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 showSpecialPlsOnTitleSld="0">
  <p:sldMasterIdLst>
    <p:sldMasterId id="2147483665" r:id="rId3"/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</p:sldIdLst>
  <p:sldSz cy="5143500" cx="9144000"/>
  <p:notesSz cx="6858000" cy="9144000"/>
  <p:embeddedFontLst>
    <p:embeddedFont>
      <p:font typeface="Proxima Nova"/>
      <p:regular r:id="rId39"/>
      <p:bold r:id="rId40"/>
      <p:italic r:id="rId41"/>
      <p:boldItalic r:id="rId42"/>
    </p:embeddedFont>
    <p:embeddedFont>
      <p:font typeface="Fjalla One"/>
      <p:regular r:id="rId43"/>
    </p:embeddedFont>
    <p:embeddedFont>
      <p:font typeface="Arvo"/>
      <p:regular r:id="rId44"/>
      <p:bold r:id="rId45"/>
      <p:italic r:id="rId46"/>
      <p:boldItalic r:id="rId47"/>
    </p:embeddedFont>
    <p:embeddedFont>
      <p:font typeface="Proxima Nova Semibold"/>
      <p:regular r:id="rId48"/>
      <p:bold r:id="rId49"/>
      <p:boldItalic r:id="rId50"/>
    </p:embeddedFont>
    <p:embeddedFont>
      <p:font typeface="Teko Medium"/>
      <p:regular r:id="rId51"/>
      <p:bold r:id="rId52"/>
    </p:embeddedFont>
    <p:embeddedFont>
      <p:font typeface="Exo Thin"/>
      <p:regular r:id="rId53"/>
      <p:bold r:id="rId54"/>
      <p:italic r:id="rId55"/>
      <p:boldItalic r:id="rId56"/>
    </p:embeddedFont>
    <p:embeddedFont>
      <p:font typeface="Exo"/>
      <p:regular r:id="rId57"/>
      <p:bold r:id="rId58"/>
      <p:italic r:id="rId59"/>
      <p:boldItalic r:id="rId6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.fntdata"/><Relationship Id="rId42" Type="http://schemas.openxmlformats.org/officeDocument/2006/relationships/font" Target="fonts/ProximaNova-boldItalic.fntdata"/><Relationship Id="rId41" Type="http://schemas.openxmlformats.org/officeDocument/2006/relationships/font" Target="fonts/ProximaNova-italic.fntdata"/><Relationship Id="rId44" Type="http://schemas.openxmlformats.org/officeDocument/2006/relationships/font" Target="fonts/Arvo-regular.fntdata"/><Relationship Id="rId43" Type="http://schemas.openxmlformats.org/officeDocument/2006/relationships/font" Target="fonts/FjallaOne-regular.fntdata"/><Relationship Id="rId46" Type="http://schemas.openxmlformats.org/officeDocument/2006/relationships/font" Target="fonts/Arvo-italic.fntdata"/><Relationship Id="rId45" Type="http://schemas.openxmlformats.org/officeDocument/2006/relationships/font" Target="fonts/Arvo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Semibold-regular.fntdata"/><Relationship Id="rId47" Type="http://schemas.openxmlformats.org/officeDocument/2006/relationships/font" Target="fonts/Arvo-boldItalic.fntdata"/><Relationship Id="rId49" Type="http://schemas.openxmlformats.org/officeDocument/2006/relationships/font" Target="fonts/ProximaNovaSemibold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font" Target="fonts/ProximaNova-regular.fntdata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Exo-boldItalic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TekoMedium-regular.fntdata"/><Relationship Id="rId50" Type="http://schemas.openxmlformats.org/officeDocument/2006/relationships/font" Target="fonts/ProximaNovaSemibold-boldItalic.fntdata"/><Relationship Id="rId53" Type="http://schemas.openxmlformats.org/officeDocument/2006/relationships/font" Target="fonts/ExoThin-regular.fntdata"/><Relationship Id="rId52" Type="http://schemas.openxmlformats.org/officeDocument/2006/relationships/font" Target="fonts/TekoMedium-bold.fntdata"/><Relationship Id="rId11" Type="http://schemas.openxmlformats.org/officeDocument/2006/relationships/slide" Target="slides/slide6.xml"/><Relationship Id="rId55" Type="http://schemas.openxmlformats.org/officeDocument/2006/relationships/font" Target="fonts/ExoThin-italic.fntdata"/><Relationship Id="rId10" Type="http://schemas.openxmlformats.org/officeDocument/2006/relationships/slide" Target="slides/slide5.xml"/><Relationship Id="rId54" Type="http://schemas.openxmlformats.org/officeDocument/2006/relationships/font" Target="fonts/ExoThin-bold.fntdata"/><Relationship Id="rId13" Type="http://schemas.openxmlformats.org/officeDocument/2006/relationships/slide" Target="slides/slide8.xml"/><Relationship Id="rId57" Type="http://schemas.openxmlformats.org/officeDocument/2006/relationships/font" Target="fonts/Exo-regular.fntdata"/><Relationship Id="rId12" Type="http://schemas.openxmlformats.org/officeDocument/2006/relationships/slide" Target="slides/slide7.xml"/><Relationship Id="rId56" Type="http://schemas.openxmlformats.org/officeDocument/2006/relationships/font" Target="fonts/ExoThin-boldItalic.fntdata"/><Relationship Id="rId15" Type="http://schemas.openxmlformats.org/officeDocument/2006/relationships/slide" Target="slides/slide10.xml"/><Relationship Id="rId59" Type="http://schemas.openxmlformats.org/officeDocument/2006/relationships/font" Target="fonts/Exo-italic.fntdata"/><Relationship Id="rId14" Type="http://schemas.openxmlformats.org/officeDocument/2006/relationships/slide" Target="slides/slide9.xml"/><Relationship Id="rId58" Type="http://schemas.openxmlformats.org/officeDocument/2006/relationships/font" Target="fonts/Exo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p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7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3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4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Google Shape;1075;p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4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p20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2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0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" name="Google Shape;1311;p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28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p4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3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g55f81c2a08_0_8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" name="Google Shape;1345;g55f81c2a08_0_89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g55f81c2a08_0_89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79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g55f81c2a08_0_7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" name="Google Shape;1381;g55f81c2a08_0_71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g55f81c2a08_0_71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96" name="Shape 1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" name="Google Shape;1397;g55f81c2a08_0_13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8" name="Google Shape;1398;g55f81c2a08_0_13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" name="Google Shape;1399;g55f81c2a08_0_133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9" name="Shape 1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" name="Google Shape;1450;g55f81c2a08_0_21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1" name="Google Shape;1451;g55f81c2a08_0_21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g55f81c2a08_0_212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1" name="Shape 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" name="Google Shape;1682;g55f81c2a08_0_21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3" name="Google Shape;1683;g55f81c2a08_0_21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g55f81c2a08_0_217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" name="Google Shape;1702;g55fa4101ca_2_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3" name="Google Shape;1703;g55fa4101ca_2_4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g55fa4101ca_2_4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2" name="Shape 1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" name="Google Shape;1783;p7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2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2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09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0" name="Google Shape;2010;p28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2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29" name="Shape 2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0" name="Google Shape;2030;p3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3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6" name="Shape 2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" name="Google Shape;2037;g5a3df77dbe_1_586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8" name="Google Shape;2038;g5a3df77dbe_1_586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g5a3df77dbe_1_586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63" name="Shape 2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4" name="Google Shape;2064;g4cf8bb0ca6_0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5" name="Google Shape;2065;g4cf8bb0ca6_0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70" name="Shape 2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1" name="Google Shape;2071;g4cf8bb0ca6_0_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2" name="Google Shape;2072;g4cf8bb0ca6_0_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5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" name="Google Shape;2096;g4cf8bb0ca6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7" name="Google Shape;2097;g4cf8bb0ca6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1" name="Shape 2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2" name="Google Shape;2712;g4cf8bb0ca6_0_7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3" name="Google Shape;2713;g4cf8bb0ca6_0_7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02" name="Shape 5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3" name="Google Shape;5203;g4cf8bb0ca6_0_32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4" name="Google Shape;5204;g4cf8bb0ca6_0_3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2" name="Shape 5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3" name="Google Shape;5913;g4cf8bb0ca6_0_43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4" name="Google Shape;5914;g4cf8bb0ca6_0_43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5" name="Shape 6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6" name="Google Shape;6506;g4cf8bb0ca6_0_39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7" name="Google Shape;6507;g4cf8bb0ca6_0_39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1" name="Shape 6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2" name="Google Shape;6902;g4cf8bb0ca6_0_49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03" name="Google Shape;6903;g4cf8bb0ca6_0_49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36" name="Shape 7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7" name="Google Shape;7437;g4cf8bb0ca6_0_5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8" name="Google Shape;7438;g4cf8bb0ca6_0_5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21" name="Shape 7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2" name="Google Shape;7722;g4cf8bb0ca6_0_5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3" name="Google Shape;7723;g4cf8bb0ca6_0_5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63" name="Shape 8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4" name="Google Shape;8164;g4cf8bb0ca6_0_6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5" name="Google Shape;8165;g4cf8bb0ca6_0_6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29" name="Shape 8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0" name="Google Shape;8530;g4cf8bb0ca6_0_6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1" name="Google Shape;8531;g4cf8bb0ca6_0_6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33" name="Shape 9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4" name="Google Shape;9034;g4cf8bb0ca6_0_7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5" name="Google Shape;9035;g4cf8bb0ca6_0_7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9" name="Shape 9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0" name="Google Shape;9430;g4cf8bb0ca6_0_74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31" name="Google Shape;9431;g4cf8bb0ca6_0_74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66" name="Shape 9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7" name="Google Shape;9867;g4cf8bb0ca6_0_78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68" name="Google Shape;9868;g4cf8bb0ca6_0_7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37" name="Shape 10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8" name="Google Shape;10338;g4cf8bb0ca6_0_8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9" name="Google Shape;10339;g4cf8bb0ca6_0_8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Diapositiva de título">
    <p:bg>
      <p:bgPr>
        <a:solidFill>
          <a:srgbClr val="544E72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 txBox="1"/>
          <p:nvPr>
            <p:ph type="ctrTitle"/>
          </p:nvPr>
        </p:nvSpPr>
        <p:spPr>
          <a:xfrm>
            <a:off x="694848" y="2915625"/>
            <a:ext cx="5807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7" name="Google Shape;17;p2"/>
          <p:cNvSpPr txBox="1"/>
          <p:nvPr>
            <p:ph idx="1" type="subTitle"/>
          </p:nvPr>
        </p:nvSpPr>
        <p:spPr>
          <a:xfrm>
            <a:off x="763631" y="4027388"/>
            <a:ext cx="3124500" cy="5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200"/>
            </a:lvl1pPr>
            <a:lvl2pPr lvl="1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500"/>
              <a:buNone/>
              <a:defRPr sz="1500"/>
            </a:lvl2pPr>
            <a:lvl3pPr lvl="2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8" name="Google Shape;18;p2"/>
          <p:cNvSpPr/>
          <p:nvPr/>
        </p:nvSpPr>
        <p:spPr>
          <a:xfrm>
            <a:off x="4887099" y="4001007"/>
            <a:ext cx="34870" cy="26982"/>
          </a:xfrm>
          <a:custGeom>
            <a:rect b="b" l="l" r="r" t="t"/>
            <a:pathLst>
              <a:path extrusionOk="0" h="496" w="641">
                <a:moveTo>
                  <a:pt x="321" y="1"/>
                </a:moveTo>
                <a:cubicBezTo>
                  <a:pt x="0" y="1"/>
                  <a:pt x="0" y="496"/>
                  <a:pt x="321" y="496"/>
                </a:cubicBezTo>
                <a:cubicBezTo>
                  <a:pt x="641" y="496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4735214" y="3057979"/>
            <a:ext cx="34925" cy="27254"/>
          </a:xfrm>
          <a:custGeom>
            <a:rect b="b" l="l" r="r" t="t"/>
            <a:pathLst>
              <a:path extrusionOk="0" h="501" w="642">
                <a:moveTo>
                  <a:pt x="321" y="0"/>
                </a:moveTo>
                <a:cubicBezTo>
                  <a:pt x="0" y="0"/>
                  <a:pt x="0" y="501"/>
                  <a:pt x="321" y="501"/>
                </a:cubicBezTo>
                <a:cubicBezTo>
                  <a:pt x="642" y="501"/>
                  <a:pt x="642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4734725" y="1602936"/>
            <a:ext cx="34653" cy="26928"/>
          </a:xfrm>
          <a:custGeom>
            <a:rect b="b" l="l" r="r" t="t"/>
            <a:pathLst>
              <a:path extrusionOk="0" h="495" w="637">
                <a:moveTo>
                  <a:pt x="321" y="0"/>
                </a:moveTo>
                <a:cubicBezTo>
                  <a:pt x="0" y="0"/>
                  <a:pt x="0" y="495"/>
                  <a:pt x="321" y="495"/>
                </a:cubicBezTo>
                <a:cubicBezTo>
                  <a:pt x="636" y="495"/>
                  <a:pt x="636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4812136" y="1211145"/>
            <a:ext cx="34979" cy="27037"/>
          </a:xfrm>
          <a:custGeom>
            <a:rect b="b" l="l" r="r" t="t"/>
            <a:pathLst>
              <a:path extrusionOk="0" h="497" w="643">
                <a:moveTo>
                  <a:pt x="321" y="1"/>
                </a:moveTo>
                <a:cubicBezTo>
                  <a:pt x="6" y="1"/>
                  <a:pt x="1" y="496"/>
                  <a:pt x="321" y="496"/>
                </a:cubicBezTo>
                <a:cubicBezTo>
                  <a:pt x="643" y="496"/>
                  <a:pt x="643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6527095" y="1025477"/>
            <a:ext cx="34707" cy="26928"/>
          </a:xfrm>
          <a:custGeom>
            <a:rect b="b" l="l" r="r" t="t"/>
            <a:pathLst>
              <a:path extrusionOk="0" h="495" w="638">
                <a:moveTo>
                  <a:pt x="321" y="0"/>
                </a:moveTo>
                <a:cubicBezTo>
                  <a:pt x="1" y="0"/>
                  <a:pt x="1" y="495"/>
                  <a:pt x="321" y="495"/>
                </a:cubicBezTo>
                <a:cubicBezTo>
                  <a:pt x="638" y="495"/>
                  <a:pt x="638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5197723" y="2377378"/>
            <a:ext cx="34925" cy="27037"/>
          </a:xfrm>
          <a:custGeom>
            <a:rect b="b" l="l" r="r" t="t"/>
            <a:pathLst>
              <a:path extrusionOk="0" h="497" w="642">
                <a:moveTo>
                  <a:pt x="322" y="1"/>
                </a:moveTo>
                <a:cubicBezTo>
                  <a:pt x="0" y="1"/>
                  <a:pt x="0" y="496"/>
                  <a:pt x="322" y="496"/>
                </a:cubicBezTo>
                <a:cubicBezTo>
                  <a:pt x="642" y="496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2"/>
          <p:cNvSpPr/>
          <p:nvPr/>
        </p:nvSpPr>
        <p:spPr>
          <a:xfrm>
            <a:off x="6265431" y="1423089"/>
            <a:ext cx="34979" cy="27254"/>
          </a:xfrm>
          <a:custGeom>
            <a:rect b="b" l="l" r="r" t="t"/>
            <a:pathLst>
              <a:path extrusionOk="0" h="501" w="643">
                <a:moveTo>
                  <a:pt x="321" y="0"/>
                </a:moveTo>
                <a:cubicBezTo>
                  <a:pt x="1" y="0"/>
                  <a:pt x="1" y="500"/>
                  <a:pt x="321" y="500"/>
                </a:cubicBezTo>
                <a:cubicBezTo>
                  <a:pt x="642" y="500"/>
                  <a:pt x="642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2"/>
          <p:cNvSpPr/>
          <p:nvPr/>
        </p:nvSpPr>
        <p:spPr>
          <a:xfrm>
            <a:off x="4515601" y="2246055"/>
            <a:ext cx="34925" cy="26982"/>
          </a:xfrm>
          <a:custGeom>
            <a:rect b="b" l="l" r="r" t="t"/>
            <a:pathLst>
              <a:path extrusionOk="0" h="496" w="642">
                <a:moveTo>
                  <a:pt x="322" y="1"/>
                </a:moveTo>
                <a:cubicBezTo>
                  <a:pt x="0" y="1"/>
                  <a:pt x="0" y="495"/>
                  <a:pt x="322" y="495"/>
                </a:cubicBezTo>
                <a:cubicBezTo>
                  <a:pt x="637" y="495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2"/>
          <p:cNvSpPr/>
          <p:nvPr/>
        </p:nvSpPr>
        <p:spPr>
          <a:xfrm>
            <a:off x="4530017" y="1507735"/>
            <a:ext cx="34870" cy="27254"/>
          </a:xfrm>
          <a:custGeom>
            <a:rect b="b" l="l" r="r" t="t"/>
            <a:pathLst>
              <a:path extrusionOk="0" h="501" w="641">
                <a:moveTo>
                  <a:pt x="320" y="0"/>
                </a:moveTo>
                <a:cubicBezTo>
                  <a:pt x="0" y="0"/>
                  <a:pt x="0" y="501"/>
                  <a:pt x="320" y="501"/>
                </a:cubicBezTo>
                <a:cubicBezTo>
                  <a:pt x="641" y="501"/>
                  <a:pt x="641" y="0"/>
                  <a:pt x="32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2"/>
          <p:cNvSpPr/>
          <p:nvPr/>
        </p:nvSpPr>
        <p:spPr>
          <a:xfrm>
            <a:off x="6246228" y="677044"/>
            <a:ext cx="34925" cy="27254"/>
          </a:xfrm>
          <a:custGeom>
            <a:rect b="b" l="l" r="r" t="t"/>
            <a:pathLst>
              <a:path extrusionOk="0" h="501" w="642">
                <a:moveTo>
                  <a:pt x="321" y="0"/>
                </a:moveTo>
                <a:cubicBezTo>
                  <a:pt x="0" y="0"/>
                  <a:pt x="0" y="501"/>
                  <a:pt x="321" y="501"/>
                </a:cubicBezTo>
                <a:cubicBezTo>
                  <a:pt x="641" y="501"/>
                  <a:pt x="641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2"/>
          <p:cNvSpPr/>
          <p:nvPr/>
        </p:nvSpPr>
        <p:spPr>
          <a:xfrm>
            <a:off x="7249254" y="619325"/>
            <a:ext cx="34979" cy="26982"/>
          </a:xfrm>
          <a:custGeom>
            <a:rect b="b" l="l" r="r" t="t"/>
            <a:pathLst>
              <a:path extrusionOk="0" h="496" w="643">
                <a:moveTo>
                  <a:pt x="322" y="1"/>
                </a:moveTo>
                <a:cubicBezTo>
                  <a:pt x="0" y="1"/>
                  <a:pt x="0" y="495"/>
                  <a:pt x="322" y="495"/>
                </a:cubicBezTo>
                <a:cubicBezTo>
                  <a:pt x="638" y="495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2"/>
          <p:cNvSpPr/>
          <p:nvPr/>
        </p:nvSpPr>
        <p:spPr>
          <a:xfrm>
            <a:off x="6685399" y="4335025"/>
            <a:ext cx="34979" cy="27309"/>
          </a:xfrm>
          <a:custGeom>
            <a:rect b="b" l="l" r="r" t="t"/>
            <a:pathLst>
              <a:path extrusionOk="0" h="502" w="643">
                <a:moveTo>
                  <a:pt x="321" y="1"/>
                </a:moveTo>
                <a:cubicBezTo>
                  <a:pt x="5" y="1"/>
                  <a:pt x="0" y="501"/>
                  <a:pt x="321" y="501"/>
                </a:cubicBezTo>
                <a:cubicBezTo>
                  <a:pt x="642" y="501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2"/>
          <p:cNvSpPr/>
          <p:nvPr/>
        </p:nvSpPr>
        <p:spPr>
          <a:xfrm>
            <a:off x="7058365" y="3054171"/>
            <a:ext cx="34707" cy="26928"/>
          </a:xfrm>
          <a:custGeom>
            <a:rect b="b" l="l" r="r" t="t"/>
            <a:pathLst>
              <a:path extrusionOk="0" h="495" w="638">
                <a:moveTo>
                  <a:pt x="322" y="0"/>
                </a:moveTo>
                <a:cubicBezTo>
                  <a:pt x="1" y="0"/>
                  <a:pt x="1" y="495"/>
                  <a:pt x="322" y="495"/>
                </a:cubicBezTo>
                <a:cubicBezTo>
                  <a:pt x="638" y="495"/>
                  <a:pt x="638" y="0"/>
                  <a:pt x="32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2"/>
          <p:cNvSpPr/>
          <p:nvPr/>
        </p:nvSpPr>
        <p:spPr>
          <a:xfrm>
            <a:off x="7651760" y="4497138"/>
            <a:ext cx="34925" cy="27037"/>
          </a:xfrm>
          <a:custGeom>
            <a:rect b="b" l="l" r="r" t="t"/>
            <a:pathLst>
              <a:path extrusionOk="0" h="497" w="642">
                <a:moveTo>
                  <a:pt x="321" y="1"/>
                </a:moveTo>
                <a:cubicBezTo>
                  <a:pt x="1" y="1"/>
                  <a:pt x="1" y="497"/>
                  <a:pt x="321" y="497"/>
                </a:cubicBezTo>
                <a:cubicBezTo>
                  <a:pt x="637" y="497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2"/>
          <p:cNvSpPr/>
          <p:nvPr/>
        </p:nvSpPr>
        <p:spPr>
          <a:xfrm>
            <a:off x="7989366" y="711697"/>
            <a:ext cx="34979" cy="26982"/>
          </a:xfrm>
          <a:custGeom>
            <a:rect b="b" l="l" r="r" t="t"/>
            <a:pathLst>
              <a:path extrusionOk="0" h="496" w="643">
                <a:moveTo>
                  <a:pt x="321" y="1"/>
                </a:moveTo>
                <a:cubicBezTo>
                  <a:pt x="0" y="1"/>
                  <a:pt x="0" y="495"/>
                  <a:pt x="321" y="495"/>
                </a:cubicBezTo>
                <a:cubicBezTo>
                  <a:pt x="642" y="495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2"/>
          <p:cNvSpPr/>
          <p:nvPr/>
        </p:nvSpPr>
        <p:spPr>
          <a:xfrm>
            <a:off x="4980993" y="1968995"/>
            <a:ext cx="45642" cy="42541"/>
          </a:xfrm>
          <a:custGeom>
            <a:rect b="b" l="l" r="r" t="t"/>
            <a:pathLst>
              <a:path extrusionOk="0" h="782" w="839">
                <a:moveTo>
                  <a:pt x="190" y="1"/>
                </a:moveTo>
                <a:cubicBezTo>
                  <a:pt x="169" y="1"/>
                  <a:pt x="152" y="20"/>
                  <a:pt x="155" y="42"/>
                </a:cubicBezTo>
                <a:lnTo>
                  <a:pt x="193" y="260"/>
                </a:lnTo>
                <a:cubicBezTo>
                  <a:pt x="193" y="269"/>
                  <a:pt x="188" y="284"/>
                  <a:pt x="179" y="293"/>
                </a:cubicBezTo>
                <a:lnTo>
                  <a:pt x="23" y="443"/>
                </a:lnTo>
                <a:cubicBezTo>
                  <a:pt x="0" y="467"/>
                  <a:pt x="14" y="505"/>
                  <a:pt x="42" y="510"/>
                </a:cubicBezTo>
                <a:lnTo>
                  <a:pt x="260" y="543"/>
                </a:lnTo>
                <a:cubicBezTo>
                  <a:pt x="273" y="543"/>
                  <a:pt x="283" y="552"/>
                  <a:pt x="288" y="562"/>
                </a:cubicBezTo>
                <a:lnTo>
                  <a:pt x="386" y="760"/>
                </a:lnTo>
                <a:cubicBezTo>
                  <a:pt x="394" y="774"/>
                  <a:pt x="407" y="781"/>
                  <a:pt x="420" y="781"/>
                </a:cubicBezTo>
                <a:cubicBezTo>
                  <a:pt x="433" y="781"/>
                  <a:pt x="446" y="774"/>
                  <a:pt x="453" y="760"/>
                </a:cubicBezTo>
                <a:lnTo>
                  <a:pt x="552" y="562"/>
                </a:lnTo>
                <a:cubicBezTo>
                  <a:pt x="556" y="552"/>
                  <a:pt x="566" y="543"/>
                  <a:pt x="580" y="543"/>
                </a:cubicBezTo>
                <a:lnTo>
                  <a:pt x="797" y="510"/>
                </a:lnTo>
                <a:cubicBezTo>
                  <a:pt x="825" y="505"/>
                  <a:pt x="839" y="467"/>
                  <a:pt x="815" y="443"/>
                </a:cubicBezTo>
                <a:lnTo>
                  <a:pt x="660" y="293"/>
                </a:lnTo>
                <a:cubicBezTo>
                  <a:pt x="651" y="284"/>
                  <a:pt x="645" y="269"/>
                  <a:pt x="651" y="260"/>
                </a:cubicBezTo>
                <a:lnTo>
                  <a:pt x="688" y="42"/>
                </a:lnTo>
                <a:cubicBezTo>
                  <a:pt x="692" y="20"/>
                  <a:pt x="672" y="1"/>
                  <a:pt x="650" y="1"/>
                </a:cubicBezTo>
                <a:cubicBezTo>
                  <a:pt x="644" y="1"/>
                  <a:pt x="638" y="2"/>
                  <a:pt x="632" y="5"/>
                </a:cubicBezTo>
                <a:lnTo>
                  <a:pt x="438" y="104"/>
                </a:lnTo>
                <a:cubicBezTo>
                  <a:pt x="434" y="106"/>
                  <a:pt x="428" y="108"/>
                  <a:pt x="421" y="108"/>
                </a:cubicBezTo>
                <a:cubicBezTo>
                  <a:pt x="415" y="108"/>
                  <a:pt x="408" y="106"/>
                  <a:pt x="401" y="104"/>
                </a:cubicBezTo>
                <a:lnTo>
                  <a:pt x="207" y="5"/>
                </a:lnTo>
                <a:cubicBezTo>
                  <a:pt x="201" y="2"/>
                  <a:pt x="196" y="1"/>
                  <a:pt x="19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2"/>
          <p:cNvSpPr/>
          <p:nvPr/>
        </p:nvSpPr>
        <p:spPr>
          <a:xfrm>
            <a:off x="8483971" y="4225354"/>
            <a:ext cx="45478" cy="43574"/>
          </a:xfrm>
          <a:custGeom>
            <a:rect b="b" l="l" r="r" t="t"/>
            <a:pathLst>
              <a:path extrusionOk="0" h="801" w="836">
                <a:moveTo>
                  <a:pt x="231" y="1"/>
                </a:moveTo>
                <a:cubicBezTo>
                  <a:pt x="210" y="1"/>
                  <a:pt x="190" y="20"/>
                  <a:pt x="194" y="41"/>
                </a:cubicBezTo>
                <a:lnTo>
                  <a:pt x="213" y="263"/>
                </a:lnTo>
                <a:cubicBezTo>
                  <a:pt x="213" y="272"/>
                  <a:pt x="208" y="286"/>
                  <a:pt x="198" y="291"/>
                </a:cubicBezTo>
                <a:lnTo>
                  <a:pt x="28" y="432"/>
                </a:lnTo>
                <a:cubicBezTo>
                  <a:pt x="0" y="452"/>
                  <a:pt x="10" y="489"/>
                  <a:pt x="43" y="498"/>
                </a:cubicBezTo>
                <a:lnTo>
                  <a:pt x="255" y="550"/>
                </a:lnTo>
                <a:cubicBezTo>
                  <a:pt x="265" y="550"/>
                  <a:pt x="274" y="559"/>
                  <a:pt x="278" y="569"/>
                </a:cubicBezTo>
                <a:lnTo>
                  <a:pt x="359" y="776"/>
                </a:lnTo>
                <a:cubicBezTo>
                  <a:pt x="364" y="792"/>
                  <a:pt x="379" y="800"/>
                  <a:pt x="393" y="800"/>
                </a:cubicBezTo>
                <a:cubicBezTo>
                  <a:pt x="406" y="800"/>
                  <a:pt x="418" y="794"/>
                  <a:pt x="424" y="781"/>
                </a:cubicBezTo>
                <a:lnTo>
                  <a:pt x="543" y="598"/>
                </a:lnTo>
                <a:cubicBezTo>
                  <a:pt x="548" y="583"/>
                  <a:pt x="557" y="578"/>
                  <a:pt x="572" y="578"/>
                </a:cubicBezTo>
                <a:lnTo>
                  <a:pt x="788" y="565"/>
                </a:lnTo>
                <a:cubicBezTo>
                  <a:pt x="821" y="565"/>
                  <a:pt x="835" y="526"/>
                  <a:pt x="816" y="503"/>
                </a:cubicBezTo>
                <a:lnTo>
                  <a:pt x="675" y="338"/>
                </a:lnTo>
                <a:cubicBezTo>
                  <a:pt x="666" y="328"/>
                  <a:pt x="666" y="315"/>
                  <a:pt x="666" y="304"/>
                </a:cubicBezTo>
                <a:lnTo>
                  <a:pt x="722" y="93"/>
                </a:lnTo>
                <a:cubicBezTo>
                  <a:pt x="730" y="65"/>
                  <a:pt x="710" y="43"/>
                  <a:pt x="687" y="43"/>
                </a:cubicBezTo>
                <a:cubicBezTo>
                  <a:pt x="683" y="43"/>
                  <a:pt x="679" y="44"/>
                  <a:pt x="675" y="45"/>
                </a:cubicBezTo>
                <a:lnTo>
                  <a:pt x="472" y="130"/>
                </a:lnTo>
                <a:cubicBezTo>
                  <a:pt x="466" y="132"/>
                  <a:pt x="461" y="133"/>
                  <a:pt x="455" y="133"/>
                </a:cubicBezTo>
                <a:cubicBezTo>
                  <a:pt x="447" y="133"/>
                  <a:pt x="440" y="131"/>
                  <a:pt x="435" y="126"/>
                </a:cubicBezTo>
                <a:lnTo>
                  <a:pt x="250" y="8"/>
                </a:lnTo>
                <a:cubicBezTo>
                  <a:pt x="244" y="3"/>
                  <a:pt x="237" y="1"/>
                  <a:pt x="2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2"/>
          <p:cNvSpPr/>
          <p:nvPr/>
        </p:nvSpPr>
        <p:spPr>
          <a:xfrm>
            <a:off x="7782592" y="2268360"/>
            <a:ext cx="45478" cy="42486"/>
          </a:xfrm>
          <a:custGeom>
            <a:rect b="b" l="l" r="r" t="t"/>
            <a:pathLst>
              <a:path extrusionOk="0" h="781" w="836">
                <a:moveTo>
                  <a:pt x="191" y="1"/>
                </a:moveTo>
                <a:cubicBezTo>
                  <a:pt x="168" y="1"/>
                  <a:pt x="148" y="21"/>
                  <a:pt x="151" y="43"/>
                </a:cubicBezTo>
                <a:lnTo>
                  <a:pt x="189" y="260"/>
                </a:lnTo>
                <a:cubicBezTo>
                  <a:pt x="189" y="274"/>
                  <a:pt x="184" y="283"/>
                  <a:pt x="180" y="293"/>
                </a:cubicBezTo>
                <a:lnTo>
                  <a:pt x="19" y="449"/>
                </a:lnTo>
                <a:cubicBezTo>
                  <a:pt x="1" y="468"/>
                  <a:pt x="10" y="505"/>
                  <a:pt x="43" y="510"/>
                </a:cubicBezTo>
                <a:lnTo>
                  <a:pt x="260" y="542"/>
                </a:lnTo>
                <a:cubicBezTo>
                  <a:pt x="269" y="542"/>
                  <a:pt x="284" y="553"/>
                  <a:pt x="288" y="562"/>
                </a:cubicBezTo>
                <a:lnTo>
                  <a:pt x="382" y="760"/>
                </a:lnTo>
                <a:cubicBezTo>
                  <a:pt x="390" y="774"/>
                  <a:pt x="404" y="781"/>
                  <a:pt x="418" y="781"/>
                </a:cubicBezTo>
                <a:cubicBezTo>
                  <a:pt x="432" y="781"/>
                  <a:pt x="446" y="774"/>
                  <a:pt x="454" y="760"/>
                </a:cubicBezTo>
                <a:lnTo>
                  <a:pt x="548" y="562"/>
                </a:lnTo>
                <a:cubicBezTo>
                  <a:pt x="552" y="553"/>
                  <a:pt x="567" y="542"/>
                  <a:pt x="576" y="542"/>
                </a:cubicBezTo>
                <a:lnTo>
                  <a:pt x="793" y="510"/>
                </a:lnTo>
                <a:cubicBezTo>
                  <a:pt x="826" y="505"/>
                  <a:pt x="835" y="468"/>
                  <a:pt x="817" y="449"/>
                </a:cubicBezTo>
                <a:lnTo>
                  <a:pt x="656" y="293"/>
                </a:lnTo>
                <a:cubicBezTo>
                  <a:pt x="647" y="283"/>
                  <a:pt x="647" y="274"/>
                  <a:pt x="647" y="260"/>
                </a:cubicBezTo>
                <a:lnTo>
                  <a:pt x="685" y="43"/>
                </a:lnTo>
                <a:cubicBezTo>
                  <a:pt x="688" y="21"/>
                  <a:pt x="668" y="1"/>
                  <a:pt x="645" y="1"/>
                </a:cubicBezTo>
                <a:cubicBezTo>
                  <a:pt x="639" y="1"/>
                  <a:pt x="634" y="2"/>
                  <a:pt x="628" y="5"/>
                </a:cubicBezTo>
                <a:lnTo>
                  <a:pt x="434" y="109"/>
                </a:lnTo>
                <a:cubicBezTo>
                  <a:pt x="430" y="111"/>
                  <a:pt x="424" y="112"/>
                  <a:pt x="418" y="112"/>
                </a:cubicBezTo>
                <a:cubicBezTo>
                  <a:pt x="412" y="112"/>
                  <a:pt x="406" y="111"/>
                  <a:pt x="402" y="109"/>
                </a:cubicBezTo>
                <a:lnTo>
                  <a:pt x="208" y="5"/>
                </a:lnTo>
                <a:cubicBezTo>
                  <a:pt x="202" y="2"/>
                  <a:pt x="197" y="1"/>
                  <a:pt x="19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2"/>
          <p:cNvSpPr/>
          <p:nvPr/>
        </p:nvSpPr>
        <p:spPr>
          <a:xfrm>
            <a:off x="5732638" y="1149890"/>
            <a:ext cx="45696" cy="42432"/>
          </a:xfrm>
          <a:custGeom>
            <a:rect b="b" l="l" r="r" t="t"/>
            <a:pathLst>
              <a:path extrusionOk="0" h="780" w="840">
                <a:moveTo>
                  <a:pt x="192" y="0"/>
                </a:moveTo>
                <a:cubicBezTo>
                  <a:pt x="171" y="0"/>
                  <a:pt x="152" y="21"/>
                  <a:pt x="155" y="47"/>
                </a:cubicBezTo>
                <a:lnTo>
                  <a:pt x="194" y="264"/>
                </a:lnTo>
                <a:cubicBezTo>
                  <a:pt x="194" y="273"/>
                  <a:pt x="189" y="288"/>
                  <a:pt x="179" y="297"/>
                </a:cubicBezTo>
                <a:lnTo>
                  <a:pt x="24" y="447"/>
                </a:lnTo>
                <a:cubicBezTo>
                  <a:pt x="0" y="471"/>
                  <a:pt x="14" y="510"/>
                  <a:pt x="48" y="514"/>
                </a:cubicBezTo>
                <a:lnTo>
                  <a:pt x="264" y="543"/>
                </a:lnTo>
                <a:cubicBezTo>
                  <a:pt x="274" y="547"/>
                  <a:pt x="283" y="552"/>
                  <a:pt x="292" y="566"/>
                </a:cubicBezTo>
                <a:lnTo>
                  <a:pt x="387" y="759"/>
                </a:lnTo>
                <a:cubicBezTo>
                  <a:pt x="394" y="773"/>
                  <a:pt x="408" y="780"/>
                  <a:pt x="422" y="780"/>
                </a:cubicBezTo>
                <a:cubicBezTo>
                  <a:pt x="435" y="780"/>
                  <a:pt x="448" y="773"/>
                  <a:pt x="453" y="759"/>
                </a:cubicBezTo>
                <a:lnTo>
                  <a:pt x="551" y="566"/>
                </a:lnTo>
                <a:cubicBezTo>
                  <a:pt x="557" y="552"/>
                  <a:pt x="566" y="547"/>
                  <a:pt x="580" y="543"/>
                </a:cubicBezTo>
                <a:lnTo>
                  <a:pt x="797" y="514"/>
                </a:lnTo>
                <a:cubicBezTo>
                  <a:pt x="830" y="510"/>
                  <a:pt x="840" y="471"/>
                  <a:pt x="816" y="447"/>
                </a:cubicBezTo>
                <a:lnTo>
                  <a:pt x="660" y="297"/>
                </a:lnTo>
                <a:cubicBezTo>
                  <a:pt x="651" y="288"/>
                  <a:pt x="646" y="273"/>
                  <a:pt x="651" y="264"/>
                </a:cubicBezTo>
                <a:lnTo>
                  <a:pt x="688" y="47"/>
                </a:lnTo>
                <a:cubicBezTo>
                  <a:pt x="692" y="21"/>
                  <a:pt x="672" y="0"/>
                  <a:pt x="650" y="0"/>
                </a:cubicBezTo>
                <a:cubicBezTo>
                  <a:pt x="644" y="0"/>
                  <a:pt x="638" y="2"/>
                  <a:pt x="632" y="5"/>
                </a:cubicBezTo>
                <a:lnTo>
                  <a:pt x="438" y="108"/>
                </a:lnTo>
                <a:cubicBezTo>
                  <a:pt x="434" y="111"/>
                  <a:pt x="428" y="112"/>
                  <a:pt x="422" y="112"/>
                </a:cubicBezTo>
                <a:cubicBezTo>
                  <a:pt x="416" y="112"/>
                  <a:pt x="410" y="111"/>
                  <a:pt x="405" y="108"/>
                </a:cubicBezTo>
                <a:lnTo>
                  <a:pt x="207" y="5"/>
                </a:lnTo>
                <a:cubicBezTo>
                  <a:pt x="202" y="2"/>
                  <a:pt x="197" y="0"/>
                  <a:pt x="19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2"/>
          <p:cNvSpPr/>
          <p:nvPr/>
        </p:nvSpPr>
        <p:spPr>
          <a:xfrm>
            <a:off x="8280787" y="906939"/>
            <a:ext cx="45696" cy="42541"/>
          </a:xfrm>
          <a:custGeom>
            <a:rect b="b" l="l" r="r" t="t"/>
            <a:pathLst>
              <a:path extrusionOk="0" h="782" w="840">
                <a:moveTo>
                  <a:pt x="193" y="0"/>
                </a:moveTo>
                <a:cubicBezTo>
                  <a:pt x="172" y="0"/>
                  <a:pt x="153" y="20"/>
                  <a:pt x="156" y="42"/>
                </a:cubicBezTo>
                <a:lnTo>
                  <a:pt x="194" y="260"/>
                </a:lnTo>
                <a:cubicBezTo>
                  <a:pt x="194" y="273"/>
                  <a:pt x="189" y="283"/>
                  <a:pt x="180" y="292"/>
                </a:cubicBezTo>
                <a:lnTo>
                  <a:pt x="24" y="449"/>
                </a:lnTo>
                <a:cubicBezTo>
                  <a:pt x="0" y="467"/>
                  <a:pt x="15" y="505"/>
                  <a:pt x="48" y="510"/>
                </a:cubicBezTo>
                <a:lnTo>
                  <a:pt x="265" y="543"/>
                </a:lnTo>
                <a:cubicBezTo>
                  <a:pt x="274" y="543"/>
                  <a:pt x="283" y="552"/>
                  <a:pt x="293" y="562"/>
                </a:cubicBezTo>
                <a:lnTo>
                  <a:pt x="387" y="760"/>
                </a:lnTo>
                <a:cubicBezTo>
                  <a:pt x="395" y="774"/>
                  <a:pt x="409" y="781"/>
                  <a:pt x="422" y="781"/>
                </a:cubicBezTo>
                <a:cubicBezTo>
                  <a:pt x="436" y="781"/>
                  <a:pt x="448" y="774"/>
                  <a:pt x="453" y="760"/>
                </a:cubicBezTo>
                <a:lnTo>
                  <a:pt x="552" y="562"/>
                </a:lnTo>
                <a:cubicBezTo>
                  <a:pt x="557" y="552"/>
                  <a:pt x="566" y="543"/>
                  <a:pt x="581" y="543"/>
                </a:cubicBezTo>
                <a:lnTo>
                  <a:pt x="798" y="510"/>
                </a:lnTo>
                <a:cubicBezTo>
                  <a:pt x="831" y="505"/>
                  <a:pt x="840" y="467"/>
                  <a:pt x="816" y="449"/>
                </a:cubicBezTo>
                <a:lnTo>
                  <a:pt x="661" y="292"/>
                </a:lnTo>
                <a:cubicBezTo>
                  <a:pt x="651" y="283"/>
                  <a:pt x="646" y="273"/>
                  <a:pt x="651" y="260"/>
                </a:cubicBezTo>
                <a:lnTo>
                  <a:pt x="689" y="42"/>
                </a:lnTo>
                <a:cubicBezTo>
                  <a:pt x="693" y="20"/>
                  <a:pt x="673" y="0"/>
                  <a:pt x="651" y="0"/>
                </a:cubicBezTo>
                <a:cubicBezTo>
                  <a:pt x="645" y="0"/>
                  <a:pt x="639" y="2"/>
                  <a:pt x="633" y="5"/>
                </a:cubicBezTo>
                <a:lnTo>
                  <a:pt x="439" y="109"/>
                </a:lnTo>
                <a:cubicBezTo>
                  <a:pt x="435" y="111"/>
                  <a:pt x="429" y="112"/>
                  <a:pt x="423" y="112"/>
                </a:cubicBezTo>
                <a:cubicBezTo>
                  <a:pt x="417" y="112"/>
                  <a:pt x="411" y="111"/>
                  <a:pt x="406" y="109"/>
                </a:cubicBezTo>
                <a:lnTo>
                  <a:pt x="208" y="5"/>
                </a:lnTo>
                <a:cubicBezTo>
                  <a:pt x="203" y="2"/>
                  <a:pt x="198" y="0"/>
                  <a:pt x="1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2"/>
          <p:cNvSpPr/>
          <p:nvPr/>
        </p:nvSpPr>
        <p:spPr>
          <a:xfrm>
            <a:off x="4183925" y="1856876"/>
            <a:ext cx="34870" cy="27254"/>
          </a:xfrm>
          <a:custGeom>
            <a:rect b="b" l="l" r="r" t="t"/>
            <a:pathLst>
              <a:path extrusionOk="0" h="501" w="641">
                <a:moveTo>
                  <a:pt x="321" y="1"/>
                </a:moveTo>
                <a:cubicBezTo>
                  <a:pt x="0" y="1"/>
                  <a:pt x="0" y="501"/>
                  <a:pt x="321" y="501"/>
                </a:cubicBezTo>
                <a:cubicBezTo>
                  <a:pt x="641" y="501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2"/>
          <p:cNvSpPr/>
          <p:nvPr/>
        </p:nvSpPr>
        <p:spPr>
          <a:xfrm>
            <a:off x="4365294" y="2492108"/>
            <a:ext cx="6963" cy="4243"/>
          </a:xfrm>
          <a:custGeom>
            <a:rect b="b" l="l" r="r" t="t"/>
            <a:pathLst>
              <a:path extrusionOk="0" h="78" w="128">
                <a:moveTo>
                  <a:pt x="127" y="0"/>
                </a:moveTo>
                <a:lnTo>
                  <a:pt x="1" y="66"/>
                </a:lnTo>
                <a:cubicBezTo>
                  <a:pt x="17" y="74"/>
                  <a:pt x="33" y="78"/>
                  <a:pt x="47" y="78"/>
                </a:cubicBezTo>
                <a:cubicBezTo>
                  <a:pt x="83" y="78"/>
                  <a:pt x="110" y="51"/>
                  <a:pt x="127" y="0"/>
                </a:cubicBezTo>
                <a:close/>
              </a:path>
            </a:pathLst>
          </a:custGeom>
          <a:solidFill>
            <a:srgbClr val="DB739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2"/>
          <p:cNvSpPr/>
          <p:nvPr/>
        </p:nvSpPr>
        <p:spPr>
          <a:xfrm>
            <a:off x="7989366" y="1365147"/>
            <a:ext cx="34979" cy="26982"/>
          </a:xfrm>
          <a:custGeom>
            <a:rect b="b" l="l" r="r" t="t"/>
            <a:pathLst>
              <a:path extrusionOk="0" h="496" w="643">
                <a:moveTo>
                  <a:pt x="321" y="1"/>
                </a:moveTo>
                <a:cubicBezTo>
                  <a:pt x="0" y="1"/>
                  <a:pt x="0" y="495"/>
                  <a:pt x="321" y="495"/>
                </a:cubicBezTo>
                <a:cubicBezTo>
                  <a:pt x="642" y="495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2"/>
          <p:cNvSpPr/>
          <p:nvPr/>
        </p:nvSpPr>
        <p:spPr>
          <a:xfrm>
            <a:off x="8280787" y="1560389"/>
            <a:ext cx="45696" cy="42541"/>
          </a:xfrm>
          <a:custGeom>
            <a:rect b="b" l="l" r="r" t="t"/>
            <a:pathLst>
              <a:path extrusionOk="0" h="782" w="840">
                <a:moveTo>
                  <a:pt x="193" y="0"/>
                </a:moveTo>
                <a:cubicBezTo>
                  <a:pt x="172" y="0"/>
                  <a:pt x="153" y="20"/>
                  <a:pt x="156" y="42"/>
                </a:cubicBezTo>
                <a:lnTo>
                  <a:pt x="194" y="260"/>
                </a:lnTo>
                <a:cubicBezTo>
                  <a:pt x="194" y="273"/>
                  <a:pt x="189" y="283"/>
                  <a:pt x="180" y="292"/>
                </a:cubicBezTo>
                <a:lnTo>
                  <a:pt x="24" y="449"/>
                </a:lnTo>
                <a:cubicBezTo>
                  <a:pt x="0" y="467"/>
                  <a:pt x="15" y="505"/>
                  <a:pt x="48" y="510"/>
                </a:cubicBezTo>
                <a:lnTo>
                  <a:pt x="265" y="543"/>
                </a:lnTo>
                <a:cubicBezTo>
                  <a:pt x="274" y="543"/>
                  <a:pt x="283" y="552"/>
                  <a:pt x="293" y="562"/>
                </a:cubicBezTo>
                <a:lnTo>
                  <a:pt x="387" y="760"/>
                </a:lnTo>
                <a:cubicBezTo>
                  <a:pt x="395" y="774"/>
                  <a:pt x="409" y="781"/>
                  <a:pt x="422" y="781"/>
                </a:cubicBezTo>
                <a:cubicBezTo>
                  <a:pt x="436" y="781"/>
                  <a:pt x="448" y="774"/>
                  <a:pt x="453" y="760"/>
                </a:cubicBezTo>
                <a:lnTo>
                  <a:pt x="552" y="562"/>
                </a:lnTo>
                <a:cubicBezTo>
                  <a:pt x="557" y="552"/>
                  <a:pt x="566" y="543"/>
                  <a:pt x="581" y="543"/>
                </a:cubicBezTo>
                <a:lnTo>
                  <a:pt x="798" y="510"/>
                </a:lnTo>
                <a:cubicBezTo>
                  <a:pt x="831" y="505"/>
                  <a:pt x="840" y="467"/>
                  <a:pt x="816" y="449"/>
                </a:cubicBezTo>
                <a:lnTo>
                  <a:pt x="661" y="292"/>
                </a:lnTo>
                <a:cubicBezTo>
                  <a:pt x="651" y="283"/>
                  <a:pt x="646" y="273"/>
                  <a:pt x="651" y="260"/>
                </a:cubicBezTo>
                <a:lnTo>
                  <a:pt x="689" y="42"/>
                </a:lnTo>
                <a:cubicBezTo>
                  <a:pt x="693" y="20"/>
                  <a:pt x="673" y="0"/>
                  <a:pt x="651" y="0"/>
                </a:cubicBezTo>
                <a:cubicBezTo>
                  <a:pt x="645" y="0"/>
                  <a:pt x="639" y="2"/>
                  <a:pt x="633" y="5"/>
                </a:cubicBezTo>
                <a:lnTo>
                  <a:pt x="439" y="109"/>
                </a:lnTo>
                <a:cubicBezTo>
                  <a:pt x="435" y="111"/>
                  <a:pt x="429" y="112"/>
                  <a:pt x="423" y="112"/>
                </a:cubicBezTo>
                <a:cubicBezTo>
                  <a:pt x="417" y="112"/>
                  <a:pt x="411" y="111"/>
                  <a:pt x="406" y="109"/>
                </a:cubicBezTo>
                <a:lnTo>
                  <a:pt x="208" y="5"/>
                </a:lnTo>
                <a:cubicBezTo>
                  <a:pt x="203" y="2"/>
                  <a:pt x="198" y="0"/>
                  <a:pt x="1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ítulo y objetos">
    <p:bg>
      <p:bgPr>
        <a:solidFill>
          <a:srgbClr val="FAC8D1"/>
        </a:solidFill>
      </p:bgPr>
    </p:bg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3"/>
          <p:cNvSpPr txBox="1"/>
          <p:nvPr>
            <p:ph idx="1" type="subTitle"/>
          </p:nvPr>
        </p:nvSpPr>
        <p:spPr>
          <a:xfrm flipH="1">
            <a:off x="2805390" y="1389919"/>
            <a:ext cx="25578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44" name="Google Shape;44;p3"/>
          <p:cNvSpPr txBox="1"/>
          <p:nvPr>
            <p:ph idx="2" type="subTitle"/>
          </p:nvPr>
        </p:nvSpPr>
        <p:spPr>
          <a:xfrm flipH="1">
            <a:off x="2805451" y="3258956"/>
            <a:ext cx="25578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45" name="Google Shape;45;p3"/>
          <p:cNvSpPr txBox="1"/>
          <p:nvPr>
            <p:ph idx="3" type="subTitle"/>
          </p:nvPr>
        </p:nvSpPr>
        <p:spPr>
          <a:xfrm>
            <a:off x="2805300" y="3677138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46" name="Google Shape;46;p3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3"/>
          <p:cNvSpPr txBox="1"/>
          <p:nvPr>
            <p:ph idx="4" type="subTitle"/>
          </p:nvPr>
        </p:nvSpPr>
        <p:spPr>
          <a:xfrm flipH="1">
            <a:off x="6207409" y="1389919"/>
            <a:ext cx="25578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grpSp>
        <p:nvGrpSpPr>
          <p:cNvPr id="48" name="Google Shape;48;p3"/>
          <p:cNvGrpSpPr/>
          <p:nvPr/>
        </p:nvGrpSpPr>
        <p:grpSpPr>
          <a:xfrm>
            <a:off x="1933227" y="-108477"/>
            <a:ext cx="5277639" cy="4742440"/>
            <a:chOff x="2399237" y="619325"/>
            <a:chExt cx="4345524" cy="3904849"/>
          </a:xfrm>
        </p:grpSpPr>
        <p:sp>
          <p:nvSpPr>
            <p:cNvPr id="49" name="Google Shape;49;p3"/>
            <p:cNvSpPr/>
            <p:nvPr/>
          </p:nvSpPr>
          <p:spPr>
            <a:xfrm>
              <a:off x="3102411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2950527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2950037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3027448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4742407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3413035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4480743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2730914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2745330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4461540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5464567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4900711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5273677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5867072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6204679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3196306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6699283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5997904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3947950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6496099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2399237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2580607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" name="Google Shape;71;p3"/>
          <p:cNvGrpSpPr/>
          <p:nvPr/>
        </p:nvGrpSpPr>
        <p:grpSpPr>
          <a:xfrm>
            <a:off x="85552" y="-2"/>
            <a:ext cx="5277639" cy="4742440"/>
            <a:chOff x="2399237" y="619325"/>
            <a:chExt cx="4345524" cy="3904849"/>
          </a:xfrm>
        </p:grpSpPr>
        <p:sp>
          <p:nvSpPr>
            <p:cNvPr id="72" name="Google Shape;72;p3"/>
            <p:cNvSpPr/>
            <p:nvPr/>
          </p:nvSpPr>
          <p:spPr>
            <a:xfrm>
              <a:off x="3102411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2950527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2950037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3027448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4742407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3413035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4480743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2730914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2745330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4461540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5464567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4900711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5273677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5867072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3"/>
            <p:cNvSpPr/>
            <p:nvPr/>
          </p:nvSpPr>
          <p:spPr>
            <a:xfrm>
              <a:off x="6204679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3"/>
            <p:cNvSpPr/>
            <p:nvPr/>
          </p:nvSpPr>
          <p:spPr>
            <a:xfrm>
              <a:off x="3196306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6699283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5997904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>
              <a:off x="3947950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>
              <a:off x="6496099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2399237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2580607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" name="Google Shape;94;p3"/>
          <p:cNvGrpSpPr/>
          <p:nvPr/>
        </p:nvGrpSpPr>
        <p:grpSpPr>
          <a:xfrm>
            <a:off x="3628677" y="-108477"/>
            <a:ext cx="5277639" cy="4742440"/>
            <a:chOff x="2399237" y="619325"/>
            <a:chExt cx="4345524" cy="3904849"/>
          </a:xfrm>
        </p:grpSpPr>
        <p:sp>
          <p:nvSpPr>
            <p:cNvPr id="95" name="Google Shape;95;p3"/>
            <p:cNvSpPr/>
            <p:nvPr/>
          </p:nvSpPr>
          <p:spPr>
            <a:xfrm>
              <a:off x="3102411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2950527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2950037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3027448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4742407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3413035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4480743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2730914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2745330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4461540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5464567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4900711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5273677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5867072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6204679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3196306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6699283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5997904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3947950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6496099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2399237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2580607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3"/>
          <p:cNvSpPr txBox="1"/>
          <p:nvPr>
            <p:ph idx="5" type="subTitle"/>
          </p:nvPr>
        </p:nvSpPr>
        <p:spPr>
          <a:xfrm>
            <a:off x="6207319" y="1807875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18" name="Google Shape;118;p3"/>
          <p:cNvSpPr txBox="1"/>
          <p:nvPr>
            <p:ph idx="6" type="subTitle"/>
          </p:nvPr>
        </p:nvSpPr>
        <p:spPr>
          <a:xfrm flipH="1">
            <a:off x="6207470" y="3258956"/>
            <a:ext cx="25578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2300"/>
              <a:buFont typeface="Fjalla One"/>
              <a:buNone/>
              <a:defRPr b="1" sz="23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19" name="Google Shape;119;p3"/>
          <p:cNvSpPr txBox="1"/>
          <p:nvPr>
            <p:ph idx="7" type="subTitle"/>
          </p:nvPr>
        </p:nvSpPr>
        <p:spPr>
          <a:xfrm>
            <a:off x="6207319" y="3677138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20" name="Google Shape;120;p3"/>
          <p:cNvSpPr/>
          <p:nvPr/>
        </p:nvSpPr>
        <p:spPr>
          <a:xfrm>
            <a:off x="1796763" y="611275"/>
            <a:ext cx="1148100" cy="11481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3"/>
          <p:cNvSpPr txBox="1"/>
          <p:nvPr>
            <p:ph hasCustomPrompt="1" type="title"/>
          </p:nvPr>
        </p:nvSpPr>
        <p:spPr>
          <a:xfrm>
            <a:off x="1196316" y="1116175"/>
            <a:ext cx="2349000" cy="233700"/>
          </a:xfrm>
          <a:prstGeom prst="rect">
            <a:avLst/>
          </a:prstGeom>
          <a:noFill/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None/>
              <a:defRPr sz="4800">
                <a:solidFill>
                  <a:srgbClr val="FAC8D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r>
              <a:t>xx%</a:t>
            </a:r>
          </a:p>
        </p:txBody>
      </p:sp>
      <p:sp>
        <p:nvSpPr>
          <p:cNvPr id="122" name="Google Shape;122;p3"/>
          <p:cNvSpPr/>
          <p:nvPr/>
        </p:nvSpPr>
        <p:spPr>
          <a:xfrm>
            <a:off x="1796763" y="2511700"/>
            <a:ext cx="1148100" cy="11481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3"/>
          <p:cNvSpPr txBox="1"/>
          <p:nvPr>
            <p:ph hasCustomPrompt="1" idx="8" type="title"/>
          </p:nvPr>
        </p:nvSpPr>
        <p:spPr>
          <a:xfrm>
            <a:off x="1196316" y="2989126"/>
            <a:ext cx="2349000" cy="233700"/>
          </a:xfrm>
          <a:prstGeom prst="rect">
            <a:avLst/>
          </a:prstGeom>
          <a:noFill/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None/>
              <a:defRPr sz="4800">
                <a:solidFill>
                  <a:srgbClr val="FAC8D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4800"/>
              <a:buFont typeface="Fjalla One"/>
              <a:buNone/>
              <a:defRPr sz="4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r>
              <a:t>xx%</a:t>
            </a:r>
          </a:p>
        </p:txBody>
      </p:sp>
      <p:sp>
        <p:nvSpPr>
          <p:cNvPr id="124" name="Google Shape;124;p3"/>
          <p:cNvSpPr/>
          <p:nvPr/>
        </p:nvSpPr>
        <p:spPr>
          <a:xfrm>
            <a:off x="5192425" y="611275"/>
            <a:ext cx="1148100" cy="11481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3"/>
          <p:cNvSpPr/>
          <p:nvPr/>
        </p:nvSpPr>
        <p:spPr>
          <a:xfrm>
            <a:off x="5192425" y="2511700"/>
            <a:ext cx="1148100" cy="11481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3"/>
          <p:cNvSpPr txBox="1"/>
          <p:nvPr>
            <p:ph hasCustomPrompt="1" idx="9" type="title"/>
          </p:nvPr>
        </p:nvSpPr>
        <p:spPr>
          <a:xfrm>
            <a:off x="4576223" y="1116175"/>
            <a:ext cx="2380500" cy="233700"/>
          </a:xfrm>
          <a:prstGeom prst="rect">
            <a:avLst/>
          </a:prstGeom>
          <a:noFill/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None/>
              <a:defRPr sz="4800">
                <a:solidFill>
                  <a:srgbClr val="FAC8D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r>
              <a:t>xx%</a:t>
            </a:r>
          </a:p>
        </p:txBody>
      </p:sp>
      <p:sp>
        <p:nvSpPr>
          <p:cNvPr id="127" name="Google Shape;127;p3"/>
          <p:cNvSpPr txBox="1"/>
          <p:nvPr>
            <p:ph hasCustomPrompt="1" idx="13" type="title"/>
          </p:nvPr>
        </p:nvSpPr>
        <p:spPr>
          <a:xfrm>
            <a:off x="4576223" y="2989126"/>
            <a:ext cx="2380500" cy="233700"/>
          </a:xfrm>
          <a:prstGeom prst="rect">
            <a:avLst/>
          </a:prstGeom>
          <a:noFill/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None/>
              <a:defRPr sz="4800">
                <a:solidFill>
                  <a:srgbClr val="FAC8D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4800"/>
              <a:buFont typeface="Fjalla One"/>
              <a:buNone/>
              <a:defRPr sz="4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r>
              <a:t>xx%</a:t>
            </a:r>
          </a:p>
        </p:txBody>
      </p:sp>
      <p:sp>
        <p:nvSpPr>
          <p:cNvPr id="128" name="Google Shape;128;p3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29" name="Google Shape;129;p3"/>
          <p:cNvSpPr txBox="1"/>
          <p:nvPr>
            <p:ph idx="14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1">
  <p:cSld name="1_Diapositiva de título_1">
    <p:bg>
      <p:bgPr>
        <a:solidFill>
          <a:srgbClr val="544E72"/>
        </a:solid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4"/>
          <p:cNvSpPr txBox="1"/>
          <p:nvPr>
            <p:ph type="ctrTitle"/>
          </p:nvPr>
        </p:nvSpPr>
        <p:spPr>
          <a:xfrm flipH="1">
            <a:off x="2483161" y="1951062"/>
            <a:ext cx="5807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32" name="Google Shape;132;p4"/>
          <p:cNvSpPr txBox="1"/>
          <p:nvPr>
            <p:ph idx="1" type="subTitle"/>
          </p:nvPr>
        </p:nvSpPr>
        <p:spPr>
          <a:xfrm flipH="1">
            <a:off x="5415650" y="2887075"/>
            <a:ext cx="2874600" cy="5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3" name="Google Shape;133;p4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AC8D1"/>
              </a:solidFill>
            </a:endParaRPr>
          </a:p>
        </p:txBody>
      </p:sp>
      <p:sp>
        <p:nvSpPr>
          <p:cNvPr id="134" name="Google Shape;134;p4"/>
          <p:cNvSpPr/>
          <p:nvPr/>
        </p:nvSpPr>
        <p:spPr>
          <a:xfrm rot="853325">
            <a:off x="757637" y="3422267"/>
            <a:ext cx="34870" cy="26982"/>
          </a:xfrm>
          <a:custGeom>
            <a:rect b="b" l="l" r="r" t="t"/>
            <a:pathLst>
              <a:path extrusionOk="0" h="496" w="641">
                <a:moveTo>
                  <a:pt x="321" y="1"/>
                </a:moveTo>
                <a:cubicBezTo>
                  <a:pt x="0" y="1"/>
                  <a:pt x="0" y="496"/>
                  <a:pt x="321" y="496"/>
                </a:cubicBezTo>
                <a:cubicBezTo>
                  <a:pt x="641" y="496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4"/>
          <p:cNvSpPr/>
          <p:nvPr/>
        </p:nvSpPr>
        <p:spPr>
          <a:xfrm rot="853325">
            <a:off x="842046" y="2470828"/>
            <a:ext cx="34925" cy="27254"/>
          </a:xfrm>
          <a:custGeom>
            <a:rect b="b" l="l" r="r" t="t"/>
            <a:pathLst>
              <a:path extrusionOk="0" h="501" w="642">
                <a:moveTo>
                  <a:pt x="321" y="0"/>
                </a:moveTo>
                <a:cubicBezTo>
                  <a:pt x="0" y="0"/>
                  <a:pt x="0" y="501"/>
                  <a:pt x="321" y="501"/>
                </a:cubicBezTo>
                <a:cubicBezTo>
                  <a:pt x="642" y="501"/>
                  <a:pt x="642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4"/>
          <p:cNvSpPr/>
          <p:nvPr/>
        </p:nvSpPr>
        <p:spPr>
          <a:xfrm rot="853325">
            <a:off x="1199077" y="1060228"/>
            <a:ext cx="34653" cy="26928"/>
          </a:xfrm>
          <a:custGeom>
            <a:rect b="b" l="l" r="r" t="t"/>
            <a:pathLst>
              <a:path extrusionOk="0" h="495" w="637">
                <a:moveTo>
                  <a:pt x="321" y="0"/>
                </a:moveTo>
                <a:cubicBezTo>
                  <a:pt x="0" y="0"/>
                  <a:pt x="0" y="495"/>
                  <a:pt x="321" y="495"/>
                </a:cubicBezTo>
                <a:cubicBezTo>
                  <a:pt x="636" y="495"/>
                  <a:pt x="636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4"/>
          <p:cNvSpPr/>
          <p:nvPr/>
        </p:nvSpPr>
        <p:spPr>
          <a:xfrm rot="853325">
            <a:off x="1370348" y="699501"/>
            <a:ext cx="34979" cy="27037"/>
          </a:xfrm>
          <a:custGeom>
            <a:rect b="b" l="l" r="r" t="t"/>
            <a:pathLst>
              <a:path extrusionOk="0" h="497" w="643">
                <a:moveTo>
                  <a:pt x="321" y="1"/>
                </a:moveTo>
                <a:cubicBezTo>
                  <a:pt x="6" y="1"/>
                  <a:pt x="1" y="496"/>
                  <a:pt x="321" y="496"/>
                </a:cubicBezTo>
                <a:cubicBezTo>
                  <a:pt x="643" y="496"/>
                  <a:pt x="643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4"/>
          <p:cNvSpPr/>
          <p:nvPr/>
        </p:nvSpPr>
        <p:spPr>
          <a:xfrm rot="853325">
            <a:off x="3078380" y="940805"/>
            <a:ext cx="34707" cy="26928"/>
          </a:xfrm>
          <a:custGeom>
            <a:rect b="b" l="l" r="r" t="t"/>
            <a:pathLst>
              <a:path extrusionOk="0" h="495" w="638">
                <a:moveTo>
                  <a:pt x="321" y="0"/>
                </a:moveTo>
                <a:cubicBezTo>
                  <a:pt x="1" y="0"/>
                  <a:pt x="1" y="495"/>
                  <a:pt x="321" y="495"/>
                </a:cubicBezTo>
                <a:cubicBezTo>
                  <a:pt x="638" y="495"/>
                  <a:pt x="638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4"/>
          <p:cNvSpPr/>
          <p:nvPr/>
        </p:nvSpPr>
        <p:spPr>
          <a:xfrm rot="853325">
            <a:off x="1457611" y="1924713"/>
            <a:ext cx="34925" cy="27037"/>
          </a:xfrm>
          <a:custGeom>
            <a:rect b="b" l="l" r="r" t="t"/>
            <a:pathLst>
              <a:path extrusionOk="0" h="497" w="642">
                <a:moveTo>
                  <a:pt x="322" y="1"/>
                </a:moveTo>
                <a:cubicBezTo>
                  <a:pt x="0" y="1"/>
                  <a:pt x="0" y="496"/>
                  <a:pt x="322" y="496"/>
                </a:cubicBezTo>
                <a:cubicBezTo>
                  <a:pt x="642" y="496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4"/>
          <p:cNvSpPr/>
          <p:nvPr/>
        </p:nvSpPr>
        <p:spPr>
          <a:xfrm rot="853325">
            <a:off x="2727010" y="1261976"/>
            <a:ext cx="34979" cy="27254"/>
          </a:xfrm>
          <a:custGeom>
            <a:rect b="b" l="l" r="r" t="t"/>
            <a:pathLst>
              <a:path extrusionOk="0" h="501" w="643">
                <a:moveTo>
                  <a:pt x="321" y="0"/>
                </a:moveTo>
                <a:cubicBezTo>
                  <a:pt x="1" y="0"/>
                  <a:pt x="1" y="500"/>
                  <a:pt x="321" y="500"/>
                </a:cubicBezTo>
                <a:cubicBezTo>
                  <a:pt x="642" y="500"/>
                  <a:pt x="642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4"/>
          <p:cNvSpPr/>
          <p:nvPr/>
        </p:nvSpPr>
        <p:spPr>
          <a:xfrm rot="853325">
            <a:off x="828663" y="1629839"/>
            <a:ext cx="34925" cy="26982"/>
          </a:xfrm>
          <a:custGeom>
            <a:rect b="b" l="l" r="r" t="t"/>
            <a:pathLst>
              <a:path extrusionOk="0" h="496" w="642">
                <a:moveTo>
                  <a:pt x="322" y="1"/>
                </a:moveTo>
                <a:cubicBezTo>
                  <a:pt x="0" y="1"/>
                  <a:pt x="0" y="495"/>
                  <a:pt x="322" y="495"/>
                </a:cubicBezTo>
                <a:cubicBezTo>
                  <a:pt x="637" y="495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4"/>
          <p:cNvSpPr/>
          <p:nvPr/>
        </p:nvSpPr>
        <p:spPr>
          <a:xfrm rot="853325">
            <a:off x="1023987" y="917677"/>
            <a:ext cx="34870" cy="27254"/>
          </a:xfrm>
          <a:custGeom>
            <a:rect b="b" l="l" r="r" t="t"/>
            <a:pathLst>
              <a:path extrusionOk="0" h="501" w="641">
                <a:moveTo>
                  <a:pt x="320" y="0"/>
                </a:moveTo>
                <a:cubicBezTo>
                  <a:pt x="0" y="0"/>
                  <a:pt x="0" y="501"/>
                  <a:pt x="320" y="501"/>
                </a:cubicBezTo>
                <a:cubicBezTo>
                  <a:pt x="641" y="501"/>
                  <a:pt x="641" y="0"/>
                  <a:pt x="32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4"/>
          <p:cNvSpPr/>
          <p:nvPr/>
        </p:nvSpPr>
        <p:spPr>
          <a:xfrm rot="853325">
            <a:off x="2891677" y="534071"/>
            <a:ext cx="34925" cy="27254"/>
          </a:xfrm>
          <a:custGeom>
            <a:rect b="b" l="l" r="r" t="t"/>
            <a:pathLst>
              <a:path extrusionOk="0" h="501" w="642">
                <a:moveTo>
                  <a:pt x="321" y="0"/>
                </a:moveTo>
                <a:cubicBezTo>
                  <a:pt x="0" y="0"/>
                  <a:pt x="0" y="501"/>
                  <a:pt x="321" y="501"/>
                </a:cubicBezTo>
                <a:cubicBezTo>
                  <a:pt x="641" y="501"/>
                  <a:pt x="641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4"/>
          <p:cNvSpPr/>
          <p:nvPr/>
        </p:nvSpPr>
        <p:spPr>
          <a:xfrm rot="853325">
            <a:off x="3878177" y="724545"/>
            <a:ext cx="34979" cy="26982"/>
          </a:xfrm>
          <a:custGeom>
            <a:rect b="b" l="l" r="r" t="t"/>
            <a:pathLst>
              <a:path extrusionOk="0" h="496" w="643">
                <a:moveTo>
                  <a:pt x="322" y="1"/>
                </a:moveTo>
                <a:cubicBezTo>
                  <a:pt x="0" y="1"/>
                  <a:pt x="0" y="495"/>
                  <a:pt x="322" y="495"/>
                </a:cubicBezTo>
                <a:cubicBezTo>
                  <a:pt x="638" y="495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4"/>
          <p:cNvSpPr/>
          <p:nvPr/>
        </p:nvSpPr>
        <p:spPr>
          <a:xfrm rot="853325">
            <a:off x="2418725" y="4187845"/>
            <a:ext cx="34979" cy="27309"/>
          </a:xfrm>
          <a:custGeom>
            <a:rect b="b" l="l" r="r" t="t"/>
            <a:pathLst>
              <a:path extrusionOk="0" h="502" w="643">
                <a:moveTo>
                  <a:pt x="321" y="1"/>
                </a:moveTo>
                <a:cubicBezTo>
                  <a:pt x="5" y="1"/>
                  <a:pt x="0" y="501"/>
                  <a:pt x="321" y="501"/>
                </a:cubicBezTo>
                <a:cubicBezTo>
                  <a:pt x="642" y="501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4"/>
          <p:cNvSpPr/>
          <p:nvPr/>
        </p:nvSpPr>
        <p:spPr>
          <a:xfrm rot="853325">
            <a:off x="3094980" y="3037844"/>
            <a:ext cx="34707" cy="26928"/>
          </a:xfrm>
          <a:custGeom>
            <a:rect b="b" l="l" r="r" t="t"/>
            <a:pathLst>
              <a:path extrusionOk="0" h="495" w="638">
                <a:moveTo>
                  <a:pt x="322" y="0"/>
                </a:moveTo>
                <a:cubicBezTo>
                  <a:pt x="1" y="0"/>
                  <a:pt x="1" y="495"/>
                  <a:pt x="322" y="495"/>
                </a:cubicBezTo>
                <a:cubicBezTo>
                  <a:pt x="638" y="495"/>
                  <a:pt x="638" y="0"/>
                  <a:pt x="32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4"/>
          <p:cNvSpPr/>
          <p:nvPr/>
        </p:nvSpPr>
        <p:spPr>
          <a:xfrm rot="853325">
            <a:off x="3315679" y="4582393"/>
            <a:ext cx="34925" cy="27037"/>
          </a:xfrm>
          <a:custGeom>
            <a:rect b="b" l="l" r="r" t="t"/>
            <a:pathLst>
              <a:path extrusionOk="0" h="497" w="642">
                <a:moveTo>
                  <a:pt x="321" y="1"/>
                </a:moveTo>
                <a:cubicBezTo>
                  <a:pt x="1" y="1"/>
                  <a:pt x="1" y="497"/>
                  <a:pt x="321" y="497"/>
                </a:cubicBezTo>
                <a:cubicBezTo>
                  <a:pt x="637" y="497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4"/>
          <p:cNvSpPr/>
          <p:nvPr/>
        </p:nvSpPr>
        <p:spPr>
          <a:xfrm rot="853325">
            <a:off x="4572914" y="995909"/>
            <a:ext cx="34979" cy="26982"/>
          </a:xfrm>
          <a:custGeom>
            <a:rect b="b" l="l" r="r" t="t"/>
            <a:pathLst>
              <a:path extrusionOk="0" h="496" w="643">
                <a:moveTo>
                  <a:pt x="321" y="1"/>
                </a:moveTo>
                <a:cubicBezTo>
                  <a:pt x="0" y="1"/>
                  <a:pt x="0" y="495"/>
                  <a:pt x="321" y="495"/>
                </a:cubicBezTo>
                <a:cubicBezTo>
                  <a:pt x="642" y="495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4"/>
          <p:cNvSpPr/>
          <p:nvPr/>
        </p:nvSpPr>
        <p:spPr>
          <a:xfrm rot="853325">
            <a:off x="1345782" y="1476680"/>
            <a:ext cx="45641" cy="42541"/>
          </a:xfrm>
          <a:custGeom>
            <a:rect b="b" l="l" r="r" t="t"/>
            <a:pathLst>
              <a:path extrusionOk="0" h="782" w="839">
                <a:moveTo>
                  <a:pt x="190" y="1"/>
                </a:moveTo>
                <a:cubicBezTo>
                  <a:pt x="169" y="1"/>
                  <a:pt x="152" y="20"/>
                  <a:pt x="155" y="42"/>
                </a:cubicBezTo>
                <a:lnTo>
                  <a:pt x="193" y="260"/>
                </a:lnTo>
                <a:cubicBezTo>
                  <a:pt x="193" y="269"/>
                  <a:pt x="188" y="284"/>
                  <a:pt x="179" y="293"/>
                </a:cubicBezTo>
                <a:lnTo>
                  <a:pt x="23" y="443"/>
                </a:lnTo>
                <a:cubicBezTo>
                  <a:pt x="0" y="467"/>
                  <a:pt x="14" y="505"/>
                  <a:pt x="42" y="510"/>
                </a:cubicBezTo>
                <a:lnTo>
                  <a:pt x="260" y="543"/>
                </a:lnTo>
                <a:cubicBezTo>
                  <a:pt x="273" y="543"/>
                  <a:pt x="283" y="552"/>
                  <a:pt x="288" y="562"/>
                </a:cubicBezTo>
                <a:lnTo>
                  <a:pt x="386" y="760"/>
                </a:lnTo>
                <a:cubicBezTo>
                  <a:pt x="394" y="774"/>
                  <a:pt x="407" y="781"/>
                  <a:pt x="420" y="781"/>
                </a:cubicBezTo>
                <a:cubicBezTo>
                  <a:pt x="433" y="781"/>
                  <a:pt x="446" y="774"/>
                  <a:pt x="453" y="760"/>
                </a:cubicBezTo>
                <a:lnTo>
                  <a:pt x="552" y="562"/>
                </a:lnTo>
                <a:cubicBezTo>
                  <a:pt x="556" y="552"/>
                  <a:pt x="566" y="543"/>
                  <a:pt x="580" y="543"/>
                </a:cubicBezTo>
                <a:lnTo>
                  <a:pt x="797" y="510"/>
                </a:lnTo>
                <a:cubicBezTo>
                  <a:pt x="825" y="505"/>
                  <a:pt x="839" y="467"/>
                  <a:pt x="815" y="443"/>
                </a:cubicBezTo>
                <a:lnTo>
                  <a:pt x="660" y="293"/>
                </a:lnTo>
                <a:cubicBezTo>
                  <a:pt x="651" y="284"/>
                  <a:pt x="645" y="269"/>
                  <a:pt x="651" y="260"/>
                </a:cubicBezTo>
                <a:lnTo>
                  <a:pt x="688" y="42"/>
                </a:lnTo>
                <a:cubicBezTo>
                  <a:pt x="692" y="20"/>
                  <a:pt x="672" y="1"/>
                  <a:pt x="650" y="1"/>
                </a:cubicBezTo>
                <a:cubicBezTo>
                  <a:pt x="644" y="1"/>
                  <a:pt x="638" y="2"/>
                  <a:pt x="632" y="5"/>
                </a:cubicBezTo>
                <a:lnTo>
                  <a:pt x="438" y="104"/>
                </a:lnTo>
                <a:cubicBezTo>
                  <a:pt x="434" y="106"/>
                  <a:pt x="428" y="108"/>
                  <a:pt x="421" y="108"/>
                </a:cubicBezTo>
                <a:cubicBezTo>
                  <a:pt x="415" y="108"/>
                  <a:pt x="408" y="106"/>
                  <a:pt x="401" y="104"/>
                </a:cubicBezTo>
                <a:lnTo>
                  <a:pt x="207" y="5"/>
                </a:lnTo>
                <a:cubicBezTo>
                  <a:pt x="201" y="2"/>
                  <a:pt x="196" y="1"/>
                  <a:pt x="19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4"/>
          <p:cNvSpPr/>
          <p:nvPr/>
        </p:nvSpPr>
        <p:spPr>
          <a:xfrm rot="853325">
            <a:off x="4186961" y="4524430"/>
            <a:ext cx="45478" cy="43574"/>
          </a:xfrm>
          <a:custGeom>
            <a:rect b="b" l="l" r="r" t="t"/>
            <a:pathLst>
              <a:path extrusionOk="0" h="801" w="836">
                <a:moveTo>
                  <a:pt x="231" y="1"/>
                </a:moveTo>
                <a:cubicBezTo>
                  <a:pt x="210" y="1"/>
                  <a:pt x="190" y="20"/>
                  <a:pt x="194" y="41"/>
                </a:cubicBezTo>
                <a:lnTo>
                  <a:pt x="213" y="263"/>
                </a:lnTo>
                <a:cubicBezTo>
                  <a:pt x="213" y="272"/>
                  <a:pt x="208" y="286"/>
                  <a:pt x="198" y="291"/>
                </a:cubicBezTo>
                <a:lnTo>
                  <a:pt x="28" y="432"/>
                </a:lnTo>
                <a:cubicBezTo>
                  <a:pt x="0" y="452"/>
                  <a:pt x="10" y="489"/>
                  <a:pt x="43" y="498"/>
                </a:cubicBezTo>
                <a:lnTo>
                  <a:pt x="255" y="550"/>
                </a:lnTo>
                <a:cubicBezTo>
                  <a:pt x="265" y="550"/>
                  <a:pt x="274" y="559"/>
                  <a:pt x="278" y="569"/>
                </a:cubicBezTo>
                <a:lnTo>
                  <a:pt x="359" y="776"/>
                </a:lnTo>
                <a:cubicBezTo>
                  <a:pt x="364" y="792"/>
                  <a:pt x="379" y="800"/>
                  <a:pt x="393" y="800"/>
                </a:cubicBezTo>
                <a:cubicBezTo>
                  <a:pt x="406" y="800"/>
                  <a:pt x="418" y="794"/>
                  <a:pt x="424" y="781"/>
                </a:cubicBezTo>
                <a:lnTo>
                  <a:pt x="543" y="598"/>
                </a:lnTo>
                <a:cubicBezTo>
                  <a:pt x="548" y="583"/>
                  <a:pt x="557" y="578"/>
                  <a:pt x="572" y="578"/>
                </a:cubicBezTo>
                <a:lnTo>
                  <a:pt x="788" y="565"/>
                </a:lnTo>
                <a:cubicBezTo>
                  <a:pt x="821" y="565"/>
                  <a:pt x="835" y="526"/>
                  <a:pt x="816" y="503"/>
                </a:cubicBezTo>
                <a:lnTo>
                  <a:pt x="675" y="338"/>
                </a:lnTo>
                <a:cubicBezTo>
                  <a:pt x="666" y="328"/>
                  <a:pt x="666" y="315"/>
                  <a:pt x="666" y="304"/>
                </a:cubicBezTo>
                <a:lnTo>
                  <a:pt x="722" y="93"/>
                </a:lnTo>
                <a:cubicBezTo>
                  <a:pt x="730" y="65"/>
                  <a:pt x="710" y="43"/>
                  <a:pt x="687" y="43"/>
                </a:cubicBezTo>
                <a:cubicBezTo>
                  <a:pt x="683" y="43"/>
                  <a:pt x="679" y="44"/>
                  <a:pt x="675" y="45"/>
                </a:cubicBezTo>
                <a:lnTo>
                  <a:pt x="472" y="130"/>
                </a:lnTo>
                <a:cubicBezTo>
                  <a:pt x="466" y="132"/>
                  <a:pt x="461" y="133"/>
                  <a:pt x="455" y="133"/>
                </a:cubicBezTo>
                <a:cubicBezTo>
                  <a:pt x="447" y="133"/>
                  <a:pt x="440" y="131"/>
                  <a:pt x="435" y="126"/>
                </a:cubicBezTo>
                <a:lnTo>
                  <a:pt x="250" y="8"/>
                </a:lnTo>
                <a:cubicBezTo>
                  <a:pt x="244" y="3"/>
                  <a:pt x="237" y="1"/>
                  <a:pt x="2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4"/>
          <p:cNvSpPr/>
          <p:nvPr/>
        </p:nvSpPr>
        <p:spPr>
          <a:xfrm rot="853325">
            <a:off x="3987986" y="2455120"/>
            <a:ext cx="45478" cy="42486"/>
          </a:xfrm>
          <a:custGeom>
            <a:rect b="b" l="l" r="r" t="t"/>
            <a:pathLst>
              <a:path extrusionOk="0" h="781" w="836">
                <a:moveTo>
                  <a:pt x="191" y="1"/>
                </a:moveTo>
                <a:cubicBezTo>
                  <a:pt x="168" y="1"/>
                  <a:pt x="148" y="21"/>
                  <a:pt x="151" y="43"/>
                </a:cubicBezTo>
                <a:lnTo>
                  <a:pt x="189" y="260"/>
                </a:lnTo>
                <a:cubicBezTo>
                  <a:pt x="189" y="274"/>
                  <a:pt x="184" y="283"/>
                  <a:pt x="180" y="293"/>
                </a:cubicBezTo>
                <a:lnTo>
                  <a:pt x="19" y="449"/>
                </a:lnTo>
                <a:cubicBezTo>
                  <a:pt x="1" y="468"/>
                  <a:pt x="10" y="505"/>
                  <a:pt x="43" y="510"/>
                </a:cubicBezTo>
                <a:lnTo>
                  <a:pt x="260" y="542"/>
                </a:lnTo>
                <a:cubicBezTo>
                  <a:pt x="269" y="542"/>
                  <a:pt x="284" y="553"/>
                  <a:pt x="288" y="562"/>
                </a:cubicBezTo>
                <a:lnTo>
                  <a:pt x="382" y="760"/>
                </a:lnTo>
                <a:cubicBezTo>
                  <a:pt x="390" y="774"/>
                  <a:pt x="404" y="781"/>
                  <a:pt x="418" y="781"/>
                </a:cubicBezTo>
                <a:cubicBezTo>
                  <a:pt x="432" y="781"/>
                  <a:pt x="446" y="774"/>
                  <a:pt x="454" y="760"/>
                </a:cubicBezTo>
                <a:lnTo>
                  <a:pt x="548" y="562"/>
                </a:lnTo>
                <a:cubicBezTo>
                  <a:pt x="552" y="553"/>
                  <a:pt x="567" y="542"/>
                  <a:pt x="576" y="542"/>
                </a:cubicBezTo>
                <a:lnTo>
                  <a:pt x="793" y="510"/>
                </a:lnTo>
                <a:cubicBezTo>
                  <a:pt x="826" y="505"/>
                  <a:pt x="835" y="468"/>
                  <a:pt x="817" y="449"/>
                </a:cubicBezTo>
                <a:lnTo>
                  <a:pt x="656" y="293"/>
                </a:lnTo>
                <a:cubicBezTo>
                  <a:pt x="647" y="283"/>
                  <a:pt x="647" y="274"/>
                  <a:pt x="647" y="260"/>
                </a:cubicBezTo>
                <a:lnTo>
                  <a:pt x="685" y="43"/>
                </a:lnTo>
                <a:cubicBezTo>
                  <a:pt x="688" y="21"/>
                  <a:pt x="668" y="1"/>
                  <a:pt x="645" y="1"/>
                </a:cubicBezTo>
                <a:cubicBezTo>
                  <a:pt x="639" y="1"/>
                  <a:pt x="634" y="2"/>
                  <a:pt x="628" y="5"/>
                </a:cubicBezTo>
                <a:lnTo>
                  <a:pt x="434" y="109"/>
                </a:lnTo>
                <a:cubicBezTo>
                  <a:pt x="430" y="111"/>
                  <a:pt x="424" y="112"/>
                  <a:pt x="418" y="112"/>
                </a:cubicBezTo>
                <a:cubicBezTo>
                  <a:pt x="412" y="112"/>
                  <a:pt x="406" y="111"/>
                  <a:pt x="402" y="109"/>
                </a:cubicBezTo>
                <a:lnTo>
                  <a:pt x="208" y="5"/>
                </a:lnTo>
                <a:cubicBezTo>
                  <a:pt x="202" y="2"/>
                  <a:pt x="197" y="1"/>
                  <a:pt x="19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4"/>
          <p:cNvSpPr/>
          <p:nvPr/>
        </p:nvSpPr>
        <p:spPr>
          <a:xfrm rot="853325">
            <a:off x="2275633" y="867343"/>
            <a:ext cx="45696" cy="42432"/>
          </a:xfrm>
          <a:custGeom>
            <a:rect b="b" l="l" r="r" t="t"/>
            <a:pathLst>
              <a:path extrusionOk="0" h="780" w="840">
                <a:moveTo>
                  <a:pt x="192" y="0"/>
                </a:moveTo>
                <a:cubicBezTo>
                  <a:pt x="171" y="0"/>
                  <a:pt x="152" y="21"/>
                  <a:pt x="155" y="47"/>
                </a:cubicBezTo>
                <a:lnTo>
                  <a:pt x="194" y="264"/>
                </a:lnTo>
                <a:cubicBezTo>
                  <a:pt x="194" y="273"/>
                  <a:pt x="189" y="288"/>
                  <a:pt x="179" y="297"/>
                </a:cubicBezTo>
                <a:lnTo>
                  <a:pt x="24" y="447"/>
                </a:lnTo>
                <a:cubicBezTo>
                  <a:pt x="0" y="471"/>
                  <a:pt x="14" y="510"/>
                  <a:pt x="48" y="514"/>
                </a:cubicBezTo>
                <a:lnTo>
                  <a:pt x="264" y="543"/>
                </a:lnTo>
                <a:cubicBezTo>
                  <a:pt x="274" y="547"/>
                  <a:pt x="283" y="552"/>
                  <a:pt x="292" y="566"/>
                </a:cubicBezTo>
                <a:lnTo>
                  <a:pt x="387" y="759"/>
                </a:lnTo>
                <a:cubicBezTo>
                  <a:pt x="394" y="773"/>
                  <a:pt x="408" y="780"/>
                  <a:pt x="422" y="780"/>
                </a:cubicBezTo>
                <a:cubicBezTo>
                  <a:pt x="435" y="780"/>
                  <a:pt x="448" y="773"/>
                  <a:pt x="453" y="759"/>
                </a:cubicBezTo>
                <a:lnTo>
                  <a:pt x="551" y="566"/>
                </a:lnTo>
                <a:cubicBezTo>
                  <a:pt x="557" y="552"/>
                  <a:pt x="566" y="547"/>
                  <a:pt x="580" y="543"/>
                </a:cubicBezTo>
                <a:lnTo>
                  <a:pt x="797" y="514"/>
                </a:lnTo>
                <a:cubicBezTo>
                  <a:pt x="830" y="510"/>
                  <a:pt x="840" y="471"/>
                  <a:pt x="816" y="447"/>
                </a:cubicBezTo>
                <a:lnTo>
                  <a:pt x="660" y="297"/>
                </a:lnTo>
                <a:cubicBezTo>
                  <a:pt x="651" y="288"/>
                  <a:pt x="646" y="273"/>
                  <a:pt x="651" y="264"/>
                </a:cubicBezTo>
                <a:lnTo>
                  <a:pt x="688" y="47"/>
                </a:lnTo>
                <a:cubicBezTo>
                  <a:pt x="692" y="21"/>
                  <a:pt x="672" y="0"/>
                  <a:pt x="650" y="0"/>
                </a:cubicBezTo>
                <a:cubicBezTo>
                  <a:pt x="644" y="0"/>
                  <a:pt x="638" y="2"/>
                  <a:pt x="632" y="5"/>
                </a:cubicBezTo>
                <a:lnTo>
                  <a:pt x="438" y="108"/>
                </a:lnTo>
                <a:cubicBezTo>
                  <a:pt x="434" y="111"/>
                  <a:pt x="428" y="112"/>
                  <a:pt x="422" y="112"/>
                </a:cubicBezTo>
                <a:cubicBezTo>
                  <a:pt x="416" y="112"/>
                  <a:pt x="410" y="111"/>
                  <a:pt x="405" y="108"/>
                </a:cubicBezTo>
                <a:lnTo>
                  <a:pt x="207" y="5"/>
                </a:lnTo>
                <a:cubicBezTo>
                  <a:pt x="202" y="2"/>
                  <a:pt x="197" y="0"/>
                  <a:pt x="19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4"/>
          <p:cNvSpPr/>
          <p:nvPr/>
        </p:nvSpPr>
        <p:spPr>
          <a:xfrm rot="853325">
            <a:off x="4805363" y="1257839"/>
            <a:ext cx="45696" cy="42541"/>
          </a:xfrm>
          <a:custGeom>
            <a:rect b="b" l="l" r="r" t="t"/>
            <a:pathLst>
              <a:path extrusionOk="0" h="782" w="840">
                <a:moveTo>
                  <a:pt x="193" y="0"/>
                </a:moveTo>
                <a:cubicBezTo>
                  <a:pt x="172" y="0"/>
                  <a:pt x="153" y="20"/>
                  <a:pt x="156" y="42"/>
                </a:cubicBezTo>
                <a:lnTo>
                  <a:pt x="194" y="260"/>
                </a:lnTo>
                <a:cubicBezTo>
                  <a:pt x="194" y="273"/>
                  <a:pt x="189" y="283"/>
                  <a:pt x="180" y="292"/>
                </a:cubicBezTo>
                <a:lnTo>
                  <a:pt x="24" y="449"/>
                </a:lnTo>
                <a:cubicBezTo>
                  <a:pt x="0" y="467"/>
                  <a:pt x="15" y="505"/>
                  <a:pt x="48" y="510"/>
                </a:cubicBezTo>
                <a:lnTo>
                  <a:pt x="265" y="543"/>
                </a:lnTo>
                <a:cubicBezTo>
                  <a:pt x="274" y="543"/>
                  <a:pt x="283" y="552"/>
                  <a:pt x="293" y="562"/>
                </a:cubicBezTo>
                <a:lnTo>
                  <a:pt x="387" y="760"/>
                </a:lnTo>
                <a:cubicBezTo>
                  <a:pt x="395" y="774"/>
                  <a:pt x="409" y="781"/>
                  <a:pt x="422" y="781"/>
                </a:cubicBezTo>
                <a:cubicBezTo>
                  <a:pt x="436" y="781"/>
                  <a:pt x="448" y="774"/>
                  <a:pt x="453" y="760"/>
                </a:cubicBezTo>
                <a:lnTo>
                  <a:pt x="552" y="562"/>
                </a:lnTo>
                <a:cubicBezTo>
                  <a:pt x="557" y="552"/>
                  <a:pt x="566" y="543"/>
                  <a:pt x="581" y="543"/>
                </a:cubicBezTo>
                <a:lnTo>
                  <a:pt x="798" y="510"/>
                </a:lnTo>
                <a:cubicBezTo>
                  <a:pt x="831" y="505"/>
                  <a:pt x="840" y="467"/>
                  <a:pt x="816" y="449"/>
                </a:cubicBezTo>
                <a:lnTo>
                  <a:pt x="661" y="292"/>
                </a:lnTo>
                <a:cubicBezTo>
                  <a:pt x="651" y="283"/>
                  <a:pt x="646" y="273"/>
                  <a:pt x="651" y="260"/>
                </a:cubicBezTo>
                <a:lnTo>
                  <a:pt x="689" y="42"/>
                </a:lnTo>
                <a:cubicBezTo>
                  <a:pt x="693" y="20"/>
                  <a:pt x="673" y="0"/>
                  <a:pt x="651" y="0"/>
                </a:cubicBezTo>
                <a:cubicBezTo>
                  <a:pt x="645" y="0"/>
                  <a:pt x="639" y="2"/>
                  <a:pt x="633" y="5"/>
                </a:cubicBezTo>
                <a:lnTo>
                  <a:pt x="439" y="109"/>
                </a:lnTo>
                <a:cubicBezTo>
                  <a:pt x="435" y="111"/>
                  <a:pt x="429" y="112"/>
                  <a:pt x="423" y="112"/>
                </a:cubicBezTo>
                <a:cubicBezTo>
                  <a:pt x="417" y="112"/>
                  <a:pt x="411" y="111"/>
                  <a:pt x="406" y="109"/>
                </a:cubicBezTo>
                <a:lnTo>
                  <a:pt x="208" y="5"/>
                </a:lnTo>
                <a:cubicBezTo>
                  <a:pt x="203" y="2"/>
                  <a:pt x="198" y="0"/>
                  <a:pt x="1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4"/>
          <p:cNvSpPr/>
          <p:nvPr/>
        </p:nvSpPr>
        <p:spPr>
          <a:xfrm rot="853325">
            <a:off x="602728" y="1171093"/>
            <a:ext cx="34870" cy="27254"/>
          </a:xfrm>
          <a:custGeom>
            <a:rect b="b" l="l" r="r" t="t"/>
            <a:pathLst>
              <a:path extrusionOk="0" h="501" w="641">
                <a:moveTo>
                  <a:pt x="321" y="1"/>
                </a:moveTo>
                <a:cubicBezTo>
                  <a:pt x="0" y="1"/>
                  <a:pt x="0" y="501"/>
                  <a:pt x="321" y="501"/>
                </a:cubicBezTo>
                <a:cubicBezTo>
                  <a:pt x="641" y="501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4"/>
          <p:cNvSpPr/>
          <p:nvPr/>
        </p:nvSpPr>
        <p:spPr>
          <a:xfrm rot="853325">
            <a:off x="625736" y="1828338"/>
            <a:ext cx="6963" cy="4243"/>
          </a:xfrm>
          <a:custGeom>
            <a:rect b="b" l="l" r="r" t="t"/>
            <a:pathLst>
              <a:path extrusionOk="0" h="78" w="128">
                <a:moveTo>
                  <a:pt x="127" y="0"/>
                </a:moveTo>
                <a:lnTo>
                  <a:pt x="1" y="66"/>
                </a:lnTo>
                <a:cubicBezTo>
                  <a:pt x="17" y="74"/>
                  <a:pt x="33" y="78"/>
                  <a:pt x="47" y="78"/>
                </a:cubicBezTo>
                <a:cubicBezTo>
                  <a:pt x="83" y="78"/>
                  <a:pt x="110" y="51"/>
                  <a:pt x="127" y="0"/>
                </a:cubicBezTo>
                <a:close/>
              </a:path>
            </a:pathLst>
          </a:custGeom>
          <a:solidFill>
            <a:srgbClr val="DB739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4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57" name="Google Shape;157;p4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ROWS">
  <p:cSld name="8_Título y objetos_2">
    <p:bg>
      <p:bgPr>
        <a:solidFill>
          <a:srgbClr val="FAC8D1"/>
        </a:solidFill>
      </p:bgPr>
    </p:bg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5"/>
          <p:cNvSpPr txBox="1"/>
          <p:nvPr>
            <p:ph type="ctrTitle"/>
          </p:nvPr>
        </p:nvSpPr>
        <p:spPr>
          <a:xfrm>
            <a:off x="739644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grpSp>
        <p:nvGrpSpPr>
          <p:cNvPr id="160" name="Google Shape;160;p5"/>
          <p:cNvGrpSpPr/>
          <p:nvPr/>
        </p:nvGrpSpPr>
        <p:grpSpPr>
          <a:xfrm rot="5400000">
            <a:off x="1084748" y="375372"/>
            <a:ext cx="3513356" cy="3157071"/>
            <a:chOff x="402500" y="619325"/>
            <a:chExt cx="4345524" cy="3904849"/>
          </a:xfrm>
        </p:grpSpPr>
        <p:sp>
          <p:nvSpPr>
            <p:cNvPr id="161" name="Google Shape;161;p5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5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5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5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5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5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5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5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5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5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5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5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5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5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5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5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5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5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5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5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5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5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" name="Google Shape;183;p5"/>
          <p:cNvSpPr txBox="1"/>
          <p:nvPr>
            <p:ph idx="1" type="subTitle"/>
          </p:nvPr>
        </p:nvSpPr>
        <p:spPr>
          <a:xfrm>
            <a:off x="4342294" y="14424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84" name="Google Shape;184;p5"/>
          <p:cNvSpPr txBox="1"/>
          <p:nvPr>
            <p:ph idx="2" type="subTitle"/>
          </p:nvPr>
        </p:nvSpPr>
        <p:spPr>
          <a:xfrm>
            <a:off x="4342290" y="4899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85" name="Google Shape;185;p5"/>
          <p:cNvSpPr txBox="1"/>
          <p:nvPr>
            <p:ph idx="3" type="subTitle"/>
          </p:nvPr>
        </p:nvSpPr>
        <p:spPr>
          <a:xfrm>
            <a:off x="4342294" y="2394963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86" name="Google Shape;186;p5"/>
          <p:cNvSpPr txBox="1"/>
          <p:nvPr>
            <p:ph idx="4" type="subTitle"/>
          </p:nvPr>
        </p:nvSpPr>
        <p:spPr>
          <a:xfrm>
            <a:off x="4342290" y="33474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187" name="Google Shape;187;p5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5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9" name="Google Shape;189;p5"/>
          <p:cNvSpPr txBox="1"/>
          <p:nvPr>
            <p:ph idx="5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1">
  <p:cSld name="6_Título y objetos_1">
    <p:bg>
      <p:bgPr>
        <a:solidFill>
          <a:srgbClr val="544E72"/>
        </a:solid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" name="Google Shape;191;p6"/>
          <p:cNvGrpSpPr/>
          <p:nvPr/>
        </p:nvGrpSpPr>
        <p:grpSpPr>
          <a:xfrm>
            <a:off x="258733" y="299153"/>
            <a:ext cx="4977798" cy="4473005"/>
            <a:chOff x="402500" y="619325"/>
            <a:chExt cx="4345524" cy="3904849"/>
          </a:xfrm>
        </p:grpSpPr>
        <p:sp>
          <p:nvSpPr>
            <p:cNvPr id="192" name="Google Shape;192;p6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6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6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6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6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6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6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6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6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6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6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6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6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" name="Google Shape;214;p6"/>
          <p:cNvGrpSpPr/>
          <p:nvPr/>
        </p:nvGrpSpPr>
        <p:grpSpPr>
          <a:xfrm>
            <a:off x="3927524" y="299176"/>
            <a:ext cx="4967369" cy="4463633"/>
            <a:chOff x="402500" y="619325"/>
            <a:chExt cx="4345524" cy="3904849"/>
          </a:xfrm>
        </p:grpSpPr>
        <p:sp>
          <p:nvSpPr>
            <p:cNvPr id="215" name="Google Shape;215;p6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6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6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6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6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6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6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6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6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6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6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6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6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6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6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6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6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6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6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6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6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6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" name="Google Shape;237;p6"/>
          <p:cNvSpPr/>
          <p:nvPr/>
        </p:nvSpPr>
        <p:spPr>
          <a:xfrm>
            <a:off x="476575" y="1390650"/>
            <a:ext cx="5572200" cy="2362200"/>
          </a:xfrm>
          <a:prstGeom prst="roundRect">
            <a:avLst>
              <a:gd fmla="val 16667" name="adj"/>
            </a:avLst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6"/>
          <p:cNvSpPr txBox="1"/>
          <p:nvPr>
            <p:ph idx="1" type="subTitle"/>
          </p:nvPr>
        </p:nvSpPr>
        <p:spPr>
          <a:xfrm flipH="1">
            <a:off x="4284360" y="25819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239" name="Google Shape;239;p6"/>
          <p:cNvSpPr txBox="1"/>
          <p:nvPr>
            <p:ph idx="2" type="subTitle"/>
          </p:nvPr>
        </p:nvSpPr>
        <p:spPr>
          <a:xfrm flipH="1">
            <a:off x="2567703" y="25819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240" name="Google Shape;240;p6"/>
          <p:cNvSpPr txBox="1"/>
          <p:nvPr>
            <p:ph idx="3" type="subTitle"/>
          </p:nvPr>
        </p:nvSpPr>
        <p:spPr>
          <a:xfrm flipH="1">
            <a:off x="851047" y="25819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241" name="Google Shape;241;p6"/>
          <p:cNvSpPr txBox="1"/>
          <p:nvPr>
            <p:ph idx="4" type="subTitle"/>
          </p:nvPr>
        </p:nvSpPr>
        <p:spPr>
          <a:xfrm flipH="1">
            <a:off x="4284360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42" name="Google Shape;242;p6"/>
          <p:cNvSpPr txBox="1"/>
          <p:nvPr>
            <p:ph idx="5" type="subTitle"/>
          </p:nvPr>
        </p:nvSpPr>
        <p:spPr>
          <a:xfrm flipH="1">
            <a:off x="2567703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43" name="Google Shape;243;p6"/>
          <p:cNvSpPr txBox="1"/>
          <p:nvPr>
            <p:ph idx="6" type="subTitle"/>
          </p:nvPr>
        </p:nvSpPr>
        <p:spPr>
          <a:xfrm flipH="1">
            <a:off x="851047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244" name="Google Shape;244;p6"/>
          <p:cNvSpPr txBox="1"/>
          <p:nvPr>
            <p:ph type="ctrTitle"/>
          </p:nvPr>
        </p:nvSpPr>
        <p:spPr>
          <a:xfrm>
            <a:off x="5101025" y="1745750"/>
            <a:ext cx="3296400" cy="164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245" name="Google Shape;245;p6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6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47" name="Google Shape;247;p6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2">
  <p:cSld name="1_Título y objetos">
    <p:bg>
      <p:bgPr>
        <a:solidFill>
          <a:srgbClr val="FAC8D1"/>
        </a:solidFill>
      </p:bgPr>
    </p:bg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" name="Google Shape;249;p7"/>
          <p:cNvGrpSpPr/>
          <p:nvPr/>
        </p:nvGrpSpPr>
        <p:grpSpPr>
          <a:xfrm rot="10800000">
            <a:off x="-16072" y="2279"/>
            <a:ext cx="5283723" cy="4747906"/>
            <a:chOff x="402500" y="619325"/>
            <a:chExt cx="4345524" cy="3904849"/>
          </a:xfrm>
        </p:grpSpPr>
        <p:sp>
          <p:nvSpPr>
            <p:cNvPr id="250" name="Google Shape;250;p7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7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7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7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7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7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7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7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7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7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7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7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7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7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7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7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7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7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7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7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7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7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" name="Google Shape;272;p7"/>
          <p:cNvGrpSpPr/>
          <p:nvPr/>
        </p:nvGrpSpPr>
        <p:grpSpPr>
          <a:xfrm rot="10800000">
            <a:off x="3860128" y="2279"/>
            <a:ext cx="5283723" cy="4747906"/>
            <a:chOff x="402500" y="619325"/>
            <a:chExt cx="4345524" cy="3904849"/>
          </a:xfrm>
        </p:grpSpPr>
        <p:sp>
          <p:nvSpPr>
            <p:cNvPr id="273" name="Google Shape;273;p7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7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7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7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7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7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7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7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7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7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7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7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7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7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7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7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7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7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7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7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7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7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5" name="Google Shape;295;p7"/>
          <p:cNvSpPr txBox="1"/>
          <p:nvPr>
            <p:ph type="ctrTitle"/>
          </p:nvPr>
        </p:nvSpPr>
        <p:spPr>
          <a:xfrm>
            <a:off x="5101019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296" name="Google Shape;296;p7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7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98" name="Google Shape;298;p7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299" name="Google Shape;299;p7"/>
          <p:cNvSpPr/>
          <p:nvPr/>
        </p:nvSpPr>
        <p:spPr>
          <a:xfrm>
            <a:off x="476575" y="1388825"/>
            <a:ext cx="5572200" cy="2362200"/>
          </a:xfrm>
          <a:prstGeom prst="roundRect">
            <a:avLst>
              <a:gd fmla="val 16667" name="adj"/>
            </a:avLst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7"/>
          <p:cNvSpPr txBox="1"/>
          <p:nvPr>
            <p:ph idx="1" type="subTitle"/>
          </p:nvPr>
        </p:nvSpPr>
        <p:spPr>
          <a:xfrm flipH="1">
            <a:off x="4284360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9pPr>
          </a:lstStyle>
          <a:p/>
        </p:txBody>
      </p:sp>
      <p:sp>
        <p:nvSpPr>
          <p:cNvPr id="301" name="Google Shape;301;p7"/>
          <p:cNvSpPr txBox="1"/>
          <p:nvPr>
            <p:ph idx="3" type="subTitle"/>
          </p:nvPr>
        </p:nvSpPr>
        <p:spPr>
          <a:xfrm flipH="1">
            <a:off x="2567703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9pPr>
          </a:lstStyle>
          <a:p/>
        </p:txBody>
      </p:sp>
      <p:sp>
        <p:nvSpPr>
          <p:cNvPr id="302" name="Google Shape;302;p7"/>
          <p:cNvSpPr txBox="1"/>
          <p:nvPr>
            <p:ph idx="4" type="subTitle"/>
          </p:nvPr>
        </p:nvSpPr>
        <p:spPr>
          <a:xfrm flipH="1">
            <a:off x="851047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000"/>
              <a:buNone/>
              <a:defRPr sz="1000">
                <a:solidFill>
                  <a:srgbClr val="FAC8D1"/>
                </a:solidFill>
              </a:defRPr>
            </a:lvl9pPr>
          </a:lstStyle>
          <a:p/>
        </p:txBody>
      </p:sp>
      <p:sp>
        <p:nvSpPr>
          <p:cNvPr id="303" name="Google Shape;303;p7"/>
          <p:cNvSpPr txBox="1"/>
          <p:nvPr>
            <p:ph idx="5" type="subTitle"/>
          </p:nvPr>
        </p:nvSpPr>
        <p:spPr>
          <a:xfrm flipH="1">
            <a:off x="4284360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04" name="Google Shape;304;p7"/>
          <p:cNvSpPr txBox="1"/>
          <p:nvPr>
            <p:ph idx="6" type="subTitle"/>
          </p:nvPr>
        </p:nvSpPr>
        <p:spPr>
          <a:xfrm flipH="1">
            <a:off x="2567703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05" name="Google Shape;305;p7"/>
          <p:cNvSpPr txBox="1"/>
          <p:nvPr>
            <p:ph idx="7" type="subTitle"/>
          </p:nvPr>
        </p:nvSpPr>
        <p:spPr>
          <a:xfrm flipH="1">
            <a:off x="851047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800"/>
              <a:buFont typeface="Fjalla One"/>
              <a:buNone/>
              <a:defRPr sz="18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 ">
  <p:cSld name="1_Título y objetos_4_1_1">
    <p:bg>
      <p:bgPr>
        <a:solidFill>
          <a:srgbClr val="544E72"/>
        </a:solidFill>
      </p:bgPr>
    </p:bg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" name="Google Shape;307;p8"/>
          <p:cNvGrpSpPr/>
          <p:nvPr/>
        </p:nvGrpSpPr>
        <p:grpSpPr>
          <a:xfrm>
            <a:off x="258733" y="146753"/>
            <a:ext cx="4977798" cy="4473005"/>
            <a:chOff x="402500" y="619325"/>
            <a:chExt cx="4345524" cy="3904849"/>
          </a:xfrm>
        </p:grpSpPr>
        <p:sp>
          <p:nvSpPr>
            <p:cNvPr id="308" name="Google Shape;308;p8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8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8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8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8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8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8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8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8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8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8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8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8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8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8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8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8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8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8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8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8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8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" name="Google Shape;330;p8"/>
          <p:cNvGrpSpPr/>
          <p:nvPr/>
        </p:nvGrpSpPr>
        <p:grpSpPr>
          <a:xfrm>
            <a:off x="3927524" y="146776"/>
            <a:ext cx="4967369" cy="4463633"/>
            <a:chOff x="402500" y="619325"/>
            <a:chExt cx="4345524" cy="3904849"/>
          </a:xfrm>
        </p:grpSpPr>
        <p:sp>
          <p:nvSpPr>
            <p:cNvPr id="331" name="Google Shape;331;p8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8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8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8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8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8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8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8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8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8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8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8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8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8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8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8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8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8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8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8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8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8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3" name="Google Shape;353;p8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8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355" name="Google Shape;355;p8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356" name="Google Shape;356;p8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57" name="Google Shape;357;p8"/>
          <p:cNvSpPr/>
          <p:nvPr/>
        </p:nvSpPr>
        <p:spPr>
          <a:xfrm>
            <a:off x="4020543" y="2420119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8"/>
          <p:cNvSpPr/>
          <p:nvPr/>
        </p:nvSpPr>
        <p:spPr>
          <a:xfrm>
            <a:off x="6079953" y="401248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8"/>
          <p:cNvSpPr/>
          <p:nvPr/>
        </p:nvSpPr>
        <p:spPr>
          <a:xfrm>
            <a:off x="7699347" y="401249"/>
            <a:ext cx="968700" cy="9687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8"/>
          <p:cNvSpPr/>
          <p:nvPr/>
        </p:nvSpPr>
        <p:spPr>
          <a:xfrm>
            <a:off x="4020543" y="401248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8"/>
          <p:cNvSpPr/>
          <p:nvPr/>
        </p:nvSpPr>
        <p:spPr>
          <a:xfrm>
            <a:off x="3281047" y="401249"/>
            <a:ext cx="968700" cy="9687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8"/>
          <p:cNvSpPr/>
          <p:nvPr/>
        </p:nvSpPr>
        <p:spPr>
          <a:xfrm>
            <a:off x="6079953" y="2420119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8"/>
          <p:cNvSpPr/>
          <p:nvPr/>
        </p:nvSpPr>
        <p:spPr>
          <a:xfrm>
            <a:off x="7699347" y="3343174"/>
            <a:ext cx="968700" cy="9687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8"/>
          <p:cNvSpPr/>
          <p:nvPr/>
        </p:nvSpPr>
        <p:spPr>
          <a:xfrm>
            <a:off x="3281047" y="3300024"/>
            <a:ext cx="968700" cy="9687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8"/>
          <p:cNvSpPr txBox="1"/>
          <p:nvPr>
            <p:ph idx="1" type="subTitle"/>
          </p:nvPr>
        </p:nvSpPr>
        <p:spPr>
          <a:xfrm flipH="1">
            <a:off x="4231622" y="10421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66" name="Google Shape;366;p8"/>
          <p:cNvSpPr txBox="1"/>
          <p:nvPr>
            <p:ph idx="3" type="subTitle"/>
          </p:nvPr>
        </p:nvSpPr>
        <p:spPr>
          <a:xfrm flipH="1">
            <a:off x="4066451" y="496500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67" name="Google Shape;367;p8"/>
          <p:cNvSpPr txBox="1"/>
          <p:nvPr>
            <p:ph idx="4" type="subTitle"/>
          </p:nvPr>
        </p:nvSpPr>
        <p:spPr>
          <a:xfrm flipH="1">
            <a:off x="6291022" y="10421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68" name="Google Shape;368;p8"/>
          <p:cNvSpPr txBox="1"/>
          <p:nvPr>
            <p:ph idx="5" type="subTitle"/>
          </p:nvPr>
        </p:nvSpPr>
        <p:spPr>
          <a:xfrm flipH="1">
            <a:off x="6125851" y="496500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69" name="Google Shape;369;p8"/>
          <p:cNvSpPr txBox="1"/>
          <p:nvPr>
            <p:ph idx="6" type="subTitle"/>
          </p:nvPr>
        </p:nvSpPr>
        <p:spPr>
          <a:xfrm flipH="1">
            <a:off x="4231622" y="31178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70" name="Google Shape;370;p8"/>
          <p:cNvSpPr txBox="1"/>
          <p:nvPr>
            <p:ph idx="7" type="subTitle"/>
          </p:nvPr>
        </p:nvSpPr>
        <p:spPr>
          <a:xfrm flipH="1">
            <a:off x="4066451" y="25721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371" name="Google Shape;371;p8"/>
          <p:cNvSpPr txBox="1"/>
          <p:nvPr>
            <p:ph idx="8" type="subTitle"/>
          </p:nvPr>
        </p:nvSpPr>
        <p:spPr>
          <a:xfrm flipH="1">
            <a:off x="6291022" y="31178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000"/>
              <a:buNone/>
              <a:defRPr sz="10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72" name="Google Shape;372;p8"/>
          <p:cNvSpPr txBox="1"/>
          <p:nvPr>
            <p:ph idx="9" type="subTitle"/>
          </p:nvPr>
        </p:nvSpPr>
        <p:spPr>
          <a:xfrm flipH="1">
            <a:off x="6125851" y="25721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3 ">
  <p:cSld name="10_Título y objetos_2_1">
    <p:bg>
      <p:bgPr>
        <a:solidFill>
          <a:srgbClr val="FAC8D1"/>
        </a:solidFill>
      </p:bgPr>
    </p:bg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9"/>
          <p:cNvSpPr txBox="1"/>
          <p:nvPr>
            <p:ph type="ctrTitle"/>
          </p:nvPr>
        </p:nvSpPr>
        <p:spPr>
          <a:xfrm>
            <a:off x="6258248" y="827975"/>
            <a:ext cx="21393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375" name="Google Shape;375;p9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6" name="Google Shape;376;p9"/>
          <p:cNvGrpSpPr/>
          <p:nvPr/>
        </p:nvGrpSpPr>
        <p:grpSpPr>
          <a:xfrm>
            <a:off x="258733" y="165803"/>
            <a:ext cx="4977798" cy="4473005"/>
            <a:chOff x="402500" y="619325"/>
            <a:chExt cx="4345524" cy="3904849"/>
          </a:xfrm>
        </p:grpSpPr>
        <p:sp>
          <p:nvSpPr>
            <p:cNvPr id="377" name="Google Shape;377;p9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9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9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9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9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9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9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9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9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9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9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9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9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9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9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9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9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9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9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9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9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9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" name="Google Shape;399;p9"/>
          <p:cNvGrpSpPr/>
          <p:nvPr/>
        </p:nvGrpSpPr>
        <p:grpSpPr>
          <a:xfrm>
            <a:off x="3927524" y="165826"/>
            <a:ext cx="4967369" cy="4463633"/>
            <a:chOff x="402500" y="619325"/>
            <a:chExt cx="4345524" cy="3904849"/>
          </a:xfrm>
        </p:grpSpPr>
        <p:sp>
          <p:nvSpPr>
            <p:cNvPr id="400" name="Google Shape;400;p9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9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9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9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9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9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9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9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9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9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9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9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9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9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9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9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9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9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9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9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9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9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" name="Google Shape;422;p9"/>
          <p:cNvSpPr/>
          <p:nvPr/>
        </p:nvSpPr>
        <p:spPr>
          <a:xfrm>
            <a:off x="807875" y="927050"/>
            <a:ext cx="2247900" cy="22479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9"/>
          <p:cNvSpPr/>
          <p:nvPr/>
        </p:nvSpPr>
        <p:spPr>
          <a:xfrm>
            <a:off x="2550950" y="2140100"/>
            <a:ext cx="2247900" cy="22479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9"/>
          <p:cNvSpPr/>
          <p:nvPr/>
        </p:nvSpPr>
        <p:spPr>
          <a:xfrm>
            <a:off x="3958825" y="482750"/>
            <a:ext cx="2247900" cy="2247900"/>
          </a:xfrm>
          <a:prstGeom prst="ellipse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9"/>
          <p:cNvSpPr txBox="1"/>
          <p:nvPr>
            <p:ph idx="1" type="subTitle"/>
          </p:nvPr>
        </p:nvSpPr>
        <p:spPr>
          <a:xfrm flipH="1">
            <a:off x="1218572" y="16073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26" name="Google Shape;426;p9"/>
          <p:cNvSpPr txBox="1"/>
          <p:nvPr>
            <p:ph idx="2" type="subTitle"/>
          </p:nvPr>
        </p:nvSpPr>
        <p:spPr>
          <a:xfrm flipH="1">
            <a:off x="1053401" y="100452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427" name="Google Shape;427;p9"/>
          <p:cNvSpPr txBox="1"/>
          <p:nvPr>
            <p:ph idx="3" type="subTitle"/>
          </p:nvPr>
        </p:nvSpPr>
        <p:spPr>
          <a:xfrm flipH="1">
            <a:off x="4369522" y="137381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28" name="Google Shape;428;p9"/>
          <p:cNvSpPr txBox="1"/>
          <p:nvPr>
            <p:ph idx="4" type="subTitle"/>
          </p:nvPr>
        </p:nvSpPr>
        <p:spPr>
          <a:xfrm flipH="1">
            <a:off x="4204376" y="7709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429" name="Google Shape;429;p9"/>
          <p:cNvSpPr txBox="1"/>
          <p:nvPr>
            <p:ph idx="5" type="subTitle"/>
          </p:nvPr>
        </p:nvSpPr>
        <p:spPr>
          <a:xfrm flipH="1">
            <a:off x="2961647" y="3031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30" name="Google Shape;430;p9"/>
          <p:cNvSpPr txBox="1"/>
          <p:nvPr>
            <p:ph idx="6" type="subTitle"/>
          </p:nvPr>
        </p:nvSpPr>
        <p:spPr>
          <a:xfrm flipH="1">
            <a:off x="2796501" y="242832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Font typeface="Fjalla One"/>
              <a:buNone/>
              <a:defRPr sz="18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431" name="Google Shape;431;p9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432" name="Google Shape;432;p9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1_Título y objetos_4">
    <p:bg>
      <p:bgPr>
        <a:solidFill>
          <a:srgbClr val="544E72"/>
        </a:solidFill>
      </p:bgPr>
    </p:bg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4" name="Google Shape;434;p10"/>
          <p:cNvGrpSpPr/>
          <p:nvPr/>
        </p:nvGrpSpPr>
        <p:grpSpPr>
          <a:xfrm>
            <a:off x="258733" y="146753"/>
            <a:ext cx="4977798" cy="4473005"/>
            <a:chOff x="402500" y="619325"/>
            <a:chExt cx="4345524" cy="3904849"/>
          </a:xfrm>
        </p:grpSpPr>
        <p:sp>
          <p:nvSpPr>
            <p:cNvPr id="435" name="Google Shape;435;p10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0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0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0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0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0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0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0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0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0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0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0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0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0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10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0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0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0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0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0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0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0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" name="Google Shape;457;p10"/>
          <p:cNvGrpSpPr/>
          <p:nvPr/>
        </p:nvGrpSpPr>
        <p:grpSpPr>
          <a:xfrm>
            <a:off x="3927524" y="146776"/>
            <a:ext cx="4967369" cy="4463633"/>
            <a:chOff x="402500" y="619325"/>
            <a:chExt cx="4345524" cy="3904849"/>
          </a:xfrm>
        </p:grpSpPr>
        <p:sp>
          <p:nvSpPr>
            <p:cNvPr id="458" name="Google Shape;458;p10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0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0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0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0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0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0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0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0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0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0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0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0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0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0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0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0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0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0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0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0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0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" name="Google Shape;480;p10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10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82" name="Google Shape;482;p10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483" name="Google Shape;483;p10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10_Título y objetos_1_1">
    <p:bg>
      <p:bgPr>
        <a:solidFill>
          <a:srgbClr val="FAC8D1"/>
        </a:solidFill>
      </p:bgPr>
    </p:bg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11"/>
          <p:cNvSpPr txBox="1"/>
          <p:nvPr>
            <p:ph type="ctrTitle"/>
          </p:nvPr>
        </p:nvSpPr>
        <p:spPr>
          <a:xfrm>
            <a:off x="6124898" y="827975"/>
            <a:ext cx="2272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486" name="Google Shape;486;p11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" name="Google Shape;487;p11"/>
          <p:cNvGrpSpPr/>
          <p:nvPr/>
        </p:nvGrpSpPr>
        <p:grpSpPr>
          <a:xfrm>
            <a:off x="258733" y="146753"/>
            <a:ext cx="4977798" cy="4473005"/>
            <a:chOff x="402500" y="619325"/>
            <a:chExt cx="4345524" cy="3904849"/>
          </a:xfrm>
        </p:grpSpPr>
        <p:sp>
          <p:nvSpPr>
            <p:cNvPr id="488" name="Google Shape;488;p11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1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1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1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1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1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1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1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1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1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1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11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1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1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11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11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11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1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1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11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11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11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" name="Google Shape;510;p11"/>
          <p:cNvGrpSpPr/>
          <p:nvPr/>
        </p:nvGrpSpPr>
        <p:grpSpPr>
          <a:xfrm>
            <a:off x="3927524" y="146776"/>
            <a:ext cx="4967369" cy="4463633"/>
            <a:chOff x="402500" y="619325"/>
            <a:chExt cx="4345524" cy="3904849"/>
          </a:xfrm>
        </p:grpSpPr>
        <p:sp>
          <p:nvSpPr>
            <p:cNvPr id="511" name="Google Shape;511;p11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1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1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1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1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1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1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1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1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11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11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11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11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11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11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1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1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1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1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1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1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1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" name="Google Shape;533;p11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534" name="Google Shape;534;p11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4">
  <p:cSld name="CUSTOM_1_1_1">
    <p:bg>
      <p:bgPr>
        <a:solidFill>
          <a:srgbClr val="544E72"/>
        </a:solidFill>
      </p:bgPr>
    </p:bg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" name="Google Shape;536;p12"/>
          <p:cNvGrpSpPr/>
          <p:nvPr/>
        </p:nvGrpSpPr>
        <p:grpSpPr>
          <a:xfrm rot="10800000">
            <a:off x="3917094" y="184853"/>
            <a:ext cx="4977798" cy="4473005"/>
            <a:chOff x="402500" y="619325"/>
            <a:chExt cx="4345524" cy="3904849"/>
          </a:xfrm>
        </p:grpSpPr>
        <p:sp>
          <p:nvSpPr>
            <p:cNvPr id="537" name="Google Shape;537;p12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2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2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2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2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2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2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2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2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2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2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2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2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2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2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2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2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2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2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2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2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2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" name="Google Shape;559;p12"/>
          <p:cNvGrpSpPr/>
          <p:nvPr/>
        </p:nvGrpSpPr>
        <p:grpSpPr>
          <a:xfrm rot="10800000">
            <a:off x="258733" y="194202"/>
            <a:ext cx="4967369" cy="4463633"/>
            <a:chOff x="402500" y="619325"/>
            <a:chExt cx="4345524" cy="3904849"/>
          </a:xfrm>
        </p:grpSpPr>
        <p:sp>
          <p:nvSpPr>
            <p:cNvPr id="560" name="Google Shape;560;p12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2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2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2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2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2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2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2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2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2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2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2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2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2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2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2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2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2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2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2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2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2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" name="Google Shape;582;p12"/>
          <p:cNvGrpSpPr/>
          <p:nvPr/>
        </p:nvGrpSpPr>
        <p:grpSpPr>
          <a:xfrm>
            <a:off x="2351274" y="1337875"/>
            <a:ext cx="6189163" cy="2146200"/>
            <a:chOff x="689849" y="1337875"/>
            <a:chExt cx="6189163" cy="2146200"/>
          </a:xfrm>
        </p:grpSpPr>
        <p:sp>
          <p:nvSpPr>
            <p:cNvPr id="583" name="Google Shape;583;p12"/>
            <p:cNvSpPr/>
            <p:nvPr/>
          </p:nvSpPr>
          <p:spPr>
            <a:xfrm>
              <a:off x="689849" y="1337875"/>
              <a:ext cx="2146200" cy="21462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2"/>
            <p:cNvSpPr/>
            <p:nvPr/>
          </p:nvSpPr>
          <p:spPr>
            <a:xfrm>
              <a:off x="2711312" y="1337875"/>
              <a:ext cx="2146200" cy="21462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2"/>
            <p:cNvSpPr/>
            <p:nvPr/>
          </p:nvSpPr>
          <p:spPr>
            <a:xfrm>
              <a:off x="4732812" y="1337875"/>
              <a:ext cx="2146200" cy="21462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" name="Google Shape;586;p12"/>
          <p:cNvSpPr txBox="1"/>
          <p:nvPr>
            <p:ph idx="1" type="subTitle"/>
          </p:nvPr>
        </p:nvSpPr>
        <p:spPr>
          <a:xfrm flipH="1">
            <a:off x="6754041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587" name="Google Shape;587;p12"/>
          <p:cNvSpPr txBox="1"/>
          <p:nvPr>
            <p:ph idx="2" type="subTitle"/>
          </p:nvPr>
        </p:nvSpPr>
        <p:spPr>
          <a:xfrm flipH="1">
            <a:off x="4732597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588" name="Google Shape;588;p12"/>
          <p:cNvSpPr txBox="1"/>
          <p:nvPr>
            <p:ph idx="3" type="subTitle"/>
          </p:nvPr>
        </p:nvSpPr>
        <p:spPr>
          <a:xfrm flipH="1">
            <a:off x="2711128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589" name="Google Shape;589;p12"/>
          <p:cNvSpPr txBox="1"/>
          <p:nvPr>
            <p:ph idx="4" type="subTitle"/>
          </p:nvPr>
        </p:nvSpPr>
        <p:spPr>
          <a:xfrm flipH="1">
            <a:off x="6754041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590" name="Google Shape;590;p12"/>
          <p:cNvSpPr txBox="1"/>
          <p:nvPr>
            <p:ph idx="5" type="subTitle"/>
          </p:nvPr>
        </p:nvSpPr>
        <p:spPr>
          <a:xfrm flipH="1">
            <a:off x="4732597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591" name="Google Shape;591;p12"/>
          <p:cNvSpPr txBox="1"/>
          <p:nvPr>
            <p:ph idx="6" type="subTitle"/>
          </p:nvPr>
        </p:nvSpPr>
        <p:spPr>
          <a:xfrm flipH="1">
            <a:off x="2711128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800"/>
              <a:buFont typeface="Fjalla One"/>
              <a:buNone/>
              <a:defRPr sz="18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592" name="Google Shape;592;p12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12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594" name="Google Shape;594;p12"/>
          <p:cNvSpPr txBox="1"/>
          <p:nvPr>
            <p:ph type="ctrTitle"/>
          </p:nvPr>
        </p:nvSpPr>
        <p:spPr>
          <a:xfrm flipH="1">
            <a:off x="753375" y="827975"/>
            <a:ext cx="2293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595" name="Google Shape;595;p12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">
  <p:cSld name="CUSTOM_1">
    <p:bg>
      <p:bgPr>
        <a:solidFill>
          <a:srgbClr val="FAC8D1"/>
        </a:solidFill>
      </p:bgPr>
    </p:bg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" name="Google Shape;597;p13"/>
          <p:cNvGrpSpPr/>
          <p:nvPr/>
        </p:nvGrpSpPr>
        <p:grpSpPr>
          <a:xfrm>
            <a:off x="258733" y="70553"/>
            <a:ext cx="4977798" cy="4473005"/>
            <a:chOff x="402500" y="619325"/>
            <a:chExt cx="4345524" cy="3904849"/>
          </a:xfrm>
        </p:grpSpPr>
        <p:sp>
          <p:nvSpPr>
            <p:cNvPr id="598" name="Google Shape;598;p13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" name="Google Shape;620;p13"/>
          <p:cNvGrpSpPr/>
          <p:nvPr/>
        </p:nvGrpSpPr>
        <p:grpSpPr>
          <a:xfrm>
            <a:off x="3927524" y="70576"/>
            <a:ext cx="4967369" cy="4463633"/>
            <a:chOff x="402500" y="619325"/>
            <a:chExt cx="4345524" cy="3904849"/>
          </a:xfrm>
        </p:grpSpPr>
        <p:sp>
          <p:nvSpPr>
            <p:cNvPr id="621" name="Google Shape;621;p13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3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3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" name="Google Shape;643;p13"/>
          <p:cNvSpPr txBox="1"/>
          <p:nvPr>
            <p:ph type="ctrTitle"/>
          </p:nvPr>
        </p:nvSpPr>
        <p:spPr>
          <a:xfrm>
            <a:off x="917900" y="1782500"/>
            <a:ext cx="7479600" cy="157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Font typeface="Fjalla One"/>
              <a:buNone/>
              <a:defRPr sz="3000"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644" name="Google Shape;644;p13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13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46" name="Google Shape;646;p13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900"/>
              <a:buNone/>
              <a:defRPr sz="900">
                <a:solidFill>
                  <a:srgbClr val="FAC8D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5">
  <p:cSld name="1_Título y objetos_4_2_1">
    <p:bg>
      <p:bgPr>
        <a:solidFill>
          <a:srgbClr val="544E72"/>
        </a:solidFill>
      </p:bgPr>
    </p:bg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8" name="Google Shape;648;p14"/>
          <p:cNvGrpSpPr/>
          <p:nvPr/>
        </p:nvGrpSpPr>
        <p:grpSpPr>
          <a:xfrm>
            <a:off x="258733" y="146753"/>
            <a:ext cx="4977798" cy="4473005"/>
            <a:chOff x="402500" y="619325"/>
            <a:chExt cx="4345524" cy="3904849"/>
          </a:xfrm>
        </p:grpSpPr>
        <p:sp>
          <p:nvSpPr>
            <p:cNvPr id="649" name="Google Shape;649;p14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4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4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4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4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4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4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4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4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4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4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4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4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4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4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4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4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4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4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4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4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4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14"/>
          <p:cNvGrpSpPr/>
          <p:nvPr/>
        </p:nvGrpSpPr>
        <p:grpSpPr>
          <a:xfrm>
            <a:off x="3927524" y="146776"/>
            <a:ext cx="4967369" cy="4463633"/>
            <a:chOff x="402500" y="619325"/>
            <a:chExt cx="4345524" cy="3904849"/>
          </a:xfrm>
        </p:grpSpPr>
        <p:sp>
          <p:nvSpPr>
            <p:cNvPr id="672" name="Google Shape;672;p14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4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4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4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4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4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4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4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4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4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4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4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4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4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4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4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4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4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4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4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4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" name="Google Shape;694;p14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14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696" name="Google Shape;696;p14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697" name="Google Shape;697;p14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698" name="Google Shape;698;p14"/>
          <p:cNvSpPr/>
          <p:nvPr/>
        </p:nvSpPr>
        <p:spPr>
          <a:xfrm>
            <a:off x="2807000" y="1698325"/>
            <a:ext cx="1827600" cy="1827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14"/>
          <p:cNvSpPr/>
          <p:nvPr/>
        </p:nvSpPr>
        <p:spPr>
          <a:xfrm>
            <a:off x="4685487" y="1698325"/>
            <a:ext cx="1827600" cy="1827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14"/>
          <p:cNvSpPr/>
          <p:nvPr/>
        </p:nvSpPr>
        <p:spPr>
          <a:xfrm>
            <a:off x="6563962" y="1698325"/>
            <a:ext cx="1827600" cy="1827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14"/>
          <p:cNvSpPr/>
          <p:nvPr/>
        </p:nvSpPr>
        <p:spPr>
          <a:xfrm>
            <a:off x="3370700" y="1321750"/>
            <a:ext cx="700200" cy="7002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14"/>
          <p:cNvSpPr/>
          <p:nvPr/>
        </p:nvSpPr>
        <p:spPr>
          <a:xfrm>
            <a:off x="5249187" y="1321750"/>
            <a:ext cx="700200" cy="7002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14"/>
          <p:cNvSpPr/>
          <p:nvPr/>
        </p:nvSpPr>
        <p:spPr>
          <a:xfrm>
            <a:off x="7127662" y="1321750"/>
            <a:ext cx="700200" cy="7002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14"/>
          <p:cNvSpPr txBox="1"/>
          <p:nvPr>
            <p:ph idx="1" type="subTitle"/>
          </p:nvPr>
        </p:nvSpPr>
        <p:spPr>
          <a:xfrm flipH="1">
            <a:off x="6764512" y="226603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705" name="Google Shape;705;p14"/>
          <p:cNvSpPr txBox="1"/>
          <p:nvPr>
            <p:ph idx="3" type="subTitle"/>
          </p:nvPr>
        </p:nvSpPr>
        <p:spPr>
          <a:xfrm flipH="1">
            <a:off x="4886037" y="226603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706" name="Google Shape;706;p14"/>
          <p:cNvSpPr txBox="1"/>
          <p:nvPr>
            <p:ph idx="4" type="subTitle"/>
          </p:nvPr>
        </p:nvSpPr>
        <p:spPr>
          <a:xfrm flipH="1">
            <a:off x="3007550" y="226603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8_Título y objetos_2_1">
    <p:bg>
      <p:bgPr>
        <a:solidFill>
          <a:srgbClr val="FAC8D1"/>
        </a:solidFill>
      </p:bgPr>
    </p:bg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15"/>
          <p:cNvSpPr txBox="1"/>
          <p:nvPr>
            <p:ph type="ctrTitle"/>
          </p:nvPr>
        </p:nvSpPr>
        <p:spPr>
          <a:xfrm flipH="1">
            <a:off x="5074281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3000"/>
              <a:buNone/>
              <a:defRPr sz="30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grpSp>
        <p:nvGrpSpPr>
          <p:cNvPr id="709" name="Google Shape;709;p15"/>
          <p:cNvGrpSpPr/>
          <p:nvPr/>
        </p:nvGrpSpPr>
        <p:grpSpPr>
          <a:xfrm flipH="1" rot="-5400000">
            <a:off x="4553546" y="375372"/>
            <a:ext cx="3513356" cy="3157071"/>
            <a:chOff x="402500" y="619325"/>
            <a:chExt cx="4345524" cy="3904849"/>
          </a:xfrm>
        </p:grpSpPr>
        <p:sp>
          <p:nvSpPr>
            <p:cNvPr id="710" name="Google Shape;710;p15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5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5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5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5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5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5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5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5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5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5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5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5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5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5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5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5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5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5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5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5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5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" name="Google Shape;732;p15"/>
          <p:cNvSpPr txBox="1"/>
          <p:nvPr>
            <p:ph idx="1" type="subTitle"/>
          </p:nvPr>
        </p:nvSpPr>
        <p:spPr>
          <a:xfrm flipH="1">
            <a:off x="780969" y="2266050"/>
            <a:ext cx="3296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733" name="Google Shape;733;p15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544E7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15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735" name="Google Shape;735;p15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8_Título y objetos_2_1_1">
    <p:bg>
      <p:bgPr>
        <a:solidFill>
          <a:srgbClr val="544E72"/>
        </a:solidFill>
      </p:bgPr>
    </p:bg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" name="Google Shape;737;p16"/>
          <p:cNvGrpSpPr/>
          <p:nvPr/>
        </p:nvGrpSpPr>
        <p:grpSpPr>
          <a:xfrm>
            <a:off x="258733" y="146753"/>
            <a:ext cx="4977798" cy="4473005"/>
            <a:chOff x="402500" y="619325"/>
            <a:chExt cx="4345524" cy="3904849"/>
          </a:xfrm>
        </p:grpSpPr>
        <p:sp>
          <p:nvSpPr>
            <p:cNvPr id="738" name="Google Shape;738;p16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6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6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6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6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6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6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6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6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6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6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6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6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16"/>
          <p:cNvGrpSpPr/>
          <p:nvPr/>
        </p:nvGrpSpPr>
        <p:grpSpPr>
          <a:xfrm>
            <a:off x="3927524" y="146776"/>
            <a:ext cx="4967369" cy="4463633"/>
            <a:chOff x="402500" y="619325"/>
            <a:chExt cx="4345524" cy="3904849"/>
          </a:xfrm>
        </p:grpSpPr>
        <p:sp>
          <p:nvSpPr>
            <p:cNvPr id="761" name="Google Shape;761;p16"/>
            <p:cNvSpPr/>
            <p:nvPr/>
          </p:nvSpPr>
          <p:spPr>
            <a:xfrm>
              <a:off x="1105674" y="4001007"/>
              <a:ext cx="34870" cy="26982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0" y="1"/>
                    <a:pt x="0" y="496"/>
                    <a:pt x="321" y="496"/>
                  </a:cubicBezTo>
                  <a:cubicBezTo>
                    <a:pt x="641" y="496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6"/>
            <p:cNvSpPr/>
            <p:nvPr/>
          </p:nvSpPr>
          <p:spPr>
            <a:xfrm>
              <a:off x="953789" y="3057979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6"/>
            <p:cNvSpPr/>
            <p:nvPr/>
          </p:nvSpPr>
          <p:spPr>
            <a:xfrm>
              <a:off x="953300" y="1602936"/>
              <a:ext cx="34653" cy="26928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6"/>
            <p:cNvSpPr/>
            <p:nvPr/>
          </p:nvSpPr>
          <p:spPr>
            <a:xfrm>
              <a:off x="1030711" y="1211145"/>
              <a:ext cx="34979" cy="27037"/>
            </a:xfrm>
            <a:custGeom>
              <a:rect b="b" l="l" r="r" t="t"/>
              <a:pathLst>
                <a:path extrusionOk="0" h="497" w="643">
                  <a:moveTo>
                    <a:pt x="321" y="1"/>
                  </a:moveTo>
                  <a:cubicBezTo>
                    <a:pt x="6" y="1"/>
                    <a:pt x="1" y="496"/>
                    <a:pt x="321" y="496"/>
                  </a:cubicBezTo>
                  <a:cubicBezTo>
                    <a:pt x="643" y="496"/>
                    <a:pt x="64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6"/>
            <p:cNvSpPr/>
            <p:nvPr/>
          </p:nvSpPr>
          <p:spPr>
            <a:xfrm>
              <a:off x="2745670" y="1025477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1" y="0"/>
                  </a:moveTo>
                  <a:cubicBezTo>
                    <a:pt x="1" y="0"/>
                    <a:pt x="1" y="495"/>
                    <a:pt x="321" y="495"/>
                  </a:cubicBezTo>
                  <a:cubicBezTo>
                    <a:pt x="638" y="495"/>
                    <a:pt x="638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6"/>
            <p:cNvSpPr/>
            <p:nvPr/>
          </p:nvSpPr>
          <p:spPr>
            <a:xfrm>
              <a:off x="1416298" y="237737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2" y="1"/>
                  </a:moveTo>
                  <a:cubicBezTo>
                    <a:pt x="0" y="1"/>
                    <a:pt x="0" y="496"/>
                    <a:pt x="322" y="496"/>
                  </a:cubicBezTo>
                  <a:cubicBezTo>
                    <a:pt x="642" y="496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6"/>
            <p:cNvSpPr/>
            <p:nvPr/>
          </p:nvSpPr>
          <p:spPr>
            <a:xfrm>
              <a:off x="2484006" y="1423089"/>
              <a:ext cx="34979" cy="27254"/>
            </a:xfrm>
            <a:custGeom>
              <a:rect b="b" l="l" r="r" t="t"/>
              <a:pathLst>
                <a:path extrusionOk="0" h="501" w="643">
                  <a:moveTo>
                    <a:pt x="321" y="0"/>
                  </a:moveTo>
                  <a:cubicBezTo>
                    <a:pt x="1" y="0"/>
                    <a:pt x="1" y="500"/>
                    <a:pt x="321" y="500"/>
                  </a:cubicBezTo>
                  <a:cubicBezTo>
                    <a:pt x="642" y="500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6"/>
            <p:cNvSpPr/>
            <p:nvPr/>
          </p:nvSpPr>
          <p:spPr>
            <a:xfrm>
              <a:off x="734176" y="2246055"/>
              <a:ext cx="34925" cy="26982"/>
            </a:xfrm>
            <a:custGeom>
              <a:rect b="b" l="l" r="r" t="t"/>
              <a:pathLst>
                <a:path extrusionOk="0" h="496" w="642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7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6"/>
            <p:cNvSpPr/>
            <p:nvPr/>
          </p:nvSpPr>
          <p:spPr>
            <a:xfrm>
              <a:off x="748592" y="1507735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6"/>
            <p:cNvSpPr/>
            <p:nvPr/>
          </p:nvSpPr>
          <p:spPr>
            <a:xfrm>
              <a:off x="2464803" y="677044"/>
              <a:ext cx="34925" cy="27254"/>
            </a:xfrm>
            <a:custGeom>
              <a:rect b="b" l="l" r="r" t="t"/>
              <a:pathLst>
                <a:path extrusionOk="0" h="501" w="642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6"/>
            <p:cNvSpPr/>
            <p:nvPr/>
          </p:nvSpPr>
          <p:spPr>
            <a:xfrm>
              <a:off x="3467829" y="619325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2" y="1"/>
                  </a:moveTo>
                  <a:cubicBezTo>
                    <a:pt x="0" y="1"/>
                    <a:pt x="0" y="495"/>
                    <a:pt x="322" y="495"/>
                  </a:cubicBezTo>
                  <a:cubicBezTo>
                    <a:pt x="638" y="495"/>
                    <a:pt x="642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6"/>
            <p:cNvSpPr/>
            <p:nvPr/>
          </p:nvSpPr>
          <p:spPr>
            <a:xfrm>
              <a:off x="2903974" y="4335025"/>
              <a:ext cx="34979" cy="27309"/>
            </a:xfrm>
            <a:custGeom>
              <a:rect b="b" l="l" r="r" t="t"/>
              <a:pathLst>
                <a:path extrusionOk="0" h="502" w="643">
                  <a:moveTo>
                    <a:pt x="321" y="1"/>
                  </a:moveTo>
                  <a:cubicBezTo>
                    <a:pt x="5" y="1"/>
                    <a:pt x="0" y="501"/>
                    <a:pt x="321" y="501"/>
                  </a:cubicBezTo>
                  <a:cubicBezTo>
                    <a:pt x="642" y="501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6"/>
            <p:cNvSpPr/>
            <p:nvPr/>
          </p:nvSpPr>
          <p:spPr>
            <a:xfrm>
              <a:off x="3276940" y="3054171"/>
              <a:ext cx="34707" cy="26928"/>
            </a:xfrm>
            <a:custGeom>
              <a:rect b="b" l="l" r="r" t="t"/>
              <a:pathLst>
                <a:path extrusionOk="0" h="495" w="638">
                  <a:moveTo>
                    <a:pt x="322" y="0"/>
                  </a:moveTo>
                  <a:cubicBezTo>
                    <a:pt x="1" y="0"/>
                    <a:pt x="1" y="495"/>
                    <a:pt x="322" y="495"/>
                  </a:cubicBezTo>
                  <a:cubicBezTo>
                    <a:pt x="638" y="495"/>
                    <a:pt x="638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6"/>
            <p:cNvSpPr/>
            <p:nvPr/>
          </p:nvSpPr>
          <p:spPr>
            <a:xfrm>
              <a:off x="3870335" y="4497138"/>
              <a:ext cx="34925" cy="27037"/>
            </a:xfrm>
            <a:custGeom>
              <a:rect b="b" l="l" r="r" t="t"/>
              <a:pathLst>
                <a:path extrusionOk="0" h="497" w="642">
                  <a:moveTo>
                    <a:pt x="321" y="1"/>
                  </a:moveTo>
                  <a:cubicBezTo>
                    <a:pt x="1" y="1"/>
                    <a:pt x="1" y="497"/>
                    <a:pt x="321" y="497"/>
                  </a:cubicBezTo>
                  <a:cubicBezTo>
                    <a:pt x="637" y="497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6"/>
            <p:cNvSpPr/>
            <p:nvPr/>
          </p:nvSpPr>
          <p:spPr>
            <a:xfrm>
              <a:off x="4207941" y="711697"/>
              <a:ext cx="34979" cy="26982"/>
            </a:xfrm>
            <a:custGeom>
              <a:rect b="b" l="l" r="r" t="t"/>
              <a:pathLst>
                <a:path extrusionOk="0" h="496" w="643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42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6"/>
            <p:cNvSpPr/>
            <p:nvPr/>
          </p:nvSpPr>
          <p:spPr>
            <a:xfrm>
              <a:off x="1199568" y="1968995"/>
              <a:ext cx="45642" cy="42541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6"/>
            <p:cNvSpPr/>
            <p:nvPr/>
          </p:nvSpPr>
          <p:spPr>
            <a:xfrm>
              <a:off x="4702546" y="4225354"/>
              <a:ext cx="45478" cy="43574"/>
            </a:xfrm>
            <a:custGeom>
              <a:rect b="b" l="l" r="r" t="t"/>
              <a:pathLst>
                <a:path extrusionOk="0" h="801" w="836">
                  <a:moveTo>
                    <a:pt x="231" y="1"/>
                  </a:moveTo>
                  <a:cubicBezTo>
                    <a:pt x="210" y="1"/>
                    <a:pt x="190" y="20"/>
                    <a:pt x="194" y="41"/>
                  </a:cubicBezTo>
                  <a:lnTo>
                    <a:pt x="213" y="263"/>
                  </a:lnTo>
                  <a:cubicBezTo>
                    <a:pt x="213" y="272"/>
                    <a:pt x="208" y="286"/>
                    <a:pt x="198" y="291"/>
                  </a:cubicBezTo>
                  <a:lnTo>
                    <a:pt x="28" y="432"/>
                  </a:lnTo>
                  <a:cubicBezTo>
                    <a:pt x="0" y="452"/>
                    <a:pt x="10" y="489"/>
                    <a:pt x="43" y="498"/>
                  </a:cubicBezTo>
                  <a:lnTo>
                    <a:pt x="255" y="550"/>
                  </a:lnTo>
                  <a:cubicBezTo>
                    <a:pt x="265" y="550"/>
                    <a:pt x="274" y="559"/>
                    <a:pt x="278" y="569"/>
                  </a:cubicBezTo>
                  <a:lnTo>
                    <a:pt x="359" y="776"/>
                  </a:lnTo>
                  <a:cubicBezTo>
                    <a:pt x="364" y="792"/>
                    <a:pt x="379" y="800"/>
                    <a:pt x="393" y="800"/>
                  </a:cubicBezTo>
                  <a:cubicBezTo>
                    <a:pt x="406" y="800"/>
                    <a:pt x="418" y="794"/>
                    <a:pt x="424" y="781"/>
                  </a:cubicBezTo>
                  <a:lnTo>
                    <a:pt x="543" y="598"/>
                  </a:lnTo>
                  <a:cubicBezTo>
                    <a:pt x="548" y="583"/>
                    <a:pt x="557" y="578"/>
                    <a:pt x="572" y="578"/>
                  </a:cubicBezTo>
                  <a:lnTo>
                    <a:pt x="788" y="565"/>
                  </a:lnTo>
                  <a:cubicBezTo>
                    <a:pt x="821" y="565"/>
                    <a:pt x="835" y="526"/>
                    <a:pt x="816" y="503"/>
                  </a:cubicBezTo>
                  <a:lnTo>
                    <a:pt x="675" y="338"/>
                  </a:lnTo>
                  <a:cubicBezTo>
                    <a:pt x="666" y="328"/>
                    <a:pt x="666" y="315"/>
                    <a:pt x="666" y="304"/>
                  </a:cubicBezTo>
                  <a:lnTo>
                    <a:pt x="722" y="93"/>
                  </a:lnTo>
                  <a:cubicBezTo>
                    <a:pt x="730" y="65"/>
                    <a:pt x="710" y="43"/>
                    <a:pt x="687" y="43"/>
                  </a:cubicBezTo>
                  <a:cubicBezTo>
                    <a:pt x="683" y="43"/>
                    <a:pt x="679" y="44"/>
                    <a:pt x="675" y="45"/>
                  </a:cubicBezTo>
                  <a:lnTo>
                    <a:pt x="472" y="130"/>
                  </a:lnTo>
                  <a:cubicBezTo>
                    <a:pt x="466" y="132"/>
                    <a:pt x="461" y="133"/>
                    <a:pt x="455" y="133"/>
                  </a:cubicBezTo>
                  <a:cubicBezTo>
                    <a:pt x="447" y="133"/>
                    <a:pt x="440" y="131"/>
                    <a:pt x="435" y="126"/>
                  </a:cubicBezTo>
                  <a:lnTo>
                    <a:pt x="250" y="8"/>
                  </a:lnTo>
                  <a:cubicBezTo>
                    <a:pt x="244" y="3"/>
                    <a:pt x="237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6"/>
            <p:cNvSpPr/>
            <p:nvPr/>
          </p:nvSpPr>
          <p:spPr>
            <a:xfrm>
              <a:off x="4001167" y="2268360"/>
              <a:ext cx="45478" cy="42486"/>
            </a:xfrm>
            <a:custGeom>
              <a:rect b="b" l="l" r="r" t="t"/>
              <a:pathLst>
                <a:path extrusionOk="0" h="781" w="836">
                  <a:moveTo>
                    <a:pt x="191" y="1"/>
                  </a:moveTo>
                  <a:cubicBezTo>
                    <a:pt x="168" y="1"/>
                    <a:pt x="148" y="21"/>
                    <a:pt x="151" y="43"/>
                  </a:cubicBezTo>
                  <a:lnTo>
                    <a:pt x="189" y="260"/>
                  </a:lnTo>
                  <a:cubicBezTo>
                    <a:pt x="189" y="274"/>
                    <a:pt x="184" y="283"/>
                    <a:pt x="180" y="293"/>
                  </a:cubicBezTo>
                  <a:lnTo>
                    <a:pt x="19" y="449"/>
                  </a:lnTo>
                  <a:cubicBezTo>
                    <a:pt x="1" y="468"/>
                    <a:pt x="10" y="505"/>
                    <a:pt x="43" y="510"/>
                  </a:cubicBezTo>
                  <a:lnTo>
                    <a:pt x="260" y="542"/>
                  </a:lnTo>
                  <a:cubicBezTo>
                    <a:pt x="269" y="542"/>
                    <a:pt x="284" y="553"/>
                    <a:pt x="288" y="562"/>
                  </a:cubicBezTo>
                  <a:lnTo>
                    <a:pt x="382" y="760"/>
                  </a:lnTo>
                  <a:cubicBezTo>
                    <a:pt x="390" y="774"/>
                    <a:pt x="404" y="781"/>
                    <a:pt x="418" y="781"/>
                  </a:cubicBezTo>
                  <a:cubicBezTo>
                    <a:pt x="432" y="781"/>
                    <a:pt x="446" y="774"/>
                    <a:pt x="454" y="760"/>
                  </a:cubicBezTo>
                  <a:lnTo>
                    <a:pt x="548" y="562"/>
                  </a:lnTo>
                  <a:cubicBezTo>
                    <a:pt x="552" y="553"/>
                    <a:pt x="567" y="542"/>
                    <a:pt x="576" y="542"/>
                  </a:cubicBezTo>
                  <a:lnTo>
                    <a:pt x="793" y="510"/>
                  </a:lnTo>
                  <a:cubicBezTo>
                    <a:pt x="826" y="505"/>
                    <a:pt x="835" y="468"/>
                    <a:pt x="817" y="449"/>
                  </a:cubicBezTo>
                  <a:lnTo>
                    <a:pt x="656" y="293"/>
                  </a:lnTo>
                  <a:cubicBezTo>
                    <a:pt x="647" y="283"/>
                    <a:pt x="647" y="274"/>
                    <a:pt x="647" y="260"/>
                  </a:cubicBezTo>
                  <a:lnTo>
                    <a:pt x="685" y="43"/>
                  </a:lnTo>
                  <a:cubicBezTo>
                    <a:pt x="688" y="21"/>
                    <a:pt x="668" y="1"/>
                    <a:pt x="645" y="1"/>
                  </a:cubicBezTo>
                  <a:cubicBezTo>
                    <a:pt x="639" y="1"/>
                    <a:pt x="634" y="2"/>
                    <a:pt x="628" y="5"/>
                  </a:cubicBezTo>
                  <a:lnTo>
                    <a:pt x="434" y="109"/>
                  </a:lnTo>
                  <a:cubicBezTo>
                    <a:pt x="430" y="111"/>
                    <a:pt x="424" y="112"/>
                    <a:pt x="418" y="112"/>
                  </a:cubicBezTo>
                  <a:cubicBezTo>
                    <a:pt x="412" y="112"/>
                    <a:pt x="406" y="111"/>
                    <a:pt x="402" y="109"/>
                  </a:cubicBezTo>
                  <a:lnTo>
                    <a:pt x="208" y="5"/>
                  </a:lnTo>
                  <a:cubicBezTo>
                    <a:pt x="202" y="2"/>
                    <a:pt x="197" y="1"/>
                    <a:pt x="1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6"/>
            <p:cNvSpPr/>
            <p:nvPr/>
          </p:nvSpPr>
          <p:spPr>
            <a:xfrm>
              <a:off x="1951213" y="1149890"/>
              <a:ext cx="45696" cy="42432"/>
            </a:xfrm>
            <a:custGeom>
              <a:rect b="b" l="l" r="r" t="t"/>
              <a:pathLst>
                <a:path extrusionOk="0" h="780" w="840">
                  <a:moveTo>
                    <a:pt x="192" y="0"/>
                  </a:moveTo>
                  <a:cubicBezTo>
                    <a:pt x="171" y="0"/>
                    <a:pt x="152" y="21"/>
                    <a:pt x="155" y="47"/>
                  </a:cubicBezTo>
                  <a:lnTo>
                    <a:pt x="194" y="264"/>
                  </a:lnTo>
                  <a:cubicBezTo>
                    <a:pt x="194" y="273"/>
                    <a:pt x="189" y="288"/>
                    <a:pt x="179" y="297"/>
                  </a:cubicBezTo>
                  <a:lnTo>
                    <a:pt x="24" y="447"/>
                  </a:lnTo>
                  <a:cubicBezTo>
                    <a:pt x="0" y="471"/>
                    <a:pt x="14" y="510"/>
                    <a:pt x="48" y="514"/>
                  </a:cubicBezTo>
                  <a:lnTo>
                    <a:pt x="264" y="543"/>
                  </a:lnTo>
                  <a:cubicBezTo>
                    <a:pt x="274" y="547"/>
                    <a:pt x="283" y="552"/>
                    <a:pt x="292" y="566"/>
                  </a:cubicBezTo>
                  <a:lnTo>
                    <a:pt x="387" y="759"/>
                  </a:lnTo>
                  <a:cubicBezTo>
                    <a:pt x="394" y="773"/>
                    <a:pt x="408" y="780"/>
                    <a:pt x="422" y="780"/>
                  </a:cubicBezTo>
                  <a:cubicBezTo>
                    <a:pt x="435" y="780"/>
                    <a:pt x="448" y="773"/>
                    <a:pt x="453" y="759"/>
                  </a:cubicBezTo>
                  <a:lnTo>
                    <a:pt x="551" y="566"/>
                  </a:lnTo>
                  <a:cubicBezTo>
                    <a:pt x="557" y="552"/>
                    <a:pt x="566" y="547"/>
                    <a:pt x="580" y="543"/>
                  </a:cubicBezTo>
                  <a:lnTo>
                    <a:pt x="797" y="514"/>
                  </a:lnTo>
                  <a:cubicBezTo>
                    <a:pt x="830" y="510"/>
                    <a:pt x="840" y="471"/>
                    <a:pt x="816" y="447"/>
                  </a:cubicBezTo>
                  <a:lnTo>
                    <a:pt x="660" y="297"/>
                  </a:lnTo>
                  <a:cubicBezTo>
                    <a:pt x="651" y="288"/>
                    <a:pt x="646" y="273"/>
                    <a:pt x="651" y="264"/>
                  </a:cubicBezTo>
                  <a:lnTo>
                    <a:pt x="688" y="47"/>
                  </a:lnTo>
                  <a:cubicBezTo>
                    <a:pt x="692" y="21"/>
                    <a:pt x="672" y="0"/>
                    <a:pt x="650" y="0"/>
                  </a:cubicBezTo>
                  <a:cubicBezTo>
                    <a:pt x="644" y="0"/>
                    <a:pt x="638" y="2"/>
                    <a:pt x="632" y="5"/>
                  </a:cubicBezTo>
                  <a:lnTo>
                    <a:pt x="438" y="108"/>
                  </a:lnTo>
                  <a:cubicBezTo>
                    <a:pt x="434" y="111"/>
                    <a:pt x="428" y="112"/>
                    <a:pt x="422" y="112"/>
                  </a:cubicBezTo>
                  <a:cubicBezTo>
                    <a:pt x="416" y="112"/>
                    <a:pt x="410" y="111"/>
                    <a:pt x="405" y="108"/>
                  </a:cubicBezTo>
                  <a:lnTo>
                    <a:pt x="207" y="5"/>
                  </a:lnTo>
                  <a:cubicBezTo>
                    <a:pt x="202" y="2"/>
                    <a:pt x="197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6"/>
            <p:cNvSpPr/>
            <p:nvPr/>
          </p:nvSpPr>
          <p:spPr>
            <a:xfrm>
              <a:off x="4499362" y="906939"/>
              <a:ext cx="45696" cy="42541"/>
            </a:xfrm>
            <a:custGeom>
              <a:rect b="b" l="l" r="r" t="t"/>
              <a:pathLst>
                <a:path extrusionOk="0" h="782" w="840">
                  <a:moveTo>
                    <a:pt x="193" y="0"/>
                  </a:moveTo>
                  <a:cubicBezTo>
                    <a:pt x="172" y="0"/>
                    <a:pt x="153" y="20"/>
                    <a:pt x="156" y="42"/>
                  </a:cubicBezTo>
                  <a:lnTo>
                    <a:pt x="194" y="260"/>
                  </a:lnTo>
                  <a:cubicBezTo>
                    <a:pt x="194" y="273"/>
                    <a:pt x="189" y="283"/>
                    <a:pt x="180" y="292"/>
                  </a:cubicBezTo>
                  <a:lnTo>
                    <a:pt x="24" y="449"/>
                  </a:lnTo>
                  <a:cubicBezTo>
                    <a:pt x="0" y="467"/>
                    <a:pt x="15" y="505"/>
                    <a:pt x="48" y="510"/>
                  </a:cubicBezTo>
                  <a:lnTo>
                    <a:pt x="265" y="543"/>
                  </a:lnTo>
                  <a:cubicBezTo>
                    <a:pt x="274" y="543"/>
                    <a:pt x="283" y="552"/>
                    <a:pt x="293" y="562"/>
                  </a:cubicBezTo>
                  <a:lnTo>
                    <a:pt x="387" y="760"/>
                  </a:lnTo>
                  <a:cubicBezTo>
                    <a:pt x="395" y="774"/>
                    <a:pt x="409" y="781"/>
                    <a:pt x="422" y="781"/>
                  </a:cubicBezTo>
                  <a:cubicBezTo>
                    <a:pt x="436" y="781"/>
                    <a:pt x="448" y="774"/>
                    <a:pt x="453" y="760"/>
                  </a:cubicBezTo>
                  <a:lnTo>
                    <a:pt x="552" y="562"/>
                  </a:lnTo>
                  <a:cubicBezTo>
                    <a:pt x="557" y="552"/>
                    <a:pt x="566" y="543"/>
                    <a:pt x="581" y="543"/>
                  </a:cubicBezTo>
                  <a:lnTo>
                    <a:pt x="798" y="510"/>
                  </a:lnTo>
                  <a:cubicBezTo>
                    <a:pt x="831" y="505"/>
                    <a:pt x="840" y="467"/>
                    <a:pt x="816" y="449"/>
                  </a:cubicBezTo>
                  <a:lnTo>
                    <a:pt x="661" y="292"/>
                  </a:lnTo>
                  <a:cubicBezTo>
                    <a:pt x="651" y="283"/>
                    <a:pt x="646" y="273"/>
                    <a:pt x="651" y="260"/>
                  </a:cubicBezTo>
                  <a:lnTo>
                    <a:pt x="689" y="42"/>
                  </a:lnTo>
                  <a:cubicBezTo>
                    <a:pt x="693" y="20"/>
                    <a:pt x="673" y="0"/>
                    <a:pt x="651" y="0"/>
                  </a:cubicBezTo>
                  <a:cubicBezTo>
                    <a:pt x="645" y="0"/>
                    <a:pt x="639" y="2"/>
                    <a:pt x="633" y="5"/>
                  </a:cubicBezTo>
                  <a:lnTo>
                    <a:pt x="439" y="109"/>
                  </a:lnTo>
                  <a:cubicBezTo>
                    <a:pt x="435" y="111"/>
                    <a:pt x="429" y="112"/>
                    <a:pt x="423" y="112"/>
                  </a:cubicBezTo>
                  <a:cubicBezTo>
                    <a:pt x="417" y="112"/>
                    <a:pt x="411" y="111"/>
                    <a:pt x="406" y="109"/>
                  </a:cubicBezTo>
                  <a:lnTo>
                    <a:pt x="208" y="5"/>
                  </a:lnTo>
                  <a:cubicBezTo>
                    <a:pt x="203" y="2"/>
                    <a:pt x="198" y="0"/>
                    <a:pt x="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6"/>
            <p:cNvSpPr/>
            <p:nvPr/>
          </p:nvSpPr>
          <p:spPr>
            <a:xfrm>
              <a:off x="402500" y="1856876"/>
              <a:ext cx="34870" cy="27254"/>
            </a:xfrm>
            <a:custGeom>
              <a:rect b="b" l="l" r="r" t="t"/>
              <a:pathLst>
                <a:path extrusionOk="0" h="501" w="641">
                  <a:moveTo>
                    <a:pt x="321" y="1"/>
                  </a:moveTo>
                  <a:cubicBezTo>
                    <a:pt x="0" y="1"/>
                    <a:pt x="0" y="501"/>
                    <a:pt x="321" y="501"/>
                  </a:cubicBezTo>
                  <a:cubicBezTo>
                    <a:pt x="641" y="501"/>
                    <a:pt x="641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6"/>
            <p:cNvSpPr/>
            <p:nvPr/>
          </p:nvSpPr>
          <p:spPr>
            <a:xfrm>
              <a:off x="583869" y="2492108"/>
              <a:ext cx="6963" cy="4243"/>
            </a:xfrm>
            <a:custGeom>
              <a:rect b="b" l="l" r="r" t="t"/>
              <a:pathLst>
                <a:path extrusionOk="0" h="78" w="128">
                  <a:moveTo>
                    <a:pt x="127" y="0"/>
                  </a:moveTo>
                  <a:lnTo>
                    <a:pt x="1" y="66"/>
                  </a:lnTo>
                  <a:cubicBezTo>
                    <a:pt x="17" y="74"/>
                    <a:pt x="33" y="78"/>
                    <a:pt x="47" y="78"/>
                  </a:cubicBezTo>
                  <a:cubicBezTo>
                    <a:pt x="83" y="78"/>
                    <a:pt x="110" y="51"/>
                    <a:pt x="12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" name="Google Shape;783;p16"/>
          <p:cNvSpPr/>
          <p:nvPr/>
        </p:nvSpPr>
        <p:spPr>
          <a:xfrm>
            <a:off x="-22350" y="4769419"/>
            <a:ext cx="9166200" cy="402900"/>
          </a:xfrm>
          <a:prstGeom prst="rect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16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785" name="Google Shape;785;p16"/>
          <p:cNvSpPr txBox="1"/>
          <p:nvPr/>
        </p:nvSpPr>
        <p:spPr>
          <a:xfrm>
            <a:off x="6340153" y="483400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‹#›</a:t>
            </a:fld>
            <a:endParaRPr i="0" sz="1100" u="none" cap="none" strike="noStrike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786" name="Google Shape;786;p16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None/>
              <a:defRPr sz="1100">
                <a:solidFill>
                  <a:srgbClr val="544E7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900"/>
              <a:buNone/>
              <a:defRPr sz="9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787" name="Google Shape;787;p16"/>
          <p:cNvSpPr txBox="1"/>
          <p:nvPr>
            <p:ph idx="1" type="subTitle"/>
          </p:nvPr>
        </p:nvSpPr>
        <p:spPr>
          <a:xfrm flipH="1">
            <a:off x="4495719" y="2266050"/>
            <a:ext cx="3296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100"/>
              <a:buNone/>
              <a:defRPr sz="1100">
                <a:solidFill>
                  <a:srgbClr val="FAC8D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2"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1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2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3300"/>
              <a:buFont typeface="Fjalla One"/>
              <a:buNone/>
              <a:defRPr i="0" sz="3300" u="none" cap="none" strike="noStrike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AC8D1"/>
              </a:buClr>
              <a:buSzPts val="1100"/>
              <a:buFont typeface="Teko Medium"/>
              <a:buNone/>
              <a:defRPr sz="1400">
                <a:solidFill>
                  <a:srgbClr val="FAC8D1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11" name="Google Shape;11;p1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285750" lvl="0" marL="45720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FAC8D1"/>
              </a:buClr>
              <a:buSzPts val="900"/>
              <a:buFont typeface="Exo Thin"/>
              <a:buChar char="•"/>
              <a:defRPr i="0" sz="9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1pPr>
            <a:lvl2pPr indent="-285750" lvl="1" marL="914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900"/>
              <a:buFont typeface="Exo Thin"/>
              <a:buChar char="•"/>
              <a:defRPr i="0" sz="9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2pPr>
            <a:lvl3pPr indent="-285750" lvl="2" marL="1371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900"/>
              <a:buFont typeface="Exo Thin"/>
              <a:buChar char="•"/>
              <a:defRPr i="0" sz="9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3pPr>
            <a:lvl4pPr indent="-285750" lvl="3" marL="1828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900"/>
              <a:buFont typeface="Exo Thin"/>
              <a:buChar char="•"/>
              <a:defRPr i="0" sz="9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4pPr>
            <a:lvl5pPr indent="-285750" lvl="4" marL="22860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900"/>
              <a:buFont typeface="Exo Thin"/>
              <a:buChar char="•"/>
              <a:defRPr i="0" sz="9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5pPr>
            <a:lvl6pPr indent="-317500" lvl="5" marL="27432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400"/>
              <a:buFont typeface="Exo Thin"/>
              <a:buChar char="•"/>
              <a:defRPr i="0" sz="14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6pPr>
            <a:lvl7pPr indent="-317500" lvl="6" marL="3200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400"/>
              <a:buFont typeface="Exo Thin"/>
              <a:buChar char="•"/>
              <a:defRPr i="0" sz="14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7pPr>
            <a:lvl8pPr indent="-317500" lvl="7" marL="3657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400"/>
              <a:buFont typeface="Exo Thin"/>
              <a:buChar char="•"/>
              <a:defRPr i="0" sz="14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8pPr>
            <a:lvl9pPr indent="-317500" lvl="8" marL="4114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AC8D1"/>
              </a:buClr>
              <a:buSzPts val="1400"/>
              <a:buFont typeface="Exo Thin"/>
              <a:buChar char="•"/>
              <a:defRPr i="0" sz="1400" u="none" cap="none" strike="noStrike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defRPr>
            </a:lvl9pPr>
          </a:lstStyle>
          <a:p/>
        </p:txBody>
      </p:sp>
      <p:sp>
        <p:nvSpPr>
          <p:cNvPr id="12" name="Google Shape;12;p1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3" name="Google Shape;13;p1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4" name="Google Shape;14;p1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p1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791" name="Google Shape;791;p1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792" name="Google Shape;792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Relationship Id="rId8" Type="http://schemas.openxmlformats.org/officeDocument/2006/relationships/hyperlink" Target="https://www.freepik.com/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www.pinterest.es/pin/852235929466288240/" TargetMode="External"/><Relationship Id="rId4" Type="http://schemas.openxmlformats.org/officeDocument/2006/relationships/hyperlink" Target="https://www.freepik.com/free-vector/antigravity-people-background_4104577.htm" TargetMode="External"/><Relationship Id="rId5" Type="http://schemas.openxmlformats.org/officeDocument/2006/relationships/hyperlink" Target="https://www.freepik.com/free-vector/antigravity-people-background_4104578.htm" TargetMode="External"/><Relationship Id="rId6" Type="http://schemas.openxmlformats.org/officeDocument/2006/relationships/hyperlink" Target="https://www.freepik.com/free-vector/hand-drawn-young-people-with-thumb-like-symbol_4201929.htm" TargetMode="External"/><Relationship Id="rId7" Type="http://schemas.openxmlformats.org/officeDocument/2006/relationships/hyperlink" Target="https://www.freepik.com/free-vector/hand-drawn-young-people-with-hashtag-symbol_4202122.htm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fonts.google.com/specimen/Fjalla+One" TargetMode="External"/><Relationship Id="rId4" Type="http://schemas.openxmlformats.org/officeDocument/2006/relationships/hyperlink" Target="https://fonts.google.com/specimen/Exo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544E72"/>
        </a:solidFill>
      </p:bgPr>
    </p:bg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20"/>
          <p:cNvSpPr txBox="1"/>
          <p:nvPr>
            <p:ph idx="1" type="subTitle"/>
          </p:nvPr>
        </p:nvSpPr>
        <p:spPr>
          <a:xfrm>
            <a:off x="763631" y="4027388"/>
            <a:ext cx="3124500" cy="564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is where your presentation begins</a:t>
            </a:r>
            <a:endParaRPr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800" name="Google Shape;800;p20"/>
          <p:cNvSpPr txBox="1"/>
          <p:nvPr>
            <p:ph type="ctrTitle"/>
          </p:nvPr>
        </p:nvSpPr>
        <p:spPr>
          <a:xfrm>
            <a:off x="694848" y="2915625"/>
            <a:ext cx="5807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Nunito Sans Black"/>
              <a:buNone/>
            </a:pPr>
            <a:r>
              <a:rPr lang="es-ES" sz="7200">
                <a:solidFill>
                  <a:srgbClr val="FAC8D1"/>
                </a:solidFill>
                <a:latin typeface="Fjalla One"/>
                <a:ea typeface="Fjalla One"/>
                <a:cs typeface="Fjalla One"/>
                <a:sym typeface="Fjalla One"/>
              </a:rPr>
              <a:t>Quick Beetle </a:t>
            </a:r>
            <a:r>
              <a:rPr lang="es-ES"/>
              <a:t>Agency</a:t>
            </a:r>
            <a:endParaRPr sz="7200">
              <a:solidFill>
                <a:srgbClr val="FAC8D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801" name="Google Shape;801;p20"/>
          <p:cNvGrpSpPr/>
          <p:nvPr/>
        </p:nvGrpSpPr>
        <p:grpSpPr>
          <a:xfrm>
            <a:off x="4690293" y="1377825"/>
            <a:ext cx="3671325" cy="3025389"/>
            <a:chOff x="4537893" y="1377825"/>
            <a:chExt cx="3671325" cy="3025389"/>
          </a:xfrm>
        </p:grpSpPr>
        <p:sp>
          <p:nvSpPr>
            <p:cNvPr id="802" name="Google Shape;802;p20"/>
            <p:cNvSpPr/>
            <p:nvPr/>
          </p:nvSpPr>
          <p:spPr>
            <a:xfrm>
              <a:off x="4537893" y="4266121"/>
              <a:ext cx="3671325" cy="137093"/>
            </a:xfrm>
            <a:custGeom>
              <a:rect b="b" l="l" r="r" t="t"/>
              <a:pathLst>
                <a:path extrusionOk="0" h="2543" w="68101">
                  <a:moveTo>
                    <a:pt x="34213" y="1"/>
                  </a:moveTo>
                  <a:lnTo>
                    <a:pt x="33826" y="473"/>
                  </a:lnTo>
                  <a:cubicBezTo>
                    <a:pt x="33662" y="671"/>
                    <a:pt x="33430" y="769"/>
                    <a:pt x="33199" y="769"/>
                  </a:cubicBezTo>
                  <a:cubicBezTo>
                    <a:pt x="32968" y="769"/>
                    <a:pt x="32737" y="671"/>
                    <a:pt x="32576" y="473"/>
                  </a:cubicBezTo>
                  <a:lnTo>
                    <a:pt x="32191" y="5"/>
                  </a:lnTo>
                  <a:cubicBezTo>
                    <a:pt x="27233" y="14"/>
                    <a:pt x="22560" y="62"/>
                    <a:pt x="18392" y="142"/>
                  </a:cubicBezTo>
                  <a:cubicBezTo>
                    <a:pt x="17284" y="1015"/>
                    <a:pt x="16538" y="1067"/>
                    <a:pt x="16378" y="1067"/>
                  </a:cubicBezTo>
                  <a:cubicBezTo>
                    <a:pt x="16364" y="1067"/>
                    <a:pt x="16355" y="1067"/>
                    <a:pt x="16350" y="1061"/>
                  </a:cubicBezTo>
                  <a:cubicBezTo>
                    <a:pt x="16227" y="1076"/>
                    <a:pt x="16100" y="1085"/>
                    <a:pt x="15978" y="1085"/>
                  </a:cubicBezTo>
                  <a:cubicBezTo>
                    <a:pt x="15204" y="1085"/>
                    <a:pt x="14463" y="826"/>
                    <a:pt x="13752" y="251"/>
                  </a:cubicBezTo>
                  <a:cubicBezTo>
                    <a:pt x="11111" y="326"/>
                    <a:pt x="8763" y="410"/>
                    <a:pt x="6787" y="510"/>
                  </a:cubicBezTo>
                  <a:cubicBezTo>
                    <a:pt x="6767" y="689"/>
                    <a:pt x="6617" y="835"/>
                    <a:pt x="6423" y="835"/>
                  </a:cubicBezTo>
                  <a:lnTo>
                    <a:pt x="6414" y="835"/>
                  </a:lnTo>
                  <a:lnTo>
                    <a:pt x="5763" y="812"/>
                  </a:lnTo>
                  <a:lnTo>
                    <a:pt x="5782" y="902"/>
                  </a:lnTo>
                  <a:cubicBezTo>
                    <a:pt x="5786" y="925"/>
                    <a:pt x="5786" y="948"/>
                    <a:pt x="5786" y="967"/>
                  </a:cubicBezTo>
                  <a:cubicBezTo>
                    <a:pt x="5786" y="1161"/>
                    <a:pt x="5631" y="1322"/>
                    <a:pt x="5433" y="1322"/>
                  </a:cubicBezTo>
                  <a:lnTo>
                    <a:pt x="5418" y="1322"/>
                  </a:lnTo>
                  <a:lnTo>
                    <a:pt x="1010" y="1180"/>
                  </a:lnTo>
                  <a:cubicBezTo>
                    <a:pt x="901" y="1174"/>
                    <a:pt x="812" y="1100"/>
                    <a:pt x="784" y="1000"/>
                  </a:cubicBezTo>
                  <a:cubicBezTo>
                    <a:pt x="269" y="1089"/>
                    <a:pt x="0" y="1180"/>
                    <a:pt x="0" y="1274"/>
                  </a:cubicBezTo>
                  <a:cubicBezTo>
                    <a:pt x="0" y="1972"/>
                    <a:pt x="15247" y="2543"/>
                    <a:pt x="34048" y="2543"/>
                  </a:cubicBezTo>
                  <a:cubicBezTo>
                    <a:pt x="52855" y="2543"/>
                    <a:pt x="68101" y="1972"/>
                    <a:pt x="68101" y="1274"/>
                  </a:cubicBezTo>
                  <a:cubicBezTo>
                    <a:pt x="68101" y="571"/>
                    <a:pt x="52944" y="5"/>
                    <a:pt x="34213" y="1"/>
                  </a:cubicBezTo>
                  <a:close/>
                </a:path>
              </a:pathLst>
            </a:custGeom>
            <a:solidFill>
              <a:srgbClr val="FAC8D1">
                <a:alpha val="6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803" name="Google Shape;803;p20"/>
            <p:cNvSpPr/>
            <p:nvPr/>
          </p:nvSpPr>
          <p:spPr>
            <a:xfrm>
              <a:off x="5405580" y="2536626"/>
              <a:ext cx="1934938" cy="1770997"/>
            </a:xfrm>
            <a:custGeom>
              <a:rect b="b" l="l" r="r" t="t"/>
              <a:pathLst>
                <a:path extrusionOk="0" h="32851" w="35892">
                  <a:moveTo>
                    <a:pt x="1335" y="0"/>
                  </a:moveTo>
                  <a:cubicBezTo>
                    <a:pt x="599" y="0"/>
                    <a:pt x="0" y="599"/>
                    <a:pt x="0" y="1335"/>
                  </a:cubicBezTo>
                  <a:lnTo>
                    <a:pt x="0" y="28465"/>
                  </a:lnTo>
                  <a:cubicBezTo>
                    <a:pt x="0" y="29200"/>
                    <a:pt x="599" y="29799"/>
                    <a:pt x="1335" y="29799"/>
                  </a:cubicBezTo>
                  <a:lnTo>
                    <a:pt x="13586" y="29799"/>
                  </a:lnTo>
                  <a:cubicBezTo>
                    <a:pt x="13987" y="29799"/>
                    <a:pt x="14364" y="29973"/>
                    <a:pt x="14614" y="30284"/>
                  </a:cubicBezTo>
                  <a:lnTo>
                    <a:pt x="16481" y="32554"/>
                  </a:lnTo>
                  <a:cubicBezTo>
                    <a:pt x="16642" y="32752"/>
                    <a:pt x="16873" y="32851"/>
                    <a:pt x="17105" y="32851"/>
                  </a:cubicBezTo>
                  <a:cubicBezTo>
                    <a:pt x="17337" y="32851"/>
                    <a:pt x="17569" y="32752"/>
                    <a:pt x="17731" y="32554"/>
                  </a:cubicBezTo>
                  <a:lnTo>
                    <a:pt x="19604" y="30280"/>
                  </a:lnTo>
                  <a:cubicBezTo>
                    <a:pt x="19859" y="29973"/>
                    <a:pt x="20236" y="29799"/>
                    <a:pt x="20632" y="29799"/>
                  </a:cubicBezTo>
                  <a:lnTo>
                    <a:pt x="34557" y="29799"/>
                  </a:lnTo>
                  <a:cubicBezTo>
                    <a:pt x="35293" y="29799"/>
                    <a:pt x="35892" y="29200"/>
                    <a:pt x="35892" y="28465"/>
                  </a:cubicBezTo>
                  <a:lnTo>
                    <a:pt x="35892" y="1335"/>
                  </a:lnTo>
                  <a:cubicBezTo>
                    <a:pt x="35892" y="599"/>
                    <a:pt x="35293" y="0"/>
                    <a:pt x="34557" y="0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0"/>
            <p:cNvSpPr/>
            <p:nvPr/>
          </p:nvSpPr>
          <p:spPr>
            <a:xfrm>
              <a:off x="5728601" y="2911372"/>
              <a:ext cx="1230572" cy="751832"/>
            </a:xfrm>
            <a:custGeom>
              <a:rect b="b" l="l" r="r" t="t"/>
              <a:pathLst>
                <a:path extrusionOk="0" h="10603" w="17354">
                  <a:moveTo>
                    <a:pt x="13366" y="1"/>
                  </a:moveTo>
                  <a:cubicBezTo>
                    <a:pt x="10977" y="1"/>
                    <a:pt x="9135" y="3903"/>
                    <a:pt x="9135" y="3903"/>
                  </a:cubicBezTo>
                  <a:cubicBezTo>
                    <a:pt x="9135" y="3903"/>
                    <a:pt x="6650" y="762"/>
                    <a:pt x="4358" y="762"/>
                  </a:cubicBezTo>
                  <a:cubicBezTo>
                    <a:pt x="3756" y="762"/>
                    <a:pt x="3168" y="978"/>
                    <a:pt x="2641" y="1526"/>
                  </a:cubicBezTo>
                  <a:cubicBezTo>
                    <a:pt x="0" y="4275"/>
                    <a:pt x="6253" y="8312"/>
                    <a:pt x="8743" y="10321"/>
                  </a:cubicBezTo>
                  <a:cubicBezTo>
                    <a:pt x="8978" y="10511"/>
                    <a:pt x="9258" y="10603"/>
                    <a:pt x="9537" y="10603"/>
                  </a:cubicBezTo>
                  <a:cubicBezTo>
                    <a:pt x="9907" y="10603"/>
                    <a:pt x="10275" y="10440"/>
                    <a:pt x="10526" y="10127"/>
                  </a:cubicBezTo>
                  <a:cubicBezTo>
                    <a:pt x="12421" y="7769"/>
                    <a:pt x="17354" y="2247"/>
                    <a:pt x="14774" y="475"/>
                  </a:cubicBezTo>
                  <a:cubicBezTo>
                    <a:pt x="14291" y="141"/>
                    <a:pt x="13819" y="1"/>
                    <a:pt x="13366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0"/>
            <p:cNvSpPr/>
            <p:nvPr/>
          </p:nvSpPr>
          <p:spPr>
            <a:xfrm>
              <a:off x="7573639" y="3268835"/>
              <a:ext cx="264968" cy="917333"/>
            </a:xfrm>
            <a:custGeom>
              <a:rect b="b" l="l" r="r" t="t"/>
              <a:pathLst>
                <a:path extrusionOk="0" h="17016" w="4915">
                  <a:moveTo>
                    <a:pt x="2297" y="0"/>
                  </a:moveTo>
                  <a:cubicBezTo>
                    <a:pt x="1057" y="0"/>
                    <a:pt x="0" y="2617"/>
                    <a:pt x="0" y="2617"/>
                  </a:cubicBezTo>
                  <a:cubicBezTo>
                    <a:pt x="0" y="2617"/>
                    <a:pt x="868" y="7733"/>
                    <a:pt x="1047" y="8125"/>
                  </a:cubicBezTo>
                  <a:cubicBezTo>
                    <a:pt x="1184" y="8418"/>
                    <a:pt x="1471" y="8540"/>
                    <a:pt x="1608" y="8582"/>
                  </a:cubicBezTo>
                  <a:cubicBezTo>
                    <a:pt x="1637" y="8592"/>
                    <a:pt x="1641" y="8629"/>
                    <a:pt x="1617" y="8649"/>
                  </a:cubicBezTo>
                  <a:cubicBezTo>
                    <a:pt x="1533" y="8719"/>
                    <a:pt x="1377" y="8865"/>
                    <a:pt x="1377" y="8993"/>
                  </a:cubicBezTo>
                  <a:cubicBezTo>
                    <a:pt x="1377" y="9148"/>
                    <a:pt x="2636" y="15057"/>
                    <a:pt x="2990" y="16726"/>
                  </a:cubicBezTo>
                  <a:cubicBezTo>
                    <a:pt x="3031" y="16902"/>
                    <a:pt x="3184" y="17015"/>
                    <a:pt x="3347" y="17015"/>
                  </a:cubicBezTo>
                  <a:cubicBezTo>
                    <a:pt x="3395" y="17015"/>
                    <a:pt x="3443" y="17006"/>
                    <a:pt x="3489" y="16985"/>
                  </a:cubicBezTo>
                  <a:lnTo>
                    <a:pt x="4791" y="16420"/>
                  </a:lnTo>
                  <a:cubicBezTo>
                    <a:pt x="4876" y="16382"/>
                    <a:pt x="4914" y="16288"/>
                    <a:pt x="4881" y="16199"/>
                  </a:cubicBezTo>
                  <a:lnTo>
                    <a:pt x="4763" y="15877"/>
                  </a:lnTo>
                  <a:cubicBezTo>
                    <a:pt x="4745" y="15821"/>
                    <a:pt x="4692" y="15779"/>
                    <a:pt x="4636" y="15769"/>
                  </a:cubicBezTo>
                  <a:lnTo>
                    <a:pt x="4253" y="15699"/>
                  </a:lnTo>
                  <a:lnTo>
                    <a:pt x="4536" y="15457"/>
                  </a:lnTo>
                  <a:cubicBezTo>
                    <a:pt x="4584" y="15420"/>
                    <a:pt x="4608" y="15359"/>
                    <a:pt x="4599" y="15302"/>
                  </a:cubicBezTo>
                  <a:lnTo>
                    <a:pt x="2420" y="9"/>
                  </a:lnTo>
                  <a:cubicBezTo>
                    <a:pt x="2379" y="3"/>
                    <a:pt x="2338" y="0"/>
                    <a:pt x="229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0"/>
            <p:cNvSpPr/>
            <p:nvPr/>
          </p:nvSpPr>
          <p:spPr>
            <a:xfrm>
              <a:off x="7573153" y="3268296"/>
              <a:ext cx="264914" cy="918303"/>
            </a:xfrm>
            <a:custGeom>
              <a:rect b="b" l="l" r="r" t="t"/>
              <a:pathLst>
                <a:path extrusionOk="0" h="17034" w="4914">
                  <a:moveTo>
                    <a:pt x="2305" y="19"/>
                  </a:moveTo>
                  <a:cubicBezTo>
                    <a:pt x="2345" y="19"/>
                    <a:pt x="2381" y="24"/>
                    <a:pt x="2420" y="28"/>
                  </a:cubicBezTo>
                  <a:lnTo>
                    <a:pt x="2420" y="28"/>
                  </a:lnTo>
                  <a:lnTo>
                    <a:pt x="4597" y="15312"/>
                  </a:lnTo>
                  <a:lnTo>
                    <a:pt x="4597" y="15336"/>
                  </a:lnTo>
                  <a:cubicBezTo>
                    <a:pt x="4597" y="15383"/>
                    <a:pt x="4579" y="15430"/>
                    <a:pt x="4541" y="15463"/>
                  </a:cubicBezTo>
                  <a:lnTo>
                    <a:pt x="4253" y="15700"/>
                  </a:lnTo>
                  <a:cubicBezTo>
                    <a:pt x="4253" y="15700"/>
                    <a:pt x="4249" y="15704"/>
                    <a:pt x="4253" y="15709"/>
                  </a:cubicBezTo>
                  <a:cubicBezTo>
                    <a:pt x="4253" y="15713"/>
                    <a:pt x="4253" y="15713"/>
                    <a:pt x="4258" y="15713"/>
                  </a:cubicBezTo>
                  <a:lnTo>
                    <a:pt x="4640" y="15789"/>
                  </a:lnTo>
                  <a:cubicBezTo>
                    <a:pt x="4697" y="15798"/>
                    <a:pt x="4743" y="15835"/>
                    <a:pt x="4767" y="15892"/>
                  </a:cubicBezTo>
                  <a:lnTo>
                    <a:pt x="4885" y="16213"/>
                  </a:lnTo>
                  <a:cubicBezTo>
                    <a:pt x="4890" y="16231"/>
                    <a:pt x="4895" y="16251"/>
                    <a:pt x="4895" y="16270"/>
                  </a:cubicBezTo>
                  <a:cubicBezTo>
                    <a:pt x="4895" y="16336"/>
                    <a:pt x="4857" y="16397"/>
                    <a:pt x="4795" y="16420"/>
                  </a:cubicBezTo>
                  <a:lnTo>
                    <a:pt x="3498" y="16986"/>
                  </a:lnTo>
                  <a:cubicBezTo>
                    <a:pt x="3452" y="17006"/>
                    <a:pt x="3404" y="17015"/>
                    <a:pt x="3357" y="17015"/>
                  </a:cubicBezTo>
                  <a:cubicBezTo>
                    <a:pt x="3197" y="17015"/>
                    <a:pt x="3046" y="16906"/>
                    <a:pt x="3008" y="16736"/>
                  </a:cubicBezTo>
                  <a:cubicBezTo>
                    <a:pt x="2834" y="15902"/>
                    <a:pt x="2429" y="14006"/>
                    <a:pt x="2070" y="12299"/>
                  </a:cubicBezTo>
                  <a:cubicBezTo>
                    <a:pt x="1891" y="11445"/>
                    <a:pt x="1721" y="10639"/>
                    <a:pt x="1598" y="10041"/>
                  </a:cubicBezTo>
                  <a:cubicBezTo>
                    <a:pt x="1537" y="9738"/>
                    <a:pt x="1485" y="9488"/>
                    <a:pt x="1452" y="9309"/>
                  </a:cubicBezTo>
                  <a:cubicBezTo>
                    <a:pt x="1433" y="9220"/>
                    <a:pt x="1419" y="9144"/>
                    <a:pt x="1410" y="9092"/>
                  </a:cubicBezTo>
                  <a:cubicBezTo>
                    <a:pt x="1405" y="9068"/>
                    <a:pt x="1405" y="9045"/>
                    <a:pt x="1400" y="9031"/>
                  </a:cubicBezTo>
                  <a:cubicBezTo>
                    <a:pt x="1400" y="9016"/>
                    <a:pt x="1396" y="9007"/>
                    <a:pt x="1396" y="9003"/>
                  </a:cubicBezTo>
                  <a:cubicBezTo>
                    <a:pt x="1396" y="8942"/>
                    <a:pt x="1433" y="8875"/>
                    <a:pt x="1480" y="8814"/>
                  </a:cubicBezTo>
                  <a:cubicBezTo>
                    <a:pt x="1532" y="8753"/>
                    <a:pt x="1589" y="8701"/>
                    <a:pt x="1631" y="8668"/>
                  </a:cubicBezTo>
                  <a:cubicBezTo>
                    <a:pt x="1646" y="8659"/>
                    <a:pt x="1650" y="8644"/>
                    <a:pt x="1650" y="8630"/>
                  </a:cubicBezTo>
                  <a:cubicBezTo>
                    <a:pt x="1650" y="8611"/>
                    <a:pt x="1641" y="8592"/>
                    <a:pt x="1617" y="8583"/>
                  </a:cubicBezTo>
                  <a:cubicBezTo>
                    <a:pt x="1485" y="8541"/>
                    <a:pt x="1202" y="8418"/>
                    <a:pt x="1065" y="8130"/>
                  </a:cubicBezTo>
                  <a:cubicBezTo>
                    <a:pt x="1056" y="8106"/>
                    <a:pt x="1042" y="8065"/>
                    <a:pt x="1028" y="8008"/>
                  </a:cubicBezTo>
                  <a:cubicBezTo>
                    <a:pt x="905" y="7564"/>
                    <a:pt x="655" y="6221"/>
                    <a:pt x="434" y="4985"/>
                  </a:cubicBezTo>
                  <a:cubicBezTo>
                    <a:pt x="320" y="4367"/>
                    <a:pt x="216" y="3777"/>
                    <a:pt x="142" y="3344"/>
                  </a:cubicBezTo>
                  <a:cubicBezTo>
                    <a:pt x="103" y="3122"/>
                    <a:pt x="75" y="2943"/>
                    <a:pt x="52" y="2820"/>
                  </a:cubicBezTo>
                  <a:cubicBezTo>
                    <a:pt x="42" y="2759"/>
                    <a:pt x="33" y="2707"/>
                    <a:pt x="28" y="2674"/>
                  </a:cubicBezTo>
                  <a:cubicBezTo>
                    <a:pt x="25" y="2649"/>
                    <a:pt x="21" y="2636"/>
                    <a:pt x="19" y="2630"/>
                  </a:cubicBezTo>
                  <a:lnTo>
                    <a:pt x="19" y="2630"/>
                  </a:lnTo>
                  <a:cubicBezTo>
                    <a:pt x="21" y="2627"/>
                    <a:pt x="26" y="2617"/>
                    <a:pt x="33" y="2604"/>
                  </a:cubicBezTo>
                  <a:cubicBezTo>
                    <a:pt x="94" y="2458"/>
                    <a:pt x="372" y="1811"/>
                    <a:pt x="782" y="1203"/>
                  </a:cubicBezTo>
                  <a:cubicBezTo>
                    <a:pt x="986" y="896"/>
                    <a:pt x="1226" y="599"/>
                    <a:pt x="1480" y="382"/>
                  </a:cubicBezTo>
                  <a:cubicBezTo>
                    <a:pt x="1740" y="160"/>
                    <a:pt x="2018" y="19"/>
                    <a:pt x="2305" y="19"/>
                  </a:cubicBezTo>
                  <a:close/>
                  <a:moveTo>
                    <a:pt x="2305" y="1"/>
                  </a:moveTo>
                  <a:cubicBezTo>
                    <a:pt x="1994" y="1"/>
                    <a:pt x="1693" y="166"/>
                    <a:pt x="1419" y="410"/>
                  </a:cubicBezTo>
                  <a:cubicBezTo>
                    <a:pt x="1008" y="783"/>
                    <a:pt x="655" y="1335"/>
                    <a:pt x="401" y="1792"/>
                  </a:cubicBezTo>
                  <a:cubicBezTo>
                    <a:pt x="151" y="2254"/>
                    <a:pt x="5" y="2622"/>
                    <a:pt x="0" y="2622"/>
                  </a:cubicBezTo>
                  <a:lnTo>
                    <a:pt x="0" y="2627"/>
                  </a:lnTo>
                  <a:cubicBezTo>
                    <a:pt x="0" y="2627"/>
                    <a:pt x="216" y="3910"/>
                    <a:pt x="457" y="5235"/>
                  </a:cubicBezTo>
                  <a:cubicBezTo>
                    <a:pt x="579" y="5899"/>
                    <a:pt x="703" y="6578"/>
                    <a:pt x="810" y="7112"/>
                  </a:cubicBezTo>
                  <a:cubicBezTo>
                    <a:pt x="862" y="7381"/>
                    <a:pt x="910" y="7612"/>
                    <a:pt x="952" y="7786"/>
                  </a:cubicBezTo>
                  <a:cubicBezTo>
                    <a:pt x="971" y="7876"/>
                    <a:pt x="990" y="7951"/>
                    <a:pt x="1008" y="8012"/>
                  </a:cubicBezTo>
                  <a:cubicBezTo>
                    <a:pt x="1023" y="8069"/>
                    <a:pt x="1037" y="8111"/>
                    <a:pt x="1051" y="8139"/>
                  </a:cubicBezTo>
                  <a:cubicBezTo>
                    <a:pt x="1188" y="8432"/>
                    <a:pt x="1476" y="8559"/>
                    <a:pt x="1613" y="8602"/>
                  </a:cubicBezTo>
                  <a:cubicBezTo>
                    <a:pt x="1626" y="8607"/>
                    <a:pt x="1631" y="8616"/>
                    <a:pt x="1631" y="8630"/>
                  </a:cubicBezTo>
                  <a:cubicBezTo>
                    <a:pt x="1631" y="8639"/>
                    <a:pt x="1626" y="8644"/>
                    <a:pt x="1622" y="8654"/>
                  </a:cubicBezTo>
                  <a:cubicBezTo>
                    <a:pt x="1580" y="8687"/>
                    <a:pt x="1518" y="8744"/>
                    <a:pt x="1467" y="8805"/>
                  </a:cubicBezTo>
                  <a:cubicBezTo>
                    <a:pt x="1419" y="8866"/>
                    <a:pt x="1376" y="8931"/>
                    <a:pt x="1376" y="9003"/>
                  </a:cubicBezTo>
                  <a:cubicBezTo>
                    <a:pt x="1376" y="9007"/>
                    <a:pt x="1382" y="9016"/>
                    <a:pt x="1382" y="9036"/>
                  </a:cubicBezTo>
                  <a:cubicBezTo>
                    <a:pt x="1400" y="9158"/>
                    <a:pt x="1489" y="9597"/>
                    <a:pt x="1617" y="10219"/>
                  </a:cubicBezTo>
                  <a:cubicBezTo>
                    <a:pt x="1999" y="12072"/>
                    <a:pt x="2734" y="15530"/>
                    <a:pt x="2989" y="16741"/>
                  </a:cubicBezTo>
                  <a:cubicBezTo>
                    <a:pt x="3032" y="16921"/>
                    <a:pt x="3187" y="17034"/>
                    <a:pt x="3357" y="17034"/>
                  </a:cubicBezTo>
                  <a:cubicBezTo>
                    <a:pt x="3404" y="17034"/>
                    <a:pt x="3456" y="17024"/>
                    <a:pt x="3504" y="17006"/>
                  </a:cubicBezTo>
                  <a:lnTo>
                    <a:pt x="4800" y="16440"/>
                  </a:lnTo>
                  <a:cubicBezTo>
                    <a:pt x="4871" y="16411"/>
                    <a:pt x="4913" y="16340"/>
                    <a:pt x="4913" y="16270"/>
                  </a:cubicBezTo>
                  <a:cubicBezTo>
                    <a:pt x="4913" y="16251"/>
                    <a:pt x="4909" y="16227"/>
                    <a:pt x="4900" y="16209"/>
                  </a:cubicBezTo>
                  <a:lnTo>
                    <a:pt x="4782" y="15887"/>
                  </a:lnTo>
                  <a:cubicBezTo>
                    <a:pt x="4763" y="15826"/>
                    <a:pt x="4706" y="15779"/>
                    <a:pt x="4645" y="15770"/>
                  </a:cubicBezTo>
                  <a:lnTo>
                    <a:pt x="4282" y="15700"/>
                  </a:lnTo>
                  <a:lnTo>
                    <a:pt x="4551" y="15478"/>
                  </a:lnTo>
                  <a:cubicBezTo>
                    <a:pt x="4593" y="15439"/>
                    <a:pt x="4617" y="15388"/>
                    <a:pt x="4617" y="15336"/>
                  </a:cubicBezTo>
                  <a:lnTo>
                    <a:pt x="4617" y="15308"/>
                  </a:lnTo>
                  <a:lnTo>
                    <a:pt x="2438" y="19"/>
                  </a:lnTo>
                  <a:cubicBezTo>
                    <a:pt x="2438" y="14"/>
                    <a:pt x="2433" y="10"/>
                    <a:pt x="2433" y="10"/>
                  </a:cubicBezTo>
                  <a:cubicBezTo>
                    <a:pt x="2390" y="5"/>
                    <a:pt x="2348" y="1"/>
                    <a:pt x="2305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0"/>
            <p:cNvSpPr/>
            <p:nvPr/>
          </p:nvSpPr>
          <p:spPr>
            <a:xfrm>
              <a:off x="7492018" y="3263714"/>
              <a:ext cx="641475" cy="616569"/>
            </a:xfrm>
            <a:custGeom>
              <a:rect b="b" l="l" r="r" t="t"/>
              <a:pathLst>
                <a:path extrusionOk="0" h="11437" w="11899">
                  <a:moveTo>
                    <a:pt x="3773" y="1"/>
                  </a:moveTo>
                  <a:lnTo>
                    <a:pt x="1387" y="3712"/>
                  </a:lnTo>
                  <a:cubicBezTo>
                    <a:pt x="1387" y="3712"/>
                    <a:pt x="3746" y="3190"/>
                    <a:pt x="5928" y="3190"/>
                  </a:cubicBezTo>
                  <a:cubicBezTo>
                    <a:pt x="7066" y="3190"/>
                    <a:pt x="8156" y="3332"/>
                    <a:pt x="8838" y="3764"/>
                  </a:cubicBezTo>
                  <a:cubicBezTo>
                    <a:pt x="10828" y="5018"/>
                    <a:pt x="1" y="9861"/>
                    <a:pt x="1" y="9861"/>
                  </a:cubicBezTo>
                  <a:lnTo>
                    <a:pt x="571" y="11436"/>
                  </a:lnTo>
                  <a:lnTo>
                    <a:pt x="1038" y="11247"/>
                  </a:lnTo>
                  <a:cubicBezTo>
                    <a:pt x="1113" y="11214"/>
                    <a:pt x="1165" y="11139"/>
                    <a:pt x="1161" y="11054"/>
                  </a:cubicBezTo>
                  <a:lnTo>
                    <a:pt x="1137" y="10653"/>
                  </a:lnTo>
                  <a:lnTo>
                    <a:pt x="1477" y="10894"/>
                  </a:lnTo>
                  <a:cubicBezTo>
                    <a:pt x="1509" y="10920"/>
                    <a:pt x="1545" y="10931"/>
                    <a:pt x="1583" y="10931"/>
                  </a:cubicBezTo>
                  <a:cubicBezTo>
                    <a:pt x="1607" y="10931"/>
                    <a:pt x="1632" y="10927"/>
                    <a:pt x="1656" y="10918"/>
                  </a:cubicBezTo>
                  <a:cubicBezTo>
                    <a:pt x="2712" y="10498"/>
                    <a:pt x="11898" y="6720"/>
                    <a:pt x="11426" y="3674"/>
                  </a:cubicBezTo>
                  <a:cubicBezTo>
                    <a:pt x="10927" y="443"/>
                    <a:pt x="3773" y="1"/>
                    <a:pt x="3773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0"/>
            <p:cNvSpPr/>
            <p:nvPr/>
          </p:nvSpPr>
          <p:spPr>
            <a:xfrm>
              <a:off x="7491264" y="3263175"/>
              <a:ext cx="618294" cy="617593"/>
            </a:xfrm>
            <a:custGeom>
              <a:rect b="b" l="l" r="r" t="t"/>
              <a:pathLst>
                <a:path extrusionOk="0" h="11456" w="11469">
                  <a:moveTo>
                    <a:pt x="3793" y="21"/>
                  </a:moveTo>
                  <a:lnTo>
                    <a:pt x="3793" y="21"/>
                  </a:lnTo>
                  <a:cubicBezTo>
                    <a:pt x="3803" y="22"/>
                    <a:pt x="3829" y="24"/>
                    <a:pt x="3867" y="24"/>
                  </a:cubicBezTo>
                  <a:cubicBezTo>
                    <a:pt x="4264" y="57"/>
                    <a:pt x="6036" y="218"/>
                    <a:pt x="7772" y="746"/>
                  </a:cubicBezTo>
                  <a:cubicBezTo>
                    <a:pt x="8639" y="1015"/>
                    <a:pt x="9498" y="1373"/>
                    <a:pt x="10167" y="1850"/>
                  </a:cubicBezTo>
                  <a:cubicBezTo>
                    <a:pt x="10837" y="2331"/>
                    <a:pt x="11313" y="2934"/>
                    <a:pt x="11431" y="3689"/>
                  </a:cubicBezTo>
                  <a:cubicBezTo>
                    <a:pt x="11446" y="3764"/>
                    <a:pt x="11450" y="3840"/>
                    <a:pt x="11450" y="3915"/>
                  </a:cubicBezTo>
                  <a:cubicBezTo>
                    <a:pt x="11450" y="4660"/>
                    <a:pt x="10903" y="5448"/>
                    <a:pt x="10069" y="6212"/>
                  </a:cubicBezTo>
                  <a:cubicBezTo>
                    <a:pt x="8814" y="7363"/>
                    <a:pt x="6904" y="8461"/>
                    <a:pt x="5215" y="9309"/>
                  </a:cubicBezTo>
                  <a:cubicBezTo>
                    <a:pt x="3523" y="10164"/>
                    <a:pt x="2052" y="10767"/>
                    <a:pt x="1670" y="10918"/>
                  </a:cubicBezTo>
                  <a:cubicBezTo>
                    <a:pt x="1646" y="10928"/>
                    <a:pt x="1622" y="10932"/>
                    <a:pt x="1599" y="10932"/>
                  </a:cubicBezTo>
                  <a:cubicBezTo>
                    <a:pt x="1561" y="10932"/>
                    <a:pt x="1528" y="10922"/>
                    <a:pt x="1495" y="10900"/>
                  </a:cubicBezTo>
                  <a:lnTo>
                    <a:pt x="1156" y="10654"/>
                  </a:lnTo>
                  <a:lnTo>
                    <a:pt x="1147" y="10654"/>
                  </a:lnTo>
                  <a:cubicBezTo>
                    <a:pt x="1141" y="10654"/>
                    <a:pt x="1141" y="10658"/>
                    <a:pt x="1141" y="10663"/>
                  </a:cubicBezTo>
                  <a:lnTo>
                    <a:pt x="1165" y="11069"/>
                  </a:lnTo>
                  <a:lnTo>
                    <a:pt x="1165" y="11078"/>
                  </a:lnTo>
                  <a:cubicBezTo>
                    <a:pt x="1165" y="11154"/>
                    <a:pt x="1118" y="11220"/>
                    <a:pt x="1047" y="11248"/>
                  </a:cubicBezTo>
                  <a:lnTo>
                    <a:pt x="594" y="11431"/>
                  </a:lnTo>
                  <a:lnTo>
                    <a:pt x="26" y="9872"/>
                  </a:lnTo>
                  <a:lnTo>
                    <a:pt x="26" y="9872"/>
                  </a:lnTo>
                  <a:cubicBezTo>
                    <a:pt x="163" y="9811"/>
                    <a:pt x="2359" y="8824"/>
                    <a:pt x="4560" y="7640"/>
                  </a:cubicBezTo>
                  <a:cubicBezTo>
                    <a:pt x="5696" y="7032"/>
                    <a:pt x="6828" y="6367"/>
                    <a:pt x="7683" y="5754"/>
                  </a:cubicBezTo>
                  <a:cubicBezTo>
                    <a:pt x="8112" y="5448"/>
                    <a:pt x="8465" y="5156"/>
                    <a:pt x="8715" y="4886"/>
                  </a:cubicBezTo>
                  <a:cubicBezTo>
                    <a:pt x="8960" y="4618"/>
                    <a:pt x="9106" y="4373"/>
                    <a:pt x="9106" y="4160"/>
                  </a:cubicBezTo>
                  <a:cubicBezTo>
                    <a:pt x="9106" y="4085"/>
                    <a:pt x="9087" y="4009"/>
                    <a:pt x="9045" y="3944"/>
                  </a:cubicBezTo>
                  <a:cubicBezTo>
                    <a:pt x="9002" y="3877"/>
                    <a:pt x="8941" y="3816"/>
                    <a:pt x="8856" y="3764"/>
                  </a:cubicBezTo>
                  <a:cubicBezTo>
                    <a:pt x="8173" y="3330"/>
                    <a:pt x="7083" y="3189"/>
                    <a:pt x="5942" y="3189"/>
                  </a:cubicBezTo>
                  <a:cubicBezTo>
                    <a:pt x="3882" y="3189"/>
                    <a:pt x="1661" y="3655"/>
                    <a:pt x="1418" y="3708"/>
                  </a:cubicBezTo>
                  <a:lnTo>
                    <a:pt x="1418" y="3708"/>
                  </a:lnTo>
                  <a:lnTo>
                    <a:pt x="3793" y="21"/>
                  </a:lnTo>
                  <a:close/>
                  <a:moveTo>
                    <a:pt x="3787" y="1"/>
                  </a:moveTo>
                  <a:cubicBezTo>
                    <a:pt x="3787" y="1"/>
                    <a:pt x="3783" y="6"/>
                    <a:pt x="3778" y="6"/>
                  </a:cubicBezTo>
                  <a:lnTo>
                    <a:pt x="1391" y="3717"/>
                  </a:lnTo>
                  <a:lnTo>
                    <a:pt x="1391" y="3726"/>
                  </a:lnTo>
                  <a:cubicBezTo>
                    <a:pt x="1396" y="3731"/>
                    <a:pt x="1396" y="3731"/>
                    <a:pt x="1401" y="3731"/>
                  </a:cubicBezTo>
                  <a:cubicBezTo>
                    <a:pt x="1401" y="3731"/>
                    <a:pt x="1410" y="3726"/>
                    <a:pt x="1430" y="3722"/>
                  </a:cubicBezTo>
                  <a:cubicBezTo>
                    <a:pt x="1693" y="3665"/>
                    <a:pt x="3900" y="3208"/>
                    <a:pt x="5942" y="3208"/>
                  </a:cubicBezTo>
                  <a:cubicBezTo>
                    <a:pt x="7078" y="3208"/>
                    <a:pt x="8168" y="3349"/>
                    <a:pt x="8847" y="3778"/>
                  </a:cubicBezTo>
                  <a:cubicBezTo>
                    <a:pt x="8932" y="3830"/>
                    <a:pt x="8989" y="3892"/>
                    <a:pt x="9031" y="3953"/>
                  </a:cubicBezTo>
                  <a:cubicBezTo>
                    <a:pt x="9069" y="4018"/>
                    <a:pt x="9087" y="4085"/>
                    <a:pt x="9087" y="4160"/>
                  </a:cubicBezTo>
                  <a:cubicBezTo>
                    <a:pt x="9087" y="4364"/>
                    <a:pt x="8946" y="4603"/>
                    <a:pt x="8701" y="4873"/>
                  </a:cubicBezTo>
                  <a:cubicBezTo>
                    <a:pt x="8267" y="5344"/>
                    <a:pt x="7507" y="5891"/>
                    <a:pt x="6612" y="6443"/>
                  </a:cubicBezTo>
                  <a:cubicBezTo>
                    <a:pt x="5263" y="7278"/>
                    <a:pt x="3617" y="8131"/>
                    <a:pt x="2301" y="8777"/>
                  </a:cubicBezTo>
                  <a:cubicBezTo>
                    <a:pt x="1646" y="9102"/>
                    <a:pt x="1071" y="9372"/>
                    <a:pt x="660" y="9560"/>
                  </a:cubicBezTo>
                  <a:cubicBezTo>
                    <a:pt x="457" y="9655"/>
                    <a:pt x="292" y="9729"/>
                    <a:pt x="185" y="9781"/>
                  </a:cubicBezTo>
                  <a:cubicBezTo>
                    <a:pt x="128" y="9810"/>
                    <a:pt x="85" y="9829"/>
                    <a:pt x="52" y="9842"/>
                  </a:cubicBezTo>
                  <a:cubicBezTo>
                    <a:pt x="24" y="9853"/>
                    <a:pt x="9" y="9862"/>
                    <a:pt x="9" y="9862"/>
                  </a:cubicBezTo>
                  <a:cubicBezTo>
                    <a:pt x="5" y="9862"/>
                    <a:pt x="0" y="9866"/>
                    <a:pt x="5" y="9871"/>
                  </a:cubicBezTo>
                  <a:lnTo>
                    <a:pt x="581" y="11451"/>
                  </a:lnTo>
                  <a:lnTo>
                    <a:pt x="585" y="11455"/>
                  </a:lnTo>
                  <a:lnTo>
                    <a:pt x="590" y="11455"/>
                  </a:lnTo>
                  <a:lnTo>
                    <a:pt x="1056" y="11267"/>
                  </a:lnTo>
                  <a:cubicBezTo>
                    <a:pt x="1132" y="11233"/>
                    <a:pt x="1184" y="11159"/>
                    <a:pt x="1184" y="11078"/>
                  </a:cubicBezTo>
                  <a:lnTo>
                    <a:pt x="1184" y="11064"/>
                  </a:lnTo>
                  <a:lnTo>
                    <a:pt x="1160" y="10682"/>
                  </a:lnTo>
                  <a:lnTo>
                    <a:pt x="1481" y="10913"/>
                  </a:lnTo>
                  <a:cubicBezTo>
                    <a:pt x="1519" y="10937"/>
                    <a:pt x="1561" y="10950"/>
                    <a:pt x="1599" y="10950"/>
                  </a:cubicBezTo>
                  <a:cubicBezTo>
                    <a:pt x="1628" y="10950"/>
                    <a:pt x="1650" y="10946"/>
                    <a:pt x="1674" y="10937"/>
                  </a:cubicBezTo>
                  <a:cubicBezTo>
                    <a:pt x="2188" y="10730"/>
                    <a:pt x="4636" y="9729"/>
                    <a:pt x="6956" y="8399"/>
                  </a:cubicBezTo>
                  <a:cubicBezTo>
                    <a:pt x="8116" y="7740"/>
                    <a:pt x="9243" y="6995"/>
                    <a:pt x="10078" y="6225"/>
                  </a:cubicBezTo>
                  <a:cubicBezTo>
                    <a:pt x="10917" y="5457"/>
                    <a:pt x="11469" y="4669"/>
                    <a:pt x="11469" y="3915"/>
                  </a:cubicBezTo>
                  <a:cubicBezTo>
                    <a:pt x="11469" y="3835"/>
                    <a:pt x="11464" y="3759"/>
                    <a:pt x="11450" y="3684"/>
                  </a:cubicBezTo>
                  <a:cubicBezTo>
                    <a:pt x="11323" y="2873"/>
                    <a:pt x="10780" y="2236"/>
                    <a:pt x="10040" y="1741"/>
                  </a:cubicBezTo>
                  <a:cubicBezTo>
                    <a:pt x="8928" y="996"/>
                    <a:pt x="7366" y="562"/>
                    <a:pt x="6079" y="312"/>
                  </a:cubicBezTo>
                  <a:cubicBezTo>
                    <a:pt x="4797" y="67"/>
                    <a:pt x="3787" y="1"/>
                    <a:pt x="3787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0"/>
            <p:cNvSpPr/>
            <p:nvPr/>
          </p:nvSpPr>
          <p:spPr>
            <a:xfrm>
              <a:off x="7487544" y="2684125"/>
              <a:ext cx="445890" cy="522442"/>
            </a:xfrm>
            <a:custGeom>
              <a:rect b="b" l="l" r="r" t="t"/>
              <a:pathLst>
                <a:path extrusionOk="0" h="9691" w="8271">
                  <a:moveTo>
                    <a:pt x="552" y="1"/>
                  </a:moveTo>
                  <a:cubicBezTo>
                    <a:pt x="509" y="1"/>
                    <a:pt x="494" y="28"/>
                    <a:pt x="494" y="28"/>
                  </a:cubicBezTo>
                  <a:cubicBezTo>
                    <a:pt x="1" y="1400"/>
                    <a:pt x="3310" y="9690"/>
                    <a:pt x="4999" y="9690"/>
                  </a:cubicBezTo>
                  <a:cubicBezTo>
                    <a:pt x="5005" y="9690"/>
                    <a:pt x="5011" y="9690"/>
                    <a:pt x="5016" y="9690"/>
                  </a:cubicBezTo>
                  <a:cubicBezTo>
                    <a:pt x="6992" y="9620"/>
                    <a:pt x="8270" y="4630"/>
                    <a:pt x="8270" y="4630"/>
                  </a:cubicBezTo>
                  <a:lnTo>
                    <a:pt x="7271" y="4423"/>
                  </a:lnTo>
                  <a:cubicBezTo>
                    <a:pt x="7271" y="4423"/>
                    <a:pt x="6002" y="8149"/>
                    <a:pt x="5177" y="8308"/>
                  </a:cubicBezTo>
                  <a:cubicBezTo>
                    <a:pt x="5155" y="8313"/>
                    <a:pt x="5132" y="8315"/>
                    <a:pt x="5110" y="8315"/>
                  </a:cubicBezTo>
                  <a:cubicBezTo>
                    <a:pt x="4359" y="8315"/>
                    <a:pt x="3692" y="5870"/>
                    <a:pt x="2762" y="3781"/>
                  </a:cubicBezTo>
                  <a:cubicBezTo>
                    <a:pt x="1244" y="367"/>
                    <a:pt x="711" y="1"/>
                    <a:pt x="552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0"/>
            <p:cNvSpPr/>
            <p:nvPr/>
          </p:nvSpPr>
          <p:spPr>
            <a:xfrm>
              <a:off x="7510833" y="2683855"/>
              <a:ext cx="423086" cy="523250"/>
            </a:xfrm>
            <a:custGeom>
              <a:rect b="b" l="l" r="r" t="t"/>
              <a:pathLst>
                <a:path extrusionOk="0" h="9706" w="7848">
                  <a:moveTo>
                    <a:pt x="131" y="18"/>
                  </a:moveTo>
                  <a:cubicBezTo>
                    <a:pt x="165" y="18"/>
                    <a:pt x="225" y="44"/>
                    <a:pt x="312" y="122"/>
                  </a:cubicBezTo>
                  <a:cubicBezTo>
                    <a:pt x="458" y="255"/>
                    <a:pt x="675" y="532"/>
                    <a:pt x="995" y="1094"/>
                  </a:cubicBezTo>
                  <a:cubicBezTo>
                    <a:pt x="1321" y="1659"/>
                    <a:pt x="1750" y="2508"/>
                    <a:pt x="2321" y="3786"/>
                  </a:cubicBezTo>
                  <a:cubicBezTo>
                    <a:pt x="2782" y="4833"/>
                    <a:pt x="3183" y="5970"/>
                    <a:pt x="3561" y="6842"/>
                  </a:cubicBezTo>
                  <a:cubicBezTo>
                    <a:pt x="3749" y="7276"/>
                    <a:pt x="3933" y="7649"/>
                    <a:pt x="4117" y="7913"/>
                  </a:cubicBezTo>
                  <a:cubicBezTo>
                    <a:pt x="4207" y="8045"/>
                    <a:pt x="4301" y="8149"/>
                    <a:pt x="4391" y="8219"/>
                  </a:cubicBezTo>
                  <a:cubicBezTo>
                    <a:pt x="4485" y="8291"/>
                    <a:pt x="4580" y="8332"/>
                    <a:pt x="4678" y="8332"/>
                  </a:cubicBezTo>
                  <a:cubicBezTo>
                    <a:pt x="4697" y="8332"/>
                    <a:pt x="4721" y="8328"/>
                    <a:pt x="4745" y="8323"/>
                  </a:cubicBezTo>
                  <a:cubicBezTo>
                    <a:pt x="4852" y="8304"/>
                    <a:pt x="4961" y="8224"/>
                    <a:pt x="5079" y="8106"/>
                  </a:cubicBezTo>
                  <a:cubicBezTo>
                    <a:pt x="5277" y="7903"/>
                    <a:pt x="5490" y="7568"/>
                    <a:pt x="5692" y="7187"/>
                  </a:cubicBezTo>
                  <a:cubicBezTo>
                    <a:pt x="6274" y="6088"/>
                    <a:pt x="6798" y="4577"/>
                    <a:pt x="6844" y="4438"/>
                  </a:cubicBezTo>
                  <a:lnTo>
                    <a:pt x="6844" y="4438"/>
                  </a:lnTo>
                  <a:lnTo>
                    <a:pt x="7826" y="4642"/>
                  </a:lnTo>
                  <a:lnTo>
                    <a:pt x="7826" y="4642"/>
                  </a:lnTo>
                  <a:cubicBezTo>
                    <a:pt x="7823" y="4652"/>
                    <a:pt x="7819" y="4667"/>
                    <a:pt x="7814" y="4687"/>
                  </a:cubicBezTo>
                  <a:cubicBezTo>
                    <a:pt x="7744" y="4961"/>
                    <a:pt x="7394" y="6197"/>
                    <a:pt x="6833" y="7370"/>
                  </a:cubicBezTo>
                  <a:cubicBezTo>
                    <a:pt x="6556" y="7956"/>
                    <a:pt x="6221" y="8526"/>
                    <a:pt x="5843" y="8955"/>
                  </a:cubicBezTo>
                  <a:cubicBezTo>
                    <a:pt x="5466" y="9384"/>
                    <a:pt x="5041" y="9667"/>
                    <a:pt x="4580" y="9686"/>
                  </a:cubicBezTo>
                  <a:lnTo>
                    <a:pt x="4565" y="9686"/>
                  </a:lnTo>
                  <a:cubicBezTo>
                    <a:pt x="4371" y="9686"/>
                    <a:pt x="4155" y="9573"/>
                    <a:pt x="3924" y="9375"/>
                  </a:cubicBezTo>
                  <a:cubicBezTo>
                    <a:pt x="3518" y="9026"/>
                    <a:pt x="3070" y="8404"/>
                    <a:pt x="2632" y="7640"/>
                  </a:cubicBezTo>
                  <a:cubicBezTo>
                    <a:pt x="1966" y="6493"/>
                    <a:pt x="1316" y="5026"/>
                    <a:pt x="830" y="3679"/>
                  </a:cubicBezTo>
                  <a:cubicBezTo>
                    <a:pt x="340" y="2329"/>
                    <a:pt x="20" y="1094"/>
                    <a:pt x="20" y="410"/>
                  </a:cubicBezTo>
                  <a:cubicBezTo>
                    <a:pt x="20" y="255"/>
                    <a:pt x="38" y="132"/>
                    <a:pt x="71" y="38"/>
                  </a:cubicBezTo>
                  <a:cubicBezTo>
                    <a:pt x="71" y="38"/>
                    <a:pt x="76" y="33"/>
                    <a:pt x="81" y="29"/>
                  </a:cubicBezTo>
                  <a:cubicBezTo>
                    <a:pt x="90" y="23"/>
                    <a:pt x="105" y="18"/>
                    <a:pt x="123" y="18"/>
                  </a:cubicBezTo>
                  <a:cubicBezTo>
                    <a:pt x="125" y="18"/>
                    <a:pt x="128" y="18"/>
                    <a:pt x="131" y="18"/>
                  </a:cubicBezTo>
                  <a:close/>
                  <a:moveTo>
                    <a:pt x="123" y="0"/>
                  </a:moveTo>
                  <a:cubicBezTo>
                    <a:pt x="94" y="0"/>
                    <a:pt x="81" y="5"/>
                    <a:pt x="71" y="14"/>
                  </a:cubicBezTo>
                  <a:cubicBezTo>
                    <a:pt x="57" y="23"/>
                    <a:pt x="53" y="29"/>
                    <a:pt x="53" y="29"/>
                  </a:cubicBezTo>
                  <a:lnTo>
                    <a:pt x="53" y="33"/>
                  </a:lnTo>
                  <a:cubicBezTo>
                    <a:pt x="20" y="127"/>
                    <a:pt x="0" y="255"/>
                    <a:pt x="0" y="410"/>
                  </a:cubicBezTo>
                  <a:cubicBezTo>
                    <a:pt x="0" y="934"/>
                    <a:pt x="189" y="1777"/>
                    <a:pt x="491" y="2745"/>
                  </a:cubicBezTo>
                  <a:cubicBezTo>
                    <a:pt x="948" y="4197"/>
                    <a:pt x="1670" y="5936"/>
                    <a:pt x="2425" y="7314"/>
                  </a:cubicBezTo>
                  <a:cubicBezTo>
                    <a:pt x="2802" y="8002"/>
                    <a:pt x="3189" y="8596"/>
                    <a:pt x="3551" y="9021"/>
                  </a:cubicBezTo>
                  <a:cubicBezTo>
                    <a:pt x="3919" y="9451"/>
                    <a:pt x="4264" y="9705"/>
                    <a:pt x="4565" y="9705"/>
                  </a:cubicBezTo>
                  <a:lnTo>
                    <a:pt x="4584" y="9705"/>
                  </a:lnTo>
                  <a:cubicBezTo>
                    <a:pt x="5079" y="9686"/>
                    <a:pt x="5531" y="9360"/>
                    <a:pt x="5933" y="8879"/>
                  </a:cubicBezTo>
                  <a:cubicBezTo>
                    <a:pt x="6532" y="8163"/>
                    <a:pt x="7008" y="7102"/>
                    <a:pt x="7338" y="6219"/>
                  </a:cubicBezTo>
                  <a:cubicBezTo>
                    <a:pt x="7668" y="5338"/>
                    <a:pt x="7847" y="4635"/>
                    <a:pt x="7847" y="4635"/>
                  </a:cubicBezTo>
                  <a:lnTo>
                    <a:pt x="7847" y="4626"/>
                  </a:lnTo>
                  <a:lnTo>
                    <a:pt x="7843" y="4626"/>
                  </a:lnTo>
                  <a:lnTo>
                    <a:pt x="6843" y="4419"/>
                  </a:lnTo>
                  <a:cubicBezTo>
                    <a:pt x="6839" y="4419"/>
                    <a:pt x="6833" y="4419"/>
                    <a:pt x="6829" y="4423"/>
                  </a:cubicBezTo>
                  <a:cubicBezTo>
                    <a:pt x="6829" y="4423"/>
                    <a:pt x="6824" y="4437"/>
                    <a:pt x="6815" y="4465"/>
                  </a:cubicBezTo>
                  <a:cubicBezTo>
                    <a:pt x="6744" y="4669"/>
                    <a:pt x="6419" y="5592"/>
                    <a:pt x="6013" y="6484"/>
                  </a:cubicBezTo>
                  <a:cubicBezTo>
                    <a:pt x="5810" y="6932"/>
                    <a:pt x="5588" y="7366"/>
                    <a:pt x="5367" y="7701"/>
                  </a:cubicBezTo>
                  <a:cubicBezTo>
                    <a:pt x="5259" y="7871"/>
                    <a:pt x="5150" y="8012"/>
                    <a:pt x="5041" y="8115"/>
                  </a:cubicBezTo>
                  <a:cubicBezTo>
                    <a:pt x="4937" y="8219"/>
                    <a:pt x="4834" y="8285"/>
                    <a:pt x="4739" y="8304"/>
                  </a:cubicBezTo>
                  <a:cubicBezTo>
                    <a:pt x="4721" y="8309"/>
                    <a:pt x="4697" y="8313"/>
                    <a:pt x="4678" y="8313"/>
                  </a:cubicBezTo>
                  <a:cubicBezTo>
                    <a:pt x="4584" y="8313"/>
                    <a:pt x="4495" y="8276"/>
                    <a:pt x="4405" y="8206"/>
                  </a:cubicBezTo>
                  <a:cubicBezTo>
                    <a:pt x="4245" y="8082"/>
                    <a:pt x="4084" y="7856"/>
                    <a:pt x="3929" y="7564"/>
                  </a:cubicBezTo>
                  <a:cubicBezTo>
                    <a:pt x="3443" y="6678"/>
                    <a:pt x="2948" y="5154"/>
                    <a:pt x="2340" y="3782"/>
                  </a:cubicBezTo>
                  <a:cubicBezTo>
                    <a:pt x="1580" y="2075"/>
                    <a:pt x="1067" y="1132"/>
                    <a:pt x="721" y="613"/>
                  </a:cubicBezTo>
                  <a:cubicBezTo>
                    <a:pt x="552" y="353"/>
                    <a:pt x="425" y="198"/>
                    <a:pt x="325" y="108"/>
                  </a:cubicBezTo>
                  <a:cubicBezTo>
                    <a:pt x="231" y="23"/>
                    <a:pt x="166" y="0"/>
                    <a:pt x="123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0"/>
            <p:cNvSpPr/>
            <p:nvPr/>
          </p:nvSpPr>
          <p:spPr>
            <a:xfrm>
              <a:off x="7324249" y="2685634"/>
              <a:ext cx="379850" cy="818677"/>
            </a:xfrm>
            <a:custGeom>
              <a:rect b="b" l="l" r="r" t="t"/>
              <a:pathLst>
                <a:path extrusionOk="0" h="15186" w="7046">
                  <a:moveTo>
                    <a:pt x="3523" y="0"/>
                  </a:moveTo>
                  <a:lnTo>
                    <a:pt x="1693" y="155"/>
                  </a:lnTo>
                  <a:cubicBezTo>
                    <a:pt x="1693" y="155"/>
                    <a:pt x="312" y="2725"/>
                    <a:pt x="156" y="5065"/>
                  </a:cubicBezTo>
                  <a:cubicBezTo>
                    <a:pt x="0" y="7399"/>
                    <a:pt x="1986" y="13397"/>
                    <a:pt x="2707" y="14076"/>
                  </a:cubicBezTo>
                  <a:cubicBezTo>
                    <a:pt x="3062" y="14414"/>
                    <a:pt x="3274" y="14500"/>
                    <a:pt x="3399" y="14500"/>
                  </a:cubicBezTo>
                  <a:cubicBezTo>
                    <a:pt x="3525" y="14500"/>
                    <a:pt x="3560" y="14411"/>
                    <a:pt x="3560" y="14411"/>
                  </a:cubicBezTo>
                  <a:cubicBezTo>
                    <a:pt x="3575" y="14637"/>
                    <a:pt x="3867" y="14920"/>
                    <a:pt x="4126" y="15127"/>
                  </a:cubicBezTo>
                  <a:cubicBezTo>
                    <a:pt x="4177" y="15167"/>
                    <a:pt x="4237" y="15185"/>
                    <a:pt x="4295" y="15185"/>
                  </a:cubicBezTo>
                  <a:cubicBezTo>
                    <a:pt x="4418" y="15185"/>
                    <a:pt x="4536" y="15104"/>
                    <a:pt x="4565" y="14972"/>
                  </a:cubicBezTo>
                  <a:cubicBezTo>
                    <a:pt x="4909" y="13327"/>
                    <a:pt x="7046" y="10827"/>
                    <a:pt x="7046" y="10827"/>
                  </a:cubicBezTo>
                  <a:cubicBezTo>
                    <a:pt x="6890" y="5687"/>
                    <a:pt x="3523" y="0"/>
                    <a:pt x="3523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812" name="Google Shape;812;p20"/>
            <p:cNvSpPr/>
            <p:nvPr/>
          </p:nvSpPr>
          <p:spPr>
            <a:xfrm>
              <a:off x="7331581" y="2685041"/>
              <a:ext cx="373003" cy="819755"/>
            </a:xfrm>
            <a:custGeom>
              <a:rect b="b" l="l" r="r" t="t"/>
              <a:pathLst>
                <a:path extrusionOk="0" h="15206" w="6919">
                  <a:moveTo>
                    <a:pt x="3380" y="21"/>
                  </a:moveTo>
                  <a:cubicBezTo>
                    <a:pt x="3386" y="30"/>
                    <a:pt x="3398" y="51"/>
                    <a:pt x="3415" y="81"/>
                  </a:cubicBezTo>
                  <a:cubicBezTo>
                    <a:pt x="3787" y="723"/>
                    <a:pt x="6754" y="6023"/>
                    <a:pt x="6900" y="10838"/>
                  </a:cubicBezTo>
                  <a:lnTo>
                    <a:pt x="6900" y="10838"/>
                  </a:lnTo>
                  <a:cubicBezTo>
                    <a:pt x="6851" y="10895"/>
                    <a:pt x="6338" y="11497"/>
                    <a:pt x="5792" y="12286"/>
                  </a:cubicBezTo>
                  <a:cubicBezTo>
                    <a:pt x="5212" y="13116"/>
                    <a:pt x="4590" y="14154"/>
                    <a:pt x="4420" y="14979"/>
                  </a:cubicBezTo>
                  <a:cubicBezTo>
                    <a:pt x="4392" y="15106"/>
                    <a:pt x="4278" y="15186"/>
                    <a:pt x="4160" y="15186"/>
                  </a:cubicBezTo>
                  <a:cubicBezTo>
                    <a:pt x="4103" y="15186"/>
                    <a:pt x="4046" y="15167"/>
                    <a:pt x="4000" y="15129"/>
                  </a:cubicBezTo>
                  <a:cubicBezTo>
                    <a:pt x="3868" y="15025"/>
                    <a:pt x="3731" y="14903"/>
                    <a:pt x="3622" y="14781"/>
                  </a:cubicBezTo>
                  <a:cubicBezTo>
                    <a:pt x="3514" y="14657"/>
                    <a:pt x="3439" y="14531"/>
                    <a:pt x="3434" y="14418"/>
                  </a:cubicBezTo>
                  <a:cubicBezTo>
                    <a:pt x="3434" y="14418"/>
                    <a:pt x="3434" y="14413"/>
                    <a:pt x="3430" y="14413"/>
                  </a:cubicBezTo>
                  <a:cubicBezTo>
                    <a:pt x="3428" y="14412"/>
                    <a:pt x="3426" y="14411"/>
                    <a:pt x="3425" y="14411"/>
                  </a:cubicBezTo>
                  <a:cubicBezTo>
                    <a:pt x="3421" y="14411"/>
                    <a:pt x="3418" y="14414"/>
                    <a:pt x="3415" y="14418"/>
                  </a:cubicBezTo>
                  <a:cubicBezTo>
                    <a:pt x="3415" y="14418"/>
                    <a:pt x="3406" y="14441"/>
                    <a:pt x="3382" y="14459"/>
                  </a:cubicBezTo>
                  <a:cubicBezTo>
                    <a:pt x="3358" y="14479"/>
                    <a:pt x="3321" y="14502"/>
                    <a:pt x="3264" y="14502"/>
                  </a:cubicBezTo>
                  <a:cubicBezTo>
                    <a:pt x="3141" y="14502"/>
                    <a:pt x="2929" y="14418"/>
                    <a:pt x="2575" y="14083"/>
                  </a:cubicBezTo>
                  <a:cubicBezTo>
                    <a:pt x="2490" y="14002"/>
                    <a:pt x="2387" y="13843"/>
                    <a:pt x="2270" y="13625"/>
                  </a:cubicBezTo>
                  <a:cubicBezTo>
                    <a:pt x="1859" y="12852"/>
                    <a:pt x="1297" y="11333"/>
                    <a:pt x="836" y="9730"/>
                  </a:cubicBezTo>
                  <a:cubicBezTo>
                    <a:pt x="378" y="8127"/>
                    <a:pt x="20" y="6443"/>
                    <a:pt x="20" y="5354"/>
                  </a:cubicBezTo>
                  <a:cubicBezTo>
                    <a:pt x="20" y="5255"/>
                    <a:pt x="24" y="5161"/>
                    <a:pt x="29" y="5076"/>
                  </a:cubicBezTo>
                  <a:cubicBezTo>
                    <a:pt x="104" y="3911"/>
                    <a:pt x="491" y="2684"/>
                    <a:pt x="855" y="1751"/>
                  </a:cubicBezTo>
                  <a:cubicBezTo>
                    <a:pt x="1038" y="1280"/>
                    <a:pt x="1212" y="888"/>
                    <a:pt x="1345" y="610"/>
                  </a:cubicBezTo>
                  <a:cubicBezTo>
                    <a:pt x="1411" y="473"/>
                    <a:pt x="1467" y="364"/>
                    <a:pt x="1506" y="289"/>
                  </a:cubicBezTo>
                  <a:cubicBezTo>
                    <a:pt x="1524" y="251"/>
                    <a:pt x="1538" y="223"/>
                    <a:pt x="1547" y="205"/>
                  </a:cubicBezTo>
                  <a:cubicBezTo>
                    <a:pt x="1556" y="190"/>
                    <a:pt x="1562" y="181"/>
                    <a:pt x="1564" y="176"/>
                  </a:cubicBezTo>
                  <a:lnTo>
                    <a:pt x="1564" y="176"/>
                  </a:lnTo>
                  <a:lnTo>
                    <a:pt x="3380" y="21"/>
                  </a:lnTo>
                  <a:close/>
                  <a:moveTo>
                    <a:pt x="3387" y="1"/>
                  </a:moveTo>
                  <a:lnTo>
                    <a:pt x="1557" y="157"/>
                  </a:lnTo>
                  <a:cubicBezTo>
                    <a:pt x="1552" y="157"/>
                    <a:pt x="1547" y="162"/>
                    <a:pt x="1547" y="162"/>
                  </a:cubicBezTo>
                  <a:cubicBezTo>
                    <a:pt x="1547" y="166"/>
                    <a:pt x="166" y="2736"/>
                    <a:pt x="10" y="5076"/>
                  </a:cubicBezTo>
                  <a:cubicBezTo>
                    <a:pt x="6" y="5161"/>
                    <a:pt x="0" y="5255"/>
                    <a:pt x="0" y="5354"/>
                  </a:cubicBezTo>
                  <a:cubicBezTo>
                    <a:pt x="0" y="6604"/>
                    <a:pt x="468" y="8626"/>
                    <a:pt x="1019" y="10413"/>
                  </a:cubicBezTo>
                  <a:cubicBezTo>
                    <a:pt x="1297" y="11310"/>
                    <a:pt x="1595" y="12149"/>
                    <a:pt x="1868" y="12805"/>
                  </a:cubicBezTo>
                  <a:cubicBezTo>
                    <a:pt x="2005" y="13130"/>
                    <a:pt x="2133" y="13412"/>
                    <a:pt x="2250" y="13634"/>
                  </a:cubicBezTo>
                  <a:cubicBezTo>
                    <a:pt x="2368" y="13852"/>
                    <a:pt x="2477" y="14012"/>
                    <a:pt x="2562" y="14097"/>
                  </a:cubicBezTo>
                  <a:cubicBezTo>
                    <a:pt x="2920" y="14431"/>
                    <a:pt x="3132" y="14522"/>
                    <a:pt x="3264" y="14522"/>
                  </a:cubicBezTo>
                  <a:cubicBezTo>
                    <a:pt x="3330" y="14522"/>
                    <a:pt x="3373" y="14498"/>
                    <a:pt x="3396" y="14474"/>
                  </a:cubicBezTo>
                  <a:cubicBezTo>
                    <a:pt x="3405" y="14466"/>
                    <a:pt x="3413" y="14458"/>
                    <a:pt x="3418" y="14450"/>
                  </a:cubicBezTo>
                  <a:lnTo>
                    <a:pt x="3418" y="14450"/>
                  </a:lnTo>
                  <a:cubicBezTo>
                    <a:pt x="3436" y="14560"/>
                    <a:pt x="3508" y="14678"/>
                    <a:pt x="3608" y="14794"/>
                  </a:cubicBezTo>
                  <a:cubicBezTo>
                    <a:pt x="3717" y="14918"/>
                    <a:pt x="3859" y="15040"/>
                    <a:pt x="3985" y="15144"/>
                  </a:cubicBezTo>
                  <a:cubicBezTo>
                    <a:pt x="4037" y="15186"/>
                    <a:pt x="4098" y="15205"/>
                    <a:pt x="4160" y="15205"/>
                  </a:cubicBezTo>
                  <a:cubicBezTo>
                    <a:pt x="4287" y="15205"/>
                    <a:pt x="4405" y="15120"/>
                    <a:pt x="4433" y="14983"/>
                  </a:cubicBezTo>
                  <a:cubicBezTo>
                    <a:pt x="4608" y="14163"/>
                    <a:pt x="5230" y="13125"/>
                    <a:pt x="5806" y="12300"/>
                  </a:cubicBezTo>
                  <a:cubicBezTo>
                    <a:pt x="6094" y="11885"/>
                    <a:pt x="6372" y="11517"/>
                    <a:pt x="6579" y="11258"/>
                  </a:cubicBezTo>
                  <a:cubicBezTo>
                    <a:pt x="6683" y="11131"/>
                    <a:pt x="6768" y="11027"/>
                    <a:pt x="6825" y="10957"/>
                  </a:cubicBezTo>
                  <a:cubicBezTo>
                    <a:pt x="6853" y="10918"/>
                    <a:pt x="6876" y="10890"/>
                    <a:pt x="6895" y="10872"/>
                  </a:cubicBezTo>
                  <a:cubicBezTo>
                    <a:pt x="6910" y="10852"/>
                    <a:pt x="6919" y="10843"/>
                    <a:pt x="6919" y="10843"/>
                  </a:cubicBezTo>
                  <a:lnTo>
                    <a:pt x="6919" y="10838"/>
                  </a:lnTo>
                  <a:cubicBezTo>
                    <a:pt x="6763" y="5694"/>
                    <a:pt x="3396" y="7"/>
                    <a:pt x="3396" y="7"/>
                  </a:cubicBezTo>
                  <a:cubicBezTo>
                    <a:pt x="3391" y="7"/>
                    <a:pt x="3391" y="1"/>
                    <a:pt x="3387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0"/>
            <p:cNvSpPr/>
            <p:nvPr/>
          </p:nvSpPr>
          <p:spPr>
            <a:xfrm>
              <a:off x="7124134" y="2131545"/>
              <a:ext cx="777975" cy="564707"/>
            </a:xfrm>
            <a:custGeom>
              <a:rect b="b" l="l" r="r" t="t"/>
              <a:pathLst>
                <a:path extrusionOk="0" h="10475" w="14431">
                  <a:moveTo>
                    <a:pt x="8949" y="1"/>
                  </a:moveTo>
                  <a:cubicBezTo>
                    <a:pt x="6784" y="1"/>
                    <a:pt x="4686" y="1000"/>
                    <a:pt x="4575" y="1054"/>
                  </a:cubicBezTo>
                  <a:lnTo>
                    <a:pt x="4566" y="1054"/>
                  </a:lnTo>
                  <a:cubicBezTo>
                    <a:pt x="4538" y="1049"/>
                    <a:pt x="4400" y="1028"/>
                    <a:pt x="4160" y="1028"/>
                  </a:cubicBezTo>
                  <a:cubicBezTo>
                    <a:pt x="3709" y="1028"/>
                    <a:pt x="2897" y="1102"/>
                    <a:pt x="1769" y="1492"/>
                  </a:cubicBezTo>
                  <a:cubicBezTo>
                    <a:pt x="0" y="2105"/>
                    <a:pt x="430" y="4515"/>
                    <a:pt x="448" y="4615"/>
                  </a:cubicBezTo>
                  <a:lnTo>
                    <a:pt x="448" y="4624"/>
                  </a:lnTo>
                  <a:lnTo>
                    <a:pt x="2434" y="7184"/>
                  </a:lnTo>
                  <a:cubicBezTo>
                    <a:pt x="2439" y="7189"/>
                    <a:pt x="2439" y="7189"/>
                    <a:pt x="2444" y="7189"/>
                  </a:cubicBezTo>
                  <a:cubicBezTo>
                    <a:pt x="2590" y="7208"/>
                    <a:pt x="5358" y="7614"/>
                    <a:pt x="7117" y="9528"/>
                  </a:cubicBezTo>
                  <a:cubicBezTo>
                    <a:pt x="7775" y="10246"/>
                    <a:pt x="8405" y="10475"/>
                    <a:pt x="8941" y="10475"/>
                  </a:cubicBezTo>
                  <a:cubicBezTo>
                    <a:pt x="9703" y="10475"/>
                    <a:pt x="10273" y="10013"/>
                    <a:pt x="10456" y="9843"/>
                  </a:cubicBezTo>
                  <a:cubicBezTo>
                    <a:pt x="10468" y="9831"/>
                    <a:pt x="10458" y="9815"/>
                    <a:pt x="10445" y="9815"/>
                  </a:cubicBezTo>
                  <a:cubicBezTo>
                    <a:pt x="10444" y="9815"/>
                    <a:pt x="10442" y="9815"/>
                    <a:pt x="10441" y="9815"/>
                  </a:cubicBezTo>
                  <a:cubicBezTo>
                    <a:pt x="10329" y="9859"/>
                    <a:pt x="10120" y="9929"/>
                    <a:pt x="9931" y="9929"/>
                  </a:cubicBezTo>
                  <a:cubicBezTo>
                    <a:pt x="9731" y="9929"/>
                    <a:pt x="9555" y="9850"/>
                    <a:pt x="9546" y="9575"/>
                  </a:cubicBezTo>
                  <a:cubicBezTo>
                    <a:pt x="9522" y="8924"/>
                    <a:pt x="12856" y="8024"/>
                    <a:pt x="13644" y="5684"/>
                  </a:cubicBezTo>
                  <a:cubicBezTo>
                    <a:pt x="14430" y="3346"/>
                    <a:pt x="13111" y="936"/>
                    <a:pt x="10475" y="195"/>
                  </a:cubicBezTo>
                  <a:cubicBezTo>
                    <a:pt x="9980" y="57"/>
                    <a:pt x="9463" y="1"/>
                    <a:pt x="8949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0"/>
            <p:cNvSpPr/>
            <p:nvPr/>
          </p:nvSpPr>
          <p:spPr>
            <a:xfrm>
              <a:off x="7516925" y="2248584"/>
              <a:ext cx="365132" cy="447183"/>
            </a:xfrm>
            <a:custGeom>
              <a:rect b="b" l="l" r="r" t="t"/>
              <a:pathLst>
                <a:path extrusionOk="0" h="8295" w="6773">
                  <a:moveTo>
                    <a:pt x="1316" y="0"/>
                  </a:moveTo>
                  <a:cubicBezTo>
                    <a:pt x="1316" y="0"/>
                    <a:pt x="1363" y="28"/>
                    <a:pt x="1448" y="85"/>
                  </a:cubicBezTo>
                  <a:cubicBezTo>
                    <a:pt x="2844" y="113"/>
                    <a:pt x="4419" y="1368"/>
                    <a:pt x="4419" y="3145"/>
                  </a:cubicBezTo>
                  <a:cubicBezTo>
                    <a:pt x="4419" y="3208"/>
                    <a:pt x="4419" y="3269"/>
                    <a:pt x="4415" y="3330"/>
                  </a:cubicBezTo>
                  <a:cubicBezTo>
                    <a:pt x="4297" y="5273"/>
                    <a:pt x="1821" y="6179"/>
                    <a:pt x="802" y="6475"/>
                  </a:cubicBezTo>
                  <a:cubicBezTo>
                    <a:pt x="208" y="6654"/>
                    <a:pt x="38" y="7145"/>
                    <a:pt x="1" y="7522"/>
                  </a:cubicBezTo>
                  <a:cubicBezTo>
                    <a:pt x="599" y="8103"/>
                    <a:pt x="1165" y="8295"/>
                    <a:pt x="1655" y="8295"/>
                  </a:cubicBezTo>
                  <a:cubicBezTo>
                    <a:pt x="1746" y="8295"/>
                    <a:pt x="1835" y="8286"/>
                    <a:pt x="1920" y="8277"/>
                  </a:cubicBezTo>
                  <a:cubicBezTo>
                    <a:pt x="1548" y="8088"/>
                    <a:pt x="1071" y="7701"/>
                    <a:pt x="1363" y="7036"/>
                  </a:cubicBezTo>
                  <a:cubicBezTo>
                    <a:pt x="1821" y="6009"/>
                    <a:pt x="6772" y="5169"/>
                    <a:pt x="5551" y="2226"/>
                  </a:cubicBezTo>
                  <a:cubicBezTo>
                    <a:pt x="4660" y="81"/>
                    <a:pt x="1316" y="0"/>
                    <a:pt x="1316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0"/>
            <p:cNvSpPr/>
            <p:nvPr/>
          </p:nvSpPr>
          <p:spPr>
            <a:xfrm>
              <a:off x="7144512" y="2131113"/>
              <a:ext cx="727893" cy="565732"/>
            </a:xfrm>
            <a:custGeom>
              <a:rect b="b" l="l" r="r" t="t"/>
              <a:pathLst>
                <a:path extrusionOk="0" h="10494" w="13502">
                  <a:moveTo>
                    <a:pt x="8563" y="20"/>
                  </a:moveTo>
                  <a:cubicBezTo>
                    <a:pt x="9078" y="20"/>
                    <a:pt x="9597" y="76"/>
                    <a:pt x="10091" y="213"/>
                  </a:cubicBezTo>
                  <a:cubicBezTo>
                    <a:pt x="12219" y="812"/>
                    <a:pt x="13482" y="2486"/>
                    <a:pt x="13482" y="4340"/>
                  </a:cubicBezTo>
                  <a:cubicBezTo>
                    <a:pt x="13482" y="4782"/>
                    <a:pt x="13412" y="5235"/>
                    <a:pt x="13256" y="5688"/>
                  </a:cubicBezTo>
                  <a:cubicBezTo>
                    <a:pt x="12870" y="6852"/>
                    <a:pt x="11845" y="7659"/>
                    <a:pt x="10917" y="8258"/>
                  </a:cubicBezTo>
                  <a:cubicBezTo>
                    <a:pt x="10455" y="8556"/>
                    <a:pt x="10017" y="8800"/>
                    <a:pt x="9695" y="9017"/>
                  </a:cubicBezTo>
                  <a:cubicBezTo>
                    <a:pt x="9531" y="9121"/>
                    <a:pt x="9399" y="9220"/>
                    <a:pt x="9305" y="9309"/>
                  </a:cubicBezTo>
                  <a:cubicBezTo>
                    <a:pt x="9214" y="9404"/>
                    <a:pt x="9158" y="9489"/>
                    <a:pt x="9158" y="9574"/>
                  </a:cubicBezTo>
                  <a:lnTo>
                    <a:pt x="9158" y="9583"/>
                  </a:lnTo>
                  <a:cubicBezTo>
                    <a:pt x="9163" y="9720"/>
                    <a:pt x="9210" y="9814"/>
                    <a:pt x="9285" y="9871"/>
                  </a:cubicBezTo>
                  <a:cubicBezTo>
                    <a:pt x="9356" y="9927"/>
                    <a:pt x="9455" y="9947"/>
                    <a:pt x="9554" y="9947"/>
                  </a:cubicBezTo>
                  <a:cubicBezTo>
                    <a:pt x="9743" y="9947"/>
                    <a:pt x="9955" y="9875"/>
                    <a:pt x="10063" y="9833"/>
                  </a:cubicBezTo>
                  <a:lnTo>
                    <a:pt x="10073" y="9833"/>
                  </a:lnTo>
                  <a:lnTo>
                    <a:pt x="10073" y="9838"/>
                  </a:lnTo>
                  <a:lnTo>
                    <a:pt x="10073" y="9842"/>
                  </a:lnTo>
                  <a:cubicBezTo>
                    <a:pt x="9889" y="10012"/>
                    <a:pt x="9323" y="10474"/>
                    <a:pt x="8563" y="10474"/>
                  </a:cubicBezTo>
                  <a:cubicBezTo>
                    <a:pt x="8031" y="10474"/>
                    <a:pt x="7403" y="10248"/>
                    <a:pt x="6743" y="9531"/>
                  </a:cubicBezTo>
                  <a:cubicBezTo>
                    <a:pt x="4985" y="7612"/>
                    <a:pt x="2216" y="7211"/>
                    <a:pt x="2070" y="7187"/>
                  </a:cubicBezTo>
                  <a:lnTo>
                    <a:pt x="2066" y="7187"/>
                  </a:lnTo>
                  <a:lnTo>
                    <a:pt x="81" y="4627"/>
                  </a:lnTo>
                  <a:lnTo>
                    <a:pt x="81" y="4623"/>
                  </a:lnTo>
                  <a:cubicBezTo>
                    <a:pt x="70" y="4589"/>
                    <a:pt x="18" y="4292"/>
                    <a:pt x="18" y="3896"/>
                  </a:cubicBezTo>
                  <a:cubicBezTo>
                    <a:pt x="18" y="3500"/>
                    <a:pt x="70" y="3004"/>
                    <a:pt x="268" y="2557"/>
                  </a:cubicBezTo>
                  <a:cubicBezTo>
                    <a:pt x="467" y="2113"/>
                    <a:pt x="806" y="1713"/>
                    <a:pt x="1391" y="1510"/>
                  </a:cubicBezTo>
                  <a:cubicBezTo>
                    <a:pt x="2528" y="1119"/>
                    <a:pt x="3339" y="1047"/>
                    <a:pt x="3787" y="1047"/>
                  </a:cubicBezTo>
                  <a:cubicBezTo>
                    <a:pt x="4023" y="1047"/>
                    <a:pt x="4160" y="1067"/>
                    <a:pt x="4183" y="1071"/>
                  </a:cubicBezTo>
                  <a:lnTo>
                    <a:pt x="4188" y="1071"/>
                  </a:lnTo>
                  <a:cubicBezTo>
                    <a:pt x="4192" y="1071"/>
                    <a:pt x="4197" y="1071"/>
                    <a:pt x="4201" y="1067"/>
                  </a:cubicBezTo>
                  <a:cubicBezTo>
                    <a:pt x="4310" y="1015"/>
                    <a:pt x="6404" y="20"/>
                    <a:pt x="8563" y="20"/>
                  </a:cubicBezTo>
                  <a:close/>
                  <a:moveTo>
                    <a:pt x="8563" y="0"/>
                  </a:moveTo>
                  <a:cubicBezTo>
                    <a:pt x="6399" y="0"/>
                    <a:pt x="4301" y="995"/>
                    <a:pt x="4192" y="1052"/>
                  </a:cubicBezTo>
                  <a:lnTo>
                    <a:pt x="4188" y="1052"/>
                  </a:lnTo>
                  <a:cubicBezTo>
                    <a:pt x="4160" y="1047"/>
                    <a:pt x="4023" y="1029"/>
                    <a:pt x="3787" y="1029"/>
                  </a:cubicBezTo>
                  <a:cubicBezTo>
                    <a:pt x="3339" y="1029"/>
                    <a:pt x="2523" y="1099"/>
                    <a:pt x="1387" y="1491"/>
                  </a:cubicBezTo>
                  <a:cubicBezTo>
                    <a:pt x="797" y="1698"/>
                    <a:pt x="448" y="2099"/>
                    <a:pt x="250" y="2551"/>
                  </a:cubicBezTo>
                  <a:cubicBezTo>
                    <a:pt x="52" y="3000"/>
                    <a:pt x="0" y="3500"/>
                    <a:pt x="0" y="3896"/>
                  </a:cubicBezTo>
                  <a:cubicBezTo>
                    <a:pt x="0" y="4297"/>
                    <a:pt x="52" y="4589"/>
                    <a:pt x="61" y="4627"/>
                  </a:cubicBezTo>
                  <a:cubicBezTo>
                    <a:pt x="61" y="4632"/>
                    <a:pt x="61" y="4632"/>
                    <a:pt x="66" y="4636"/>
                  </a:cubicBezTo>
                  <a:lnTo>
                    <a:pt x="2051" y="7197"/>
                  </a:lnTo>
                  <a:cubicBezTo>
                    <a:pt x="2051" y="7202"/>
                    <a:pt x="2061" y="7206"/>
                    <a:pt x="2066" y="7206"/>
                  </a:cubicBezTo>
                  <a:cubicBezTo>
                    <a:pt x="2212" y="7226"/>
                    <a:pt x="4976" y="7631"/>
                    <a:pt x="6730" y="9540"/>
                  </a:cubicBezTo>
                  <a:cubicBezTo>
                    <a:pt x="7390" y="10262"/>
                    <a:pt x="8026" y="10493"/>
                    <a:pt x="8563" y="10493"/>
                  </a:cubicBezTo>
                  <a:cubicBezTo>
                    <a:pt x="9333" y="10493"/>
                    <a:pt x="9903" y="10027"/>
                    <a:pt x="10087" y="9857"/>
                  </a:cubicBezTo>
                  <a:cubicBezTo>
                    <a:pt x="10091" y="9851"/>
                    <a:pt x="10097" y="9847"/>
                    <a:pt x="10091" y="9838"/>
                  </a:cubicBezTo>
                  <a:cubicBezTo>
                    <a:pt x="10091" y="9833"/>
                    <a:pt x="10091" y="9823"/>
                    <a:pt x="10087" y="9819"/>
                  </a:cubicBezTo>
                  <a:cubicBezTo>
                    <a:pt x="10082" y="9814"/>
                    <a:pt x="10078" y="9814"/>
                    <a:pt x="10069" y="9814"/>
                  </a:cubicBezTo>
                  <a:lnTo>
                    <a:pt x="10058" y="9814"/>
                  </a:lnTo>
                  <a:cubicBezTo>
                    <a:pt x="9945" y="9857"/>
                    <a:pt x="9738" y="9927"/>
                    <a:pt x="9554" y="9927"/>
                  </a:cubicBezTo>
                  <a:cubicBezTo>
                    <a:pt x="9455" y="9927"/>
                    <a:pt x="9366" y="9908"/>
                    <a:pt x="9294" y="9857"/>
                  </a:cubicBezTo>
                  <a:cubicBezTo>
                    <a:pt x="9229" y="9805"/>
                    <a:pt x="9181" y="9716"/>
                    <a:pt x="9177" y="9583"/>
                  </a:cubicBezTo>
                  <a:lnTo>
                    <a:pt x="9177" y="9574"/>
                  </a:lnTo>
                  <a:cubicBezTo>
                    <a:pt x="9177" y="9498"/>
                    <a:pt x="9229" y="9413"/>
                    <a:pt x="9318" y="9324"/>
                  </a:cubicBezTo>
                  <a:cubicBezTo>
                    <a:pt x="9479" y="9168"/>
                    <a:pt x="9762" y="8989"/>
                    <a:pt x="10110" y="8776"/>
                  </a:cubicBezTo>
                  <a:cubicBezTo>
                    <a:pt x="11153" y="8145"/>
                    <a:pt x="12761" y="7230"/>
                    <a:pt x="13275" y="5698"/>
                  </a:cubicBezTo>
                  <a:cubicBezTo>
                    <a:pt x="13430" y="5239"/>
                    <a:pt x="13501" y="4782"/>
                    <a:pt x="13501" y="4340"/>
                  </a:cubicBezTo>
                  <a:cubicBezTo>
                    <a:pt x="13501" y="2477"/>
                    <a:pt x="12228" y="793"/>
                    <a:pt x="10097" y="194"/>
                  </a:cubicBezTo>
                  <a:cubicBezTo>
                    <a:pt x="9601" y="57"/>
                    <a:pt x="9078" y="0"/>
                    <a:pt x="8563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0"/>
            <p:cNvSpPr/>
            <p:nvPr/>
          </p:nvSpPr>
          <p:spPr>
            <a:xfrm>
              <a:off x="7065911" y="2236238"/>
              <a:ext cx="695008" cy="486322"/>
            </a:xfrm>
            <a:custGeom>
              <a:rect b="b" l="l" r="r" t="t"/>
              <a:pathLst>
                <a:path extrusionOk="0" h="9021" w="12892">
                  <a:moveTo>
                    <a:pt x="6809" y="0"/>
                  </a:moveTo>
                  <a:cubicBezTo>
                    <a:pt x="6663" y="0"/>
                    <a:pt x="6516" y="11"/>
                    <a:pt x="6367" y="36"/>
                  </a:cubicBezTo>
                  <a:cubicBezTo>
                    <a:pt x="6367" y="36"/>
                    <a:pt x="6551" y="1587"/>
                    <a:pt x="5443" y="2606"/>
                  </a:cubicBezTo>
                  <a:cubicBezTo>
                    <a:pt x="4566" y="3408"/>
                    <a:pt x="4425" y="4601"/>
                    <a:pt x="4401" y="5067"/>
                  </a:cubicBezTo>
                  <a:cubicBezTo>
                    <a:pt x="4401" y="5098"/>
                    <a:pt x="4378" y="5116"/>
                    <a:pt x="4355" y="5116"/>
                  </a:cubicBezTo>
                  <a:cubicBezTo>
                    <a:pt x="4338" y="5116"/>
                    <a:pt x="4321" y="5107"/>
                    <a:pt x="4311" y="5087"/>
                  </a:cubicBezTo>
                  <a:cubicBezTo>
                    <a:pt x="4146" y="4752"/>
                    <a:pt x="3768" y="4012"/>
                    <a:pt x="3400" y="3511"/>
                  </a:cubicBezTo>
                  <a:cubicBezTo>
                    <a:pt x="3057" y="3034"/>
                    <a:pt x="2657" y="2560"/>
                    <a:pt x="2042" y="2560"/>
                  </a:cubicBezTo>
                  <a:cubicBezTo>
                    <a:pt x="1787" y="2560"/>
                    <a:pt x="1496" y="2641"/>
                    <a:pt x="1156" y="2837"/>
                  </a:cubicBezTo>
                  <a:cubicBezTo>
                    <a:pt x="1" y="3511"/>
                    <a:pt x="534" y="5270"/>
                    <a:pt x="2825" y="5572"/>
                  </a:cubicBezTo>
                  <a:cubicBezTo>
                    <a:pt x="5117" y="5874"/>
                    <a:pt x="6343" y="6822"/>
                    <a:pt x="6438" y="7307"/>
                  </a:cubicBezTo>
                  <a:cubicBezTo>
                    <a:pt x="6528" y="7794"/>
                    <a:pt x="6575" y="8676"/>
                    <a:pt x="6575" y="8676"/>
                  </a:cubicBezTo>
                  <a:cubicBezTo>
                    <a:pt x="6575" y="8676"/>
                    <a:pt x="6947" y="9021"/>
                    <a:pt x="7643" y="9021"/>
                  </a:cubicBezTo>
                  <a:cubicBezTo>
                    <a:pt x="7665" y="9021"/>
                    <a:pt x="7688" y="9020"/>
                    <a:pt x="7711" y="9020"/>
                  </a:cubicBezTo>
                  <a:cubicBezTo>
                    <a:pt x="8452" y="8996"/>
                    <a:pt x="8380" y="8232"/>
                    <a:pt x="8380" y="8232"/>
                  </a:cubicBezTo>
                  <a:cubicBezTo>
                    <a:pt x="8380" y="8232"/>
                    <a:pt x="8149" y="7006"/>
                    <a:pt x="9168" y="6704"/>
                  </a:cubicBezTo>
                  <a:cubicBezTo>
                    <a:pt x="10187" y="6408"/>
                    <a:pt x="12663" y="5502"/>
                    <a:pt x="12781" y="3559"/>
                  </a:cubicBezTo>
                  <a:cubicBezTo>
                    <a:pt x="12891" y="1656"/>
                    <a:pt x="11215" y="312"/>
                    <a:pt x="9757" y="312"/>
                  </a:cubicBezTo>
                  <a:cubicBezTo>
                    <a:pt x="9722" y="312"/>
                    <a:pt x="9688" y="312"/>
                    <a:pt x="9653" y="314"/>
                  </a:cubicBezTo>
                  <a:cubicBezTo>
                    <a:pt x="9653" y="314"/>
                    <a:pt x="10271" y="960"/>
                    <a:pt x="10498" y="1635"/>
                  </a:cubicBezTo>
                  <a:cubicBezTo>
                    <a:pt x="10545" y="1772"/>
                    <a:pt x="10430" y="1886"/>
                    <a:pt x="10309" y="1886"/>
                  </a:cubicBezTo>
                  <a:cubicBezTo>
                    <a:pt x="10260" y="1886"/>
                    <a:pt x="10209" y="1867"/>
                    <a:pt x="10168" y="1824"/>
                  </a:cubicBezTo>
                  <a:cubicBezTo>
                    <a:pt x="9555" y="1154"/>
                    <a:pt x="8281" y="0"/>
                    <a:pt x="6809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0"/>
            <p:cNvSpPr/>
            <p:nvPr/>
          </p:nvSpPr>
          <p:spPr>
            <a:xfrm>
              <a:off x="7586308" y="2253166"/>
              <a:ext cx="168900" cy="274348"/>
            </a:xfrm>
            <a:custGeom>
              <a:rect b="b" l="l" r="r" t="t"/>
              <a:pathLst>
                <a:path extrusionOk="0" h="5089" w="3133">
                  <a:moveTo>
                    <a:pt x="0" y="0"/>
                  </a:moveTo>
                  <a:cubicBezTo>
                    <a:pt x="0" y="0"/>
                    <a:pt x="91" y="95"/>
                    <a:pt x="209" y="241"/>
                  </a:cubicBezTo>
                  <a:cubicBezTo>
                    <a:pt x="1142" y="557"/>
                    <a:pt x="2858" y="1354"/>
                    <a:pt x="2727" y="2910"/>
                  </a:cubicBezTo>
                  <a:cubicBezTo>
                    <a:pt x="2632" y="3952"/>
                    <a:pt x="2368" y="4651"/>
                    <a:pt x="2118" y="5088"/>
                  </a:cubicBezTo>
                  <a:cubicBezTo>
                    <a:pt x="2666" y="4617"/>
                    <a:pt x="3080" y="4013"/>
                    <a:pt x="3128" y="3245"/>
                  </a:cubicBezTo>
                  <a:cubicBezTo>
                    <a:pt x="3132" y="3184"/>
                    <a:pt x="3132" y="3123"/>
                    <a:pt x="3132" y="3060"/>
                  </a:cubicBezTo>
                  <a:cubicBezTo>
                    <a:pt x="3132" y="1283"/>
                    <a:pt x="1557" y="28"/>
                    <a:pt x="161" y="0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0"/>
            <p:cNvSpPr/>
            <p:nvPr/>
          </p:nvSpPr>
          <p:spPr>
            <a:xfrm>
              <a:off x="7564204" y="2550589"/>
              <a:ext cx="30567" cy="17089"/>
            </a:xfrm>
            <a:custGeom>
              <a:rect b="b" l="l" r="r" t="t"/>
              <a:pathLst>
                <a:path extrusionOk="0" h="317" w="567">
                  <a:moveTo>
                    <a:pt x="1" y="0"/>
                  </a:moveTo>
                  <a:cubicBezTo>
                    <a:pt x="1" y="0"/>
                    <a:pt x="114" y="316"/>
                    <a:pt x="208" y="316"/>
                  </a:cubicBezTo>
                  <a:cubicBezTo>
                    <a:pt x="297" y="316"/>
                    <a:pt x="567" y="33"/>
                    <a:pt x="473" y="33"/>
                  </a:cubicBezTo>
                  <a:cubicBezTo>
                    <a:pt x="467" y="33"/>
                    <a:pt x="458" y="39"/>
                    <a:pt x="449" y="39"/>
                  </a:cubicBezTo>
                  <a:cubicBezTo>
                    <a:pt x="421" y="48"/>
                    <a:pt x="382" y="48"/>
                    <a:pt x="345" y="48"/>
                  </a:cubicBezTo>
                  <a:cubicBezTo>
                    <a:pt x="194" y="4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0"/>
            <p:cNvSpPr/>
            <p:nvPr/>
          </p:nvSpPr>
          <p:spPr>
            <a:xfrm>
              <a:off x="7409104" y="2236346"/>
              <a:ext cx="179574" cy="89598"/>
            </a:xfrm>
            <a:custGeom>
              <a:rect b="b" l="l" r="r" t="t"/>
              <a:pathLst>
                <a:path extrusionOk="0" h="1662" w="3331">
                  <a:moveTo>
                    <a:pt x="444" y="1"/>
                  </a:moveTo>
                  <a:cubicBezTo>
                    <a:pt x="298" y="1"/>
                    <a:pt x="152" y="11"/>
                    <a:pt x="1" y="34"/>
                  </a:cubicBezTo>
                  <a:cubicBezTo>
                    <a:pt x="1" y="34"/>
                    <a:pt x="2359" y="684"/>
                    <a:pt x="2915" y="1430"/>
                  </a:cubicBezTo>
                  <a:cubicBezTo>
                    <a:pt x="3039" y="1595"/>
                    <a:pt x="3132" y="1661"/>
                    <a:pt x="3198" y="1661"/>
                  </a:cubicBezTo>
                  <a:cubicBezTo>
                    <a:pt x="3293" y="1661"/>
                    <a:pt x="3331" y="1520"/>
                    <a:pt x="3326" y="1345"/>
                  </a:cubicBezTo>
                  <a:cubicBezTo>
                    <a:pt x="2637" y="713"/>
                    <a:pt x="1605" y="1"/>
                    <a:pt x="444" y="1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0"/>
            <p:cNvSpPr/>
            <p:nvPr/>
          </p:nvSpPr>
          <p:spPr>
            <a:xfrm>
              <a:off x="7134323" y="2430315"/>
              <a:ext cx="88251" cy="48896"/>
            </a:xfrm>
            <a:custGeom>
              <a:rect b="b" l="l" r="r" t="t"/>
              <a:pathLst>
                <a:path extrusionOk="0" h="907" w="1637">
                  <a:moveTo>
                    <a:pt x="542" y="1"/>
                  </a:moveTo>
                  <a:cubicBezTo>
                    <a:pt x="0" y="1"/>
                    <a:pt x="185" y="477"/>
                    <a:pt x="185" y="477"/>
                  </a:cubicBezTo>
                  <a:cubicBezTo>
                    <a:pt x="222" y="799"/>
                    <a:pt x="344" y="906"/>
                    <a:pt x="486" y="906"/>
                  </a:cubicBezTo>
                  <a:cubicBezTo>
                    <a:pt x="684" y="906"/>
                    <a:pt x="925" y="690"/>
                    <a:pt x="1023" y="534"/>
                  </a:cubicBezTo>
                  <a:cubicBezTo>
                    <a:pt x="1066" y="468"/>
                    <a:pt x="1128" y="444"/>
                    <a:pt x="1198" y="444"/>
                  </a:cubicBezTo>
                  <a:cubicBezTo>
                    <a:pt x="1391" y="444"/>
                    <a:pt x="1637" y="647"/>
                    <a:pt x="1637" y="647"/>
                  </a:cubicBezTo>
                  <a:cubicBezTo>
                    <a:pt x="1637" y="647"/>
                    <a:pt x="1491" y="124"/>
                    <a:pt x="727" y="15"/>
                  </a:cubicBezTo>
                  <a:cubicBezTo>
                    <a:pt x="656" y="6"/>
                    <a:pt x="599" y="1"/>
                    <a:pt x="542" y="1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0"/>
            <p:cNvSpPr/>
            <p:nvPr/>
          </p:nvSpPr>
          <p:spPr>
            <a:xfrm>
              <a:off x="7095939" y="2235861"/>
              <a:ext cx="659751" cy="487400"/>
            </a:xfrm>
            <a:custGeom>
              <a:rect b="b" l="l" r="r" t="t"/>
              <a:pathLst>
                <a:path extrusionOk="0" h="9041" w="12238">
                  <a:moveTo>
                    <a:pt x="6253" y="20"/>
                  </a:moveTo>
                  <a:cubicBezTo>
                    <a:pt x="6989" y="20"/>
                    <a:pt x="7673" y="307"/>
                    <a:pt x="8248" y="675"/>
                  </a:cubicBezTo>
                  <a:cubicBezTo>
                    <a:pt x="8828" y="1048"/>
                    <a:pt x="9300" y="1505"/>
                    <a:pt x="9606" y="1835"/>
                  </a:cubicBezTo>
                  <a:cubicBezTo>
                    <a:pt x="9649" y="1882"/>
                    <a:pt x="9701" y="1901"/>
                    <a:pt x="9753" y="1901"/>
                  </a:cubicBezTo>
                  <a:cubicBezTo>
                    <a:pt x="9804" y="1901"/>
                    <a:pt x="9856" y="1882"/>
                    <a:pt x="9899" y="1844"/>
                  </a:cubicBezTo>
                  <a:cubicBezTo>
                    <a:pt x="9936" y="1812"/>
                    <a:pt x="9960" y="1760"/>
                    <a:pt x="9960" y="1703"/>
                  </a:cubicBezTo>
                  <a:cubicBezTo>
                    <a:pt x="9960" y="1684"/>
                    <a:pt x="9956" y="1661"/>
                    <a:pt x="9951" y="1637"/>
                  </a:cubicBezTo>
                  <a:cubicBezTo>
                    <a:pt x="9745" y="1022"/>
                    <a:pt x="9213" y="431"/>
                    <a:pt x="9120" y="331"/>
                  </a:cubicBezTo>
                  <a:lnTo>
                    <a:pt x="9205" y="331"/>
                  </a:lnTo>
                  <a:cubicBezTo>
                    <a:pt x="9908" y="331"/>
                    <a:pt x="10663" y="642"/>
                    <a:pt x="11238" y="1185"/>
                  </a:cubicBezTo>
                  <a:cubicBezTo>
                    <a:pt x="11818" y="1722"/>
                    <a:pt x="12219" y="2486"/>
                    <a:pt x="12219" y="3381"/>
                  </a:cubicBezTo>
                  <a:cubicBezTo>
                    <a:pt x="12219" y="3444"/>
                    <a:pt x="12219" y="3505"/>
                    <a:pt x="12215" y="3566"/>
                  </a:cubicBezTo>
                  <a:cubicBezTo>
                    <a:pt x="12186" y="4047"/>
                    <a:pt x="12011" y="4467"/>
                    <a:pt x="11747" y="4830"/>
                  </a:cubicBezTo>
                  <a:cubicBezTo>
                    <a:pt x="10955" y="5914"/>
                    <a:pt x="9370" y="6480"/>
                    <a:pt x="8606" y="6702"/>
                  </a:cubicBezTo>
                  <a:cubicBezTo>
                    <a:pt x="8258" y="6811"/>
                    <a:pt x="8050" y="7022"/>
                    <a:pt x="7936" y="7258"/>
                  </a:cubicBezTo>
                  <a:cubicBezTo>
                    <a:pt x="7819" y="7499"/>
                    <a:pt x="7790" y="7753"/>
                    <a:pt x="7790" y="7947"/>
                  </a:cubicBezTo>
                  <a:cubicBezTo>
                    <a:pt x="7790" y="8121"/>
                    <a:pt x="7814" y="8243"/>
                    <a:pt x="7814" y="8243"/>
                  </a:cubicBezTo>
                  <a:lnTo>
                    <a:pt x="7814" y="8291"/>
                  </a:lnTo>
                  <a:cubicBezTo>
                    <a:pt x="7814" y="8376"/>
                    <a:pt x="7805" y="8555"/>
                    <a:pt x="7716" y="8711"/>
                  </a:cubicBezTo>
                  <a:cubicBezTo>
                    <a:pt x="7668" y="8791"/>
                    <a:pt x="7607" y="8866"/>
                    <a:pt x="7518" y="8923"/>
                  </a:cubicBezTo>
                  <a:cubicBezTo>
                    <a:pt x="7423" y="8975"/>
                    <a:pt x="7305" y="9012"/>
                    <a:pt x="7154" y="9018"/>
                  </a:cubicBezTo>
                  <a:cubicBezTo>
                    <a:pt x="7131" y="9022"/>
                    <a:pt x="7107" y="9022"/>
                    <a:pt x="7088" y="9022"/>
                  </a:cubicBezTo>
                  <a:cubicBezTo>
                    <a:pt x="6739" y="9022"/>
                    <a:pt x="6475" y="8933"/>
                    <a:pt x="6295" y="8848"/>
                  </a:cubicBezTo>
                  <a:cubicBezTo>
                    <a:pt x="6206" y="8805"/>
                    <a:pt x="6136" y="8763"/>
                    <a:pt x="6093" y="8729"/>
                  </a:cubicBezTo>
                  <a:cubicBezTo>
                    <a:pt x="6069" y="8711"/>
                    <a:pt x="6051" y="8696"/>
                    <a:pt x="6041" y="8687"/>
                  </a:cubicBezTo>
                  <a:cubicBezTo>
                    <a:pt x="6036" y="8683"/>
                    <a:pt x="6032" y="8683"/>
                    <a:pt x="6027" y="8678"/>
                  </a:cubicBezTo>
                  <a:lnTo>
                    <a:pt x="6027" y="8672"/>
                  </a:lnTo>
                  <a:lnTo>
                    <a:pt x="6027" y="8672"/>
                  </a:lnTo>
                  <a:cubicBezTo>
                    <a:pt x="6021" y="8573"/>
                    <a:pt x="5974" y="7770"/>
                    <a:pt x="5890" y="7314"/>
                  </a:cubicBezTo>
                  <a:cubicBezTo>
                    <a:pt x="5866" y="7188"/>
                    <a:pt x="5768" y="7037"/>
                    <a:pt x="5603" y="6876"/>
                  </a:cubicBezTo>
                  <a:cubicBezTo>
                    <a:pt x="5113" y="6386"/>
                    <a:pt x="3990" y="5797"/>
                    <a:pt x="2268" y="5570"/>
                  </a:cubicBezTo>
                  <a:cubicBezTo>
                    <a:pt x="1514" y="5471"/>
                    <a:pt x="953" y="5211"/>
                    <a:pt x="575" y="4887"/>
                  </a:cubicBezTo>
                  <a:cubicBezTo>
                    <a:pt x="203" y="4565"/>
                    <a:pt x="20" y="4174"/>
                    <a:pt x="20" y="3811"/>
                  </a:cubicBezTo>
                  <a:cubicBezTo>
                    <a:pt x="20" y="3433"/>
                    <a:pt x="212" y="3080"/>
                    <a:pt x="604" y="2854"/>
                  </a:cubicBezTo>
                  <a:cubicBezTo>
                    <a:pt x="943" y="2660"/>
                    <a:pt x="1231" y="2576"/>
                    <a:pt x="1485" y="2576"/>
                  </a:cubicBezTo>
                  <a:cubicBezTo>
                    <a:pt x="1792" y="2576"/>
                    <a:pt x="2042" y="2693"/>
                    <a:pt x="2264" y="2872"/>
                  </a:cubicBezTo>
                  <a:cubicBezTo>
                    <a:pt x="2481" y="3052"/>
                    <a:pt x="2665" y="3287"/>
                    <a:pt x="2839" y="3523"/>
                  </a:cubicBezTo>
                  <a:cubicBezTo>
                    <a:pt x="3202" y="4023"/>
                    <a:pt x="3579" y="4763"/>
                    <a:pt x="3744" y="5098"/>
                  </a:cubicBezTo>
                  <a:cubicBezTo>
                    <a:pt x="3754" y="5122"/>
                    <a:pt x="3777" y="5131"/>
                    <a:pt x="3796" y="5131"/>
                  </a:cubicBezTo>
                  <a:cubicBezTo>
                    <a:pt x="3811" y="5131"/>
                    <a:pt x="3825" y="5127"/>
                    <a:pt x="3834" y="5118"/>
                  </a:cubicBezTo>
                  <a:cubicBezTo>
                    <a:pt x="3844" y="5107"/>
                    <a:pt x="3853" y="5094"/>
                    <a:pt x="3853" y="5074"/>
                  </a:cubicBezTo>
                  <a:cubicBezTo>
                    <a:pt x="3877" y="4608"/>
                    <a:pt x="4018" y="3420"/>
                    <a:pt x="4891" y="2623"/>
                  </a:cubicBezTo>
                  <a:cubicBezTo>
                    <a:pt x="5725" y="1853"/>
                    <a:pt x="5829" y="788"/>
                    <a:pt x="5829" y="303"/>
                  </a:cubicBezTo>
                  <a:cubicBezTo>
                    <a:pt x="5829" y="170"/>
                    <a:pt x="5823" y="78"/>
                    <a:pt x="5821" y="51"/>
                  </a:cubicBezTo>
                  <a:lnTo>
                    <a:pt x="5821" y="51"/>
                  </a:lnTo>
                  <a:cubicBezTo>
                    <a:pt x="5968" y="29"/>
                    <a:pt x="6111" y="20"/>
                    <a:pt x="6253" y="20"/>
                  </a:cubicBezTo>
                  <a:close/>
                  <a:moveTo>
                    <a:pt x="6253" y="1"/>
                  </a:moveTo>
                  <a:cubicBezTo>
                    <a:pt x="6107" y="1"/>
                    <a:pt x="5961" y="10"/>
                    <a:pt x="5810" y="34"/>
                  </a:cubicBezTo>
                  <a:cubicBezTo>
                    <a:pt x="5805" y="38"/>
                    <a:pt x="5801" y="43"/>
                    <a:pt x="5801" y="48"/>
                  </a:cubicBezTo>
                  <a:lnTo>
                    <a:pt x="5801" y="62"/>
                  </a:lnTo>
                  <a:cubicBezTo>
                    <a:pt x="5805" y="99"/>
                    <a:pt x="5810" y="184"/>
                    <a:pt x="5810" y="303"/>
                  </a:cubicBezTo>
                  <a:cubicBezTo>
                    <a:pt x="5810" y="788"/>
                    <a:pt x="5707" y="1844"/>
                    <a:pt x="4876" y="2608"/>
                  </a:cubicBezTo>
                  <a:cubicBezTo>
                    <a:pt x="3999" y="3415"/>
                    <a:pt x="3857" y="4604"/>
                    <a:pt x="3834" y="5074"/>
                  </a:cubicBezTo>
                  <a:cubicBezTo>
                    <a:pt x="3834" y="5089"/>
                    <a:pt x="3829" y="5098"/>
                    <a:pt x="3820" y="5103"/>
                  </a:cubicBezTo>
                  <a:cubicBezTo>
                    <a:pt x="3816" y="5107"/>
                    <a:pt x="3805" y="5113"/>
                    <a:pt x="3796" y="5113"/>
                  </a:cubicBezTo>
                  <a:cubicBezTo>
                    <a:pt x="3783" y="5113"/>
                    <a:pt x="3768" y="5107"/>
                    <a:pt x="3764" y="5089"/>
                  </a:cubicBezTo>
                  <a:cubicBezTo>
                    <a:pt x="3594" y="4754"/>
                    <a:pt x="3217" y="4014"/>
                    <a:pt x="2854" y="3514"/>
                  </a:cubicBezTo>
                  <a:cubicBezTo>
                    <a:pt x="2684" y="3274"/>
                    <a:pt x="2495" y="3037"/>
                    <a:pt x="2273" y="2858"/>
                  </a:cubicBezTo>
                  <a:cubicBezTo>
                    <a:pt x="2051" y="2680"/>
                    <a:pt x="1797" y="2556"/>
                    <a:pt x="1485" y="2556"/>
                  </a:cubicBezTo>
                  <a:cubicBezTo>
                    <a:pt x="1226" y="2556"/>
                    <a:pt x="934" y="2641"/>
                    <a:pt x="595" y="2839"/>
                  </a:cubicBezTo>
                  <a:cubicBezTo>
                    <a:pt x="198" y="3066"/>
                    <a:pt x="0" y="3424"/>
                    <a:pt x="0" y="3811"/>
                  </a:cubicBezTo>
                  <a:cubicBezTo>
                    <a:pt x="0" y="4179"/>
                    <a:pt x="189" y="4575"/>
                    <a:pt x="566" y="4905"/>
                  </a:cubicBezTo>
                  <a:cubicBezTo>
                    <a:pt x="943" y="5231"/>
                    <a:pt x="1509" y="5490"/>
                    <a:pt x="2264" y="5588"/>
                  </a:cubicBezTo>
                  <a:cubicBezTo>
                    <a:pt x="3409" y="5740"/>
                    <a:pt x="4292" y="6051"/>
                    <a:pt x="4895" y="6386"/>
                  </a:cubicBezTo>
                  <a:cubicBezTo>
                    <a:pt x="5198" y="6550"/>
                    <a:pt x="5428" y="6726"/>
                    <a:pt x="5594" y="6885"/>
                  </a:cubicBezTo>
                  <a:cubicBezTo>
                    <a:pt x="5753" y="7051"/>
                    <a:pt x="5848" y="7197"/>
                    <a:pt x="5871" y="7314"/>
                  </a:cubicBezTo>
                  <a:cubicBezTo>
                    <a:pt x="5914" y="7560"/>
                    <a:pt x="5951" y="7899"/>
                    <a:pt x="5975" y="8182"/>
                  </a:cubicBezTo>
                  <a:cubicBezTo>
                    <a:pt x="5984" y="8319"/>
                    <a:pt x="5994" y="8446"/>
                    <a:pt x="5999" y="8537"/>
                  </a:cubicBezTo>
                  <a:cubicBezTo>
                    <a:pt x="6003" y="8583"/>
                    <a:pt x="6003" y="8616"/>
                    <a:pt x="6008" y="8644"/>
                  </a:cubicBezTo>
                  <a:lnTo>
                    <a:pt x="6008" y="8683"/>
                  </a:lnTo>
                  <a:cubicBezTo>
                    <a:pt x="6008" y="8683"/>
                    <a:pt x="6008" y="8687"/>
                    <a:pt x="6012" y="8687"/>
                  </a:cubicBezTo>
                  <a:cubicBezTo>
                    <a:pt x="6012" y="8687"/>
                    <a:pt x="6386" y="9040"/>
                    <a:pt x="7088" y="9040"/>
                  </a:cubicBezTo>
                  <a:cubicBezTo>
                    <a:pt x="7107" y="9040"/>
                    <a:pt x="7131" y="9040"/>
                    <a:pt x="7154" y="9036"/>
                  </a:cubicBezTo>
                  <a:cubicBezTo>
                    <a:pt x="7309" y="9031"/>
                    <a:pt x="7433" y="8994"/>
                    <a:pt x="7527" y="8937"/>
                  </a:cubicBezTo>
                  <a:cubicBezTo>
                    <a:pt x="7668" y="8852"/>
                    <a:pt x="7744" y="8720"/>
                    <a:pt x="7786" y="8598"/>
                  </a:cubicBezTo>
                  <a:cubicBezTo>
                    <a:pt x="7829" y="8474"/>
                    <a:pt x="7833" y="8357"/>
                    <a:pt x="7833" y="8291"/>
                  </a:cubicBezTo>
                  <a:lnTo>
                    <a:pt x="7833" y="8239"/>
                  </a:lnTo>
                  <a:lnTo>
                    <a:pt x="7833" y="8234"/>
                  </a:lnTo>
                  <a:cubicBezTo>
                    <a:pt x="7829" y="8211"/>
                    <a:pt x="7810" y="8097"/>
                    <a:pt x="7810" y="7947"/>
                  </a:cubicBezTo>
                  <a:cubicBezTo>
                    <a:pt x="7810" y="7758"/>
                    <a:pt x="7838" y="7503"/>
                    <a:pt x="7951" y="7268"/>
                  </a:cubicBezTo>
                  <a:cubicBezTo>
                    <a:pt x="8064" y="7037"/>
                    <a:pt x="8267" y="6824"/>
                    <a:pt x="8615" y="6720"/>
                  </a:cubicBezTo>
                  <a:cubicBezTo>
                    <a:pt x="9125" y="6570"/>
                    <a:pt x="9997" y="6273"/>
                    <a:pt x="10761" y="5764"/>
                  </a:cubicBezTo>
                  <a:cubicBezTo>
                    <a:pt x="11144" y="5509"/>
                    <a:pt x="11497" y="5202"/>
                    <a:pt x="11762" y="4839"/>
                  </a:cubicBezTo>
                  <a:cubicBezTo>
                    <a:pt x="12026" y="4476"/>
                    <a:pt x="12204" y="4051"/>
                    <a:pt x="12233" y="3566"/>
                  </a:cubicBezTo>
                  <a:cubicBezTo>
                    <a:pt x="12237" y="3505"/>
                    <a:pt x="12237" y="3444"/>
                    <a:pt x="12237" y="3381"/>
                  </a:cubicBezTo>
                  <a:cubicBezTo>
                    <a:pt x="12237" y="2482"/>
                    <a:pt x="11832" y="1712"/>
                    <a:pt x="11253" y="1170"/>
                  </a:cubicBezTo>
                  <a:cubicBezTo>
                    <a:pt x="10672" y="628"/>
                    <a:pt x="9913" y="312"/>
                    <a:pt x="9205" y="312"/>
                  </a:cubicBezTo>
                  <a:lnTo>
                    <a:pt x="9096" y="312"/>
                  </a:lnTo>
                  <a:cubicBezTo>
                    <a:pt x="9092" y="312"/>
                    <a:pt x="9092" y="316"/>
                    <a:pt x="9087" y="321"/>
                  </a:cubicBezTo>
                  <a:cubicBezTo>
                    <a:pt x="9087" y="321"/>
                    <a:pt x="9087" y="326"/>
                    <a:pt x="9092" y="331"/>
                  </a:cubicBezTo>
                  <a:lnTo>
                    <a:pt x="9096" y="336"/>
                  </a:lnTo>
                  <a:cubicBezTo>
                    <a:pt x="9168" y="410"/>
                    <a:pt x="9719" y="1015"/>
                    <a:pt x="9932" y="1642"/>
                  </a:cubicBezTo>
                  <a:cubicBezTo>
                    <a:pt x="9936" y="1666"/>
                    <a:pt x="9941" y="1684"/>
                    <a:pt x="9941" y="1703"/>
                  </a:cubicBezTo>
                  <a:cubicBezTo>
                    <a:pt x="9941" y="1755"/>
                    <a:pt x="9917" y="1803"/>
                    <a:pt x="9884" y="1831"/>
                  </a:cubicBezTo>
                  <a:cubicBezTo>
                    <a:pt x="9847" y="1864"/>
                    <a:pt x="9799" y="1882"/>
                    <a:pt x="9753" y="1882"/>
                  </a:cubicBezTo>
                  <a:cubicBezTo>
                    <a:pt x="9705" y="1882"/>
                    <a:pt x="9658" y="1868"/>
                    <a:pt x="9621" y="1821"/>
                  </a:cubicBezTo>
                  <a:cubicBezTo>
                    <a:pt x="9314" y="1491"/>
                    <a:pt x="8842" y="1033"/>
                    <a:pt x="8262" y="661"/>
                  </a:cubicBezTo>
                  <a:cubicBezTo>
                    <a:pt x="7682" y="288"/>
                    <a:pt x="6994" y="1"/>
                    <a:pt x="6253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0"/>
            <p:cNvSpPr/>
            <p:nvPr/>
          </p:nvSpPr>
          <p:spPr>
            <a:xfrm>
              <a:off x="7144512" y="2426326"/>
              <a:ext cx="79356" cy="69652"/>
            </a:xfrm>
            <a:custGeom>
              <a:rect b="b" l="l" r="r" t="t"/>
              <a:pathLst>
                <a:path extrusionOk="0" h="1292" w="1472">
                  <a:moveTo>
                    <a:pt x="438" y="0"/>
                  </a:moveTo>
                  <a:cubicBezTo>
                    <a:pt x="344" y="0"/>
                    <a:pt x="268" y="24"/>
                    <a:pt x="212" y="61"/>
                  </a:cubicBezTo>
                  <a:cubicBezTo>
                    <a:pt x="122" y="113"/>
                    <a:pt x="70" y="203"/>
                    <a:pt x="38" y="297"/>
                  </a:cubicBezTo>
                  <a:cubicBezTo>
                    <a:pt x="9" y="392"/>
                    <a:pt x="0" y="490"/>
                    <a:pt x="0" y="575"/>
                  </a:cubicBezTo>
                  <a:cubicBezTo>
                    <a:pt x="0" y="675"/>
                    <a:pt x="14" y="749"/>
                    <a:pt x="14" y="749"/>
                  </a:cubicBezTo>
                  <a:cubicBezTo>
                    <a:pt x="14" y="754"/>
                    <a:pt x="18" y="759"/>
                    <a:pt x="24" y="759"/>
                  </a:cubicBezTo>
                  <a:cubicBezTo>
                    <a:pt x="29" y="759"/>
                    <a:pt x="33" y="754"/>
                    <a:pt x="33" y="749"/>
                  </a:cubicBezTo>
                  <a:lnTo>
                    <a:pt x="33" y="736"/>
                  </a:lnTo>
                  <a:cubicBezTo>
                    <a:pt x="29" y="707"/>
                    <a:pt x="18" y="651"/>
                    <a:pt x="18" y="575"/>
                  </a:cubicBezTo>
                  <a:cubicBezTo>
                    <a:pt x="18" y="466"/>
                    <a:pt x="33" y="325"/>
                    <a:pt x="94" y="216"/>
                  </a:cubicBezTo>
                  <a:cubicBezTo>
                    <a:pt x="122" y="160"/>
                    <a:pt x="166" y="113"/>
                    <a:pt x="222" y="75"/>
                  </a:cubicBezTo>
                  <a:cubicBezTo>
                    <a:pt x="279" y="42"/>
                    <a:pt x="349" y="18"/>
                    <a:pt x="438" y="18"/>
                  </a:cubicBezTo>
                  <a:cubicBezTo>
                    <a:pt x="510" y="18"/>
                    <a:pt x="594" y="33"/>
                    <a:pt x="693" y="61"/>
                  </a:cubicBezTo>
                  <a:cubicBezTo>
                    <a:pt x="1047" y="174"/>
                    <a:pt x="1235" y="335"/>
                    <a:pt x="1339" y="486"/>
                  </a:cubicBezTo>
                  <a:cubicBezTo>
                    <a:pt x="1439" y="636"/>
                    <a:pt x="1452" y="773"/>
                    <a:pt x="1452" y="834"/>
                  </a:cubicBezTo>
                  <a:lnTo>
                    <a:pt x="1452" y="838"/>
                  </a:lnTo>
                  <a:lnTo>
                    <a:pt x="1452" y="838"/>
                  </a:lnTo>
                  <a:cubicBezTo>
                    <a:pt x="1430" y="809"/>
                    <a:pt x="1383" y="752"/>
                    <a:pt x="1320" y="693"/>
                  </a:cubicBezTo>
                  <a:cubicBezTo>
                    <a:pt x="1235" y="608"/>
                    <a:pt x="1117" y="523"/>
                    <a:pt x="995" y="523"/>
                  </a:cubicBezTo>
                  <a:cubicBezTo>
                    <a:pt x="952" y="523"/>
                    <a:pt x="915" y="533"/>
                    <a:pt x="873" y="556"/>
                  </a:cubicBezTo>
                  <a:cubicBezTo>
                    <a:pt x="830" y="579"/>
                    <a:pt x="793" y="618"/>
                    <a:pt x="754" y="675"/>
                  </a:cubicBezTo>
                  <a:cubicBezTo>
                    <a:pt x="693" y="768"/>
                    <a:pt x="669" y="853"/>
                    <a:pt x="669" y="924"/>
                  </a:cubicBezTo>
                  <a:cubicBezTo>
                    <a:pt x="669" y="986"/>
                    <a:pt x="688" y="1042"/>
                    <a:pt x="717" y="1089"/>
                  </a:cubicBezTo>
                  <a:cubicBezTo>
                    <a:pt x="760" y="1160"/>
                    <a:pt x="821" y="1206"/>
                    <a:pt x="873" y="1240"/>
                  </a:cubicBezTo>
                  <a:cubicBezTo>
                    <a:pt x="929" y="1273"/>
                    <a:pt x="967" y="1291"/>
                    <a:pt x="971" y="1291"/>
                  </a:cubicBezTo>
                  <a:cubicBezTo>
                    <a:pt x="976" y="1291"/>
                    <a:pt x="980" y="1291"/>
                    <a:pt x="980" y="1287"/>
                  </a:cubicBezTo>
                  <a:cubicBezTo>
                    <a:pt x="986" y="1278"/>
                    <a:pt x="980" y="1273"/>
                    <a:pt x="976" y="1273"/>
                  </a:cubicBezTo>
                  <a:lnTo>
                    <a:pt x="971" y="1273"/>
                  </a:lnTo>
                  <a:cubicBezTo>
                    <a:pt x="958" y="1263"/>
                    <a:pt x="886" y="1235"/>
                    <a:pt x="816" y="1174"/>
                  </a:cubicBezTo>
                  <a:cubicBezTo>
                    <a:pt x="750" y="1117"/>
                    <a:pt x="688" y="1037"/>
                    <a:pt x="688" y="924"/>
                  </a:cubicBezTo>
                  <a:cubicBezTo>
                    <a:pt x="688" y="853"/>
                    <a:pt x="712" y="778"/>
                    <a:pt x="773" y="684"/>
                  </a:cubicBezTo>
                  <a:cubicBezTo>
                    <a:pt x="806" y="632"/>
                    <a:pt x="845" y="599"/>
                    <a:pt x="882" y="575"/>
                  </a:cubicBezTo>
                  <a:cubicBezTo>
                    <a:pt x="919" y="551"/>
                    <a:pt x="958" y="542"/>
                    <a:pt x="995" y="542"/>
                  </a:cubicBezTo>
                  <a:cubicBezTo>
                    <a:pt x="1108" y="542"/>
                    <a:pt x="1221" y="622"/>
                    <a:pt x="1306" y="707"/>
                  </a:cubicBezTo>
                  <a:cubicBezTo>
                    <a:pt x="1354" y="745"/>
                    <a:pt x="1387" y="788"/>
                    <a:pt x="1410" y="821"/>
                  </a:cubicBezTo>
                  <a:cubicBezTo>
                    <a:pt x="1424" y="834"/>
                    <a:pt x="1433" y="849"/>
                    <a:pt x="1443" y="858"/>
                  </a:cubicBezTo>
                  <a:cubicBezTo>
                    <a:pt x="1443" y="862"/>
                    <a:pt x="1448" y="862"/>
                    <a:pt x="1448" y="867"/>
                  </a:cubicBezTo>
                  <a:cubicBezTo>
                    <a:pt x="1452" y="867"/>
                    <a:pt x="1452" y="873"/>
                    <a:pt x="1452" y="873"/>
                  </a:cubicBezTo>
                  <a:cubicBezTo>
                    <a:pt x="1452" y="873"/>
                    <a:pt x="1454" y="875"/>
                    <a:pt x="1457" y="875"/>
                  </a:cubicBezTo>
                  <a:cubicBezTo>
                    <a:pt x="1458" y="875"/>
                    <a:pt x="1460" y="874"/>
                    <a:pt x="1461" y="873"/>
                  </a:cubicBezTo>
                  <a:cubicBezTo>
                    <a:pt x="1467" y="873"/>
                    <a:pt x="1467" y="867"/>
                    <a:pt x="1467" y="867"/>
                  </a:cubicBezTo>
                  <a:cubicBezTo>
                    <a:pt x="1467" y="867"/>
                    <a:pt x="1472" y="853"/>
                    <a:pt x="1472" y="834"/>
                  </a:cubicBezTo>
                  <a:cubicBezTo>
                    <a:pt x="1472" y="773"/>
                    <a:pt x="1457" y="627"/>
                    <a:pt x="1354" y="476"/>
                  </a:cubicBezTo>
                  <a:cubicBezTo>
                    <a:pt x="1250" y="320"/>
                    <a:pt x="1056" y="155"/>
                    <a:pt x="697" y="46"/>
                  </a:cubicBezTo>
                  <a:cubicBezTo>
                    <a:pt x="599" y="14"/>
                    <a:pt x="514" y="0"/>
                    <a:pt x="438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0"/>
            <p:cNvSpPr/>
            <p:nvPr/>
          </p:nvSpPr>
          <p:spPr>
            <a:xfrm>
              <a:off x="7381556" y="2351337"/>
              <a:ext cx="128845" cy="50945"/>
            </a:xfrm>
            <a:custGeom>
              <a:rect b="b" l="l" r="r" t="t"/>
              <a:pathLst>
                <a:path extrusionOk="0" h="945" w="2390">
                  <a:moveTo>
                    <a:pt x="1784" y="1"/>
                  </a:moveTo>
                  <a:cubicBezTo>
                    <a:pt x="1626" y="1"/>
                    <a:pt x="1443" y="34"/>
                    <a:pt x="1252" y="89"/>
                  </a:cubicBezTo>
                  <a:cubicBezTo>
                    <a:pt x="342" y="353"/>
                    <a:pt x="22" y="499"/>
                    <a:pt x="7" y="758"/>
                  </a:cubicBezTo>
                  <a:cubicBezTo>
                    <a:pt x="0" y="887"/>
                    <a:pt x="180" y="945"/>
                    <a:pt x="445" y="945"/>
                  </a:cubicBezTo>
                  <a:cubicBezTo>
                    <a:pt x="717" y="945"/>
                    <a:pt x="1078" y="883"/>
                    <a:pt x="1417" y="773"/>
                  </a:cubicBezTo>
                  <a:cubicBezTo>
                    <a:pt x="2087" y="551"/>
                    <a:pt x="2389" y="391"/>
                    <a:pt x="2224" y="170"/>
                  </a:cubicBezTo>
                  <a:cubicBezTo>
                    <a:pt x="2133" y="50"/>
                    <a:pt x="1977" y="1"/>
                    <a:pt x="1784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0"/>
            <p:cNvSpPr/>
            <p:nvPr/>
          </p:nvSpPr>
          <p:spPr>
            <a:xfrm>
              <a:off x="7655367" y="2340609"/>
              <a:ext cx="89383" cy="25338"/>
            </a:xfrm>
            <a:custGeom>
              <a:rect b="b" l="l" r="r" t="t"/>
              <a:pathLst>
                <a:path extrusionOk="0" h="470" w="1658">
                  <a:moveTo>
                    <a:pt x="658" y="1"/>
                  </a:moveTo>
                  <a:cubicBezTo>
                    <a:pt x="304" y="1"/>
                    <a:pt x="31" y="15"/>
                    <a:pt x="17" y="204"/>
                  </a:cubicBezTo>
                  <a:cubicBezTo>
                    <a:pt x="1" y="432"/>
                    <a:pt x="339" y="469"/>
                    <a:pt x="822" y="469"/>
                  </a:cubicBezTo>
                  <a:cubicBezTo>
                    <a:pt x="896" y="469"/>
                    <a:pt x="974" y="468"/>
                    <a:pt x="1054" y="467"/>
                  </a:cubicBezTo>
                  <a:cubicBezTo>
                    <a:pt x="1658" y="454"/>
                    <a:pt x="1629" y="425"/>
                    <a:pt x="1544" y="217"/>
                  </a:cubicBezTo>
                  <a:cubicBezTo>
                    <a:pt x="1464" y="15"/>
                    <a:pt x="1011" y="1"/>
                    <a:pt x="658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0"/>
            <p:cNvSpPr/>
            <p:nvPr/>
          </p:nvSpPr>
          <p:spPr>
            <a:xfrm>
              <a:off x="7448998" y="2446596"/>
              <a:ext cx="25284" cy="40001"/>
            </a:xfrm>
            <a:custGeom>
              <a:rect b="b" l="l" r="r" t="t"/>
              <a:pathLst>
                <a:path extrusionOk="0" h="742" w="469">
                  <a:moveTo>
                    <a:pt x="233" y="1"/>
                  </a:moveTo>
                  <a:cubicBezTo>
                    <a:pt x="105" y="1"/>
                    <a:pt x="1" y="171"/>
                    <a:pt x="1" y="373"/>
                  </a:cubicBezTo>
                  <a:cubicBezTo>
                    <a:pt x="1" y="576"/>
                    <a:pt x="105" y="741"/>
                    <a:pt x="233" y="741"/>
                  </a:cubicBezTo>
                  <a:cubicBezTo>
                    <a:pt x="364" y="741"/>
                    <a:pt x="468" y="576"/>
                    <a:pt x="468" y="373"/>
                  </a:cubicBezTo>
                  <a:cubicBezTo>
                    <a:pt x="468" y="171"/>
                    <a:pt x="364" y="1"/>
                    <a:pt x="233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0"/>
            <p:cNvSpPr/>
            <p:nvPr/>
          </p:nvSpPr>
          <p:spPr>
            <a:xfrm>
              <a:off x="7685772" y="2420180"/>
              <a:ext cx="24960" cy="39947"/>
            </a:xfrm>
            <a:custGeom>
              <a:rect b="b" l="l" r="r" t="t"/>
              <a:pathLst>
                <a:path extrusionOk="0" h="741" w="463">
                  <a:moveTo>
                    <a:pt x="231" y="1"/>
                  </a:moveTo>
                  <a:cubicBezTo>
                    <a:pt x="103" y="1"/>
                    <a:pt x="0" y="166"/>
                    <a:pt x="0" y="369"/>
                  </a:cubicBezTo>
                  <a:cubicBezTo>
                    <a:pt x="0" y="576"/>
                    <a:pt x="103" y="741"/>
                    <a:pt x="231" y="741"/>
                  </a:cubicBezTo>
                  <a:cubicBezTo>
                    <a:pt x="358" y="741"/>
                    <a:pt x="462" y="576"/>
                    <a:pt x="462" y="369"/>
                  </a:cubicBezTo>
                  <a:cubicBezTo>
                    <a:pt x="462" y="166"/>
                    <a:pt x="358" y="1"/>
                    <a:pt x="231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0"/>
            <p:cNvSpPr/>
            <p:nvPr/>
          </p:nvSpPr>
          <p:spPr>
            <a:xfrm>
              <a:off x="7611484" y="2416784"/>
              <a:ext cx="65932" cy="73965"/>
            </a:xfrm>
            <a:custGeom>
              <a:rect b="b" l="l" r="r" t="t"/>
              <a:pathLst>
                <a:path extrusionOk="0" h="1372" w="1223">
                  <a:moveTo>
                    <a:pt x="49" y="0"/>
                  </a:moveTo>
                  <a:cubicBezTo>
                    <a:pt x="45" y="0"/>
                    <a:pt x="41" y="4"/>
                    <a:pt x="38" y="7"/>
                  </a:cubicBezTo>
                  <a:cubicBezTo>
                    <a:pt x="38" y="7"/>
                    <a:pt x="1" y="191"/>
                    <a:pt x="1" y="375"/>
                  </a:cubicBezTo>
                  <a:cubicBezTo>
                    <a:pt x="1" y="464"/>
                    <a:pt x="10" y="558"/>
                    <a:pt x="43" y="630"/>
                  </a:cubicBezTo>
                  <a:cubicBezTo>
                    <a:pt x="58" y="667"/>
                    <a:pt x="77" y="695"/>
                    <a:pt x="110" y="719"/>
                  </a:cubicBezTo>
                  <a:cubicBezTo>
                    <a:pt x="138" y="743"/>
                    <a:pt x="171" y="756"/>
                    <a:pt x="213" y="756"/>
                  </a:cubicBezTo>
                  <a:lnTo>
                    <a:pt x="256" y="756"/>
                  </a:lnTo>
                  <a:cubicBezTo>
                    <a:pt x="439" y="756"/>
                    <a:pt x="694" y="715"/>
                    <a:pt x="892" y="715"/>
                  </a:cubicBezTo>
                  <a:cubicBezTo>
                    <a:pt x="972" y="715"/>
                    <a:pt x="1048" y="724"/>
                    <a:pt x="1100" y="743"/>
                  </a:cubicBezTo>
                  <a:cubicBezTo>
                    <a:pt x="1128" y="752"/>
                    <a:pt x="1152" y="767"/>
                    <a:pt x="1170" y="785"/>
                  </a:cubicBezTo>
                  <a:cubicBezTo>
                    <a:pt x="1185" y="799"/>
                    <a:pt x="1198" y="818"/>
                    <a:pt x="1203" y="846"/>
                  </a:cubicBezTo>
                  <a:lnTo>
                    <a:pt x="1203" y="861"/>
                  </a:lnTo>
                  <a:cubicBezTo>
                    <a:pt x="1203" y="889"/>
                    <a:pt x="1189" y="917"/>
                    <a:pt x="1161" y="945"/>
                  </a:cubicBezTo>
                  <a:cubicBezTo>
                    <a:pt x="1113" y="998"/>
                    <a:pt x="1029" y="1050"/>
                    <a:pt x="926" y="1096"/>
                  </a:cubicBezTo>
                  <a:cubicBezTo>
                    <a:pt x="774" y="1167"/>
                    <a:pt x="586" y="1233"/>
                    <a:pt x="434" y="1280"/>
                  </a:cubicBezTo>
                  <a:cubicBezTo>
                    <a:pt x="360" y="1304"/>
                    <a:pt x="293" y="1322"/>
                    <a:pt x="247" y="1333"/>
                  </a:cubicBezTo>
                  <a:cubicBezTo>
                    <a:pt x="223" y="1342"/>
                    <a:pt x="204" y="1346"/>
                    <a:pt x="190" y="1351"/>
                  </a:cubicBezTo>
                  <a:cubicBezTo>
                    <a:pt x="180" y="1351"/>
                    <a:pt x="171" y="1355"/>
                    <a:pt x="171" y="1355"/>
                  </a:cubicBezTo>
                  <a:cubicBezTo>
                    <a:pt x="166" y="1355"/>
                    <a:pt x="162" y="1361"/>
                    <a:pt x="166" y="1365"/>
                  </a:cubicBezTo>
                  <a:cubicBezTo>
                    <a:pt x="166" y="1369"/>
                    <a:pt x="168" y="1372"/>
                    <a:pt x="171" y="1372"/>
                  </a:cubicBezTo>
                  <a:cubicBezTo>
                    <a:pt x="173" y="1372"/>
                    <a:pt x="174" y="1371"/>
                    <a:pt x="175" y="1370"/>
                  </a:cubicBezTo>
                  <a:cubicBezTo>
                    <a:pt x="175" y="1370"/>
                    <a:pt x="434" y="1309"/>
                    <a:pt x="699" y="1209"/>
                  </a:cubicBezTo>
                  <a:cubicBezTo>
                    <a:pt x="826" y="1163"/>
                    <a:pt x="958" y="1111"/>
                    <a:pt x="1057" y="1050"/>
                  </a:cubicBezTo>
                  <a:cubicBezTo>
                    <a:pt x="1104" y="1021"/>
                    <a:pt x="1146" y="987"/>
                    <a:pt x="1175" y="959"/>
                  </a:cubicBezTo>
                  <a:cubicBezTo>
                    <a:pt x="1203" y="926"/>
                    <a:pt x="1222" y="893"/>
                    <a:pt x="1222" y="861"/>
                  </a:cubicBezTo>
                  <a:lnTo>
                    <a:pt x="1222" y="841"/>
                  </a:lnTo>
                  <a:cubicBezTo>
                    <a:pt x="1213" y="813"/>
                    <a:pt x="1203" y="789"/>
                    <a:pt x="1180" y="771"/>
                  </a:cubicBezTo>
                  <a:cubicBezTo>
                    <a:pt x="1152" y="743"/>
                    <a:pt x="1109" y="724"/>
                    <a:pt x="1061" y="715"/>
                  </a:cubicBezTo>
                  <a:cubicBezTo>
                    <a:pt x="1010" y="700"/>
                    <a:pt x="954" y="695"/>
                    <a:pt x="892" y="695"/>
                  </a:cubicBezTo>
                  <a:cubicBezTo>
                    <a:pt x="689" y="695"/>
                    <a:pt x="439" y="738"/>
                    <a:pt x="256" y="738"/>
                  </a:cubicBezTo>
                  <a:lnTo>
                    <a:pt x="213" y="738"/>
                  </a:lnTo>
                  <a:cubicBezTo>
                    <a:pt x="175" y="738"/>
                    <a:pt x="142" y="724"/>
                    <a:pt x="119" y="704"/>
                  </a:cubicBezTo>
                  <a:cubicBezTo>
                    <a:pt x="81" y="676"/>
                    <a:pt x="58" y="625"/>
                    <a:pt x="38" y="569"/>
                  </a:cubicBezTo>
                  <a:cubicBezTo>
                    <a:pt x="25" y="512"/>
                    <a:pt x="20" y="441"/>
                    <a:pt x="20" y="375"/>
                  </a:cubicBezTo>
                  <a:cubicBezTo>
                    <a:pt x="20" y="280"/>
                    <a:pt x="29" y="191"/>
                    <a:pt x="38" y="125"/>
                  </a:cubicBezTo>
                  <a:cubicBezTo>
                    <a:pt x="43" y="92"/>
                    <a:pt x="48" y="64"/>
                    <a:pt x="53" y="40"/>
                  </a:cubicBezTo>
                  <a:cubicBezTo>
                    <a:pt x="53" y="31"/>
                    <a:pt x="58" y="25"/>
                    <a:pt x="58" y="21"/>
                  </a:cubicBezTo>
                  <a:lnTo>
                    <a:pt x="58" y="12"/>
                  </a:lnTo>
                  <a:cubicBezTo>
                    <a:pt x="62" y="7"/>
                    <a:pt x="58" y="3"/>
                    <a:pt x="53" y="3"/>
                  </a:cubicBezTo>
                  <a:cubicBezTo>
                    <a:pt x="52" y="1"/>
                    <a:pt x="50" y="0"/>
                    <a:pt x="49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0"/>
            <p:cNvSpPr/>
            <p:nvPr/>
          </p:nvSpPr>
          <p:spPr>
            <a:xfrm>
              <a:off x="7559891" y="2516302"/>
              <a:ext cx="49112" cy="22696"/>
            </a:xfrm>
            <a:custGeom>
              <a:rect b="b" l="l" r="r" t="t"/>
              <a:pathLst>
                <a:path extrusionOk="0" h="421" w="911">
                  <a:moveTo>
                    <a:pt x="5" y="0"/>
                  </a:moveTo>
                  <a:cubicBezTo>
                    <a:pt x="0" y="0"/>
                    <a:pt x="0" y="5"/>
                    <a:pt x="0" y="9"/>
                  </a:cubicBezTo>
                  <a:cubicBezTo>
                    <a:pt x="0" y="9"/>
                    <a:pt x="20" y="114"/>
                    <a:pt x="72" y="217"/>
                  </a:cubicBezTo>
                  <a:cubicBezTo>
                    <a:pt x="100" y="264"/>
                    <a:pt x="137" y="316"/>
                    <a:pt x="185" y="358"/>
                  </a:cubicBezTo>
                  <a:cubicBezTo>
                    <a:pt x="231" y="397"/>
                    <a:pt x="292" y="420"/>
                    <a:pt x="368" y="420"/>
                  </a:cubicBezTo>
                  <a:cubicBezTo>
                    <a:pt x="388" y="420"/>
                    <a:pt x="411" y="420"/>
                    <a:pt x="434" y="415"/>
                  </a:cubicBezTo>
                  <a:cubicBezTo>
                    <a:pt x="609" y="382"/>
                    <a:pt x="727" y="297"/>
                    <a:pt x="802" y="222"/>
                  </a:cubicBezTo>
                  <a:cubicBezTo>
                    <a:pt x="873" y="146"/>
                    <a:pt x="906" y="81"/>
                    <a:pt x="906" y="81"/>
                  </a:cubicBezTo>
                  <a:cubicBezTo>
                    <a:pt x="910" y="75"/>
                    <a:pt x="906" y="71"/>
                    <a:pt x="901" y="71"/>
                  </a:cubicBezTo>
                  <a:cubicBezTo>
                    <a:pt x="900" y="69"/>
                    <a:pt x="899" y="69"/>
                    <a:pt x="897" y="69"/>
                  </a:cubicBezTo>
                  <a:cubicBezTo>
                    <a:pt x="894" y="69"/>
                    <a:pt x="891" y="72"/>
                    <a:pt x="887" y="75"/>
                  </a:cubicBezTo>
                  <a:cubicBezTo>
                    <a:pt x="887" y="81"/>
                    <a:pt x="854" y="146"/>
                    <a:pt x="779" y="217"/>
                  </a:cubicBezTo>
                  <a:cubicBezTo>
                    <a:pt x="708" y="288"/>
                    <a:pt x="595" y="364"/>
                    <a:pt x="429" y="397"/>
                  </a:cubicBezTo>
                  <a:cubicBezTo>
                    <a:pt x="406" y="401"/>
                    <a:pt x="388" y="401"/>
                    <a:pt x="368" y="401"/>
                  </a:cubicBezTo>
                  <a:cubicBezTo>
                    <a:pt x="298" y="401"/>
                    <a:pt x="242" y="377"/>
                    <a:pt x="194" y="344"/>
                  </a:cubicBezTo>
                  <a:cubicBezTo>
                    <a:pt x="128" y="288"/>
                    <a:pt x="81" y="203"/>
                    <a:pt x="57" y="132"/>
                  </a:cubicBezTo>
                  <a:cubicBezTo>
                    <a:pt x="43" y="99"/>
                    <a:pt x="33" y="66"/>
                    <a:pt x="29" y="42"/>
                  </a:cubicBezTo>
                  <a:cubicBezTo>
                    <a:pt x="24" y="33"/>
                    <a:pt x="20" y="24"/>
                    <a:pt x="20" y="18"/>
                  </a:cubicBezTo>
                  <a:lnTo>
                    <a:pt x="20" y="9"/>
                  </a:lnTo>
                  <a:cubicBezTo>
                    <a:pt x="20" y="0"/>
                    <a:pt x="15" y="0"/>
                    <a:pt x="5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0"/>
            <p:cNvSpPr/>
            <p:nvPr/>
          </p:nvSpPr>
          <p:spPr>
            <a:xfrm>
              <a:off x="7277455" y="2681160"/>
              <a:ext cx="471874" cy="565893"/>
            </a:xfrm>
            <a:custGeom>
              <a:rect b="b" l="l" r="r" t="t"/>
              <a:pathLst>
                <a:path extrusionOk="0" h="10497" w="8753">
                  <a:moveTo>
                    <a:pt x="2265" y="0"/>
                  </a:moveTo>
                  <a:cubicBezTo>
                    <a:pt x="1542" y="0"/>
                    <a:pt x="604" y="1418"/>
                    <a:pt x="321" y="3082"/>
                  </a:cubicBezTo>
                  <a:cubicBezTo>
                    <a:pt x="0" y="4996"/>
                    <a:pt x="821" y="9971"/>
                    <a:pt x="3764" y="10457"/>
                  </a:cubicBezTo>
                  <a:cubicBezTo>
                    <a:pt x="3926" y="10484"/>
                    <a:pt x="4084" y="10497"/>
                    <a:pt x="4238" y="10497"/>
                  </a:cubicBezTo>
                  <a:cubicBezTo>
                    <a:pt x="6519" y="10497"/>
                    <a:pt x="7797" y="7669"/>
                    <a:pt x="8093" y="6935"/>
                  </a:cubicBezTo>
                  <a:cubicBezTo>
                    <a:pt x="8135" y="6831"/>
                    <a:pt x="8121" y="6709"/>
                    <a:pt x="8060" y="6615"/>
                  </a:cubicBezTo>
                  <a:lnTo>
                    <a:pt x="7993" y="6520"/>
                  </a:lnTo>
                  <a:lnTo>
                    <a:pt x="8163" y="6539"/>
                  </a:lnTo>
                  <a:cubicBezTo>
                    <a:pt x="8178" y="6541"/>
                    <a:pt x="8193" y="6542"/>
                    <a:pt x="8208" y="6542"/>
                  </a:cubicBezTo>
                  <a:cubicBezTo>
                    <a:pt x="8357" y="6542"/>
                    <a:pt x="8493" y="6439"/>
                    <a:pt x="8536" y="6293"/>
                  </a:cubicBezTo>
                  <a:lnTo>
                    <a:pt x="8752" y="5548"/>
                  </a:lnTo>
                  <a:lnTo>
                    <a:pt x="7621" y="4996"/>
                  </a:lnTo>
                  <a:cubicBezTo>
                    <a:pt x="7581" y="4977"/>
                    <a:pt x="7539" y="4968"/>
                    <a:pt x="7499" y="4968"/>
                  </a:cubicBezTo>
                  <a:cubicBezTo>
                    <a:pt x="7380" y="4968"/>
                    <a:pt x="7268" y="5044"/>
                    <a:pt x="7229" y="5166"/>
                  </a:cubicBezTo>
                  <a:cubicBezTo>
                    <a:pt x="6932" y="6140"/>
                    <a:pt x="5917" y="9039"/>
                    <a:pt x="4459" y="9039"/>
                  </a:cubicBezTo>
                  <a:cubicBezTo>
                    <a:pt x="4278" y="9039"/>
                    <a:pt x="4090" y="8995"/>
                    <a:pt x="3896" y="8896"/>
                  </a:cubicBezTo>
                  <a:cubicBezTo>
                    <a:pt x="1820" y="7845"/>
                    <a:pt x="1844" y="4242"/>
                    <a:pt x="1953" y="2987"/>
                  </a:cubicBezTo>
                  <a:cubicBezTo>
                    <a:pt x="2090" y="1479"/>
                    <a:pt x="3189" y="540"/>
                    <a:pt x="2575" y="101"/>
                  </a:cubicBezTo>
                  <a:cubicBezTo>
                    <a:pt x="2479" y="33"/>
                    <a:pt x="2375" y="0"/>
                    <a:pt x="2265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0"/>
            <p:cNvSpPr/>
            <p:nvPr/>
          </p:nvSpPr>
          <p:spPr>
            <a:xfrm>
              <a:off x="7290717" y="2680782"/>
              <a:ext cx="459151" cy="566971"/>
            </a:xfrm>
            <a:custGeom>
              <a:rect b="b" l="l" r="r" t="t"/>
              <a:pathLst>
                <a:path extrusionOk="0" h="10517" w="8517">
                  <a:moveTo>
                    <a:pt x="2018" y="19"/>
                  </a:moveTo>
                  <a:cubicBezTo>
                    <a:pt x="2127" y="19"/>
                    <a:pt x="2230" y="52"/>
                    <a:pt x="2325" y="118"/>
                  </a:cubicBezTo>
                  <a:cubicBezTo>
                    <a:pt x="2390" y="165"/>
                    <a:pt x="2433" y="217"/>
                    <a:pt x="2462" y="273"/>
                  </a:cubicBezTo>
                  <a:cubicBezTo>
                    <a:pt x="2494" y="330"/>
                    <a:pt x="2504" y="397"/>
                    <a:pt x="2504" y="462"/>
                  </a:cubicBezTo>
                  <a:cubicBezTo>
                    <a:pt x="2504" y="589"/>
                    <a:pt x="2462" y="741"/>
                    <a:pt x="2395" y="906"/>
                  </a:cubicBezTo>
                  <a:cubicBezTo>
                    <a:pt x="2192" y="1410"/>
                    <a:pt x="1777" y="2104"/>
                    <a:pt x="1698" y="2994"/>
                  </a:cubicBezTo>
                  <a:cubicBezTo>
                    <a:pt x="1678" y="3240"/>
                    <a:pt x="1659" y="3575"/>
                    <a:pt x="1659" y="3966"/>
                  </a:cubicBezTo>
                  <a:cubicBezTo>
                    <a:pt x="1659" y="4763"/>
                    <a:pt x="1735" y="5786"/>
                    <a:pt x="2023" y="6716"/>
                  </a:cubicBezTo>
                  <a:cubicBezTo>
                    <a:pt x="2310" y="7649"/>
                    <a:pt x="2810" y="8483"/>
                    <a:pt x="3644" y="8908"/>
                  </a:cubicBezTo>
                  <a:cubicBezTo>
                    <a:pt x="3842" y="9007"/>
                    <a:pt x="4031" y="9055"/>
                    <a:pt x="4216" y="9055"/>
                  </a:cubicBezTo>
                  <a:cubicBezTo>
                    <a:pt x="4584" y="9055"/>
                    <a:pt x="4923" y="8870"/>
                    <a:pt x="5224" y="8583"/>
                  </a:cubicBezTo>
                  <a:cubicBezTo>
                    <a:pt x="5687" y="8149"/>
                    <a:pt x="6069" y="7479"/>
                    <a:pt x="6371" y="6829"/>
                  </a:cubicBezTo>
                  <a:cubicBezTo>
                    <a:pt x="6667" y="6178"/>
                    <a:pt x="6880" y="5541"/>
                    <a:pt x="6993" y="5173"/>
                  </a:cubicBezTo>
                  <a:cubicBezTo>
                    <a:pt x="7031" y="5055"/>
                    <a:pt x="7135" y="4985"/>
                    <a:pt x="7252" y="4985"/>
                  </a:cubicBezTo>
                  <a:cubicBezTo>
                    <a:pt x="7290" y="4985"/>
                    <a:pt x="7333" y="4994"/>
                    <a:pt x="7370" y="5013"/>
                  </a:cubicBezTo>
                  <a:lnTo>
                    <a:pt x="8493" y="5560"/>
                  </a:lnTo>
                  <a:lnTo>
                    <a:pt x="8280" y="6296"/>
                  </a:lnTo>
                  <a:cubicBezTo>
                    <a:pt x="8238" y="6442"/>
                    <a:pt x="8106" y="6541"/>
                    <a:pt x="7955" y="6541"/>
                  </a:cubicBezTo>
                  <a:cubicBezTo>
                    <a:pt x="7941" y="6541"/>
                    <a:pt x="7932" y="6541"/>
                    <a:pt x="7917" y="6537"/>
                  </a:cubicBezTo>
                  <a:lnTo>
                    <a:pt x="7753" y="6517"/>
                  </a:lnTo>
                  <a:cubicBezTo>
                    <a:pt x="7747" y="6517"/>
                    <a:pt x="7743" y="6522"/>
                    <a:pt x="7743" y="6522"/>
                  </a:cubicBezTo>
                  <a:cubicBezTo>
                    <a:pt x="7738" y="6527"/>
                    <a:pt x="7738" y="6531"/>
                    <a:pt x="7743" y="6531"/>
                  </a:cubicBezTo>
                  <a:lnTo>
                    <a:pt x="7804" y="6626"/>
                  </a:lnTo>
                  <a:cubicBezTo>
                    <a:pt x="7842" y="6683"/>
                    <a:pt x="7860" y="6748"/>
                    <a:pt x="7860" y="6814"/>
                  </a:cubicBezTo>
                  <a:cubicBezTo>
                    <a:pt x="7860" y="6857"/>
                    <a:pt x="7851" y="6899"/>
                    <a:pt x="7838" y="6942"/>
                  </a:cubicBezTo>
                  <a:cubicBezTo>
                    <a:pt x="7690" y="7305"/>
                    <a:pt x="7294" y="8196"/>
                    <a:pt x="6654" y="8993"/>
                  </a:cubicBezTo>
                  <a:cubicBezTo>
                    <a:pt x="6332" y="9394"/>
                    <a:pt x="5951" y="9767"/>
                    <a:pt x="5507" y="10045"/>
                  </a:cubicBezTo>
                  <a:cubicBezTo>
                    <a:pt x="5059" y="10318"/>
                    <a:pt x="4555" y="10498"/>
                    <a:pt x="3984" y="10498"/>
                  </a:cubicBezTo>
                  <a:cubicBezTo>
                    <a:pt x="3833" y="10498"/>
                    <a:pt x="3678" y="10483"/>
                    <a:pt x="3518" y="10455"/>
                  </a:cubicBezTo>
                  <a:cubicBezTo>
                    <a:pt x="2880" y="10351"/>
                    <a:pt x="2348" y="10035"/>
                    <a:pt x="1900" y="9587"/>
                  </a:cubicBezTo>
                  <a:cubicBezTo>
                    <a:pt x="1230" y="8913"/>
                    <a:pt x="758" y="7941"/>
                    <a:pt x="457" y="6923"/>
                  </a:cubicBezTo>
                  <a:cubicBezTo>
                    <a:pt x="155" y="5904"/>
                    <a:pt x="18" y="4844"/>
                    <a:pt x="18" y="4004"/>
                  </a:cubicBezTo>
                  <a:cubicBezTo>
                    <a:pt x="18" y="3655"/>
                    <a:pt x="42" y="3348"/>
                    <a:pt x="85" y="3089"/>
                  </a:cubicBezTo>
                  <a:cubicBezTo>
                    <a:pt x="226" y="2259"/>
                    <a:pt x="527" y="1490"/>
                    <a:pt x="891" y="929"/>
                  </a:cubicBezTo>
                  <a:cubicBezTo>
                    <a:pt x="1070" y="651"/>
                    <a:pt x="1263" y="419"/>
                    <a:pt x="1457" y="264"/>
                  </a:cubicBezTo>
                  <a:cubicBezTo>
                    <a:pt x="1650" y="104"/>
                    <a:pt x="1839" y="19"/>
                    <a:pt x="2018" y="19"/>
                  </a:cubicBezTo>
                  <a:close/>
                  <a:moveTo>
                    <a:pt x="2018" y="1"/>
                  </a:moveTo>
                  <a:cubicBezTo>
                    <a:pt x="1833" y="1"/>
                    <a:pt x="1641" y="90"/>
                    <a:pt x="1443" y="250"/>
                  </a:cubicBezTo>
                  <a:cubicBezTo>
                    <a:pt x="858" y="726"/>
                    <a:pt x="277" y="1840"/>
                    <a:pt x="66" y="3089"/>
                  </a:cubicBezTo>
                  <a:cubicBezTo>
                    <a:pt x="23" y="3344"/>
                    <a:pt x="0" y="3655"/>
                    <a:pt x="0" y="4004"/>
                  </a:cubicBezTo>
                  <a:cubicBezTo>
                    <a:pt x="0" y="5127"/>
                    <a:pt x="240" y="6640"/>
                    <a:pt x="797" y="7923"/>
                  </a:cubicBezTo>
                  <a:cubicBezTo>
                    <a:pt x="1080" y="8564"/>
                    <a:pt x="1437" y="9149"/>
                    <a:pt x="1886" y="9602"/>
                  </a:cubicBezTo>
                  <a:cubicBezTo>
                    <a:pt x="2334" y="10054"/>
                    <a:pt x="2876" y="10370"/>
                    <a:pt x="3513" y="10474"/>
                  </a:cubicBezTo>
                  <a:cubicBezTo>
                    <a:pt x="3678" y="10502"/>
                    <a:pt x="3833" y="10516"/>
                    <a:pt x="3984" y="10516"/>
                  </a:cubicBezTo>
                  <a:cubicBezTo>
                    <a:pt x="4560" y="10516"/>
                    <a:pt x="5069" y="10337"/>
                    <a:pt x="5517" y="10059"/>
                  </a:cubicBezTo>
                  <a:cubicBezTo>
                    <a:pt x="6856" y="9229"/>
                    <a:pt x="7634" y="7499"/>
                    <a:pt x="7856" y="6946"/>
                  </a:cubicBezTo>
                  <a:cubicBezTo>
                    <a:pt x="7870" y="6905"/>
                    <a:pt x="7879" y="6862"/>
                    <a:pt x="7879" y="6814"/>
                  </a:cubicBezTo>
                  <a:cubicBezTo>
                    <a:pt x="7879" y="6744"/>
                    <a:pt x="7860" y="6678"/>
                    <a:pt x="7818" y="6616"/>
                  </a:cubicBezTo>
                  <a:lnTo>
                    <a:pt x="7771" y="6541"/>
                  </a:lnTo>
                  <a:lnTo>
                    <a:pt x="7912" y="6555"/>
                  </a:lnTo>
                  <a:cubicBezTo>
                    <a:pt x="7927" y="6559"/>
                    <a:pt x="7941" y="6559"/>
                    <a:pt x="7955" y="6559"/>
                  </a:cubicBezTo>
                  <a:cubicBezTo>
                    <a:pt x="8115" y="6559"/>
                    <a:pt x="8256" y="6456"/>
                    <a:pt x="8299" y="6300"/>
                  </a:cubicBezTo>
                  <a:lnTo>
                    <a:pt x="8511" y="5560"/>
                  </a:lnTo>
                  <a:cubicBezTo>
                    <a:pt x="8517" y="5555"/>
                    <a:pt x="8511" y="5551"/>
                    <a:pt x="8506" y="5551"/>
                  </a:cubicBezTo>
                  <a:lnTo>
                    <a:pt x="7379" y="4994"/>
                  </a:lnTo>
                  <a:cubicBezTo>
                    <a:pt x="7337" y="4975"/>
                    <a:pt x="7294" y="4966"/>
                    <a:pt x="7252" y="4966"/>
                  </a:cubicBezTo>
                  <a:cubicBezTo>
                    <a:pt x="7130" y="4966"/>
                    <a:pt x="7011" y="5042"/>
                    <a:pt x="6974" y="5168"/>
                  </a:cubicBezTo>
                  <a:cubicBezTo>
                    <a:pt x="6824" y="5654"/>
                    <a:pt x="6498" y="6622"/>
                    <a:pt x="6027" y="7470"/>
                  </a:cubicBezTo>
                  <a:cubicBezTo>
                    <a:pt x="5790" y="7889"/>
                    <a:pt x="5517" y="8281"/>
                    <a:pt x="5215" y="8568"/>
                  </a:cubicBezTo>
                  <a:cubicBezTo>
                    <a:pt x="4909" y="8857"/>
                    <a:pt x="4574" y="9036"/>
                    <a:pt x="4216" y="9036"/>
                  </a:cubicBezTo>
                  <a:cubicBezTo>
                    <a:pt x="4036" y="9036"/>
                    <a:pt x="3848" y="8993"/>
                    <a:pt x="3655" y="8894"/>
                  </a:cubicBezTo>
                  <a:cubicBezTo>
                    <a:pt x="2824" y="8470"/>
                    <a:pt x="2329" y="7640"/>
                    <a:pt x="2042" y="6711"/>
                  </a:cubicBezTo>
                  <a:cubicBezTo>
                    <a:pt x="1754" y="5782"/>
                    <a:pt x="1678" y="4763"/>
                    <a:pt x="1678" y="3966"/>
                  </a:cubicBezTo>
                  <a:cubicBezTo>
                    <a:pt x="1678" y="3575"/>
                    <a:pt x="1698" y="3240"/>
                    <a:pt x="1716" y="2994"/>
                  </a:cubicBezTo>
                  <a:cubicBezTo>
                    <a:pt x="1772" y="2406"/>
                    <a:pt x="1970" y="1901"/>
                    <a:pt x="2159" y="1481"/>
                  </a:cubicBezTo>
                  <a:cubicBezTo>
                    <a:pt x="2253" y="1274"/>
                    <a:pt x="2343" y="1085"/>
                    <a:pt x="2414" y="915"/>
                  </a:cubicBezTo>
                  <a:cubicBezTo>
                    <a:pt x="2480" y="745"/>
                    <a:pt x="2523" y="595"/>
                    <a:pt x="2523" y="462"/>
                  </a:cubicBezTo>
                  <a:cubicBezTo>
                    <a:pt x="2523" y="391"/>
                    <a:pt x="2508" y="325"/>
                    <a:pt x="2480" y="264"/>
                  </a:cubicBezTo>
                  <a:cubicBezTo>
                    <a:pt x="2451" y="203"/>
                    <a:pt x="2399" y="151"/>
                    <a:pt x="2334" y="104"/>
                  </a:cubicBezTo>
                  <a:cubicBezTo>
                    <a:pt x="2235" y="33"/>
                    <a:pt x="2131" y="1"/>
                    <a:pt x="2018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0"/>
            <p:cNvSpPr/>
            <p:nvPr/>
          </p:nvSpPr>
          <p:spPr>
            <a:xfrm>
              <a:off x="7744211" y="2638786"/>
              <a:ext cx="231921" cy="309174"/>
            </a:xfrm>
            <a:custGeom>
              <a:rect b="b" l="l" r="r" t="t"/>
              <a:pathLst>
                <a:path extrusionOk="0" h="5735" w="4302">
                  <a:moveTo>
                    <a:pt x="2018" y="0"/>
                  </a:moveTo>
                  <a:cubicBezTo>
                    <a:pt x="1677" y="0"/>
                    <a:pt x="1466" y="106"/>
                    <a:pt x="1378" y="434"/>
                  </a:cubicBezTo>
                  <a:cubicBezTo>
                    <a:pt x="1378" y="434"/>
                    <a:pt x="368" y="4184"/>
                    <a:pt x="184" y="4735"/>
                  </a:cubicBezTo>
                  <a:cubicBezTo>
                    <a:pt x="1" y="5288"/>
                    <a:pt x="255" y="5726"/>
                    <a:pt x="1152" y="5726"/>
                  </a:cubicBezTo>
                  <a:cubicBezTo>
                    <a:pt x="1484" y="5726"/>
                    <a:pt x="1740" y="5735"/>
                    <a:pt x="1943" y="5735"/>
                  </a:cubicBezTo>
                  <a:cubicBezTo>
                    <a:pt x="2287" y="5735"/>
                    <a:pt x="2477" y="5708"/>
                    <a:pt x="2623" y="5566"/>
                  </a:cubicBezTo>
                  <a:cubicBezTo>
                    <a:pt x="2854" y="5335"/>
                    <a:pt x="4089" y="1374"/>
                    <a:pt x="4160" y="1011"/>
                  </a:cubicBezTo>
                  <a:cubicBezTo>
                    <a:pt x="4301" y="345"/>
                    <a:pt x="3589" y="227"/>
                    <a:pt x="2782" y="90"/>
                  </a:cubicBezTo>
                  <a:cubicBezTo>
                    <a:pt x="2479" y="39"/>
                    <a:pt x="2224" y="0"/>
                    <a:pt x="2018" y="0"/>
                  </a:cubicBez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0"/>
            <p:cNvSpPr/>
            <p:nvPr/>
          </p:nvSpPr>
          <p:spPr>
            <a:xfrm>
              <a:off x="7750572" y="2638301"/>
              <a:ext cx="219468" cy="310198"/>
            </a:xfrm>
            <a:custGeom>
              <a:rect b="b" l="l" r="r" t="t"/>
              <a:pathLst>
                <a:path extrusionOk="0" h="5754" w="4071">
                  <a:moveTo>
                    <a:pt x="1901" y="19"/>
                  </a:moveTo>
                  <a:cubicBezTo>
                    <a:pt x="2103" y="19"/>
                    <a:pt x="2358" y="58"/>
                    <a:pt x="2664" y="110"/>
                  </a:cubicBezTo>
                  <a:cubicBezTo>
                    <a:pt x="3032" y="171"/>
                    <a:pt x="3382" y="232"/>
                    <a:pt x="3637" y="340"/>
                  </a:cubicBezTo>
                  <a:cubicBezTo>
                    <a:pt x="3763" y="393"/>
                    <a:pt x="3868" y="458"/>
                    <a:pt x="3938" y="543"/>
                  </a:cubicBezTo>
                  <a:cubicBezTo>
                    <a:pt x="4014" y="628"/>
                    <a:pt x="4051" y="732"/>
                    <a:pt x="4051" y="863"/>
                  </a:cubicBezTo>
                  <a:cubicBezTo>
                    <a:pt x="4051" y="911"/>
                    <a:pt x="4046" y="963"/>
                    <a:pt x="4037" y="1020"/>
                  </a:cubicBezTo>
                  <a:cubicBezTo>
                    <a:pt x="4018" y="1109"/>
                    <a:pt x="3924" y="1425"/>
                    <a:pt x="3796" y="1849"/>
                  </a:cubicBezTo>
                  <a:cubicBezTo>
                    <a:pt x="3598" y="2486"/>
                    <a:pt x="3320" y="3373"/>
                    <a:pt x="3065" y="4122"/>
                  </a:cubicBezTo>
                  <a:cubicBezTo>
                    <a:pt x="2934" y="4500"/>
                    <a:pt x="2816" y="4839"/>
                    <a:pt x="2717" y="5094"/>
                  </a:cubicBezTo>
                  <a:cubicBezTo>
                    <a:pt x="2664" y="5221"/>
                    <a:pt x="2623" y="5329"/>
                    <a:pt x="2584" y="5410"/>
                  </a:cubicBezTo>
                  <a:cubicBezTo>
                    <a:pt x="2566" y="5452"/>
                    <a:pt x="2547" y="5486"/>
                    <a:pt x="2533" y="5514"/>
                  </a:cubicBezTo>
                  <a:cubicBezTo>
                    <a:pt x="2518" y="5536"/>
                    <a:pt x="2505" y="5556"/>
                    <a:pt x="2495" y="5565"/>
                  </a:cubicBezTo>
                  <a:cubicBezTo>
                    <a:pt x="2425" y="5636"/>
                    <a:pt x="2344" y="5678"/>
                    <a:pt x="2240" y="5702"/>
                  </a:cubicBezTo>
                  <a:cubicBezTo>
                    <a:pt x="2131" y="5725"/>
                    <a:pt x="2000" y="5735"/>
                    <a:pt x="1830" y="5735"/>
                  </a:cubicBezTo>
                  <a:cubicBezTo>
                    <a:pt x="1628" y="5735"/>
                    <a:pt x="1367" y="5725"/>
                    <a:pt x="1034" y="5725"/>
                  </a:cubicBezTo>
                  <a:cubicBezTo>
                    <a:pt x="675" y="5725"/>
                    <a:pt x="420" y="5655"/>
                    <a:pt x="259" y="5536"/>
                  </a:cubicBezTo>
                  <a:cubicBezTo>
                    <a:pt x="94" y="5419"/>
                    <a:pt x="19" y="5254"/>
                    <a:pt x="19" y="5061"/>
                  </a:cubicBezTo>
                  <a:cubicBezTo>
                    <a:pt x="19" y="4962"/>
                    <a:pt x="38" y="4857"/>
                    <a:pt x="76" y="4750"/>
                  </a:cubicBezTo>
                  <a:cubicBezTo>
                    <a:pt x="165" y="4471"/>
                    <a:pt x="468" y="3396"/>
                    <a:pt x="740" y="2391"/>
                  </a:cubicBezTo>
                  <a:cubicBezTo>
                    <a:pt x="1019" y="1383"/>
                    <a:pt x="1269" y="449"/>
                    <a:pt x="1269" y="449"/>
                  </a:cubicBezTo>
                  <a:cubicBezTo>
                    <a:pt x="1311" y="284"/>
                    <a:pt x="1387" y="180"/>
                    <a:pt x="1491" y="114"/>
                  </a:cubicBezTo>
                  <a:cubicBezTo>
                    <a:pt x="1594" y="43"/>
                    <a:pt x="1731" y="19"/>
                    <a:pt x="1901" y="19"/>
                  </a:cubicBezTo>
                  <a:close/>
                  <a:moveTo>
                    <a:pt x="1901" y="1"/>
                  </a:moveTo>
                  <a:cubicBezTo>
                    <a:pt x="1726" y="1"/>
                    <a:pt x="1589" y="25"/>
                    <a:pt x="1481" y="95"/>
                  </a:cubicBezTo>
                  <a:cubicBezTo>
                    <a:pt x="1373" y="166"/>
                    <a:pt x="1297" y="274"/>
                    <a:pt x="1254" y="443"/>
                  </a:cubicBezTo>
                  <a:cubicBezTo>
                    <a:pt x="1254" y="443"/>
                    <a:pt x="1250" y="458"/>
                    <a:pt x="1241" y="486"/>
                  </a:cubicBezTo>
                  <a:cubicBezTo>
                    <a:pt x="1184" y="694"/>
                    <a:pt x="934" y="1627"/>
                    <a:pt x="670" y="2576"/>
                  </a:cubicBezTo>
                  <a:cubicBezTo>
                    <a:pt x="411" y="3523"/>
                    <a:pt x="142" y="4485"/>
                    <a:pt x="57" y="4740"/>
                  </a:cubicBezTo>
                  <a:cubicBezTo>
                    <a:pt x="19" y="4853"/>
                    <a:pt x="0" y="4962"/>
                    <a:pt x="0" y="5061"/>
                  </a:cubicBezTo>
                  <a:cubicBezTo>
                    <a:pt x="0" y="5259"/>
                    <a:pt x="81" y="5433"/>
                    <a:pt x="246" y="5551"/>
                  </a:cubicBezTo>
                  <a:cubicBezTo>
                    <a:pt x="416" y="5673"/>
                    <a:pt x="675" y="5745"/>
                    <a:pt x="1034" y="5745"/>
                  </a:cubicBezTo>
                  <a:cubicBezTo>
                    <a:pt x="1367" y="5745"/>
                    <a:pt x="1628" y="5754"/>
                    <a:pt x="1830" y="5754"/>
                  </a:cubicBezTo>
                  <a:cubicBezTo>
                    <a:pt x="2000" y="5754"/>
                    <a:pt x="2131" y="5745"/>
                    <a:pt x="2245" y="5721"/>
                  </a:cubicBezTo>
                  <a:cubicBezTo>
                    <a:pt x="2353" y="5697"/>
                    <a:pt x="2438" y="5655"/>
                    <a:pt x="2509" y="5579"/>
                  </a:cubicBezTo>
                  <a:cubicBezTo>
                    <a:pt x="2528" y="5565"/>
                    <a:pt x="2542" y="5532"/>
                    <a:pt x="2566" y="5490"/>
                  </a:cubicBezTo>
                  <a:cubicBezTo>
                    <a:pt x="2646" y="5334"/>
                    <a:pt x="2778" y="4999"/>
                    <a:pt x="2924" y="4574"/>
                  </a:cubicBezTo>
                  <a:cubicBezTo>
                    <a:pt x="3150" y="3943"/>
                    <a:pt x="3419" y="3118"/>
                    <a:pt x="3637" y="2420"/>
                  </a:cubicBezTo>
                  <a:cubicBezTo>
                    <a:pt x="3750" y="2071"/>
                    <a:pt x="3844" y="1755"/>
                    <a:pt x="3920" y="1505"/>
                  </a:cubicBezTo>
                  <a:cubicBezTo>
                    <a:pt x="3990" y="1259"/>
                    <a:pt x="4042" y="1085"/>
                    <a:pt x="4051" y="1024"/>
                  </a:cubicBezTo>
                  <a:cubicBezTo>
                    <a:pt x="4066" y="967"/>
                    <a:pt x="4070" y="911"/>
                    <a:pt x="4070" y="863"/>
                  </a:cubicBezTo>
                  <a:cubicBezTo>
                    <a:pt x="4070" y="726"/>
                    <a:pt x="4027" y="619"/>
                    <a:pt x="3952" y="534"/>
                  </a:cubicBezTo>
                  <a:cubicBezTo>
                    <a:pt x="3844" y="402"/>
                    <a:pt x="3659" y="312"/>
                    <a:pt x="3433" y="251"/>
                  </a:cubicBezTo>
                  <a:cubicBezTo>
                    <a:pt x="3207" y="184"/>
                    <a:pt x="2943" y="138"/>
                    <a:pt x="2664" y="90"/>
                  </a:cubicBezTo>
                  <a:cubicBezTo>
                    <a:pt x="2363" y="38"/>
                    <a:pt x="2109" y="1"/>
                    <a:pt x="1901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0"/>
            <p:cNvSpPr/>
            <p:nvPr/>
          </p:nvSpPr>
          <p:spPr>
            <a:xfrm>
              <a:off x="7785129" y="2650754"/>
              <a:ext cx="164048" cy="297260"/>
            </a:xfrm>
            <a:custGeom>
              <a:rect b="b" l="l" r="r" t="t"/>
              <a:pathLst>
                <a:path extrusionOk="0" h="5514" w="3043">
                  <a:moveTo>
                    <a:pt x="1642" y="1"/>
                  </a:moveTo>
                  <a:cubicBezTo>
                    <a:pt x="1547" y="1"/>
                    <a:pt x="1468" y="14"/>
                    <a:pt x="1401" y="38"/>
                  </a:cubicBezTo>
                  <a:cubicBezTo>
                    <a:pt x="1335" y="62"/>
                    <a:pt x="1283" y="105"/>
                    <a:pt x="1255" y="166"/>
                  </a:cubicBezTo>
                  <a:cubicBezTo>
                    <a:pt x="1231" y="218"/>
                    <a:pt x="1189" y="326"/>
                    <a:pt x="1142" y="473"/>
                  </a:cubicBezTo>
                  <a:cubicBezTo>
                    <a:pt x="977" y="987"/>
                    <a:pt x="698" y="1977"/>
                    <a:pt x="463" y="2887"/>
                  </a:cubicBezTo>
                  <a:cubicBezTo>
                    <a:pt x="341" y="3340"/>
                    <a:pt x="232" y="3773"/>
                    <a:pt x="151" y="4113"/>
                  </a:cubicBezTo>
                  <a:cubicBezTo>
                    <a:pt x="114" y="4282"/>
                    <a:pt x="76" y="4428"/>
                    <a:pt x="53" y="4547"/>
                  </a:cubicBezTo>
                  <a:cubicBezTo>
                    <a:pt x="29" y="4660"/>
                    <a:pt x="15" y="4745"/>
                    <a:pt x="15" y="4787"/>
                  </a:cubicBezTo>
                  <a:cubicBezTo>
                    <a:pt x="10" y="4872"/>
                    <a:pt x="1" y="4952"/>
                    <a:pt x="1" y="5028"/>
                  </a:cubicBezTo>
                  <a:cubicBezTo>
                    <a:pt x="1" y="5164"/>
                    <a:pt x="19" y="5287"/>
                    <a:pt x="104" y="5372"/>
                  </a:cubicBezTo>
                  <a:cubicBezTo>
                    <a:pt x="142" y="5419"/>
                    <a:pt x="199" y="5453"/>
                    <a:pt x="274" y="5475"/>
                  </a:cubicBezTo>
                  <a:cubicBezTo>
                    <a:pt x="345" y="5499"/>
                    <a:pt x="439" y="5514"/>
                    <a:pt x="557" y="5514"/>
                  </a:cubicBezTo>
                  <a:lnTo>
                    <a:pt x="623" y="5514"/>
                  </a:lnTo>
                  <a:cubicBezTo>
                    <a:pt x="628" y="5514"/>
                    <a:pt x="633" y="5509"/>
                    <a:pt x="628" y="5504"/>
                  </a:cubicBezTo>
                  <a:cubicBezTo>
                    <a:pt x="628" y="5499"/>
                    <a:pt x="628" y="5494"/>
                    <a:pt x="619" y="5494"/>
                  </a:cubicBezTo>
                  <a:lnTo>
                    <a:pt x="557" y="5494"/>
                  </a:lnTo>
                  <a:cubicBezTo>
                    <a:pt x="443" y="5494"/>
                    <a:pt x="350" y="5481"/>
                    <a:pt x="279" y="5457"/>
                  </a:cubicBezTo>
                  <a:cubicBezTo>
                    <a:pt x="171" y="5424"/>
                    <a:pt x="104" y="5368"/>
                    <a:pt x="71" y="5292"/>
                  </a:cubicBezTo>
                  <a:cubicBezTo>
                    <a:pt x="34" y="5221"/>
                    <a:pt x="19" y="5127"/>
                    <a:pt x="19" y="5028"/>
                  </a:cubicBezTo>
                  <a:cubicBezTo>
                    <a:pt x="19" y="4952"/>
                    <a:pt x="29" y="4872"/>
                    <a:pt x="34" y="4792"/>
                  </a:cubicBezTo>
                  <a:cubicBezTo>
                    <a:pt x="34" y="4745"/>
                    <a:pt x="53" y="4641"/>
                    <a:pt x="86" y="4500"/>
                  </a:cubicBezTo>
                  <a:cubicBezTo>
                    <a:pt x="189" y="4004"/>
                    <a:pt x="443" y="3014"/>
                    <a:pt x="689" y="2104"/>
                  </a:cubicBezTo>
                  <a:cubicBezTo>
                    <a:pt x="817" y="1651"/>
                    <a:pt x="939" y="1213"/>
                    <a:pt x="1043" y="869"/>
                  </a:cubicBezTo>
                  <a:cubicBezTo>
                    <a:pt x="1094" y="693"/>
                    <a:pt x="1142" y="543"/>
                    <a:pt x="1179" y="425"/>
                  </a:cubicBezTo>
                  <a:cubicBezTo>
                    <a:pt x="1218" y="308"/>
                    <a:pt x="1250" y="218"/>
                    <a:pt x="1274" y="171"/>
                  </a:cubicBezTo>
                  <a:cubicBezTo>
                    <a:pt x="1298" y="119"/>
                    <a:pt x="1344" y="81"/>
                    <a:pt x="1406" y="57"/>
                  </a:cubicBezTo>
                  <a:cubicBezTo>
                    <a:pt x="1472" y="34"/>
                    <a:pt x="1553" y="20"/>
                    <a:pt x="1642" y="20"/>
                  </a:cubicBezTo>
                  <a:cubicBezTo>
                    <a:pt x="1897" y="20"/>
                    <a:pt x="2232" y="105"/>
                    <a:pt x="2509" y="190"/>
                  </a:cubicBezTo>
                  <a:cubicBezTo>
                    <a:pt x="2646" y="232"/>
                    <a:pt x="2774" y="275"/>
                    <a:pt x="2863" y="308"/>
                  </a:cubicBezTo>
                  <a:cubicBezTo>
                    <a:pt x="2911" y="326"/>
                    <a:pt x="2948" y="336"/>
                    <a:pt x="2976" y="345"/>
                  </a:cubicBezTo>
                  <a:cubicBezTo>
                    <a:pt x="2996" y="349"/>
                    <a:pt x="3005" y="354"/>
                    <a:pt x="3014" y="360"/>
                  </a:cubicBezTo>
                  <a:cubicBezTo>
                    <a:pt x="3024" y="360"/>
                    <a:pt x="3028" y="360"/>
                    <a:pt x="3033" y="364"/>
                  </a:cubicBezTo>
                  <a:cubicBezTo>
                    <a:pt x="3042" y="364"/>
                    <a:pt x="3042" y="360"/>
                    <a:pt x="3042" y="354"/>
                  </a:cubicBezTo>
                  <a:cubicBezTo>
                    <a:pt x="3042" y="345"/>
                    <a:pt x="3042" y="345"/>
                    <a:pt x="3033" y="345"/>
                  </a:cubicBezTo>
                  <a:cubicBezTo>
                    <a:pt x="3033" y="345"/>
                    <a:pt x="3028" y="340"/>
                    <a:pt x="3018" y="340"/>
                  </a:cubicBezTo>
                  <a:cubicBezTo>
                    <a:pt x="2985" y="331"/>
                    <a:pt x="2915" y="303"/>
                    <a:pt x="2816" y="269"/>
                  </a:cubicBezTo>
                  <a:cubicBezTo>
                    <a:pt x="2524" y="171"/>
                    <a:pt x="2005" y="1"/>
                    <a:pt x="1642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0"/>
            <p:cNvSpPr/>
            <p:nvPr/>
          </p:nvSpPr>
          <p:spPr>
            <a:xfrm>
              <a:off x="7680866" y="2757928"/>
              <a:ext cx="163078" cy="203025"/>
            </a:xfrm>
            <a:custGeom>
              <a:rect b="b" l="l" r="r" t="t"/>
              <a:pathLst>
                <a:path extrusionOk="0" h="3766" w="3025">
                  <a:moveTo>
                    <a:pt x="1858" y="0"/>
                  </a:moveTo>
                  <a:cubicBezTo>
                    <a:pt x="1612" y="0"/>
                    <a:pt x="1393" y="40"/>
                    <a:pt x="1289" y="135"/>
                  </a:cubicBezTo>
                  <a:cubicBezTo>
                    <a:pt x="968" y="431"/>
                    <a:pt x="1" y="3582"/>
                    <a:pt x="1" y="3582"/>
                  </a:cubicBezTo>
                  <a:lnTo>
                    <a:pt x="577" y="3766"/>
                  </a:lnTo>
                  <a:cubicBezTo>
                    <a:pt x="577" y="3766"/>
                    <a:pt x="1199" y="1790"/>
                    <a:pt x="1449" y="1352"/>
                  </a:cubicBezTo>
                  <a:cubicBezTo>
                    <a:pt x="1562" y="1160"/>
                    <a:pt x="1688" y="1106"/>
                    <a:pt x="1793" y="1106"/>
                  </a:cubicBezTo>
                  <a:cubicBezTo>
                    <a:pt x="1925" y="1106"/>
                    <a:pt x="2024" y="1191"/>
                    <a:pt x="2024" y="1191"/>
                  </a:cubicBezTo>
                  <a:cubicBezTo>
                    <a:pt x="2024" y="1191"/>
                    <a:pt x="2239" y="1246"/>
                    <a:pt x="2434" y="1246"/>
                  </a:cubicBezTo>
                  <a:cubicBezTo>
                    <a:pt x="2571" y="1246"/>
                    <a:pt x="2699" y="1219"/>
                    <a:pt x="2736" y="1125"/>
                  </a:cubicBezTo>
                  <a:cubicBezTo>
                    <a:pt x="2791" y="991"/>
                    <a:pt x="2595" y="927"/>
                    <a:pt x="2422" y="896"/>
                  </a:cubicBezTo>
                  <a:lnTo>
                    <a:pt x="2422" y="896"/>
                  </a:lnTo>
                  <a:cubicBezTo>
                    <a:pt x="2451" y="898"/>
                    <a:pt x="2481" y="899"/>
                    <a:pt x="2511" y="899"/>
                  </a:cubicBezTo>
                  <a:cubicBezTo>
                    <a:pt x="2675" y="899"/>
                    <a:pt x="2842" y="871"/>
                    <a:pt x="2854" y="757"/>
                  </a:cubicBezTo>
                  <a:cubicBezTo>
                    <a:pt x="2867" y="634"/>
                    <a:pt x="2688" y="570"/>
                    <a:pt x="2519" y="537"/>
                  </a:cubicBezTo>
                  <a:lnTo>
                    <a:pt x="2519" y="537"/>
                  </a:lnTo>
                  <a:cubicBezTo>
                    <a:pt x="2528" y="537"/>
                    <a:pt x="2536" y="537"/>
                    <a:pt x="2545" y="537"/>
                  </a:cubicBezTo>
                  <a:cubicBezTo>
                    <a:pt x="2709" y="537"/>
                    <a:pt x="2887" y="503"/>
                    <a:pt x="2943" y="366"/>
                  </a:cubicBezTo>
                  <a:cubicBezTo>
                    <a:pt x="3024" y="177"/>
                    <a:pt x="2381" y="0"/>
                    <a:pt x="1858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0"/>
            <p:cNvSpPr/>
            <p:nvPr/>
          </p:nvSpPr>
          <p:spPr>
            <a:xfrm>
              <a:off x="7879202" y="2775556"/>
              <a:ext cx="80865" cy="156662"/>
            </a:xfrm>
            <a:custGeom>
              <a:rect b="b" l="l" r="r" t="t"/>
              <a:pathLst>
                <a:path extrusionOk="0" h="2906" w="1500">
                  <a:moveTo>
                    <a:pt x="630" y="0"/>
                  </a:moveTo>
                  <a:cubicBezTo>
                    <a:pt x="568" y="0"/>
                    <a:pt x="522" y="22"/>
                    <a:pt x="500" y="72"/>
                  </a:cubicBezTo>
                  <a:cubicBezTo>
                    <a:pt x="439" y="213"/>
                    <a:pt x="545" y="365"/>
                    <a:pt x="661" y="477"/>
                  </a:cubicBezTo>
                  <a:lnTo>
                    <a:pt x="661" y="477"/>
                  </a:lnTo>
                  <a:cubicBezTo>
                    <a:pt x="570" y="416"/>
                    <a:pt x="466" y="362"/>
                    <a:pt x="384" y="362"/>
                  </a:cubicBezTo>
                  <a:cubicBezTo>
                    <a:pt x="344" y="362"/>
                    <a:pt x="309" y="375"/>
                    <a:pt x="283" y="407"/>
                  </a:cubicBezTo>
                  <a:cubicBezTo>
                    <a:pt x="198" y="511"/>
                    <a:pt x="336" y="674"/>
                    <a:pt x="467" y="792"/>
                  </a:cubicBezTo>
                  <a:lnTo>
                    <a:pt x="467" y="792"/>
                  </a:lnTo>
                  <a:cubicBezTo>
                    <a:pt x="381" y="733"/>
                    <a:pt x="282" y="679"/>
                    <a:pt x="205" y="679"/>
                  </a:cubicBezTo>
                  <a:cubicBezTo>
                    <a:pt x="159" y="679"/>
                    <a:pt x="122" y="698"/>
                    <a:pt x="100" y="746"/>
                  </a:cubicBezTo>
                  <a:cubicBezTo>
                    <a:pt x="0" y="968"/>
                    <a:pt x="529" y="1275"/>
                    <a:pt x="529" y="1275"/>
                  </a:cubicBezTo>
                  <a:cubicBezTo>
                    <a:pt x="529" y="1275"/>
                    <a:pt x="533" y="1274"/>
                    <a:pt x="540" y="1274"/>
                  </a:cubicBezTo>
                  <a:cubicBezTo>
                    <a:pt x="599" y="1274"/>
                    <a:pt x="877" y="1297"/>
                    <a:pt x="750" y="1727"/>
                  </a:cubicBezTo>
                  <a:cubicBezTo>
                    <a:pt x="613" y="2204"/>
                    <a:pt x="354" y="2798"/>
                    <a:pt x="354" y="2798"/>
                  </a:cubicBezTo>
                  <a:lnTo>
                    <a:pt x="892" y="2906"/>
                  </a:lnTo>
                  <a:cubicBezTo>
                    <a:pt x="892" y="2906"/>
                    <a:pt x="1500" y="1218"/>
                    <a:pt x="1500" y="789"/>
                  </a:cubicBezTo>
                  <a:cubicBezTo>
                    <a:pt x="1496" y="442"/>
                    <a:pt x="908" y="0"/>
                    <a:pt x="630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0"/>
            <p:cNvSpPr/>
            <p:nvPr/>
          </p:nvSpPr>
          <p:spPr>
            <a:xfrm>
              <a:off x="7909608" y="2373494"/>
              <a:ext cx="278283" cy="194939"/>
            </a:xfrm>
            <a:custGeom>
              <a:rect b="b" l="l" r="r" t="t"/>
              <a:pathLst>
                <a:path extrusionOk="0" h="3616" w="5162">
                  <a:moveTo>
                    <a:pt x="2148" y="0"/>
                  </a:moveTo>
                  <a:cubicBezTo>
                    <a:pt x="1290" y="0"/>
                    <a:pt x="513" y="85"/>
                    <a:pt x="437" y="395"/>
                  </a:cubicBezTo>
                  <a:cubicBezTo>
                    <a:pt x="437" y="395"/>
                    <a:pt x="0" y="2800"/>
                    <a:pt x="558" y="2800"/>
                  </a:cubicBezTo>
                  <a:cubicBezTo>
                    <a:pt x="560" y="2800"/>
                    <a:pt x="562" y="2800"/>
                    <a:pt x="563" y="2800"/>
                  </a:cubicBezTo>
                  <a:cubicBezTo>
                    <a:pt x="773" y="2797"/>
                    <a:pt x="991" y="2790"/>
                    <a:pt x="1183" y="2790"/>
                  </a:cubicBezTo>
                  <a:cubicBezTo>
                    <a:pt x="1506" y="2790"/>
                    <a:pt x="1756" y="2809"/>
                    <a:pt x="1771" y="2894"/>
                  </a:cubicBezTo>
                  <a:cubicBezTo>
                    <a:pt x="1795" y="3026"/>
                    <a:pt x="1771" y="3616"/>
                    <a:pt x="1771" y="3616"/>
                  </a:cubicBezTo>
                  <a:cubicBezTo>
                    <a:pt x="1771" y="3616"/>
                    <a:pt x="1941" y="2880"/>
                    <a:pt x="2644" y="2871"/>
                  </a:cubicBezTo>
                  <a:cubicBezTo>
                    <a:pt x="2668" y="2871"/>
                    <a:pt x="2693" y="2870"/>
                    <a:pt x="2718" y="2870"/>
                  </a:cubicBezTo>
                  <a:cubicBezTo>
                    <a:pt x="2972" y="2870"/>
                    <a:pt x="3297" y="2893"/>
                    <a:pt x="3608" y="2893"/>
                  </a:cubicBezTo>
                  <a:cubicBezTo>
                    <a:pt x="4177" y="2893"/>
                    <a:pt x="4702" y="2818"/>
                    <a:pt x="4676" y="2395"/>
                  </a:cubicBezTo>
                  <a:cubicBezTo>
                    <a:pt x="4629" y="1716"/>
                    <a:pt x="5162" y="169"/>
                    <a:pt x="4213" y="103"/>
                  </a:cubicBezTo>
                  <a:cubicBezTo>
                    <a:pt x="3762" y="69"/>
                    <a:pt x="2922" y="0"/>
                    <a:pt x="2148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0"/>
            <p:cNvSpPr/>
            <p:nvPr/>
          </p:nvSpPr>
          <p:spPr>
            <a:xfrm>
              <a:off x="7923732" y="2372901"/>
              <a:ext cx="244320" cy="196017"/>
            </a:xfrm>
            <a:custGeom>
              <a:rect b="b" l="l" r="r" t="t"/>
              <a:pathLst>
                <a:path extrusionOk="0" h="3636" w="4532">
                  <a:moveTo>
                    <a:pt x="1890" y="19"/>
                  </a:moveTo>
                  <a:cubicBezTo>
                    <a:pt x="2664" y="19"/>
                    <a:pt x="3499" y="90"/>
                    <a:pt x="3951" y="123"/>
                  </a:cubicBezTo>
                  <a:cubicBezTo>
                    <a:pt x="4060" y="127"/>
                    <a:pt x="4154" y="156"/>
                    <a:pt x="4225" y="203"/>
                  </a:cubicBezTo>
                  <a:cubicBezTo>
                    <a:pt x="4338" y="273"/>
                    <a:pt x="4409" y="382"/>
                    <a:pt x="4452" y="515"/>
                  </a:cubicBezTo>
                  <a:cubicBezTo>
                    <a:pt x="4493" y="647"/>
                    <a:pt x="4513" y="807"/>
                    <a:pt x="4513" y="976"/>
                  </a:cubicBezTo>
                  <a:cubicBezTo>
                    <a:pt x="4513" y="1429"/>
                    <a:pt x="4399" y="1958"/>
                    <a:pt x="4399" y="2316"/>
                  </a:cubicBezTo>
                  <a:cubicBezTo>
                    <a:pt x="4399" y="2349"/>
                    <a:pt x="4399" y="2377"/>
                    <a:pt x="4404" y="2406"/>
                  </a:cubicBezTo>
                  <a:lnTo>
                    <a:pt x="4404" y="2439"/>
                  </a:lnTo>
                  <a:cubicBezTo>
                    <a:pt x="4404" y="2532"/>
                    <a:pt x="4376" y="2608"/>
                    <a:pt x="4319" y="2669"/>
                  </a:cubicBezTo>
                  <a:cubicBezTo>
                    <a:pt x="4234" y="2759"/>
                    <a:pt x="4097" y="2815"/>
                    <a:pt x="3928" y="2854"/>
                  </a:cubicBezTo>
                  <a:cubicBezTo>
                    <a:pt x="3758" y="2887"/>
                    <a:pt x="3555" y="2896"/>
                    <a:pt x="3348" y="2896"/>
                  </a:cubicBezTo>
                  <a:cubicBezTo>
                    <a:pt x="3028" y="2896"/>
                    <a:pt x="2697" y="2872"/>
                    <a:pt x="2438" y="2872"/>
                  </a:cubicBezTo>
                  <a:lnTo>
                    <a:pt x="2377" y="2872"/>
                  </a:lnTo>
                  <a:cubicBezTo>
                    <a:pt x="2023" y="2877"/>
                    <a:pt x="1805" y="3066"/>
                    <a:pt x="1674" y="3255"/>
                  </a:cubicBezTo>
                  <a:cubicBezTo>
                    <a:pt x="1592" y="3368"/>
                    <a:pt x="1545" y="3483"/>
                    <a:pt x="1521" y="3553"/>
                  </a:cubicBezTo>
                  <a:lnTo>
                    <a:pt x="1521" y="3553"/>
                  </a:lnTo>
                  <a:cubicBezTo>
                    <a:pt x="1524" y="3460"/>
                    <a:pt x="1528" y="3296"/>
                    <a:pt x="1528" y="3150"/>
                  </a:cubicBezTo>
                  <a:cubicBezTo>
                    <a:pt x="1528" y="3042"/>
                    <a:pt x="1528" y="2948"/>
                    <a:pt x="1518" y="2900"/>
                  </a:cubicBezTo>
                  <a:cubicBezTo>
                    <a:pt x="1513" y="2891"/>
                    <a:pt x="1509" y="2877"/>
                    <a:pt x="1500" y="2867"/>
                  </a:cubicBezTo>
                  <a:cubicBezTo>
                    <a:pt x="1485" y="2854"/>
                    <a:pt x="1457" y="2839"/>
                    <a:pt x="1424" y="2830"/>
                  </a:cubicBezTo>
                  <a:cubicBezTo>
                    <a:pt x="1320" y="2802"/>
                    <a:pt x="1150" y="2792"/>
                    <a:pt x="943" y="2792"/>
                  </a:cubicBezTo>
                  <a:cubicBezTo>
                    <a:pt x="745" y="2792"/>
                    <a:pt x="519" y="2797"/>
                    <a:pt x="297" y="2802"/>
                  </a:cubicBezTo>
                  <a:cubicBezTo>
                    <a:pt x="245" y="2802"/>
                    <a:pt x="203" y="2783"/>
                    <a:pt x="164" y="2741"/>
                  </a:cubicBezTo>
                  <a:cubicBezTo>
                    <a:pt x="113" y="2684"/>
                    <a:pt x="75" y="2580"/>
                    <a:pt x="51" y="2452"/>
                  </a:cubicBezTo>
                  <a:cubicBezTo>
                    <a:pt x="29" y="2325"/>
                    <a:pt x="18" y="2169"/>
                    <a:pt x="18" y="2005"/>
                  </a:cubicBezTo>
                  <a:cubicBezTo>
                    <a:pt x="18" y="1655"/>
                    <a:pt x="61" y="1255"/>
                    <a:pt x="103" y="943"/>
                  </a:cubicBezTo>
                  <a:cubicBezTo>
                    <a:pt x="122" y="788"/>
                    <a:pt x="142" y="651"/>
                    <a:pt x="160" y="556"/>
                  </a:cubicBezTo>
                  <a:cubicBezTo>
                    <a:pt x="164" y="510"/>
                    <a:pt x="175" y="472"/>
                    <a:pt x="179" y="449"/>
                  </a:cubicBezTo>
                  <a:cubicBezTo>
                    <a:pt x="184" y="421"/>
                    <a:pt x="184" y="406"/>
                    <a:pt x="184" y="406"/>
                  </a:cubicBezTo>
                  <a:cubicBezTo>
                    <a:pt x="203" y="336"/>
                    <a:pt x="264" y="273"/>
                    <a:pt x="358" y="223"/>
                  </a:cubicBezTo>
                  <a:cubicBezTo>
                    <a:pt x="504" y="147"/>
                    <a:pt x="726" y="95"/>
                    <a:pt x="995" y="66"/>
                  </a:cubicBezTo>
                  <a:cubicBezTo>
                    <a:pt x="1259" y="34"/>
                    <a:pt x="1570" y="19"/>
                    <a:pt x="1890" y="19"/>
                  </a:cubicBezTo>
                  <a:close/>
                  <a:moveTo>
                    <a:pt x="1890" y="1"/>
                  </a:moveTo>
                  <a:cubicBezTo>
                    <a:pt x="1461" y="1"/>
                    <a:pt x="1052" y="24"/>
                    <a:pt x="740" y="86"/>
                  </a:cubicBezTo>
                  <a:cubicBezTo>
                    <a:pt x="580" y="114"/>
                    <a:pt x="447" y="151"/>
                    <a:pt x="349" y="203"/>
                  </a:cubicBezTo>
                  <a:cubicBezTo>
                    <a:pt x="255" y="255"/>
                    <a:pt x="188" y="321"/>
                    <a:pt x="164" y="401"/>
                  </a:cubicBezTo>
                  <a:lnTo>
                    <a:pt x="164" y="406"/>
                  </a:lnTo>
                  <a:cubicBezTo>
                    <a:pt x="164" y="406"/>
                    <a:pt x="0" y="1302"/>
                    <a:pt x="0" y="2005"/>
                  </a:cubicBezTo>
                  <a:cubicBezTo>
                    <a:pt x="0" y="2226"/>
                    <a:pt x="18" y="2430"/>
                    <a:pt x="61" y="2576"/>
                  </a:cubicBezTo>
                  <a:cubicBezTo>
                    <a:pt x="85" y="2650"/>
                    <a:pt x="113" y="2712"/>
                    <a:pt x="151" y="2754"/>
                  </a:cubicBezTo>
                  <a:cubicBezTo>
                    <a:pt x="188" y="2797"/>
                    <a:pt x="240" y="2820"/>
                    <a:pt x="297" y="2820"/>
                  </a:cubicBezTo>
                  <a:lnTo>
                    <a:pt x="301" y="2820"/>
                  </a:lnTo>
                  <a:cubicBezTo>
                    <a:pt x="519" y="2815"/>
                    <a:pt x="745" y="2811"/>
                    <a:pt x="943" y="2811"/>
                  </a:cubicBezTo>
                  <a:cubicBezTo>
                    <a:pt x="1098" y="2811"/>
                    <a:pt x="1235" y="2815"/>
                    <a:pt x="1335" y="2830"/>
                  </a:cubicBezTo>
                  <a:cubicBezTo>
                    <a:pt x="1387" y="2839"/>
                    <a:pt x="1429" y="2848"/>
                    <a:pt x="1452" y="2863"/>
                  </a:cubicBezTo>
                  <a:cubicBezTo>
                    <a:pt x="1466" y="2867"/>
                    <a:pt x="1481" y="2872"/>
                    <a:pt x="1485" y="2882"/>
                  </a:cubicBezTo>
                  <a:cubicBezTo>
                    <a:pt x="1494" y="2891"/>
                    <a:pt x="1500" y="2896"/>
                    <a:pt x="1500" y="2905"/>
                  </a:cubicBezTo>
                  <a:cubicBezTo>
                    <a:pt x="1509" y="2948"/>
                    <a:pt x="1509" y="3042"/>
                    <a:pt x="1509" y="3150"/>
                  </a:cubicBezTo>
                  <a:cubicBezTo>
                    <a:pt x="1509" y="3259"/>
                    <a:pt x="1509" y="3377"/>
                    <a:pt x="1504" y="3466"/>
                  </a:cubicBezTo>
                  <a:cubicBezTo>
                    <a:pt x="1504" y="3514"/>
                    <a:pt x="1500" y="3556"/>
                    <a:pt x="1500" y="3579"/>
                  </a:cubicBezTo>
                  <a:lnTo>
                    <a:pt x="1500" y="3627"/>
                  </a:lnTo>
                  <a:cubicBezTo>
                    <a:pt x="1500" y="3631"/>
                    <a:pt x="1504" y="3636"/>
                    <a:pt x="1509" y="3636"/>
                  </a:cubicBezTo>
                  <a:cubicBezTo>
                    <a:pt x="1513" y="3636"/>
                    <a:pt x="1518" y="3631"/>
                    <a:pt x="1518" y="3627"/>
                  </a:cubicBezTo>
                  <a:cubicBezTo>
                    <a:pt x="1518" y="3627"/>
                    <a:pt x="1518" y="3625"/>
                    <a:pt x="1518" y="3622"/>
                  </a:cubicBezTo>
                  <a:lnTo>
                    <a:pt x="1518" y="3622"/>
                  </a:lnTo>
                  <a:cubicBezTo>
                    <a:pt x="1533" y="3578"/>
                    <a:pt x="1585" y="3400"/>
                    <a:pt x="1711" y="3231"/>
                  </a:cubicBezTo>
                  <a:cubicBezTo>
                    <a:pt x="1844" y="3057"/>
                    <a:pt x="2056" y="2896"/>
                    <a:pt x="2382" y="2891"/>
                  </a:cubicBezTo>
                  <a:lnTo>
                    <a:pt x="2438" y="2891"/>
                  </a:lnTo>
                  <a:cubicBezTo>
                    <a:pt x="2693" y="2891"/>
                    <a:pt x="3028" y="2915"/>
                    <a:pt x="3348" y="2915"/>
                  </a:cubicBezTo>
                  <a:cubicBezTo>
                    <a:pt x="3626" y="2915"/>
                    <a:pt x="3895" y="2896"/>
                    <a:pt x="4093" y="2830"/>
                  </a:cubicBezTo>
                  <a:cubicBezTo>
                    <a:pt x="4192" y="2792"/>
                    <a:pt x="4273" y="2745"/>
                    <a:pt x="4334" y="2684"/>
                  </a:cubicBezTo>
                  <a:cubicBezTo>
                    <a:pt x="4390" y="2617"/>
                    <a:pt x="4423" y="2537"/>
                    <a:pt x="4423" y="2439"/>
                  </a:cubicBezTo>
                  <a:lnTo>
                    <a:pt x="4423" y="2406"/>
                  </a:lnTo>
                  <a:cubicBezTo>
                    <a:pt x="4419" y="2377"/>
                    <a:pt x="4419" y="2345"/>
                    <a:pt x="4419" y="2316"/>
                  </a:cubicBezTo>
                  <a:cubicBezTo>
                    <a:pt x="4419" y="1962"/>
                    <a:pt x="4532" y="1429"/>
                    <a:pt x="4532" y="976"/>
                  </a:cubicBezTo>
                  <a:cubicBezTo>
                    <a:pt x="4532" y="750"/>
                    <a:pt x="4504" y="538"/>
                    <a:pt x="4414" y="382"/>
                  </a:cubicBezTo>
                  <a:cubicBezTo>
                    <a:pt x="4371" y="302"/>
                    <a:pt x="4315" y="236"/>
                    <a:pt x="4239" y="189"/>
                  </a:cubicBezTo>
                  <a:cubicBezTo>
                    <a:pt x="4160" y="142"/>
                    <a:pt x="4064" y="109"/>
                    <a:pt x="3951" y="104"/>
                  </a:cubicBezTo>
                  <a:cubicBezTo>
                    <a:pt x="3503" y="71"/>
                    <a:pt x="2664" y="1"/>
                    <a:pt x="1890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0"/>
            <p:cNvSpPr/>
            <p:nvPr/>
          </p:nvSpPr>
          <p:spPr>
            <a:xfrm>
              <a:off x="7983681" y="2417377"/>
              <a:ext cx="119518" cy="76822"/>
            </a:xfrm>
            <a:custGeom>
              <a:rect b="b" l="l" r="r" t="t"/>
              <a:pathLst>
                <a:path extrusionOk="0" h="1425" w="2217">
                  <a:moveTo>
                    <a:pt x="568" y="1"/>
                  </a:moveTo>
                  <a:cubicBezTo>
                    <a:pt x="518" y="1"/>
                    <a:pt x="471" y="13"/>
                    <a:pt x="430" y="43"/>
                  </a:cubicBezTo>
                  <a:cubicBezTo>
                    <a:pt x="1" y="349"/>
                    <a:pt x="1322" y="1425"/>
                    <a:pt x="1322" y="1425"/>
                  </a:cubicBezTo>
                  <a:cubicBezTo>
                    <a:pt x="1322" y="1425"/>
                    <a:pt x="2217" y="360"/>
                    <a:pt x="1977" y="77"/>
                  </a:cubicBezTo>
                  <a:cubicBezTo>
                    <a:pt x="1933" y="24"/>
                    <a:pt x="1881" y="3"/>
                    <a:pt x="1825" y="3"/>
                  </a:cubicBezTo>
                  <a:cubicBezTo>
                    <a:pt x="1577" y="3"/>
                    <a:pt x="1255" y="416"/>
                    <a:pt x="1255" y="416"/>
                  </a:cubicBezTo>
                  <a:cubicBezTo>
                    <a:pt x="1255" y="416"/>
                    <a:pt x="858" y="1"/>
                    <a:pt x="568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0"/>
            <p:cNvSpPr/>
            <p:nvPr/>
          </p:nvSpPr>
          <p:spPr>
            <a:xfrm>
              <a:off x="8001741" y="2416892"/>
              <a:ext cx="91324" cy="77792"/>
            </a:xfrm>
            <a:custGeom>
              <a:rect b="b" l="l" r="r" t="t"/>
              <a:pathLst>
                <a:path extrusionOk="0" h="1443" w="1694">
                  <a:moveTo>
                    <a:pt x="232" y="19"/>
                  </a:moveTo>
                  <a:cubicBezTo>
                    <a:pt x="302" y="19"/>
                    <a:pt x="382" y="47"/>
                    <a:pt x="458" y="86"/>
                  </a:cubicBezTo>
                  <a:cubicBezTo>
                    <a:pt x="576" y="142"/>
                    <a:pt x="689" y="232"/>
                    <a:pt x="774" y="302"/>
                  </a:cubicBezTo>
                  <a:cubicBezTo>
                    <a:pt x="817" y="340"/>
                    <a:pt x="850" y="373"/>
                    <a:pt x="878" y="397"/>
                  </a:cubicBezTo>
                  <a:cubicBezTo>
                    <a:pt x="887" y="406"/>
                    <a:pt x="896" y="415"/>
                    <a:pt x="906" y="419"/>
                  </a:cubicBezTo>
                  <a:cubicBezTo>
                    <a:pt x="911" y="430"/>
                    <a:pt x="915" y="434"/>
                    <a:pt x="915" y="434"/>
                  </a:cubicBezTo>
                  <a:lnTo>
                    <a:pt x="920" y="434"/>
                  </a:lnTo>
                  <a:cubicBezTo>
                    <a:pt x="924" y="434"/>
                    <a:pt x="924" y="434"/>
                    <a:pt x="930" y="430"/>
                  </a:cubicBezTo>
                  <a:lnTo>
                    <a:pt x="930" y="425"/>
                  </a:lnTo>
                  <a:cubicBezTo>
                    <a:pt x="948" y="406"/>
                    <a:pt x="1033" y="302"/>
                    <a:pt x="1142" y="208"/>
                  </a:cubicBezTo>
                  <a:cubicBezTo>
                    <a:pt x="1194" y="160"/>
                    <a:pt x="1255" y="114"/>
                    <a:pt x="1316" y="80"/>
                  </a:cubicBezTo>
                  <a:cubicBezTo>
                    <a:pt x="1373" y="43"/>
                    <a:pt x="1434" y="23"/>
                    <a:pt x="1490" y="23"/>
                  </a:cubicBezTo>
                  <a:cubicBezTo>
                    <a:pt x="1547" y="23"/>
                    <a:pt x="1594" y="43"/>
                    <a:pt x="1637" y="95"/>
                  </a:cubicBezTo>
                  <a:cubicBezTo>
                    <a:pt x="1660" y="123"/>
                    <a:pt x="1675" y="165"/>
                    <a:pt x="1675" y="217"/>
                  </a:cubicBezTo>
                  <a:cubicBezTo>
                    <a:pt x="1675" y="312"/>
                    <a:pt x="1632" y="434"/>
                    <a:pt x="1566" y="567"/>
                  </a:cubicBezTo>
                  <a:cubicBezTo>
                    <a:pt x="1472" y="765"/>
                    <a:pt x="1320" y="976"/>
                    <a:pt x="1203" y="1142"/>
                  </a:cubicBezTo>
                  <a:cubicBezTo>
                    <a:pt x="1142" y="1226"/>
                    <a:pt x="1085" y="1297"/>
                    <a:pt x="1048" y="1349"/>
                  </a:cubicBezTo>
                  <a:cubicBezTo>
                    <a:pt x="1024" y="1372"/>
                    <a:pt x="1009" y="1392"/>
                    <a:pt x="1000" y="1405"/>
                  </a:cubicBezTo>
                  <a:cubicBezTo>
                    <a:pt x="995" y="1411"/>
                    <a:pt x="990" y="1416"/>
                    <a:pt x="987" y="1419"/>
                  </a:cubicBezTo>
                  <a:lnTo>
                    <a:pt x="987" y="1419"/>
                  </a:lnTo>
                  <a:cubicBezTo>
                    <a:pt x="985" y="1418"/>
                    <a:pt x="983" y="1417"/>
                    <a:pt x="981" y="1415"/>
                  </a:cubicBezTo>
                  <a:cubicBezTo>
                    <a:pt x="930" y="1372"/>
                    <a:pt x="689" y="1170"/>
                    <a:pt x="458" y="929"/>
                  </a:cubicBezTo>
                  <a:cubicBezTo>
                    <a:pt x="345" y="807"/>
                    <a:pt x="236" y="680"/>
                    <a:pt x="151" y="556"/>
                  </a:cubicBezTo>
                  <a:cubicBezTo>
                    <a:pt x="71" y="434"/>
                    <a:pt x="19" y="316"/>
                    <a:pt x="19" y="221"/>
                  </a:cubicBezTo>
                  <a:cubicBezTo>
                    <a:pt x="19" y="156"/>
                    <a:pt x="43" y="99"/>
                    <a:pt x="99" y="62"/>
                  </a:cubicBezTo>
                  <a:cubicBezTo>
                    <a:pt x="142" y="34"/>
                    <a:pt x="184" y="19"/>
                    <a:pt x="232" y="19"/>
                  </a:cubicBezTo>
                  <a:close/>
                  <a:moveTo>
                    <a:pt x="232" y="1"/>
                  </a:moveTo>
                  <a:cubicBezTo>
                    <a:pt x="180" y="1"/>
                    <a:pt x="132" y="14"/>
                    <a:pt x="90" y="43"/>
                  </a:cubicBezTo>
                  <a:cubicBezTo>
                    <a:pt x="29" y="90"/>
                    <a:pt x="1" y="151"/>
                    <a:pt x="1" y="221"/>
                  </a:cubicBezTo>
                  <a:cubicBezTo>
                    <a:pt x="1" y="330"/>
                    <a:pt x="62" y="458"/>
                    <a:pt x="156" y="589"/>
                  </a:cubicBezTo>
                  <a:cubicBezTo>
                    <a:pt x="430" y="991"/>
                    <a:pt x="981" y="1438"/>
                    <a:pt x="981" y="1438"/>
                  </a:cubicBezTo>
                  <a:cubicBezTo>
                    <a:pt x="984" y="1441"/>
                    <a:pt x="986" y="1442"/>
                    <a:pt x="989" y="1442"/>
                  </a:cubicBezTo>
                  <a:cubicBezTo>
                    <a:pt x="991" y="1442"/>
                    <a:pt x="993" y="1441"/>
                    <a:pt x="996" y="1438"/>
                  </a:cubicBezTo>
                  <a:cubicBezTo>
                    <a:pt x="996" y="1438"/>
                    <a:pt x="1170" y="1231"/>
                    <a:pt x="1344" y="976"/>
                  </a:cubicBezTo>
                  <a:cubicBezTo>
                    <a:pt x="1429" y="844"/>
                    <a:pt x="1519" y="708"/>
                    <a:pt x="1585" y="576"/>
                  </a:cubicBezTo>
                  <a:cubicBezTo>
                    <a:pt x="1651" y="439"/>
                    <a:pt x="1694" y="316"/>
                    <a:pt x="1694" y="217"/>
                  </a:cubicBezTo>
                  <a:cubicBezTo>
                    <a:pt x="1694" y="160"/>
                    <a:pt x="1679" y="118"/>
                    <a:pt x="1651" y="80"/>
                  </a:cubicBezTo>
                  <a:cubicBezTo>
                    <a:pt x="1603" y="29"/>
                    <a:pt x="1552" y="5"/>
                    <a:pt x="1490" y="5"/>
                  </a:cubicBezTo>
                  <a:cubicBezTo>
                    <a:pt x="1425" y="5"/>
                    <a:pt x="1359" y="29"/>
                    <a:pt x="1292" y="71"/>
                  </a:cubicBezTo>
                  <a:cubicBezTo>
                    <a:pt x="1116" y="176"/>
                    <a:pt x="955" y="370"/>
                    <a:pt x="922" y="411"/>
                  </a:cubicBezTo>
                  <a:lnTo>
                    <a:pt x="922" y="411"/>
                  </a:lnTo>
                  <a:cubicBezTo>
                    <a:pt x="894" y="385"/>
                    <a:pt x="803" y="299"/>
                    <a:pt x="689" y="212"/>
                  </a:cubicBezTo>
                  <a:cubicBezTo>
                    <a:pt x="623" y="160"/>
                    <a:pt x="547" y="108"/>
                    <a:pt x="467" y="66"/>
                  </a:cubicBezTo>
                  <a:cubicBezTo>
                    <a:pt x="387" y="29"/>
                    <a:pt x="308" y="1"/>
                    <a:pt x="232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0"/>
            <p:cNvSpPr/>
            <p:nvPr/>
          </p:nvSpPr>
          <p:spPr>
            <a:xfrm>
              <a:off x="7422582" y="3803679"/>
              <a:ext cx="88520" cy="74018"/>
            </a:xfrm>
            <a:custGeom>
              <a:rect b="b" l="l" r="r" t="t"/>
              <a:pathLst>
                <a:path extrusionOk="0" h="1373" w="1642">
                  <a:moveTo>
                    <a:pt x="1345" y="1"/>
                  </a:moveTo>
                  <a:lnTo>
                    <a:pt x="1" y="604"/>
                  </a:lnTo>
                  <a:lnTo>
                    <a:pt x="232" y="1373"/>
                  </a:lnTo>
                  <a:lnTo>
                    <a:pt x="1642" y="793"/>
                  </a:lnTo>
                  <a:lnTo>
                    <a:pt x="1345" y="1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0"/>
            <p:cNvSpPr/>
            <p:nvPr/>
          </p:nvSpPr>
          <p:spPr>
            <a:xfrm>
              <a:off x="7339991" y="3823302"/>
              <a:ext cx="97200" cy="209764"/>
            </a:xfrm>
            <a:custGeom>
              <a:rect b="b" l="l" r="r" t="t"/>
              <a:pathLst>
                <a:path extrusionOk="0" h="3891" w="1803">
                  <a:moveTo>
                    <a:pt x="375" y="0"/>
                  </a:moveTo>
                  <a:cubicBezTo>
                    <a:pt x="194" y="0"/>
                    <a:pt x="38" y="146"/>
                    <a:pt x="38" y="334"/>
                  </a:cubicBezTo>
                  <a:lnTo>
                    <a:pt x="0" y="3886"/>
                  </a:lnTo>
                  <a:lnTo>
                    <a:pt x="495" y="3890"/>
                  </a:lnTo>
                  <a:cubicBezTo>
                    <a:pt x="498" y="3890"/>
                    <a:pt x="501" y="3890"/>
                    <a:pt x="503" y="3890"/>
                  </a:cubicBezTo>
                  <a:cubicBezTo>
                    <a:pt x="854" y="3890"/>
                    <a:pt x="1141" y="3609"/>
                    <a:pt x="1146" y="3259"/>
                  </a:cubicBezTo>
                  <a:lnTo>
                    <a:pt x="1156" y="2004"/>
                  </a:lnTo>
                  <a:lnTo>
                    <a:pt x="1802" y="967"/>
                  </a:lnTo>
                  <a:lnTo>
                    <a:pt x="1580" y="198"/>
                  </a:lnTo>
                  <a:lnTo>
                    <a:pt x="429" y="5"/>
                  </a:lnTo>
                  <a:cubicBezTo>
                    <a:pt x="411" y="2"/>
                    <a:pt x="393" y="0"/>
                    <a:pt x="375" y="0"/>
                  </a:cubicBez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0"/>
            <p:cNvSpPr/>
            <p:nvPr/>
          </p:nvSpPr>
          <p:spPr>
            <a:xfrm>
              <a:off x="7339506" y="3822763"/>
              <a:ext cx="98170" cy="210788"/>
            </a:xfrm>
            <a:custGeom>
              <a:rect b="b" l="l" r="r" t="t"/>
              <a:pathLst>
                <a:path extrusionOk="0" h="3910" w="1821">
                  <a:moveTo>
                    <a:pt x="382" y="19"/>
                  </a:moveTo>
                  <a:cubicBezTo>
                    <a:pt x="401" y="19"/>
                    <a:pt x="419" y="19"/>
                    <a:pt x="438" y="24"/>
                  </a:cubicBezTo>
                  <a:lnTo>
                    <a:pt x="1582" y="216"/>
                  </a:lnTo>
                  <a:lnTo>
                    <a:pt x="1582" y="216"/>
                  </a:lnTo>
                  <a:lnTo>
                    <a:pt x="1801" y="972"/>
                  </a:lnTo>
                  <a:lnTo>
                    <a:pt x="1161" y="2009"/>
                  </a:lnTo>
                  <a:cubicBezTo>
                    <a:pt x="1155" y="2009"/>
                    <a:pt x="1155" y="2009"/>
                    <a:pt x="1155" y="2014"/>
                  </a:cubicBezTo>
                  <a:lnTo>
                    <a:pt x="1146" y="3269"/>
                  </a:lnTo>
                  <a:cubicBezTo>
                    <a:pt x="1141" y="3613"/>
                    <a:pt x="858" y="3891"/>
                    <a:pt x="514" y="3891"/>
                  </a:cubicBezTo>
                  <a:lnTo>
                    <a:pt x="504" y="3891"/>
                  </a:lnTo>
                  <a:lnTo>
                    <a:pt x="19" y="3887"/>
                  </a:lnTo>
                  <a:lnTo>
                    <a:pt x="57" y="344"/>
                  </a:lnTo>
                  <a:cubicBezTo>
                    <a:pt x="57" y="161"/>
                    <a:pt x="208" y="19"/>
                    <a:pt x="382" y="19"/>
                  </a:cubicBezTo>
                  <a:close/>
                  <a:moveTo>
                    <a:pt x="382" y="0"/>
                  </a:moveTo>
                  <a:cubicBezTo>
                    <a:pt x="198" y="0"/>
                    <a:pt x="38" y="152"/>
                    <a:pt x="38" y="344"/>
                  </a:cubicBezTo>
                  <a:lnTo>
                    <a:pt x="0" y="3896"/>
                  </a:lnTo>
                  <a:cubicBezTo>
                    <a:pt x="0" y="3900"/>
                    <a:pt x="5" y="3905"/>
                    <a:pt x="9" y="3905"/>
                  </a:cubicBezTo>
                  <a:lnTo>
                    <a:pt x="504" y="3909"/>
                  </a:lnTo>
                  <a:lnTo>
                    <a:pt x="514" y="3909"/>
                  </a:lnTo>
                  <a:cubicBezTo>
                    <a:pt x="867" y="3909"/>
                    <a:pt x="1161" y="3622"/>
                    <a:pt x="1165" y="3269"/>
                  </a:cubicBezTo>
                  <a:lnTo>
                    <a:pt x="1174" y="2014"/>
                  </a:lnTo>
                  <a:lnTo>
                    <a:pt x="1820" y="981"/>
                  </a:lnTo>
                  <a:lnTo>
                    <a:pt x="1820" y="972"/>
                  </a:lnTo>
                  <a:lnTo>
                    <a:pt x="1599" y="203"/>
                  </a:lnTo>
                  <a:cubicBezTo>
                    <a:pt x="1599" y="203"/>
                    <a:pt x="1594" y="198"/>
                    <a:pt x="1589" y="198"/>
                  </a:cubicBezTo>
                  <a:lnTo>
                    <a:pt x="438" y="5"/>
                  </a:lnTo>
                  <a:cubicBezTo>
                    <a:pt x="419" y="0"/>
                    <a:pt x="401" y="0"/>
                    <a:pt x="382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0"/>
            <p:cNvSpPr/>
            <p:nvPr/>
          </p:nvSpPr>
          <p:spPr>
            <a:xfrm>
              <a:off x="7382958" y="3912901"/>
              <a:ext cx="30297" cy="21887"/>
            </a:xfrm>
            <a:custGeom>
              <a:rect b="b" l="l" r="r" t="t"/>
              <a:pathLst>
                <a:path extrusionOk="0" h="406" w="562">
                  <a:moveTo>
                    <a:pt x="129" y="0"/>
                  </a:moveTo>
                  <a:cubicBezTo>
                    <a:pt x="89" y="0"/>
                    <a:pt x="50" y="21"/>
                    <a:pt x="29" y="59"/>
                  </a:cubicBezTo>
                  <a:cubicBezTo>
                    <a:pt x="0" y="115"/>
                    <a:pt x="20" y="186"/>
                    <a:pt x="72" y="219"/>
                  </a:cubicBezTo>
                  <a:lnTo>
                    <a:pt x="368" y="389"/>
                  </a:lnTo>
                  <a:cubicBezTo>
                    <a:pt x="387" y="400"/>
                    <a:pt x="408" y="405"/>
                    <a:pt x="428" y="405"/>
                  </a:cubicBezTo>
                  <a:cubicBezTo>
                    <a:pt x="468" y="405"/>
                    <a:pt x="507" y="385"/>
                    <a:pt x="529" y="347"/>
                  </a:cubicBezTo>
                  <a:cubicBezTo>
                    <a:pt x="562" y="291"/>
                    <a:pt x="538" y="219"/>
                    <a:pt x="486" y="186"/>
                  </a:cubicBezTo>
                  <a:lnTo>
                    <a:pt x="189" y="17"/>
                  </a:lnTo>
                  <a:cubicBezTo>
                    <a:pt x="170" y="6"/>
                    <a:pt x="150" y="0"/>
                    <a:pt x="129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0"/>
            <p:cNvSpPr/>
            <p:nvPr/>
          </p:nvSpPr>
          <p:spPr>
            <a:xfrm>
              <a:off x="7383173" y="3912470"/>
              <a:ext cx="29597" cy="22696"/>
            </a:xfrm>
            <a:custGeom>
              <a:rect b="b" l="l" r="r" t="t"/>
              <a:pathLst>
                <a:path extrusionOk="0" h="421" w="549">
                  <a:moveTo>
                    <a:pt x="129" y="20"/>
                  </a:moveTo>
                  <a:cubicBezTo>
                    <a:pt x="147" y="20"/>
                    <a:pt x="162" y="25"/>
                    <a:pt x="181" y="34"/>
                  </a:cubicBezTo>
                  <a:lnTo>
                    <a:pt x="477" y="204"/>
                  </a:lnTo>
                  <a:cubicBezTo>
                    <a:pt x="510" y="223"/>
                    <a:pt x="529" y="260"/>
                    <a:pt x="529" y="299"/>
                  </a:cubicBezTo>
                  <a:cubicBezTo>
                    <a:pt x="529" y="312"/>
                    <a:pt x="525" y="331"/>
                    <a:pt x="515" y="350"/>
                  </a:cubicBezTo>
                  <a:cubicBezTo>
                    <a:pt x="497" y="383"/>
                    <a:pt x="458" y="402"/>
                    <a:pt x="421" y="402"/>
                  </a:cubicBezTo>
                  <a:cubicBezTo>
                    <a:pt x="407" y="402"/>
                    <a:pt x="388" y="397"/>
                    <a:pt x="369" y="388"/>
                  </a:cubicBezTo>
                  <a:lnTo>
                    <a:pt x="72" y="218"/>
                  </a:lnTo>
                  <a:cubicBezTo>
                    <a:pt x="39" y="199"/>
                    <a:pt x="20" y="162"/>
                    <a:pt x="20" y="123"/>
                  </a:cubicBezTo>
                  <a:cubicBezTo>
                    <a:pt x="20" y="105"/>
                    <a:pt x="25" y="90"/>
                    <a:pt x="34" y="72"/>
                  </a:cubicBezTo>
                  <a:cubicBezTo>
                    <a:pt x="53" y="38"/>
                    <a:pt x="90" y="20"/>
                    <a:pt x="129" y="20"/>
                  </a:cubicBezTo>
                  <a:close/>
                  <a:moveTo>
                    <a:pt x="129" y="1"/>
                  </a:moveTo>
                  <a:cubicBezTo>
                    <a:pt x="86" y="1"/>
                    <a:pt x="44" y="25"/>
                    <a:pt x="20" y="62"/>
                  </a:cubicBezTo>
                  <a:cubicBezTo>
                    <a:pt x="5" y="81"/>
                    <a:pt x="1" y="105"/>
                    <a:pt x="1" y="123"/>
                  </a:cubicBezTo>
                  <a:cubicBezTo>
                    <a:pt x="1" y="166"/>
                    <a:pt x="25" y="208"/>
                    <a:pt x="62" y="232"/>
                  </a:cubicBezTo>
                  <a:lnTo>
                    <a:pt x="360" y="406"/>
                  </a:lnTo>
                  <a:cubicBezTo>
                    <a:pt x="379" y="416"/>
                    <a:pt x="401" y="421"/>
                    <a:pt x="421" y="421"/>
                  </a:cubicBezTo>
                  <a:cubicBezTo>
                    <a:pt x="468" y="421"/>
                    <a:pt x="510" y="397"/>
                    <a:pt x="529" y="360"/>
                  </a:cubicBezTo>
                  <a:cubicBezTo>
                    <a:pt x="543" y="340"/>
                    <a:pt x="549" y="317"/>
                    <a:pt x="549" y="299"/>
                  </a:cubicBezTo>
                  <a:cubicBezTo>
                    <a:pt x="549" y="251"/>
                    <a:pt x="525" y="208"/>
                    <a:pt x="486" y="190"/>
                  </a:cubicBezTo>
                  <a:lnTo>
                    <a:pt x="190" y="16"/>
                  </a:lnTo>
                  <a:cubicBezTo>
                    <a:pt x="171" y="5"/>
                    <a:pt x="147" y="1"/>
                    <a:pt x="129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0"/>
            <p:cNvSpPr/>
            <p:nvPr/>
          </p:nvSpPr>
          <p:spPr>
            <a:xfrm>
              <a:off x="7394117" y="3895812"/>
              <a:ext cx="30297" cy="21672"/>
            </a:xfrm>
            <a:custGeom>
              <a:rect b="b" l="l" r="r" t="t"/>
              <a:pathLst>
                <a:path extrusionOk="0" h="402" w="562">
                  <a:moveTo>
                    <a:pt x="136" y="0"/>
                  </a:moveTo>
                  <a:cubicBezTo>
                    <a:pt x="96" y="0"/>
                    <a:pt x="57" y="20"/>
                    <a:pt x="34" y="55"/>
                  </a:cubicBezTo>
                  <a:cubicBezTo>
                    <a:pt x="0" y="112"/>
                    <a:pt x="20" y="183"/>
                    <a:pt x="76" y="216"/>
                  </a:cubicBezTo>
                  <a:lnTo>
                    <a:pt x="374" y="386"/>
                  </a:lnTo>
                  <a:cubicBezTo>
                    <a:pt x="391" y="397"/>
                    <a:pt x="410" y="402"/>
                    <a:pt x="429" y="402"/>
                  </a:cubicBezTo>
                  <a:cubicBezTo>
                    <a:pt x="468" y="402"/>
                    <a:pt x="507" y="381"/>
                    <a:pt x="529" y="343"/>
                  </a:cubicBezTo>
                  <a:cubicBezTo>
                    <a:pt x="562" y="286"/>
                    <a:pt x="544" y="216"/>
                    <a:pt x="487" y="188"/>
                  </a:cubicBezTo>
                  <a:lnTo>
                    <a:pt x="189" y="13"/>
                  </a:lnTo>
                  <a:cubicBezTo>
                    <a:pt x="173" y="4"/>
                    <a:pt x="154" y="0"/>
                    <a:pt x="136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0"/>
            <p:cNvSpPr/>
            <p:nvPr/>
          </p:nvSpPr>
          <p:spPr>
            <a:xfrm>
              <a:off x="7394656" y="3895219"/>
              <a:ext cx="29273" cy="22696"/>
            </a:xfrm>
            <a:custGeom>
              <a:rect b="b" l="l" r="r" t="t"/>
              <a:pathLst>
                <a:path extrusionOk="0" h="421" w="543">
                  <a:moveTo>
                    <a:pt x="123" y="19"/>
                  </a:moveTo>
                  <a:cubicBezTo>
                    <a:pt x="142" y="19"/>
                    <a:pt x="160" y="24"/>
                    <a:pt x="175" y="33"/>
                  </a:cubicBezTo>
                  <a:lnTo>
                    <a:pt x="471" y="203"/>
                  </a:lnTo>
                  <a:cubicBezTo>
                    <a:pt x="505" y="222"/>
                    <a:pt x="523" y="260"/>
                    <a:pt x="523" y="297"/>
                  </a:cubicBezTo>
                  <a:cubicBezTo>
                    <a:pt x="523" y="316"/>
                    <a:pt x="519" y="336"/>
                    <a:pt x="510" y="349"/>
                  </a:cubicBezTo>
                  <a:cubicBezTo>
                    <a:pt x="491" y="382"/>
                    <a:pt x="458" y="401"/>
                    <a:pt x="420" y="401"/>
                  </a:cubicBezTo>
                  <a:cubicBezTo>
                    <a:pt x="401" y="401"/>
                    <a:pt x="382" y="397"/>
                    <a:pt x="368" y="387"/>
                  </a:cubicBezTo>
                  <a:lnTo>
                    <a:pt x="71" y="217"/>
                  </a:lnTo>
                  <a:cubicBezTo>
                    <a:pt x="38" y="199"/>
                    <a:pt x="19" y="160"/>
                    <a:pt x="19" y="127"/>
                  </a:cubicBezTo>
                  <a:cubicBezTo>
                    <a:pt x="19" y="109"/>
                    <a:pt x="24" y="90"/>
                    <a:pt x="33" y="71"/>
                  </a:cubicBezTo>
                  <a:cubicBezTo>
                    <a:pt x="53" y="38"/>
                    <a:pt x="85" y="19"/>
                    <a:pt x="123" y="19"/>
                  </a:cubicBezTo>
                  <a:close/>
                  <a:moveTo>
                    <a:pt x="123" y="1"/>
                  </a:moveTo>
                  <a:cubicBezTo>
                    <a:pt x="81" y="1"/>
                    <a:pt x="38" y="24"/>
                    <a:pt x="14" y="62"/>
                  </a:cubicBezTo>
                  <a:cubicBezTo>
                    <a:pt x="5" y="81"/>
                    <a:pt x="1" y="104"/>
                    <a:pt x="1" y="127"/>
                  </a:cubicBezTo>
                  <a:cubicBezTo>
                    <a:pt x="1" y="170"/>
                    <a:pt x="19" y="212"/>
                    <a:pt x="62" y="236"/>
                  </a:cubicBezTo>
                  <a:lnTo>
                    <a:pt x="358" y="406"/>
                  </a:lnTo>
                  <a:cubicBezTo>
                    <a:pt x="377" y="415"/>
                    <a:pt x="397" y="421"/>
                    <a:pt x="420" y="421"/>
                  </a:cubicBezTo>
                  <a:cubicBezTo>
                    <a:pt x="462" y="421"/>
                    <a:pt x="505" y="401"/>
                    <a:pt x="528" y="358"/>
                  </a:cubicBezTo>
                  <a:cubicBezTo>
                    <a:pt x="538" y="340"/>
                    <a:pt x="543" y="316"/>
                    <a:pt x="543" y="297"/>
                  </a:cubicBezTo>
                  <a:cubicBezTo>
                    <a:pt x="543" y="255"/>
                    <a:pt x="523" y="212"/>
                    <a:pt x="482" y="189"/>
                  </a:cubicBezTo>
                  <a:lnTo>
                    <a:pt x="184" y="19"/>
                  </a:lnTo>
                  <a:cubicBezTo>
                    <a:pt x="166" y="5"/>
                    <a:pt x="147" y="1"/>
                    <a:pt x="123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0"/>
            <p:cNvSpPr/>
            <p:nvPr/>
          </p:nvSpPr>
          <p:spPr>
            <a:xfrm>
              <a:off x="7406085" y="3876188"/>
              <a:ext cx="30297" cy="21726"/>
            </a:xfrm>
            <a:custGeom>
              <a:rect b="b" l="l" r="r" t="t"/>
              <a:pathLst>
                <a:path extrusionOk="0" h="403" w="562">
                  <a:moveTo>
                    <a:pt x="136" y="1"/>
                  </a:moveTo>
                  <a:cubicBezTo>
                    <a:pt x="96" y="1"/>
                    <a:pt x="56" y="20"/>
                    <a:pt x="33" y="56"/>
                  </a:cubicBezTo>
                  <a:cubicBezTo>
                    <a:pt x="0" y="113"/>
                    <a:pt x="19" y="184"/>
                    <a:pt x="76" y="217"/>
                  </a:cubicBezTo>
                  <a:lnTo>
                    <a:pt x="373" y="386"/>
                  </a:lnTo>
                  <a:cubicBezTo>
                    <a:pt x="390" y="397"/>
                    <a:pt x="409" y="402"/>
                    <a:pt x="428" y="402"/>
                  </a:cubicBezTo>
                  <a:cubicBezTo>
                    <a:pt x="468" y="402"/>
                    <a:pt x="507" y="381"/>
                    <a:pt x="529" y="343"/>
                  </a:cubicBezTo>
                  <a:cubicBezTo>
                    <a:pt x="562" y="287"/>
                    <a:pt x="542" y="217"/>
                    <a:pt x="486" y="188"/>
                  </a:cubicBezTo>
                  <a:lnTo>
                    <a:pt x="189" y="14"/>
                  </a:lnTo>
                  <a:cubicBezTo>
                    <a:pt x="173" y="5"/>
                    <a:pt x="154" y="1"/>
                    <a:pt x="136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0"/>
            <p:cNvSpPr/>
            <p:nvPr/>
          </p:nvSpPr>
          <p:spPr>
            <a:xfrm>
              <a:off x="7406624" y="3875649"/>
              <a:ext cx="29273" cy="22696"/>
            </a:xfrm>
            <a:custGeom>
              <a:rect b="b" l="l" r="r" t="t"/>
              <a:pathLst>
                <a:path extrusionOk="0" h="421" w="543">
                  <a:moveTo>
                    <a:pt x="123" y="20"/>
                  </a:moveTo>
                  <a:cubicBezTo>
                    <a:pt x="142" y="20"/>
                    <a:pt x="160" y="24"/>
                    <a:pt x="175" y="33"/>
                  </a:cubicBezTo>
                  <a:lnTo>
                    <a:pt x="471" y="203"/>
                  </a:lnTo>
                  <a:cubicBezTo>
                    <a:pt x="504" y="222"/>
                    <a:pt x="523" y="260"/>
                    <a:pt x="523" y="297"/>
                  </a:cubicBezTo>
                  <a:cubicBezTo>
                    <a:pt x="523" y="316"/>
                    <a:pt x="519" y="335"/>
                    <a:pt x="510" y="349"/>
                  </a:cubicBezTo>
                  <a:cubicBezTo>
                    <a:pt x="490" y="382"/>
                    <a:pt x="458" y="401"/>
                    <a:pt x="419" y="401"/>
                  </a:cubicBezTo>
                  <a:cubicBezTo>
                    <a:pt x="401" y="401"/>
                    <a:pt x="382" y="396"/>
                    <a:pt x="368" y="387"/>
                  </a:cubicBezTo>
                  <a:lnTo>
                    <a:pt x="71" y="218"/>
                  </a:lnTo>
                  <a:cubicBezTo>
                    <a:pt x="38" y="198"/>
                    <a:pt x="19" y="161"/>
                    <a:pt x="19" y="127"/>
                  </a:cubicBezTo>
                  <a:cubicBezTo>
                    <a:pt x="19" y="109"/>
                    <a:pt x="23" y="90"/>
                    <a:pt x="33" y="70"/>
                  </a:cubicBezTo>
                  <a:cubicBezTo>
                    <a:pt x="51" y="38"/>
                    <a:pt x="85" y="20"/>
                    <a:pt x="123" y="20"/>
                  </a:cubicBezTo>
                  <a:close/>
                  <a:moveTo>
                    <a:pt x="123" y="0"/>
                  </a:moveTo>
                  <a:cubicBezTo>
                    <a:pt x="80" y="0"/>
                    <a:pt x="38" y="24"/>
                    <a:pt x="14" y="61"/>
                  </a:cubicBezTo>
                  <a:cubicBezTo>
                    <a:pt x="5" y="85"/>
                    <a:pt x="0" y="104"/>
                    <a:pt x="0" y="127"/>
                  </a:cubicBezTo>
                  <a:cubicBezTo>
                    <a:pt x="0" y="170"/>
                    <a:pt x="19" y="212"/>
                    <a:pt x="62" y="236"/>
                  </a:cubicBezTo>
                  <a:lnTo>
                    <a:pt x="358" y="406"/>
                  </a:lnTo>
                  <a:cubicBezTo>
                    <a:pt x="377" y="416"/>
                    <a:pt x="397" y="420"/>
                    <a:pt x="419" y="420"/>
                  </a:cubicBezTo>
                  <a:cubicBezTo>
                    <a:pt x="462" y="420"/>
                    <a:pt x="504" y="401"/>
                    <a:pt x="528" y="359"/>
                  </a:cubicBezTo>
                  <a:cubicBezTo>
                    <a:pt x="538" y="340"/>
                    <a:pt x="543" y="316"/>
                    <a:pt x="543" y="297"/>
                  </a:cubicBezTo>
                  <a:cubicBezTo>
                    <a:pt x="543" y="255"/>
                    <a:pt x="523" y="212"/>
                    <a:pt x="481" y="189"/>
                  </a:cubicBezTo>
                  <a:lnTo>
                    <a:pt x="184" y="20"/>
                  </a:lnTo>
                  <a:cubicBezTo>
                    <a:pt x="165" y="5"/>
                    <a:pt x="146" y="0"/>
                    <a:pt x="123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0"/>
            <p:cNvSpPr/>
            <p:nvPr/>
          </p:nvSpPr>
          <p:spPr>
            <a:xfrm>
              <a:off x="7758443" y="4232104"/>
              <a:ext cx="211597" cy="97092"/>
            </a:xfrm>
            <a:custGeom>
              <a:rect b="b" l="l" r="r" t="t"/>
              <a:pathLst>
                <a:path extrusionOk="0" h="1801" w="3925">
                  <a:moveTo>
                    <a:pt x="995" y="0"/>
                  </a:moveTo>
                  <a:lnTo>
                    <a:pt x="227" y="103"/>
                  </a:lnTo>
                  <a:lnTo>
                    <a:pt x="33" y="1372"/>
                  </a:lnTo>
                  <a:cubicBezTo>
                    <a:pt x="0" y="1574"/>
                    <a:pt x="156" y="1764"/>
                    <a:pt x="364" y="1764"/>
                  </a:cubicBezTo>
                  <a:lnTo>
                    <a:pt x="3915" y="1801"/>
                  </a:lnTo>
                  <a:lnTo>
                    <a:pt x="3920" y="1306"/>
                  </a:lnTo>
                  <a:cubicBezTo>
                    <a:pt x="3924" y="952"/>
                    <a:pt x="3641" y="665"/>
                    <a:pt x="3287" y="660"/>
                  </a:cubicBezTo>
                  <a:lnTo>
                    <a:pt x="2033" y="645"/>
                  </a:lnTo>
                  <a:lnTo>
                    <a:pt x="995" y="0"/>
                  </a:lnTo>
                  <a:close/>
                </a:path>
              </a:pathLst>
            </a:custGeom>
            <a:solidFill>
              <a:srgbClr val="FFCD68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0"/>
            <p:cNvSpPr/>
            <p:nvPr/>
          </p:nvSpPr>
          <p:spPr>
            <a:xfrm>
              <a:off x="7759468" y="4231565"/>
              <a:ext cx="210788" cy="98224"/>
            </a:xfrm>
            <a:custGeom>
              <a:rect b="b" l="l" r="r" t="t"/>
              <a:pathLst>
                <a:path extrusionOk="0" h="1822" w="3910">
                  <a:moveTo>
                    <a:pt x="972" y="19"/>
                  </a:moveTo>
                  <a:lnTo>
                    <a:pt x="2009" y="665"/>
                  </a:lnTo>
                  <a:lnTo>
                    <a:pt x="2014" y="665"/>
                  </a:lnTo>
                  <a:lnTo>
                    <a:pt x="3268" y="679"/>
                  </a:lnTo>
                  <a:cubicBezTo>
                    <a:pt x="3613" y="684"/>
                    <a:pt x="3890" y="962"/>
                    <a:pt x="3890" y="1306"/>
                  </a:cubicBezTo>
                  <a:lnTo>
                    <a:pt x="3890" y="1316"/>
                  </a:lnTo>
                  <a:lnTo>
                    <a:pt x="3886" y="1802"/>
                  </a:lnTo>
                  <a:lnTo>
                    <a:pt x="345" y="1764"/>
                  </a:lnTo>
                  <a:cubicBezTo>
                    <a:pt x="161" y="1764"/>
                    <a:pt x="20" y="1613"/>
                    <a:pt x="20" y="1438"/>
                  </a:cubicBezTo>
                  <a:cubicBezTo>
                    <a:pt x="20" y="1419"/>
                    <a:pt x="20" y="1401"/>
                    <a:pt x="24" y="1382"/>
                  </a:cubicBezTo>
                  <a:lnTo>
                    <a:pt x="216" y="122"/>
                  </a:lnTo>
                  <a:lnTo>
                    <a:pt x="216" y="122"/>
                  </a:lnTo>
                  <a:lnTo>
                    <a:pt x="972" y="19"/>
                  </a:lnTo>
                  <a:close/>
                  <a:moveTo>
                    <a:pt x="972" y="0"/>
                  </a:moveTo>
                  <a:lnTo>
                    <a:pt x="208" y="104"/>
                  </a:lnTo>
                  <a:cubicBezTo>
                    <a:pt x="203" y="104"/>
                    <a:pt x="199" y="109"/>
                    <a:pt x="199" y="113"/>
                  </a:cubicBezTo>
                  <a:lnTo>
                    <a:pt x="5" y="1382"/>
                  </a:lnTo>
                  <a:cubicBezTo>
                    <a:pt x="0" y="1401"/>
                    <a:pt x="0" y="1419"/>
                    <a:pt x="0" y="1438"/>
                  </a:cubicBezTo>
                  <a:cubicBezTo>
                    <a:pt x="0" y="1623"/>
                    <a:pt x="151" y="1783"/>
                    <a:pt x="345" y="1783"/>
                  </a:cubicBezTo>
                  <a:lnTo>
                    <a:pt x="3896" y="1821"/>
                  </a:lnTo>
                  <a:lnTo>
                    <a:pt x="3901" y="1821"/>
                  </a:lnTo>
                  <a:cubicBezTo>
                    <a:pt x="3905" y="1815"/>
                    <a:pt x="3905" y="1815"/>
                    <a:pt x="3905" y="1811"/>
                  </a:cubicBezTo>
                  <a:lnTo>
                    <a:pt x="3910" y="1316"/>
                  </a:lnTo>
                  <a:lnTo>
                    <a:pt x="3910" y="1306"/>
                  </a:lnTo>
                  <a:cubicBezTo>
                    <a:pt x="3910" y="953"/>
                    <a:pt x="3622" y="665"/>
                    <a:pt x="3268" y="661"/>
                  </a:cubicBezTo>
                  <a:lnTo>
                    <a:pt x="2014" y="646"/>
                  </a:lnTo>
                  <a:lnTo>
                    <a:pt x="982" y="5"/>
                  </a:lnTo>
                  <a:cubicBezTo>
                    <a:pt x="976" y="0"/>
                    <a:pt x="976" y="0"/>
                    <a:pt x="972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0"/>
            <p:cNvSpPr/>
            <p:nvPr/>
          </p:nvSpPr>
          <p:spPr>
            <a:xfrm>
              <a:off x="7848204" y="4253290"/>
              <a:ext cx="23397" cy="28518"/>
            </a:xfrm>
            <a:custGeom>
              <a:rect b="b" l="l" r="r" t="t"/>
              <a:pathLst>
                <a:path extrusionOk="0" h="529" w="434">
                  <a:moveTo>
                    <a:pt x="300" y="1"/>
                  </a:moveTo>
                  <a:cubicBezTo>
                    <a:pt x="260" y="1"/>
                    <a:pt x="222" y="22"/>
                    <a:pt x="203" y="60"/>
                  </a:cubicBezTo>
                  <a:lnTo>
                    <a:pt x="28" y="356"/>
                  </a:lnTo>
                  <a:cubicBezTo>
                    <a:pt x="0" y="408"/>
                    <a:pt x="19" y="479"/>
                    <a:pt x="71" y="513"/>
                  </a:cubicBezTo>
                  <a:cubicBezTo>
                    <a:pt x="90" y="523"/>
                    <a:pt x="110" y="529"/>
                    <a:pt x="130" y="529"/>
                  </a:cubicBezTo>
                  <a:cubicBezTo>
                    <a:pt x="170" y="529"/>
                    <a:pt x="209" y="507"/>
                    <a:pt x="231" y="470"/>
                  </a:cubicBezTo>
                  <a:lnTo>
                    <a:pt x="401" y="173"/>
                  </a:lnTo>
                  <a:cubicBezTo>
                    <a:pt x="434" y="121"/>
                    <a:pt x="415" y="50"/>
                    <a:pt x="359" y="17"/>
                  </a:cubicBezTo>
                  <a:cubicBezTo>
                    <a:pt x="340" y="6"/>
                    <a:pt x="320" y="1"/>
                    <a:pt x="300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0"/>
            <p:cNvSpPr/>
            <p:nvPr/>
          </p:nvSpPr>
          <p:spPr>
            <a:xfrm>
              <a:off x="7848420" y="4252913"/>
              <a:ext cx="22696" cy="29273"/>
            </a:xfrm>
            <a:custGeom>
              <a:rect b="b" l="l" r="r" t="t"/>
              <a:pathLst>
                <a:path extrusionOk="0" h="543" w="421">
                  <a:moveTo>
                    <a:pt x="298" y="19"/>
                  </a:moveTo>
                  <a:cubicBezTo>
                    <a:pt x="316" y="19"/>
                    <a:pt x="336" y="24"/>
                    <a:pt x="350" y="33"/>
                  </a:cubicBezTo>
                  <a:cubicBezTo>
                    <a:pt x="383" y="52"/>
                    <a:pt x="401" y="85"/>
                    <a:pt x="401" y="123"/>
                  </a:cubicBezTo>
                  <a:cubicBezTo>
                    <a:pt x="401" y="142"/>
                    <a:pt x="397" y="161"/>
                    <a:pt x="388" y="174"/>
                  </a:cubicBezTo>
                  <a:lnTo>
                    <a:pt x="218" y="472"/>
                  </a:lnTo>
                  <a:cubicBezTo>
                    <a:pt x="199" y="505"/>
                    <a:pt x="161" y="524"/>
                    <a:pt x="129" y="524"/>
                  </a:cubicBezTo>
                  <a:cubicBezTo>
                    <a:pt x="109" y="524"/>
                    <a:pt x="90" y="520"/>
                    <a:pt x="72" y="509"/>
                  </a:cubicBezTo>
                  <a:cubicBezTo>
                    <a:pt x="39" y="491"/>
                    <a:pt x="20" y="457"/>
                    <a:pt x="20" y="420"/>
                  </a:cubicBezTo>
                  <a:cubicBezTo>
                    <a:pt x="20" y="401"/>
                    <a:pt x="24" y="383"/>
                    <a:pt x="33" y="368"/>
                  </a:cubicBezTo>
                  <a:lnTo>
                    <a:pt x="203" y="71"/>
                  </a:lnTo>
                  <a:cubicBezTo>
                    <a:pt x="222" y="39"/>
                    <a:pt x="260" y="19"/>
                    <a:pt x="298" y="19"/>
                  </a:cubicBezTo>
                  <a:close/>
                  <a:moveTo>
                    <a:pt x="298" y="0"/>
                  </a:moveTo>
                  <a:cubicBezTo>
                    <a:pt x="255" y="0"/>
                    <a:pt x="213" y="19"/>
                    <a:pt x="190" y="61"/>
                  </a:cubicBezTo>
                  <a:lnTo>
                    <a:pt x="20" y="359"/>
                  </a:lnTo>
                  <a:cubicBezTo>
                    <a:pt x="5" y="378"/>
                    <a:pt x="1" y="396"/>
                    <a:pt x="1" y="420"/>
                  </a:cubicBezTo>
                  <a:cubicBezTo>
                    <a:pt x="1" y="463"/>
                    <a:pt x="24" y="505"/>
                    <a:pt x="62" y="529"/>
                  </a:cubicBezTo>
                  <a:cubicBezTo>
                    <a:pt x="86" y="538"/>
                    <a:pt x="105" y="542"/>
                    <a:pt x="129" y="542"/>
                  </a:cubicBezTo>
                  <a:cubicBezTo>
                    <a:pt x="170" y="542"/>
                    <a:pt x="213" y="524"/>
                    <a:pt x="237" y="481"/>
                  </a:cubicBezTo>
                  <a:lnTo>
                    <a:pt x="407" y="185"/>
                  </a:lnTo>
                  <a:cubicBezTo>
                    <a:pt x="416" y="165"/>
                    <a:pt x="421" y="146"/>
                    <a:pt x="421" y="123"/>
                  </a:cubicBezTo>
                  <a:cubicBezTo>
                    <a:pt x="421" y="80"/>
                    <a:pt x="401" y="39"/>
                    <a:pt x="359" y="15"/>
                  </a:cubicBezTo>
                  <a:cubicBezTo>
                    <a:pt x="340" y="5"/>
                    <a:pt x="316" y="0"/>
                    <a:pt x="298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0"/>
            <p:cNvSpPr/>
            <p:nvPr/>
          </p:nvSpPr>
          <p:spPr>
            <a:xfrm>
              <a:off x="7830899" y="4242023"/>
              <a:ext cx="23451" cy="28518"/>
            </a:xfrm>
            <a:custGeom>
              <a:rect b="b" l="l" r="r" t="t"/>
              <a:pathLst>
                <a:path extrusionOk="0" h="529" w="435">
                  <a:moveTo>
                    <a:pt x="305" y="1"/>
                  </a:moveTo>
                  <a:cubicBezTo>
                    <a:pt x="266" y="1"/>
                    <a:pt x="226" y="21"/>
                    <a:pt x="203" y="56"/>
                  </a:cubicBezTo>
                  <a:lnTo>
                    <a:pt x="34" y="354"/>
                  </a:lnTo>
                  <a:cubicBezTo>
                    <a:pt x="1" y="410"/>
                    <a:pt x="19" y="481"/>
                    <a:pt x="76" y="513"/>
                  </a:cubicBezTo>
                  <a:cubicBezTo>
                    <a:pt x="92" y="524"/>
                    <a:pt x="111" y="529"/>
                    <a:pt x="129" y="529"/>
                  </a:cubicBezTo>
                  <a:cubicBezTo>
                    <a:pt x="169" y="529"/>
                    <a:pt x="209" y="507"/>
                    <a:pt x="232" y="471"/>
                  </a:cubicBezTo>
                  <a:lnTo>
                    <a:pt x="401" y="174"/>
                  </a:lnTo>
                  <a:cubicBezTo>
                    <a:pt x="434" y="117"/>
                    <a:pt x="415" y="47"/>
                    <a:pt x="358" y="14"/>
                  </a:cubicBezTo>
                  <a:cubicBezTo>
                    <a:pt x="342" y="5"/>
                    <a:pt x="324" y="1"/>
                    <a:pt x="305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0"/>
            <p:cNvSpPr/>
            <p:nvPr/>
          </p:nvSpPr>
          <p:spPr>
            <a:xfrm>
              <a:off x="7831168" y="4241484"/>
              <a:ext cx="22912" cy="29543"/>
            </a:xfrm>
            <a:custGeom>
              <a:rect b="b" l="l" r="r" t="t"/>
              <a:pathLst>
                <a:path extrusionOk="0" h="548" w="425">
                  <a:moveTo>
                    <a:pt x="297" y="19"/>
                  </a:moveTo>
                  <a:cubicBezTo>
                    <a:pt x="316" y="19"/>
                    <a:pt x="335" y="24"/>
                    <a:pt x="349" y="33"/>
                  </a:cubicBezTo>
                  <a:cubicBezTo>
                    <a:pt x="387" y="53"/>
                    <a:pt x="406" y="90"/>
                    <a:pt x="406" y="127"/>
                  </a:cubicBezTo>
                  <a:cubicBezTo>
                    <a:pt x="406" y="146"/>
                    <a:pt x="401" y="160"/>
                    <a:pt x="392" y="179"/>
                  </a:cubicBezTo>
                  <a:lnTo>
                    <a:pt x="218" y="477"/>
                  </a:lnTo>
                  <a:cubicBezTo>
                    <a:pt x="198" y="510"/>
                    <a:pt x="166" y="528"/>
                    <a:pt x="127" y="528"/>
                  </a:cubicBezTo>
                  <a:cubicBezTo>
                    <a:pt x="109" y="528"/>
                    <a:pt x="90" y="523"/>
                    <a:pt x="76" y="514"/>
                  </a:cubicBezTo>
                  <a:cubicBezTo>
                    <a:pt x="38" y="495"/>
                    <a:pt x="20" y="458"/>
                    <a:pt x="20" y="420"/>
                  </a:cubicBezTo>
                  <a:cubicBezTo>
                    <a:pt x="20" y="406"/>
                    <a:pt x="24" y="386"/>
                    <a:pt x="33" y="368"/>
                  </a:cubicBezTo>
                  <a:lnTo>
                    <a:pt x="207" y="71"/>
                  </a:lnTo>
                  <a:cubicBezTo>
                    <a:pt x="227" y="38"/>
                    <a:pt x="260" y="19"/>
                    <a:pt x="297" y="19"/>
                  </a:cubicBezTo>
                  <a:close/>
                  <a:moveTo>
                    <a:pt x="297" y="0"/>
                  </a:moveTo>
                  <a:cubicBezTo>
                    <a:pt x="255" y="0"/>
                    <a:pt x="212" y="24"/>
                    <a:pt x="189" y="62"/>
                  </a:cubicBezTo>
                  <a:lnTo>
                    <a:pt x="20" y="358"/>
                  </a:lnTo>
                  <a:cubicBezTo>
                    <a:pt x="5" y="377"/>
                    <a:pt x="0" y="401"/>
                    <a:pt x="0" y="420"/>
                  </a:cubicBezTo>
                  <a:cubicBezTo>
                    <a:pt x="0" y="467"/>
                    <a:pt x="24" y="510"/>
                    <a:pt x="66" y="528"/>
                  </a:cubicBezTo>
                  <a:cubicBezTo>
                    <a:pt x="85" y="543"/>
                    <a:pt x="104" y="547"/>
                    <a:pt x="127" y="547"/>
                  </a:cubicBezTo>
                  <a:cubicBezTo>
                    <a:pt x="170" y="547"/>
                    <a:pt x="212" y="523"/>
                    <a:pt x="236" y="486"/>
                  </a:cubicBezTo>
                  <a:lnTo>
                    <a:pt x="406" y="188"/>
                  </a:lnTo>
                  <a:cubicBezTo>
                    <a:pt x="420" y="170"/>
                    <a:pt x="425" y="146"/>
                    <a:pt x="425" y="127"/>
                  </a:cubicBezTo>
                  <a:cubicBezTo>
                    <a:pt x="425" y="85"/>
                    <a:pt x="401" y="42"/>
                    <a:pt x="359" y="19"/>
                  </a:cubicBezTo>
                  <a:cubicBezTo>
                    <a:pt x="340" y="5"/>
                    <a:pt x="321" y="0"/>
                    <a:pt x="297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0"/>
            <p:cNvSpPr/>
            <p:nvPr/>
          </p:nvSpPr>
          <p:spPr>
            <a:xfrm>
              <a:off x="7811329" y="4230109"/>
              <a:ext cx="23397" cy="28357"/>
            </a:xfrm>
            <a:custGeom>
              <a:rect b="b" l="l" r="r" t="t"/>
              <a:pathLst>
                <a:path extrusionOk="0" h="526" w="434">
                  <a:moveTo>
                    <a:pt x="306" y="0"/>
                  </a:moveTo>
                  <a:cubicBezTo>
                    <a:pt x="266" y="0"/>
                    <a:pt x="225" y="20"/>
                    <a:pt x="203" y="55"/>
                  </a:cubicBezTo>
                  <a:lnTo>
                    <a:pt x="33" y="353"/>
                  </a:lnTo>
                  <a:cubicBezTo>
                    <a:pt x="1" y="410"/>
                    <a:pt x="20" y="480"/>
                    <a:pt x="76" y="513"/>
                  </a:cubicBezTo>
                  <a:cubicBezTo>
                    <a:pt x="93" y="522"/>
                    <a:pt x="111" y="526"/>
                    <a:pt x="129" y="526"/>
                  </a:cubicBezTo>
                  <a:cubicBezTo>
                    <a:pt x="169" y="526"/>
                    <a:pt x="209" y="506"/>
                    <a:pt x="231" y="471"/>
                  </a:cubicBezTo>
                  <a:lnTo>
                    <a:pt x="401" y="173"/>
                  </a:lnTo>
                  <a:cubicBezTo>
                    <a:pt x="434" y="116"/>
                    <a:pt x="416" y="46"/>
                    <a:pt x="359" y="13"/>
                  </a:cubicBezTo>
                  <a:cubicBezTo>
                    <a:pt x="343" y="4"/>
                    <a:pt x="324" y="0"/>
                    <a:pt x="306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0"/>
            <p:cNvSpPr/>
            <p:nvPr/>
          </p:nvSpPr>
          <p:spPr>
            <a:xfrm>
              <a:off x="7811599" y="4229516"/>
              <a:ext cx="22912" cy="29543"/>
            </a:xfrm>
            <a:custGeom>
              <a:rect b="b" l="l" r="r" t="t"/>
              <a:pathLst>
                <a:path extrusionOk="0" h="548" w="425">
                  <a:moveTo>
                    <a:pt x="298" y="20"/>
                  </a:moveTo>
                  <a:cubicBezTo>
                    <a:pt x="316" y="20"/>
                    <a:pt x="335" y="24"/>
                    <a:pt x="349" y="33"/>
                  </a:cubicBezTo>
                  <a:cubicBezTo>
                    <a:pt x="387" y="53"/>
                    <a:pt x="405" y="90"/>
                    <a:pt x="405" y="127"/>
                  </a:cubicBezTo>
                  <a:cubicBezTo>
                    <a:pt x="405" y="147"/>
                    <a:pt x="401" y="161"/>
                    <a:pt x="392" y="179"/>
                  </a:cubicBezTo>
                  <a:lnTo>
                    <a:pt x="217" y="477"/>
                  </a:lnTo>
                  <a:cubicBezTo>
                    <a:pt x="198" y="510"/>
                    <a:pt x="165" y="529"/>
                    <a:pt x="128" y="529"/>
                  </a:cubicBezTo>
                  <a:cubicBezTo>
                    <a:pt x="109" y="529"/>
                    <a:pt x="89" y="524"/>
                    <a:pt x="76" y="514"/>
                  </a:cubicBezTo>
                  <a:cubicBezTo>
                    <a:pt x="37" y="495"/>
                    <a:pt x="19" y="458"/>
                    <a:pt x="19" y="421"/>
                  </a:cubicBezTo>
                  <a:cubicBezTo>
                    <a:pt x="19" y="406"/>
                    <a:pt x="24" y="388"/>
                    <a:pt x="33" y="368"/>
                  </a:cubicBezTo>
                  <a:lnTo>
                    <a:pt x="207" y="71"/>
                  </a:lnTo>
                  <a:cubicBezTo>
                    <a:pt x="226" y="38"/>
                    <a:pt x="259" y="20"/>
                    <a:pt x="298" y="20"/>
                  </a:cubicBezTo>
                  <a:close/>
                  <a:moveTo>
                    <a:pt x="298" y="1"/>
                  </a:moveTo>
                  <a:cubicBezTo>
                    <a:pt x="255" y="1"/>
                    <a:pt x="213" y="24"/>
                    <a:pt x="189" y="62"/>
                  </a:cubicBezTo>
                  <a:lnTo>
                    <a:pt x="19" y="359"/>
                  </a:lnTo>
                  <a:cubicBezTo>
                    <a:pt x="5" y="378"/>
                    <a:pt x="0" y="401"/>
                    <a:pt x="0" y="421"/>
                  </a:cubicBezTo>
                  <a:cubicBezTo>
                    <a:pt x="0" y="467"/>
                    <a:pt x="24" y="510"/>
                    <a:pt x="66" y="529"/>
                  </a:cubicBezTo>
                  <a:cubicBezTo>
                    <a:pt x="85" y="543"/>
                    <a:pt x="104" y="547"/>
                    <a:pt x="128" y="547"/>
                  </a:cubicBezTo>
                  <a:cubicBezTo>
                    <a:pt x="170" y="547"/>
                    <a:pt x="213" y="524"/>
                    <a:pt x="235" y="486"/>
                  </a:cubicBezTo>
                  <a:lnTo>
                    <a:pt x="405" y="190"/>
                  </a:lnTo>
                  <a:cubicBezTo>
                    <a:pt x="420" y="170"/>
                    <a:pt x="424" y="147"/>
                    <a:pt x="424" y="127"/>
                  </a:cubicBezTo>
                  <a:cubicBezTo>
                    <a:pt x="424" y="86"/>
                    <a:pt x="401" y="43"/>
                    <a:pt x="359" y="20"/>
                  </a:cubicBezTo>
                  <a:cubicBezTo>
                    <a:pt x="340" y="5"/>
                    <a:pt x="320" y="1"/>
                    <a:pt x="298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0"/>
            <p:cNvSpPr/>
            <p:nvPr/>
          </p:nvSpPr>
          <p:spPr>
            <a:xfrm>
              <a:off x="7756395" y="4168004"/>
              <a:ext cx="57252" cy="68412"/>
            </a:xfrm>
            <a:custGeom>
              <a:rect b="b" l="l" r="r" t="t"/>
              <a:pathLst>
                <a:path extrusionOk="0" h="1269" w="1062">
                  <a:moveTo>
                    <a:pt x="793" y="1"/>
                  </a:moveTo>
                  <a:lnTo>
                    <a:pt x="1" y="340"/>
                  </a:lnTo>
                  <a:lnTo>
                    <a:pt x="297" y="1268"/>
                  </a:lnTo>
                  <a:lnTo>
                    <a:pt x="1061" y="1161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0"/>
            <p:cNvSpPr/>
            <p:nvPr/>
          </p:nvSpPr>
          <p:spPr>
            <a:xfrm>
              <a:off x="6442060" y="1841993"/>
              <a:ext cx="130947" cy="119357"/>
            </a:xfrm>
            <a:custGeom>
              <a:rect b="b" l="l" r="r" t="t"/>
              <a:pathLst>
                <a:path extrusionOk="0" h="2214" w="2429">
                  <a:moveTo>
                    <a:pt x="685" y="0"/>
                  </a:moveTo>
                  <a:cubicBezTo>
                    <a:pt x="325" y="0"/>
                    <a:pt x="93" y="56"/>
                    <a:pt x="57" y="124"/>
                  </a:cubicBezTo>
                  <a:cubicBezTo>
                    <a:pt x="0" y="238"/>
                    <a:pt x="274" y="1695"/>
                    <a:pt x="542" y="1888"/>
                  </a:cubicBezTo>
                  <a:cubicBezTo>
                    <a:pt x="816" y="2077"/>
                    <a:pt x="1029" y="2214"/>
                    <a:pt x="1029" y="2214"/>
                  </a:cubicBezTo>
                  <a:lnTo>
                    <a:pt x="2429" y="1770"/>
                  </a:lnTo>
                  <a:cubicBezTo>
                    <a:pt x="2429" y="1770"/>
                    <a:pt x="2387" y="238"/>
                    <a:pt x="1552" y="87"/>
                  </a:cubicBezTo>
                  <a:cubicBezTo>
                    <a:pt x="1219" y="25"/>
                    <a:pt x="924" y="0"/>
                    <a:pt x="685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0"/>
            <p:cNvSpPr/>
            <p:nvPr/>
          </p:nvSpPr>
          <p:spPr>
            <a:xfrm>
              <a:off x="6444379" y="1841561"/>
              <a:ext cx="129114" cy="120219"/>
            </a:xfrm>
            <a:custGeom>
              <a:rect b="b" l="l" r="r" t="t"/>
              <a:pathLst>
                <a:path extrusionOk="0" h="2230" w="2395">
                  <a:moveTo>
                    <a:pt x="641" y="19"/>
                  </a:moveTo>
                  <a:cubicBezTo>
                    <a:pt x="882" y="19"/>
                    <a:pt x="1174" y="43"/>
                    <a:pt x="1509" y="104"/>
                  </a:cubicBezTo>
                  <a:cubicBezTo>
                    <a:pt x="1716" y="141"/>
                    <a:pt x="1872" y="265"/>
                    <a:pt x="1990" y="430"/>
                  </a:cubicBezTo>
                  <a:cubicBezTo>
                    <a:pt x="2174" y="675"/>
                    <a:pt x="2268" y="1010"/>
                    <a:pt x="2320" y="1288"/>
                  </a:cubicBezTo>
                  <a:cubicBezTo>
                    <a:pt x="2344" y="1425"/>
                    <a:pt x="2358" y="1547"/>
                    <a:pt x="2367" y="1637"/>
                  </a:cubicBezTo>
                  <a:cubicBezTo>
                    <a:pt x="2372" y="1680"/>
                    <a:pt x="2372" y="1717"/>
                    <a:pt x="2372" y="1741"/>
                  </a:cubicBezTo>
                  <a:cubicBezTo>
                    <a:pt x="2375" y="1754"/>
                    <a:pt x="2376" y="1764"/>
                    <a:pt x="2376" y="1771"/>
                  </a:cubicBezTo>
                  <a:lnTo>
                    <a:pt x="2376" y="1771"/>
                  </a:lnTo>
                  <a:lnTo>
                    <a:pt x="989" y="2212"/>
                  </a:lnTo>
                  <a:lnTo>
                    <a:pt x="989" y="2212"/>
                  </a:lnTo>
                  <a:cubicBezTo>
                    <a:pt x="985" y="2209"/>
                    <a:pt x="971" y="2200"/>
                    <a:pt x="952" y="2189"/>
                  </a:cubicBezTo>
                  <a:cubicBezTo>
                    <a:pt x="882" y="2141"/>
                    <a:pt x="712" y="2028"/>
                    <a:pt x="505" y="1887"/>
                  </a:cubicBezTo>
                  <a:cubicBezTo>
                    <a:pt x="477" y="1867"/>
                    <a:pt x="448" y="1830"/>
                    <a:pt x="414" y="1778"/>
                  </a:cubicBezTo>
                  <a:cubicBezTo>
                    <a:pt x="311" y="1604"/>
                    <a:pt x="212" y="1273"/>
                    <a:pt x="137" y="958"/>
                  </a:cubicBezTo>
                  <a:cubicBezTo>
                    <a:pt x="66" y="637"/>
                    <a:pt x="18" y="330"/>
                    <a:pt x="18" y="198"/>
                  </a:cubicBezTo>
                  <a:lnTo>
                    <a:pt x="18" y="156"/>
                  </a:lnTo>
                  <a:cubicBezTo>
                    <a:pt x="18" y="147"/>
                    <a:pt x="24" y="141"/>
                    <a:pt x="24" y="137"/>
                  </a:cubicBezTo>
                  <a:cubicBezTo>
                    <a:pt x="33" y="123"/>
                    <a:pt x="52" y="104"/>
                    <a:pt x="80" y="91"/>
                  </a:cubicBezTo>
                  <a:cubicBezTo>
                    <a:pt x="127" y="71"/>
                    <a:pt x="203" y="52"/>
                    <a:pt x="297" y="39"/>
                  </a:cubicBezTo>
                  <a:cubicBezTo>
                    <a:pt x="392" y="24"/>
                    <a:pt x="505" y="19"/>
                    <a:pt x="641" y="19"/>
                  </a:cubicBezTo>
                  <a:close/>
                  <a:moveTo>
                    <a:pt x="641" y="0"/>
                  </a:moveTo>
                  <a:cubicBezTo>
                    <a:pt x="462" y="0"/>
                    <a:pt x="311" y="15"/>
                    <a:pt x="203" y="34"/>
                  </a:cubicBezTo>
                  <a:cubicBezTo>
                    <a:pt x="151" y="48"/>
                    <a:pt x="109" y="62"/>
                    <a:pt x="75" y="76"/>
                  </a:cubicBezTo>
                  <a:cubicBezTo>
                    <a:pt x="42" y="91"/>
                    <a:pt x="18" y="109"/>
                    <a:pt x="9" y="128"/>
                  </a:cubicBezTo>
                  <a:cubicBezTo>
                    <a:pt x="5" y="137"/>
                    <a:pt x="0" y="141"/>
                    <a:pt x="0" y="156"/>
                  </a:cubicBezTo>
                  <a:lnTo>
                    <a:pt x="0" y="198"/>
                  </a:lnTo>
                  <a:cubicBezTo>
                    <a:pt x="0" y="274"/>
                    <a:pt x="14" y="411"/>
                    <a:pt x="42" y="572"/>
                  </a:cubicBezTo>
                  <a:cubicBezTo>
                    <a:pt x="80" y="812"/>
                    <a:pt x="146" y="1109"/>
                    <a:pt x="226" y="1364"/>
                  </a:cubicBezTo>
                  <a:cubicBezTo>
                    <a:pt x="268" y="1491"/>
                    <a:pt x="311" y="1608"/>
                    <a:pt x="353" y="1703"/>
                  </a:cubicBezTo>
                  <a:cubicBezTo>
                    <a:pt x="401" y="1797"/>
                    <a:pt x="448" y="1867"/>
                    <a:pt x="495" y="1901"/>
                  </a:cubicBezTo>
                  <a:cubicBezTo>
                    <a:pt x="769" y="2094"/>
                    <a:pt x="980" y="2226"/>
                    <a:pt x="980" y="2226"/>
                  </a:cubicBezTo>
                  <a:cubicBezTo>
                    <a:pt x="983" y="2228"/>
                    <a:pt x="984" y="2230"/>
                    <a:pt x="986" y="2230"/>
                  </a:cubicBezTo>
                  <a:cubicBezTo>
                    <a:pt x="987" y="2230"/>
                    <a:pt x="988" y="2228"/>
                    <a:pt x="990" y="2226"/>
                  </a:cubicBezTo>
                  <a:lnTo>
                    <a:pt x="2386" y="1788"/>
                  </a:lnTo>
                  <a:cubicBezTo>
                    <a:pt x="2390" y="1788"/>
                    <a:pt x="2395" y="1783"/>
                    <a:pt x="2395" y="1778"/>
                  </a:cubicBezTo>
                  <a:cubicBezTo>
                    <a:pt x="2395" y="1778"/>
                    <a:pt x="2386" y="1397"/>
                    <a:pt x="2268" y="990"/>
                  </a:cubicBezTo>
                  <a:cubicBezTo>
                    <a:pt x="2212" y="788"/>
                    <a:pt x="2131" y="581"/>
                    <a:pt x="2009" y="415"/>
                  </a:cubicBezTo>
                  <a:cubicBezTo>
                    <a:pt x="1886" y="250"/>
                    <a:pt x="1726" y="123"/>
                    <a:pt x="1513" y="85"/>
                  </a:cubicBezTo>
                  <a:cubicBezTo>
                    <a:pt x="1178" y="24"/>
                    <a:pt x="882" y="0"/>
                    <a:pt x="641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0"/>
            <p:cNvSpPr/>
            <p:nvPr/>
          </p:nvSpPr>
          <p:spPr>
            <a:xfrm>
              <a:off x="6468207" y="1867384"/>
              <a:ext cx="97415" cy="85555"/>
            </a:xfrm>
            <a:custGeom>
              <a:rect b="b" l="l" r="r" t="t"/>
              <a:pathLst>
                <a:path extrusionOk="0" h="1587" w="1807">
                  <a:moveTo>
                    <a:pt x="526" y="1"/>
                  </a:moveTo>
                  <a:cubicBezTo>
                    <a:pt x="408" y="1"/>
                    <a:pt x="306" y="18"/>
                    <a:pt x="233" y="36"/>
                  </a:cubicBezTo>
                  <a:cubicBezTo>
                    <a:pt x="1" y="93"/>
                    <a:pt x="233" y="668"/>
                    <a:pt x="331" y="1049"/>
                  </a:cubicBezTo>
                  <a:cubicBezTo>
                    <a:pt x="431" y="1436"/>
                    <a:pt x="736" y="1587"/>
                    <a:pt x="736" y="1587"/>
                  </a:cubicBezTo>
                  <a:lnTo>
                    <a:pt x="1807" y="1375"/>
                  </a:lnTo>
                  <a:cubicBezTo>
                    <a:pt x="1807" y="1375"/>
                    <a:pt x="1750" y="992"/>
                    <a:pt x="1378" y="455"/>
                  </a:cubicBezTo>
                  <a:cubicBezTo>
                    <a:pt x="1124" y="88"/>
                    <a:pt x="787" y="1"/>
                    <a:pt x="526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0"/>
            <p:cNvSpPr/>
            <p:nvPr/>
          </p:nvSpPr>
          <p:spPr>
            <a:xfrm>
              <a:off x="6475377" y="1867492"/>
              <a:ext cx="89545" cy="74773"/>
            </a:xfrm>
            <a:custGeom>
              <a:rect b="b" l="l" r="r" t="t"/>
              <a:pathLst>
                <a:path extrusionOk="0" h="1387" w="1661">
                  <a:moveTo>
                    <a:pt x="392" y="0"/>
                  </a:moveTo>
                  <a:cubicBezTo>
                    <a:pt x="274" y="0"/>
                    <a:pt x="174" y="15"/>
                    <a:pt x="100" y="34"/>
                  </a:cubicBezTo>
                  <a:cubicBezTo>
                    <a:pt x="33" y="52"/>
                    <a:pt x="5" y="113"/>
                    <a:pt x="0" y="204"/>
                  </a:cubicBezTo>
                  <a:cubicBezTo>
                    <a:pt x="372" y="496"/>
                    <a:pt x="925" y="986"/>
                    <a:pt x="1033" y="1386"/>
                  </a:cubicBezTo>
                  <a:cubicBezTo>
                    <a:pt x="1103" y="1368"/>
                    <a:pt x="1184" y="1354"/>
                    <a:pt x="1264" y="1345"/>
                  </a:cubicBezTo>
                  <a:cubicBezTo>
                    <a:pt x="1391" y="1336"/>
                    <a:pt x="1523" y="1325"/>
                    <a:pt x="1660" y="1316"/>
                  </a:cubicBezTo>
                  <a:cubicBezTo>
                    <a:pt x="1632" y="1188"/>
                    <a:pt x="1528" y="868"/>
                    <a:pt x="1245" y="453"/>
                  </a:cubicBezTo>
                  <a:cubicBezTo>
                    <a:pt x="990" y="85"/>
                    <a:pt x="655" y="0"/>
                    <a:pt x="392" y="0"/>
                  </a:cubicBez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0"/>
            <p:cNvSpPr/>
            <p:nvPr/>
          </p:nvSpPr>
          <p:spPr>
            <a:xfrm>
              <a:off x="6474838" y="1866953"/>
              <a:ext cx="91377" cy="86526"/>
            </a:xfrm>
            <a:custGeom>
              <a:rect b="b" l="l" r="r" t="t"/>
              <a:pathLst>
                <a:path extrusionOk="0" h="1605" w="1695">
                  <a:moveTo>
                    <a:pt x="402" y="20"/>
                  </a:moveTo>
                  <a:cubicBezTo>
                    <a:pt x="534" y="20"/>
                    <a:pt x="680" y="38"/>
                    <a:pt x="831" y="105"/>
                  </a:cubicBezTo>
                  <a:cubicBezTo>
                    <a:pt x="977" y="175"/>
                    <a:pt x="1123" y="288"/>
                    <a:pt x="1250" y="473"/>
                  </a:cubicBezTo>
                  <a:cubicBezTo>
                    <a:pt x="1434" y="737"/>
                    <a:pt x="1538" y="968"/>
                    <a:pt x="1599" y="1128"/>
                  </a:cubicBezTo>
                  <a:cubicBezTo>
                    <a:pt x="1627" y="1209"/>
                    <a:pt x="1647" y="1274"/>
                    <a:pt x="1660" y="1317"/>
                  </a:cubicBezTo>
                  <a:cubicBezTo>
                    <a:pt x="1666" y="1340"/>
                    <a:pt x="1670" y="1359"/>
                    <a:pt x="1670" y="1368"/>
                  </a:cubicBezTo>
                  <a:cubicBezTo>
                    <a:pt x="1670" y="1371"/>
                    <a:pt x="1671" y="1373"/>
                    <a:pt x="1672" y="1375"/>
                  </a:cubicBezTo>
                  <a:lnTo>
                    <a:pt x="1672" y="1375"/>
                  </a:lnTo>
                  <a:lnTo>
                    <a:pt x="617" y="1585"/>
                  </a:lnTo>
                  <a:lnTo>
                    <a:pt x="617" y="1585"/>
                  </a:lnTo>
                  <a:cubicBezTo>
                    <a:pt x="596" y="1574"/>
                    <a:pt x="522" y="1531"/>
                    <a:pt x="439" y="1449"/>
                  </a:cubicBezTo>
                  <a:cubicBezTo>
                    <a:pt x="354" y="1364"/>
                    <a:pt x="260" y="1237"/>
                    <a:pt x="217" y="1057"/>
                  </a:cubicBezTo>
                  <a:cubicBezTo>
                    <a:pt x="184" y="926"/>
                    <a:pt x="132" y="769"/>
                    <a:pt x="95" y="623"/>
                  </a:cubicBezTo>
                  <a:cubicBezTo>
                    <a:pt x="53" y="477"/>
                    <a:pt x="19" y="336"/>
                    <a:pt x="19" y="227"/>
                  </a:cubicBezTo>
                  <a:cubicBezTo>
                    <a:pt x="19" y="180"/>
                    <a:pt x="29" y="142"/>
                    <a:pt x="43" y="110"/>
                  </a:cubicBezTo>
                  <a:cubicBezTo>
                    <a:pt x="58" y="81"/>
                    <a:pt x="81" y="62"/>
                    <a:pt x="114" y="53"/>
                  </a:cubicBezTo>
                  <a:cubicBezTo>
                    <a:pt x="184" y="34"/>
                    <a:pt x="288" y="20"/>
                    <a:pt x="402" y="20"/>
                  </a:cubicBezTo>
                  <a:close/>
                  <a:moveTo>
                    <a:pt x="402" y="1"/>
                  </a:moveTo>
                  <a:cubicBezTo>
                    <a:pt x="284" y="1"/>
                    <a:pt x="180" y="16"/>
                    <a:pt x="110" y="34"/>
                  </a:cubicBezTo>
                  <a:cubicBezTo>
                    <a:pt x="71" y="44"/>
                    <a:pt x="43" y="67"/>
                    <a:pt x="25" y="101"/>
                  </a:cubicBezTo>
                  <a:cubicBezTo>
                    <a:pt x="10" y="138"/>
                    <a:pt x="1" y="180"/>
                    <a:pt x="1" y="227"/>
                  </a:cubicBezTo>
                  <a:cubicBezTo>
                    <a:pt x="1" y="336"/>
                    <a:pt x="34" y="482"/>
                    <a:pt x="76" y="628"/>
                  </a:cubicBezTo>
                  <a:cubicBezTo>
                    <a:pt x="114" y="774"/>
                    <a:pt x="166" y="930"/>
                    <a:pt x="199" y="1063"/>
                  </a:cubicBezTo>
                  <a:cubicBezTo>
                    <a:pt x="245" y="1255"/>
                    <a:pt x="350" y="1392"/>
                    <a:pt x="443" y="1477"/>
                  </a:cubicBezTo>
                  <a:cubicBezTo>
                    <a:pt x="534" y="1566"/>
                    <a:pt x="609" y="1605"/>
                    <a:pt x="613" y="1605"/>
                  </a:cubicBezTo>
                  <a:lnTo>
                    <a:pt x="619" y="1605"/>
                  </a:lnTo>
                  <a:lnTo>
                    <a:pt x="1684" y="1392"/>
                  </a:lnTo>
                  <a:cubicBezTo>
                    <a:pt x="1688" y="1392"/>
                    <a:pt x="1694" y="1387"/>
                    <a:pt x="1694" y="1383"/>
                  </a:cubicBezTo>
                  <a:cubicBezTo>
                    <a:pt x="1694" y="1383"/>
                    <a:pt x="1632" y="996"/>
                    <a:pt x="1264" y="458"/>
                  </a:cubicBezTo>
                  <a:cubicBezTo>
                    <a:pt x="1137" y="275"/>
                    <a:pt x="987" y="157"/>
                    <a:pt x="835" y="90"/>
                  </a:cubicBezTo>
                  <a:cubicBezTo>
                    <a:pt x="685" y="20"/>
                    <a:pt x="534" y="1"/>
                    <a:pt x="402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0"/>
            <p:cNvSpPr/>
            <p:nvPr/>
          </p:nvSpPr>
          <p:spPr>
            <a:xfrm>
              <a:off x="6661907" y="1863557"/>
              <a:ext cx="144479" cy="152457"/>
            </a:xfrm>
            <a:custGeom>
              <a:rect b="b" l="l" r="r" t="t"/>
              <a:pathLst>
                <a:path extrusionOk="0" h="2828" w="2680">
                  <a:moveTo>
                    <a:pt x="2361" y="1"/>
                  </a:moveTo>
                  <a:cubicBezTo>
                    <a:pt x="2162" y="1"/>
                    <a:pt x="1795" y="55"/>
                    <a:pt x="1152" y="225"/>
                  </a:cubicBezTo>
                  <a:cubicBezTo>
                    <a:pt x="199" y="469"/>
                    <a:pt x="1" y="1544"/>
                    <a:pt x="1" y="1544"/>
                  </a:cubicBezTo>
                  <a:lnTo>
                    <a:pt x="1167" y="2828"/>
                  </a:lnTo>
                  <a:cubicBezTo>
                    <a:pt x="1167" y="2828"/>
                    <a:pt x="1982" y="2484"/>
                    <a:pt x="2331" y="1851"/>
                  </a:cubicBezTo>
                  <a:cubicBezTo>
                    <a:pt x="2680" y="1220"/>
                    <a:pt x="2643" y="88"/>
                    <a:pt x="2543" y="31"/>
                  </a:cubicBezTo>
                  <a:cubicBezTo>
                    <a:pt x="2513" y="13"/>
                    <a:pt x="2456" y="1"/>
                    <a:pt x="2361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0"/>
            <p:cNvSpPr/>
            <p:nvPr/>
          </p:nvSpPr>
          <p:spPr>
            <a:xfrm>
              <a:off x="6661422" y="1862910"/>
              <a:ext cx="141675" cy="153590"/>
            </a:xfrm>
            <a:custGeom>
              <a:rect b="b" l="l" r="r" t="t"/>
              <a:pathLst>
                <a:path extrusionOk="0" h="2849" w="2628">
                  <a:moveTo>
                    <a:pt x="2369" y="19"/>
                  </a:moveTo>
                  <a:cubicBezTo>
                    <a:pt x="2463" y="19"/>
                    <a:pt x="2519" y="34"/>
                    <a:pt x="2547" y="52"/>
                  </a:cubicBezTo>
                  <a:cubicBezTo>
                    <a:pt x="2552" y="52"/>
                    <a:pt x="2557" y="57"/>
                    <a:pt x="2557" y="62"/>
                  </a:cubicBezTo>
                  <a:cubicBezTo>
                    <a:pt x="2567" y="76"/>
                    <a:pt x="2571" y="95"/>
                    <a:pt x="2580" y="124"/>
                  </a:cubicBezTo>
                  <a:cubicBezTo>
                    <a:pt x="2600" y="204"/>
                    <a:pt x="2609" y="345"/>
                    <a:pt x="2609" y="515"/>
                  </a:cubicBezTo>
                  <a:cubicBezTo>
                    <a:pt x="2609" y="911"/>
                    <a:pt x="2543" y="1477"/>
                    <a:pt x="2330" y="1859"/>
                  </a:cubicBezTo>
                  <a:cubicBezTo>
                    <a:pt x="2156" y="2170"/>
                    <a:pt x="1868" y="2415"/>
                    <a:pt x="1618" y="2581"/>
                  </a:cubicBezTo>
                  <a:cubicBezTo>
                    <a:pt x="1496" y="2660"/>
                    <a:pt x="1383" y="2727"/>
                    <a:pt x="1302" y="2764"/>
                  </a:cubicBezTo>
                  <a:cubicBezTo>
                    <a:pt x="1261" y="2788"/>
                    <a:pt x="1227" y="2801"/>
                    <a:pt x="1209" y="2816"/>
                  </a:cubicBezTo>
                  <a:cubicBezTo>
                    <a:pt x="1194" y="2821"/>
                    <a:pt x="1185" y="2825"/>
                    <a:pt x="1180" y="2825"/>
                  </a:cubicBezTo>
                  <a:cubicBezTo>
                    <a:pt x="1179" y="2826"/>
                    <a:pt x="1179" y="2826"/>
                    <a:pt x="1178" y="2827"/>
                  </a:cubicBezTo>
                  <a:lnTo>
                    <a:pt x="1178" y="2827"/>
                  </a:lnTo>
                  <a:lnTo>
                    <a:pt x="20" y="1552"/>
                  </a:lnTo>
                  <a:lnTo>
                    <a:pt x="20" y="1552"/>
                  </a:lnTo>
                  <a:lnTo>
                    <a:pt x="20" y="1547"/>
                  </a:lnTo>
                  <a:cubicBezTo>
                    <a:pt x="34" y="1486"/>
                    <a:pt x="95" y="1217"/>
                    <a:pt x="270" y="934"/>
                  </a:cubicBezTo>
                  <a:cubicBezTo>
                    <a:pt x="440" y="657"/>
                    <a:pt x="717" y="359"/>
                    <a:pt x="1161" y="241"/>
                  </a:cubicBezTo>
                  <a:cubicBezTo>
                    <a:pt x="1803" y="76"/>
                    <a:pt x="2171" y="19"/>
                    <a:pt x="2369" y="19"/>
                  </a:cubicBezTo>
                  <a:close/>
                  <a:moveTo>
                    <a:pt x="2369" y="0"/>
                  </a:moveTo>
                  <a:cubicBezTo>
                    <a:pt x="2166" y="0"/>
                    <a:pt x="1798" y="57"/>
                    <a:pt x="1156" y="226"/>
                  </a:cubicBezTo>
                  <a:cubicBezTo>
                    <a:pt x="675" y="350"/>
                    <a:pt x="388" y="685"/>
                    <a:pt x="218" y="981"/>
                  </a:cubicBezTo>
                  <a:cubicBezTo>
                    <a:pt x="48" y="1284"/>
                    <a:pt x="1" y="1552"/>
                    <a:pt x="1" y="1552"/>
                  </a:cubicBezTo>
                  <a:lnTo>
                    <a:pt x="1" y="1562"/>
                  </a:lnTo>
                  <a:lnTo>
                    <a:pt x="1166" y="2844"/>
                  </a:lnTo>
                  <a:cubicBezTo>
                    <a:pt x="1170" y="2849"/>
                    <a:pt x="1176" y="2849"/>
                    <a:pt x="1180" y="2849"/>
                  </a:cubicBezTo>
                  <a:cubicBezTo>
                    <a:pt x="1180" y="2849"/>
                    <a:pt x="1383" y="2759"/>
                    <a:pt x="1633" y="2594"/>
                  </a:cubicBezTo>
                  <a:cubicBezTo>
                    <a:pt x="1877" y="2429"/>
                    <a:pt x="2171" y="2184"/>
                    <a:pt x="2349" y="1868"/>
                  </a:cubicBezTo>
                  <a:cubicBezTo>
                    <a:pt x="2562" y="1482"/>
                    <a:pt x="2628" y="916"/>
                    <a:pt x="2628" y="515"/>
                  </a:cubicBezTo>
                  <a:cubicBezTo>
                    <a:pt x="2628" y="383"/>
                    <a:pt x="2623" y="270"/>
                    <a:pt x="2609" y="189"/>
                  </a:cubicBezTo>
                  <a:cubicBezTo>
                    <a:pt x="2604" y="147"/>
                    <a:pt x="2595" y="113"/>
                    <a:pt x="2590" y="85"/>
                  </a:cubicBezTo>
                  <a:cubicBezTo>
                    <a:pt x="2585" y="71"/>
                    <a:pt x="2580" y="62"/>
                    <a:pt x="2576" y="52"/>
                  </a:cubicBezTo>
                  <a:cubicBezTo>
                    <a:pt x="2571" y="43"/>
                    <a:pt x="2567" y="39"/>
                    <a:pt x="2557" y="34"/>
                  </a:cubicBezTo>
                  <a:cubicBezTo>
                    <a:pt x="2524" y="15"/>
                    <a:pt x="2463" y="0"/>
                    <a:pt x="2369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0"/>
            <p:cNvSpPr/>
            <p:nvPr/>
          </p:nvSpPr>
          <p:spPr>
            <a:xfrm>
              <a:off x="6677756" y="1881293"/>
              <a:ext cx="119249" cy="124316"/>
            </a:xfrm>
            <a:custGeom>
              <a:rect b="b" l="l" r="r" t="t"/>
              <a:pathLst>
                <a:path extrusionOk="0" h="2306" w="2212">
                  <a:moveTo>
                    <a:pt x="2001" y="0"/>
                  </a:moveTo>
                  <a:cubicBezTo>
                    <a:pt x="1779" y="0"/>
                    <a:pt x="1249" y="228"/>
                    <a:pt x="679" y="485"/>
                  </a:cubicBezTo>
                  <a:cubicBezTo>
                    <a:pt x="0" y="791"/>
                    <a:pt x="288" y="1461"/>
                    <a:pt x="288" y="1461"/>
                  </a:cubicBezTo>
                  <a:lnTo>
                    <a:pt x="891" y="2305"/>
                  </a:lnTo>
                  <a:cubicBezTo>
                    <a:pt x="2131" y="1674"/>
                    <a:pt x="2212" y="140"/>
                    <a:pt x="2094" y="27"/>
                  </a:cubicBezTo>
                  <a:cubicBezTo>
                    <a:pt x="2076" y="9"/>
                    <a:pt x="2044" y="0"/>
                    <a:pt x="2001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0"/>
            <p:cNvSpPr/>
            <p:nvPr/>
          </p:nvSpPr>
          <p:spPr>
            <a:xfrm>
              <a:off x="6690425" y="1881724"/>
              <a:ext cx="101782" cy="103238"/>
            </a:xfrm>
            <a:custGeom>
              <a:rect b="b" l="l" r="r" t="t"/>
              <a:pathLst>
                <a:path extrusionOk="0" h="1915" w="1888">
                  <a:moveTo>
                    <a:pt x="1764" y="1"/>
                  </a:moveTo>
                  <a:cubicBezTo>
                    <a:pt x="1713" y="1"/>
                    <a:pt x="1637" y="14"/>
                    <a:pt x="1548" y="43"/>
                  </a:cubicBezTo>
                  <a:cubicBezTo>
                    <a:pt x="1458" y="67"/>
                    <a:pt x="1354" y="104"/>
                    <a:pt x="1236" y="147"/>
                  </a:cubicBezTo>
                  <a:cubicBezTo>
                    <a:pt x="1006" y="236"/>
                    <a:pt x="732" y="359"/>
                    <a:pt x="444" y="486"/>
                  </a:cubicBezTo>
                  <a:cubicBezTo>
                    <a:pt x="264" y="571"/>
                    <a:pt x="151" y="675"/>
                    <a:pt x="85" y="789"/>
                  </a:cubicBezTo>
                  <a:cubicBezTo>
                    <a:pt x="24" y="902"/>
                    <a:pt x="1" y="1024"/>
                    <a:pt x="1" y="1128"/>
                  </a:cubicBezTo>
                  <a:cubicBezTo>
                    <a:pt x="1" y="1255"/>
                    <a:pt x="29" y="1364"/>
                    <a:pt x="48" y="1416"/>
                  </a:cubicBezTo>
                  <a:cubicBezTo>
                    <a:pt x="246" y="1542"/>
                    <a:pt x="406" y="1708"/>
                    <a:pt x="505" y="1915"/>
                  </a:cubicBezTo>
                  <a:cubicBezTo>
                    <a:pt x="741" y="1396"/>
                    <a:pt x="1241" y="439"/>
                    <a:pt x="1887" y="175"/>
                  </a:cubicBezTo>
                  <a:cubicBezTo>
                    <a:pt x="1887" y="147"/>
                    <a:pt x="1883" y="119"/>
                    <a:pt x="1877" y="95"/>
                  </a:cubicBezTo>
                  <a:cubicBezTo>
                    <a:pt x="1873" y="57"/>
                    <a:pt x="1863" y="34"/>
                    <a:pt x="1854" y="25"/>
                  </a:cubicBezTo>
                  <a:cubicBezTo>
                    <a:pt x="1835" y="10"/>
                    <a:pt x="1807" y="1"/>
                    <a:pt x="1764" y="1"/>
                  </a:cubicBez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0"/>
            <p:cNvSpPr/>
            <p:nvPr/>
          </p:nvSpPr>
          <p:spPr>
            <a:xfrm>
              <a:off x="6689401" y="1880700"/>
              <a:ext cx="103777" cy="125395"/>
            </a:xfrm>
            <a:custGeom>
              <a:rect b="b" l="l" r="r" t="t"/>
              <a:pathLst>
                <a:path extrusionOk="0" h="2326" w="1925">
                  <a:moveTo>
                    <a:pt x="1783" y="20"/>
                  </a:moveTo>
                  <a:cubicBezTo>
                    <a:pt x="1826" y="20"/>
                    <a:pt x="1854" y="29"/>
                    <a:pt x="1873" y="44"/>
                  </a:cubicBezTo>
                  <a:cubicBezTo>
                    <a:pt x="1882" y="53"/>
                    <a:pt x="1892" y="76"/>
                    <a:pt x="1896" y="114"/>
                  </a:cubicBezTo>
                  <a:cubicBezTo>
                    <a:pt x="1906" y="151"/>
                    <a:pt x="1906" y="199"/>
                    <a:pt x="1906" y="260"/>
                  </a:cubicBezTo>
                  <a:cubicBezTo>
                    <a:pt x="1906" y="491"/>
                    <a:pt x="1845" y="878"/>
                    <a:pt x="1661" y="1269"/>
                  </a:cubicBezTo>
                  <a:cubicBezTo>
                    <a:pt x="1478" y="1659"/>
                    <a:pt x="1170" y="2053"/>
                    <a:pt x="679" y="2303"/>
                  </a:cubicBezTo>
                  <a:lnTo>
                    <a:pt x="679" y="2303"/>
                  </a:lnTo>
                  <a:lnTo>
                    <a:pt x="81" y="1467"/>
                  </a:lnTo>
                  <a:cubicBezTo>
                    <a:pt x="76" y="1453"/>
                    <a:pt x="20" y="1317"/>
                    <a:pt x="20" y="1147"/>
                  </a:cubicBezTo>
                  <a:cubicBezTo>
                    <a:pt x="20" y="1043"/>
                    <a:pt x="43" y="921"/>
                    <a:pt x="104" y="808"/>
                  </a:cubicBezTo>
                  <a:cubicBezTo>
                    <a:pt x="170" y="694"/>
                    <a:pt x="283" y="590"/>
                    <a:pt x="463" y="505"/>
                  </a:cubicBezTo>
                  <a:cubicBezTo>
                    <a:pt x="751" y="378"/>
                    <a:pt x="1025" y="255"/>
                    <a:pt x="1255" y="166"/>
                  </a:cubicBezTo>
                  <a:cubicBezTo>
                    <a:pt x="1373" y="123"/>
                    <a:pt x="1477" y="86"/>
                    <a:pt x="1567" y="62"/>
                  </a:cubicBezTo>
                  <a:cubicBezTo>
                    <a:pt x="1656" y="33"/>
                    <a:pt x="1732" y="20"/>
                    <a:pt x="1783" y="20"/>
                  </a:cubicBezTo>
                  <a:close/>
                  <a:moveTo>
                    <a:pt x="1783" y="1"/>
                  </a:moveTo>
                  <a:cubicBezTo>
                    <a:pt x="1726" y="1"/>
                    <a:pt x="1652" y="15"/>
                    <a:pt x="1562" y="44"/>
                  </a:cubicBezTo>
                  <a:cubicBezTo>
                    <a:pt x="1288" y="118"/>
                    <a:pt x="883" y="298"/>
                    <a:pt x="459" y="491"/>
                  </a:cubicBezTo>
                  <a:cubicBezTo>
                    <a:pt x="274" y="571"/>
                    <a:pt x="156" y="684"/>
                    <a:pt x="91" y="797"/>
                  </a:cubicBezTo>
                  <a:cubicBezTo>
                    <a:pt x="24" y="915"/>
                    <a:pt x="0" y="1038"/>
                    <a:pt x="0" y="1147"/>
                  </a:cubicBezTo>
                  <a:cubicBezTo>
                    <a:pt x="0" y="1335"/>
                    <a:pt x="63" y="1476"/>
                    <a:pt x="63" y="1476"/>
                  </a:cubicBezTo>
                  <a:lnTo>
                    <a:pt x="67" y="1481"/>
                  </a:lnTo>
                  <a:lnTo>
                    <a:pt x="666" y="2321"/>
                  </a:lnTo>
                  <a:cubicBezTo>
                    <a:pt x="670" y="2325"/>
                    <a:pt x="675" y="2325"/>
                    <a:pt x="679" y="2325"/>
                  </a:cubicBezTo>
                  <a:cubicBezTo>
                    <a:pt x="1180" y="2071"/>
                    <a:pt x="1491" y="1675"/>
                    <a:pt x="1680" y="1278"/>
                  </a:cubicBezTo>
                  <a:cubicBezTo>
                    <a:pt x="1863" y="882"/>
                    <a:pt x="1924" y="496"/>
                    <a:pt x="1924" y="260"/>
                  </a:cubicBezTo>
                  <a:cubicBezTo>
                    <a:pt x="1924" y="199"/>
                    <a:pt x="1924" y="151"/>
                    <a:pt x="1915" y="109"/>
                  </a:cubicBezTo>
                  <a:cubicBezTo>
                    <a:pt x="1911" y="72"/>
                    <a:pt x="1902" y="48"/>
                    <a:pt x="1887" y="29"/>
                  </a:cubicBezTo>
                  <a:cubicBezTo>
                    <a:pt x="1863" y="10"/>
                    <a:pt x="1830" y="1"/>
                    <a:pt x="1783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0"/>
            <p:cNvSpPr/>
            <p:nvPr/>
          </p:nvSpPr>
          <p:spPr>
            <a:xfrm>
              <a:off x="6131106" y="1937899"/>
              <a:ext cx="606164" cy="603576"/>
            </a:xfrm>
            <a:custGeom>
              <a:rect b="b" l="l" r="r" t="t"/>
              <a:pathLst>
                <a:path extrusionOk="0" h="11196" w="11244">
                  <a:moveTo>
                    <a:pt x="8598" y="0"/>
                  </a:moveTo>
                  <a:cubicBezTo>
                    <a:pt x="8270" y="0"/>
                    <a:pt x="7946" y="21"/>
                    <a:pt x="7650" y="48"/>
                  </a:cubicBezTo>
                  <a:cubicBezTo>
                    <a:pt x="6410" y="165"/>
                    <a:pt x="6527" y="1505"/>
                    <a:pt x="6527" y="1505"/>
                  </a:cubicBezTo>
                  <a:lnTo>
                    <a:pt x="5650" y="1925"/>
                  </a:lnTo>
                  <a:cubicBezTo>
                    <a:pt x="5650" y="1925"/>
                    <a:pt x="6391" y="2387"/>
                    <a:pt x="6235" y="3438"/>
                  </a:cubicBezTo>
                  <a:cubicBezTo>
                    <a:pt x="6079" y="4490"/>
                    <a:pt x="5363" y="5334"/>
                    <a:pt x="4684" y="6231"/>
                  </a:cubicBezTo>
                  <a:cubicBezTo>
                    <a:pt x="4005" y="7126"/>
                    <a:pt x="2331" y="8857"/>
                    <a:pt x="2331" y="8857"/>
                  </a:cubicBezTo>
                  <a:lnTo>
                    <a:pt x="0" y="11196"/>
                  </a:lnTo>
                  <a:lnTo>
                    <a:pt x="6310" y="11196"/>
                  </a:lnTo>
                  <a:cubicBezTo>
                    <a:pt x="10545" y="8324"/>
                    <a:pt x="11244" y="2269"/>
                    <a:pt x="10950" y="1105"/>
                  </a:cubicBezTo>
                  <a:cubicBezTo>
                    <a:pt x="10731" y="212"/>
                    <a:pt x="9651" y="0"/>
                    <a:pt x="8598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0"/>
            <p:cNvSpPr/>
            <p:nvPr/>
          </p:nvSpPr>
          <p:spPr>
            <a:xfrm>
              <a:off x="6469231" y="1944530"/>
              <a:ext cx="255048" cy="576406"/>
            </a:xfrm>
            <a:custGeom>
              <a:rect b="b" l="l" r="r" t="t"/>
              <a:pathLst>
                <a:path extrusionOk="0" h="10692" w="4731">
                  <a:moveTo>
                    <a:pt x="3481" y="0"/>
                  </a:moveTo>
                  <a:lnTo>
                    <a:pt x="3481" y="0"/>
                  </a:lnTo>
                  <a:cubicBezTo>
                    <a:pt x="3797" y="303"/>
                    <a:pt x="4104" y="948"/>
                    <a:pt x="3953" y="2330"/>
                  </a:cubicBezTo>
                  <a:cubicBezTo>
                    <a:pt x="3670" y="4895"/>
                    <a:pt x="1509" y="9102"/>
                    <a:pt x="1" y="9861"/>
                  </a:cubicBezTo>
                  <a:cubicBezTo>
                    <a:pt x="576" y="10163"/>
                    <a:pt x="661" y="10563"/>
                    <a:pt x="661" y="10563"/>
                  </a:cubicBezTo>
                  <a:cubicBezTo>
                    <a:pt x="623" y="10611"/>
                    <a:pt x="581" y="10653"/>
                    <a:pt x="538" y="10691"/>
                  </a:cubicBezTo>
                  <a:cubicBezTo>
                    <a:pt x="2099" y="9460"/>
                    <a:pt x="3122" y="7781"/>
                    <a:pt x="3769" y="6160"/>
                  </a:cubicBezTo>
                  <a:cubicBezTo>
                    <a:pt x="4480" y="4362"/>
                    <a:pt x="4731" y="2632"/>
                    <a:pt x="4731" y="1642"/>
                  </a:cubicBezTo>
                  <a:cubicBezTo>
                    <a:pt x="4731" y="1354"/>
                    <a:pt x="4707" y="1128"/>
                    <a:pt x="4674" y="982"/>
                  </a:cubicBezTo>
                  <a:cubicBezTo>
                    <a:pt x="4561" y="543"/>
                    <a:pt x="4240" y="269"/>
                    <a:pt x="3816" y="105"/>
                  </a:cubicBezTo>
                  <a:cubicBezTo>
                    <a:pt x="3707" y="62"/>
                    <a:pt x="3599" y="29"/>
                    <a:pt x="348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0"/>
            <p:cNvSpPr/>
            <p:nvPr/>
          </p:nvSpPr>
          <p:spPr>
            <a:xfrm>
              <a:off x="6130620" y="1937414"/>
              <a:ext cx="594681" cy="604601"/>
            </a:xfrm>
            <a:custGeom>
              <a:rect b="b" l="l" r="r" t="t"/>
              <a:pathLst>
                <a:path extrusionOk="0" h="11215" w="11031">
                  <a:moveTo>
                    <a:pt x="8611" y="19"/>
                  </a:moveTo>
                  <a:cubicBezTo>
                    <a:pt x="9140" y="19"/>
                    <a:pt x="9668" y="71"/>
                    <a:pt x="10097" y="237"/>
                  </a:cubicBezTo>
                  <a:cubicBezTo>
                    <a:pt x="10521" y="401"/>
                    <a:pt x="10842" y="675"/>
                    <a:pt x="10955" y="1114"/>
                  </a:cubicBezTo>
                  <a:cubicBezTo>
                    <a:pt x="10988" y="1260"/>
                    <a:pt x="11012" y="1486"/>
                    <a:pt x="11012" y="1774"/>
                  </a:cubicBezTo>
                  <a:cubicBezTo>
                    <a:pt x="11012" y="2764"/>
                    <a:pt x="10761" y="4494"/>
                    <a:pt x="10050" y="6292"/>
                  </a:cubicBezTo>
                  <a:cubicBezTo>
                    <a:pt x="9338" y="8083"/>
                    <a:pt x="8164" y="9942"/>
                    <a:pt x="6315" y="11196"/>
                  </a:cubicBezTo>
                  <a:lnTo>
                    <a:pt x="33" y="11196"/>
                  </a:lnTo>
                  <a:lnTo>
                    <a:pt x="2349" y="8875"/>
                  </a:lnTo>
                  <a:cubicBezTo>
                    <a:pt x="2349" y="8875"/>
                    <a:pt x="4018" y="7145"/>
                    <a:pt x="4697" y="6244"/>
                  </a:cubicBezTo>
                  <a:cubicBezTo>
                    <a:pt x="5376" y="5348"/>
                    <a:pt x="6098" y="4503"/>
                    <a:pt x="6254" y="3447"/>
                  </a:cubicBezTo>
                  <a:cubicBezTo>
                    <a:pt x="6268" y="3349"/>
                    <a:pt x="6273" y="3254"/>
                    <a:pt x="6273" y="3165"/>
                  </a:cubicBezTo>
                  <a:cubicBezTo>
                    <a:pt x="6273" y="2736"/>
                    <a:pt x="6121" y="2424"/>
                    <a:pt x="5971" y="2226"/>
                  </a:cubicBezTo>
                  <a:cubicBezTo>
                    <a:pt x="5846" y="2058"/>
                    <a:pt x="5717" y="1964"/>
                    <a:pt x="5677" y="1937"/>
                  </a:cubicBezTo>
                  <a:lnTo>
                    <a:pt x="5677" y="1937"/>
                  </a:lnTo>
                  <a:lnTo>
                    <a:pt x="6536" y="1523"/>
                  </a:lnTo>
                  <a:cubicBezTo>
                    <a:pt x="6541" y="1519"/>
                    <a:pt x="6546" y="1519"/>
                    <a:pt x="6546" y="1514"/>
                  </a:cubicBezTo>
                  <a:cubicBezTo>
                    <a:pt x="6546" y="1514"/>
                    <a:pt x="6546" y="1510"/>
                    <a:pt x="6541" y="1510"/>
                  </a:cubicBezTo>
                  <a:lnTo>
                    <a:pt x="6541" y="1425"/>
                  </a:lnTo>
                  <a:cubicBezTo>
                    <a:pt x="6541" y="1273"/>
                    <a:pt x="6560" y="958"/>
                    <a:pt x="6711" y="670"/>
                  </a:cubicBezTo>
                  <a:cubicBezTo>
                    <a:pt x="6787" y="524"/>
                    <a:pt x="6895" y="387"/>
                    <a:pt x="7050" y="278"/>
                  </a:cubicBezTo>
                  <a:cubicBezTo>
                    <a:pt x="7202" y="170"/>
                    <a:pt x="7400" y="89"/>
                    <a:pt x="7664" y="67"/>
                  </a:cubicBezTo>
                  <a:cubicBezTo>
                    <a:pt x="7956" y="39"/>
                    <a:pt x="8286" y="19"/>
                    <a:pt x="8611" y="19"/>
                  </a:cubicBezTo>
                  <a:close/>
                  <a:moveTo>
                    <a:pt x="8611" y="0"/>
                  </a:moveTo>
                  <a:cubicBezTo>
                    <a:pt x="8286" y="0"/>
                    <a:pt x="7956" y="24"/>
                    <a:pt x="7659" y="48"/>
                  </a:cubicBezTo>
                  <a:cubicBezTo>
                    <a:pt x="7394" y="71"/>
                    <a:pt x="7192" y="152"/>
                    <a:pt x="7037" y="265"/>
                  </a:cubicBezTo>
                  <a:cubicBezTo>
                    <a:pt x="6800" y="429"/>
                    <a:pt x="6673" y="661"/>
                    <a:pt x="6602" y="882"/>
                  </a:cubicBezTo>
                  <a:cubicBezTo>
                    <a:pt x="6532" y="1104"/>
                    <a:pt x="6523" y="1312"/>
                    <a:pt x="6523" y="1425"/>
                  </a:cubicBezTo>
                  <a:cubicBezTo>
                    <a:pt x="6523" y="1466"/>
                    <a:pt x="6525" y="1494"/>
                    <a:pt x="6527" y="1507"/>
                  </a:cubicBezTo>
                  <a:lnTo>
                    <a:pt x="6527" y="1507"/>
                  </a:lnTo>
                  <a:lnTo>
                    <a:pt x="5655" y="1924"/>
                  </a:lnTo>
                  <a:cubicBezTo>
                    <a:pt x="5655" y="1929"/>
                    <a:pt x="5650" y="1929"/>
                    <a:pt x="5650" y="1934"/>
                  </a:cubicBezTo>
                  <a:cubicBezTo>
                    <a:pt x="5650" y="1939"/>
                    <a:pt x="5655" y="1943"/>
                    <a:pt x="5655" y="1943"/>
                  </a:cubicBezTo>
                  <a:lnTo>
                    <a:pt x="5659" y="1943"/>
                  </a:lnTo>
                  <a:cubicBezTo>
                    <a:pt x="5674" y="1957"/>
                    <a:pt x="5825" y="2056"/>
                    <a:pt x="5971" y="2255"/>
                  </a:cubicBezTo>
                  <a:cubicBezTo>
                    <a:pt x="6112" y="2453"/>
                    <a:pt x="6254" y="2755"/>
                    <a:pt x="6254" y="3165"/>
                  </a:cubicBezTo>
                  <a:cubicBezTo>
                    <a:pt x="6254" y="3254"/>
                    <a:pt x="6249" y="3349"/>
                    <a:pt x="6234" y="3447"/>
                  </a:cubicBezTo>
                  <a:cubicBezTo>
                    <a:pt x="6079" y="4494"/>
                    <a:pt x="5363" y="5339"/>
                    <a:pt x="4684" y="6235"/>
                  </a:cubicBezTo>
                  <a:cubicBezTo>
                    <a:pt x="4344" y="6682"/>
                    <a:pt x="3755" y="7339"/>
                    <a:pt x="3254" y="7885"/>
                  </a:cubicBezTo>
                  <a:cubicBezTo>
                    <a:pt x="3004" y="8153"/>
                    <a:pt x="2773" y="8399"/>
                    <a:pt x="2604" y="8578"/>
                  </a:cubicBezTo>
                  <a:cubicBezTo>
                    <a:pt x="2523" y="8663"/>
                    <a:pt x="2453" y="8734"/>
                    <a:pt x="2405" y="8786"/>
                  </a:cubicBezTo>
                  <a:cubicBezTo>
                    <a:pt x="2382" y="8810"/>
                    <a:pt x="2364" y="8828"/>
                    <a:pt x="2353" y="8843"/>
                  </a:cubicBezTo>
                  <a:cubicBezTo>
                    <a:pt x="2340" y="8852"/>
                    <a:pt x="2335" y="8861"/>
                    <a:pt x="2335" y="8861"/>
                  </a:cubicBezTo>
                  <a:lnTo>
                    <a:pt x="5" y="11196"/>
                  </a:lnTo>
                  <a:cubicBezTo>
                    <a:pt x="0" y="11200"/>
                    <a:pt x="0" y="11205"/>
                    <a:pt x="0" y="11205"/>
                  </a:cubicBezTo>
                  <a:cubicBezTo>
                    <a:pt x="0" y="11209"/>
                    <a:pt x="5" y="11215"/>
                    <a:pt x="9" y="11215"/>
                  </a:cubicBezTo>
                  <a:lnTo>
                    <a:pt x="6319" y="11215"/>
                  </a:lnTo>
                  <a:cubicBezTo>
                    <a:pt x="6325" y="11215"/>
                    <a:pt x="6325" y="11215"/>
                    <a:pt x="6325" y="11209"/>
                  </a:cubicBezTo>
                  <a:cubicBezTo>
                    <a:pt x="8178" y="9955"/>
                    <a:pt x="9352" y="8092"/>
                    <a:pt x="10064" y="6296"/>
                  </a:cubicBezTo>
                  <a:cubicBezTo>
                    <a:pt x="10781" y="4499"/>
                    <a:pt x="11031" y="2768"/>
                    <a:pt x="11031" y="1774"/>
                  </a:cubicBezTo>
                  <a:cubicBezTo>
                    <a:pt x="11031" y="1486"/>
                    <a:pt x="11007" y="1260"/>
                    <a:pt x="10970" y="1108"/>
                  </a:cubicBezTo>
                  <a:cubicBezTo>
                    <a:pt x="10861" y="661"/>
                    <a:pt x="10531" y="383"/>
                    <a:pt x="10102" y="217"/>
                  </a:cubicBezTo>
                  <a:cubicBezTo>
                    <a:pt x="9673" y="52"/>
                    <a:pt x="9140" y="0"/>
                    <a:pt x="8611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0"/>
            <p:cNvSpPr/>
            <p:nvPr/>
          </p:nvSpPr>
          <p:spPr>
            <a:xfrm>
              <a:off x="6602767" y="2010462"/>
              <a:ext cx="22912" cy="26901"/>
            </a:xfrm>
            <a:custGeom>
              <a:rect b="b" l="l" r="r" t="t"/>
              <a:pathLst>
                <a:path extrusionOk="0" h="499" w="425">
                  <a:moveTo>
                    <a:pt x="274" y="0"/>
                  </a:moveTo>
                  <a:cubicBezTo>
                    <a:pt x="197" y="0"/>
                    <a:pt x="108" y="72"/>
                    <a:pt x="57" y="183"/>
                  </a:cubicBezTo>
                  <a:cubicBezTo>
                    <a:pt x="0" y="314"/>
                    <a:pt x="18" y="451"/>
                    <a:pt x="103" y="489"/>
                  </a:cubicBezTo>
                  <a:cubicBezTo>
                    <a:pt x="118" y="495"/>
                    <a:pt x="133" y="498"/>
                    <a:pt x="149" y="498"/>
                  </a:cubicBezTo>
                  <a:cubicBezTo>
                    <a:pt x="226" y="498"/>
                    <a:pt x="315" y="424"/>
                    <a:pt x="362" y="314"/>
                  </a:cubicBezTo>
                  <a:cubicBezTo>
                    <a:pt x="425" y="183"/>
                    <a:pt x="401" y="46"/>
                    <a:pt x="316" y="8"/>
                  </a:cubicBezTo>
                  <a:cubicBezTo>
                    <a:pt x="303" y="3"/>
                    <a:pt x="289" y="0"/>
                    <a:pt x="274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0"/>
            <p:cNvSpPr/>
            <p:nvPr/>
          </p:nvSpPr>
          <p:spPr>
            <a:xfrm>
              <a:off x="6504596" y="2000381"/>
              <a:ext cx="20432" cy="28141"/>
            </a:xfrm>
            <a:custGeom>
              <a:rect b="b" l="l" r="r" t="t"/>
              <a:pathLst>
                <a:path extrusionOk="0" h="522" w="379">
                  <a:moveTo>
                    <a:pt x="214" y="1"/>
                  </a:moveTo>
                  <a:cubicBezTo>
                    <a:pt x="130" y="1"/>
                    <a:pt x="46" y="101"/>
                    <a:pt x="24" y="233"/>
                  </a:cubicBezTo>
                  <a:cubicBezTo>
                    <a:pt x="0" y="379"/>
                    <a:pt x="57" y="506"/>
                    <a:pt x="146" y="521"/>
                  </a:cubicBezTo>
                  <a:cubicBezTo>
                    <a:pt x="152" y="521"/>
                    <a:pt x="157" y="522"/>
                    <a:pt x="163" y="522"/>
                  </a:cubicBezTo>
                  <a:cubicBezTo>
                    <a:pt x="252" y="522"/>
                    <a:pt x="332" y="423"/>
                    <a:pt x="354" y="290"/>
                  </a:cubicBezTo>
                  <a:cubicBezTo>
                    <a:pt x="378" y="144"/>
                    <a:pt x="322" y="16"/>
                    <a:pt x="231" y="2"/>
                  </a:cubicBezTo>
                  <a:cubicBezTo>
                    <a:pt x="225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0"/>
            <p:cNvSpPr/>
            <p:nvPr/>
          </p:nvSpPr>
          <p:spPr>
            <a:xfrm>
              <a:off x="5995629" y="1986742"/>
              <a:ext cx="352949" cy="537698"/>
            </a:xfrm>
            <a:custGeom>
              <a:rect b="b" l="l" r="r" t="t"/>
              <a:pathLst>
                <a:path extrusionOk="0" h="9974" w="6547">
                  <a:moveTo>
                    <a:pt x="5094" y="1"/>
                  </a:moveTo>
                  <a:lnTo>
                    <a:pt x="3023" y="62"/>
                  </a:lnTo>
                  <a:cubicBezTo>
                    <a:pt x="382" y="900"/>
                    <a:pt x="1" y="9974"/>
                    <a:pt x="1" y="9974"/>
                  </a:cubicBezTo>
                  <a:cubicBezTo>
                    <a:pt x="1" y="9974"/>
                    <a:pt x="5909" y="9932"/>
                    <a:pt x="5971" y="9932"/>
                  </a:cubicBezTo>
                  <a:cubicBezTo>
                    <a:pt x="6028" y="9932"/>
                    <a:pt x="6546" y="6537"/>
                    <a:pt x="6376" y="3923"/>
                  </a:cubicBezTo>
                  <a:cubicBezTo>
                    <a:pt x="6150" y="561"/>
                    <a:pt x="5094" y="1"/>
                    <a:pt x="5094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0"/>
            <p:cNvSpPr/>
            <p:nvPr/>
          </p:nvSpPr>
          <p:spPr>
            <a:xfrm>
              <a:off x="5995090" y="1986203"/>
              <a:ext cx="346587" cy="538723"/>
            </a:xfrm>
            <a:custGeom>
              <a:rect b="b" l="l" r="r" t="t"/>
              <a:pathLst>
                <a:path extrusionOk="0" h="9993" w="6429">
                  <a:moveTo>
                    <a:pt x="5104" y="20"/>
                  </a:moveTo>
                  <a:cubicBezTo>
                    <a:pt x="5118" y="24"/>
                    <a:pt x="5377" y="180"/>
                    <a:pt x="5664" y="741"/>
                  </a:cubicBezTo>
                  <a:cubicBezTo>
                    <a:pt x="5953" y="1307"/>
                    <a:pt x="6264" y="2279"/>
                    <a:pt x="6377" y="3933"/>
                  </a:cubicBezTo>
                  <a:cubicBezTo>
                    <a:pt x="6400" y="4306"/>
                    <a:pt x="6410" y="4693"/>
                    <a:pt x="6410" y="5084"/>
                  </a:cubicBezTo>
                  <a:cubicBezTo>
                    <a:pt x="6410" y="6264"/>
                    <a:pt x="6310" y="7480"/>
                    <a:pt x="6207" y="8399"/>
                  </a:cubicBezTo>
                  <a:cubicBezTo>
                    <a:pt x="6155" y="8857"/>
                    <a:pt x="6103" y="9244"/>
                    <a:pt x="6060" y="9512"/>
                  </a:cubicBezTo>
                  <a:cubicBezTo>
                    <a:pt x="6038" y="9649"/>
                    <a:pt x="6018" y="9758"/>
                    <a:pt x="6004" y="9829"/>
                  </a:cubicBezTo>
                  <a:cubicBezTo>
                    <a:pt x="5995" y="9866"/>
                    <a:pt x="5990" y="9894"/>
                    <a:pt x="5981" y="9914"/>
                  </a:cubicBezTo>
                  <a:cubicBezTo>
                    <a:pt x="5981" y="9923"/>
                    <a:pt x="5975" y="9927"/>
                    <a:pt x="5975" y="9932"/>
                  </a:cubicBezTo>
                  <a:lnTo>
                    <a:pt x="5975" y="9932"/>
                  </a:lnTo>
                  <a:lnTo>
                    <a:pt x="5975" y="9932"/>
                  </a:lnTo>
                  <a:cubicBezTo>
                    <a:pt x="5766" y="9933"/>
                    <a:pt x="275" y="9973"/>
                    <a:pt x="20" y="9975"/>
                  </a:cubicBezTo>
                  <a:lnTo>
                    <a:pt x="20" y="9975"/>
                  </a:lnTo>
                  <a:cubicBezTo>
                    <a:pt x="20" y="9960"/>
                    <a:pt x="21" y="9927"/>
                    <a:pt x="25" y="9880"/>
                  </a:cubicBezTo>
                  <a:cubicBezTo>
                    <a:pt x="48" y="9381"/>
                    <a:pt x="185" y="7126"/>
                    <a:pt x="623" y="4895"/>
                  </a:cubicBezTo>
                  <a:cubicBezTo>
                    <a:pt x="845" y="3783"/>
                    <a:pt x="1137" y="2675"/>
                    <a:pt x="1533" y="1798"/>
                  </a:cubicBezTo>
                  <a:cubicBezTo>
                    <a:pt x="1929" y="921"/>
                    <a:pt x="2421" y="274"/>
                    <a:pt x="3038" y="81"/>
                  </a:cubicBezTo>
                  <a:lnTo>
                    <a:pt x="3038" y="81"/>
                  </a:lnTo>
                  <a:lnTo>
                    <a:pt x="3038" y="81"/>
                  </a:lnTo>
                  <a:lnTo>
                    <a:pt x="5104" y="20"/>
                  </a:lnTo>
                  <a:close/>
                  <a:moveTo>
                    <a:pt x="5104" y="0"/>
                  </a:moveTo>
                  <a:lnTo>
                    <a:pt x="3033" y="62"/>
                  </a:lnTo>
                  <a:lnTo>
                    <a:pt x="3028" y="62"/>
                  </a:lnTo>
                  <a:cubicBezTo>
                    <a:pt x="2364" y="274"/>
                    <a:pt x="1844" y="1001"/>
                    <a:pt x="1439" y="1972"/>
                  </a:cubicBezTo>
                  <a:cubicBezTo>
                    <a:pt x="826" y="3424"/>
                    <a:pt x="468" y="5428"/>
                    <a:pt x="260" y="7065"/>
                  </a:cubicBezTo>
                  <a:cubicBezTo>
                    <a:pt x="53" y="8706"/>
                    <a:pt x="1" y="9984"/>
                    <a:pt x="1" y="9984"/>
                  </a:cubicBezTo>
                  <a:cubicBezTo>
                    <a:pt x="1" y="9984"/>
                    <a:pt x="1" y="9988"/>
                    <a:pt x="5" y="9988"/>
                  </a:cubicBezTo>
                  <a:cubicBezTo>
                    <a:pt x="5" y="9993"/>
                    <a:pt x="5" y="9993"/>
                    <a:pt x="11" y="9993"/>
                  </a:cubicBezTo>
                  <a:lnTo>
                    <a:pt x="77" y="9993"/>
                  </a:lnTo>
                  <a:cubicBezTo>
                    <a:pt x="727" y="9988"/>
                    <a:pt x="5919" y="9951"/>
                    <a:pt x="5981" y="9951"/>
                  </a:cubicBezTo>
                  <a:lnTo>
                    <a:pt x="5986" y="9951"/>
                  </a:lnTo>
                  <a:cubicBezTo>
                    <a:pt x="5990" y="9951"/>
                    <a:pt x="5990" y="9947"/>
                    <a:pt x="5990" y="9947"/>
                  </a:cubicBezTo>
                  <a:cubicBezTo>
                    <a:pt x="5995" y="9942"/>
                    <a:pt x="5995" y="9932"/>
                    <a:pt x="5999" y="9927"/>
                  </a:cubicBezTo>
                  <a:cubicBezTo>
                    <a:pt x="6009" y="9894"/>
                    <a:pt x="6023" y="9829"/>
                    <a:pt x="6042" y="9738"/>
                  </a:cubicBezTo>
                  <a:cubicBezTo>
                    <a:pt x="6164" y="9088"/>
                    <a:pt x="6428" y="7041"/>
                    <a:pt x="6428" y="5084"/>
                  </a:cubicBezTo>
                  <a:cubicBezTo>
                    <a:pt x="6428" y="4693"/>
                    <a:pt x="6419" y="4306"/>
                    <a:pt x="6395" y="3933"/>
                  </a:cubicBezTo>
                  <a:cubicBezTo>
                    <a:pt x="6282" y="2250"/>
                    <a:pt x="5962" y="1269"/>
                    <a:pt x="5670" y="708"/>
                  </a:cubicBezTo>
                  <a:cubicBezTo>
                    <a:pt x="5377" y="142"/>
                    <a:pt x="5113" y="0"/>
                    <a:pt x="5108" y="0"/>
                  </a:cubicBez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0"/>
            <p:cNvSpPr/>
            <p:nvPr/>
          </p:nvSpPr>
          <p:spPr>
            <a:xfrm>
              <a:off x="5994605" y="1988736"/>
              <a:ext cx="168900" cy="249226"/>
            </a:xfrm>
            <a:custGeom>
              <a:rect b="b" l="l" r="r" t="t"/>
              <a:pathLst>
                <a:path extrusionOk="0" h="4623" w="3133">
                  <a:moveTo>
                    <a:pt x="3126" y="0"/>
                  </a:moveTo>
                  <a:cubicBezTo>
                    <a:pt x="3015" y="0"/>
                    <a:pt x="1888" y="275"/>
                    <a:pt x="1222" y="1326"/>
                  </a:cubicBezTo>
                  <a:cubicBezTo>
                    <a:pt x="538" y="2406"/>
                    <a:pt x="1" y="4457"/>
                    <a:pt x="1" y="4457"/>
                  </a:cubicBezTo>
                  <a:cubicBezTo>
                    <a:pt x="1" y="4457"/>
                    <a:pt x="1021" y="4622"/>
                    <a:pt x="1203" y="4622"/>
                  </a:cubicBezTo>
                  <a:cubicBezTo>
                    <a:pt x="1220" y="4622"/>
                    <a:pt x="1230" y="4621"/>
                    <a:pt x="1231" y="4618"/>
                  </a:cubicBezTo>
                  <a:cubicBezTo>
                    <a:pt x="1246" y="4580"/>
                    <a:pt x="3132" y="1"/>
                    <a:pt x="3132" y="1"/>
                  </a:cubicBezTo>
                  <a:cubicBezTo>
                    <a:pt x="3131" y="1"/>
                    <a:pt x="3129" y="0"/>
                    <a:pt x="3126" y="0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0"/>
            <p:cNvSpPr/>
            <p:nvPr/>
          </p:nvSpPr>
          <p:spPr>
            <a:xfrm>
              <a:off x="5994119" y="1988251"/>
              <a:ext cx="169870" cy="250250"/>
            </a:xfrm>
            <a:custGeom>
              <a:rect b="b" l="l" r="r" t="t"/>
              <a:pathLst>
                <a:path extrusionOk="0" h="4642" w="3151">
                  <a:moveTo>
                    <a:pt x="3125" y="19"/>
                  </a:moveTo>
                  <a:cubicBezTo>
                    <a:pt x="3071" y="153"/>
                    <a:pt x="2630" y="1225"/>
                    <a:pt x="2188" y="2302"/>
                  </a:cubicBezTo>
                  <a:cubicBezTo>
                    <a:pt x="1953" y="2877"/>
                    <a:pt x="1712" y="3453"/>
                    <a:pt x="1538" y="3886"/>
                  </a:cubicBezTo>
                  <a:cubicBezTo>
                    <a:pt x="1448" y="4104"/>
                    <a:pt x="1372" y="4287"/>
                    <a:pt x="1320" y="4415"/>
                  </a:cubicBezTo>
                  <a:cubicBezTo>
                    <a:pt x="1292" y="4481"/>
                    <a:pt x="1274" y="4533"/>
                    <a:pt x="1259" y="4565"/>
                  </a:cubicBezTo>
                  <a:cubicBezTo>
                    <a:pt x="1250" y="4585"/>
                    <a:pt x="1246" y="4598"/>
                    <a:pt x="1240" y="4607"/>
                  </a:cubicBezTo>
                  <a:cubicBezTo>
                    <a:pt x="1237" y="4614"/>
                    <a:pt x="1236" y="4619"/>
                    <a:pt x="1236" y="4622"/>
                  </a:cubicBezTo>
                  <a:lnTo>
                    <a:pt x="1236" y="4622"/>
                  </a:lnTo>
                  <a:lnTo>
                    <a:pt x="1235" y="4622"/>
                  </a:lnTo>
                  <a:lnTo>
                    <a:pt x="1212" y="4622"/>
                  </a:lnTo>
                  <a:cubicBezTo>
                    <a:pt x="1170" y="4622"/>
                    <a:pt x="1070" y="4613"/>
                    <a:pt x="948" y="4598"/>
                  </a:cubicBezTo>
                  <a:cubicBezTo>
                    <a:pt x="769" y="4574"/>
                    <a:pt x="533" y="4542"/>
                    <a:pt x="345" y="4509"/>
                  </a:cubicBezTo>
                  <a:cubicBezTo>
                    <a:pt x="250" y="4494"/>
                    <a:pt x="165" y="4485"/>
                    <a:pt x="104" y="4476"/>
                  </a:cubicBezTo>
                  <a:cubicBezTo>
                    <a:pt x="65" y="4469"/>
                    <a:pt x="35" y="4463"/>
                    <a:pt x="20" y="4459"/>
                  </a:cubicBezTo>
                  <a:lnTo>
                    <a:pt x="20" y="4459"/>
                  </a:lnTo>
                  <a:cubicBezTo>
                    <a:pt x="21" y="4456"/>
                    <a:pt x="22" y="4452"/>
                    <a:pt x="23" y="4448"/>
                  </a:cubicBezTo>
                  <a:cubicBezTo>
                    <a:pt x="57" y="4335"/>
                    <a:pt x="199" y="3811"/>
                    <a:pt x="415" y="3188"/>
                  </a:cubicBezTo>
                  <a:cubicBezTo>
                    <a:pt x="628" y="2566"/>
                    <a:pt x="920" y="1845"/>
                    <a:pt x="1240" y="1340"/>
                  </a:cubicBezTo>
                  <a:cubicBezTo>
                    <a:pt x="1570" y="816"/>
                    <a:pt x="2019" y="486"/>
                    <a:pt x="2395" y="284"/>
                  </a:cubicBezTo>
                  <a:cubicBezTo>
                    <a:pt x="2589" y="184"/>
                    <a:pt x="2759" y="119"/>
                    <a:pt x="2891" y="76"/>
                  </a:cubicBezTo>
                  <a:cubicBezTo>
                    <a:pt x="2952" y="58"/>
                    <a:pt x="3009" y="43"/>
                    <a:pt x="3051" y="34"/>
                  </a:cubicBezTo>
                  <a:cubicBezTo>
                    <a:pt x="3087" y="25"/>
                    <a:pt x="3113" y="21"/>
                    <a:pt x="3125" y="19"/>
                  </a:cubicBezTo>
                  <a:close/>
                  <a:moveTo>
                    <a:pt x="3131" y="1"/>
                  </a:moveTo>
                  <a:cubicBezTo>
                    <a:pt x="3118" y="1"/>
                    <a:pt x="3089" y="5"/>
                    <a:pt x="3046" y="15"/>
                  </a:cubicBezTo>
                  <a:cubicBezTo>
                    <a:pt x="2750" y="80"/>
                    <a:pt x="1811" y="406"/>
                    <a:pt x="1222" y="1331"/>
                  </a:cubicBezTo>
                  <a:cubicBezTo>
                    <a:pt x="878" y="1873"/>
                    <a:pt x="576" y="2655"/>
                    <a:pt x="354" y="3306"/>
                  </a:cubicBezTo>
                  <a:cubicBezTo>
                    <a:pt x="132" y="3952"/>
                    <a:pt x="1" y="4466"/>
                    <a:pt x="1" y="4466"/>
                  </a:cubicBezTo>
                  <a:lnTo>
                    <a:pt x="1" y="4476"/>
                  </a:lnTo>
                  <a:lnTo>
                    <a:pt x="10" y="4476"/>
                  </a:lnTo>
                  <a:cubicBezTo>
                    <a:pt x="10" y="4476"/>
                    <a:pt x="264" y="4518"/>
                    <a:pt x="543" y="4561"/>
                  </a:cubicBezTo>
                  <a:cubicBezTo>
                    <a:pt x="680" y="4579"/>
                    <a:pt x="826" y="4603"/>
                    <a:pt x="948" y="4617"/>
                  </a:cubicBezTo>
                  <a:cubicBezTo>
                    <a:pt x="1070" y="4631"/>
                    <a:pt x="1165" y="4641"/>
                    <a:pt x="1212" y="4641"/>
                  </a:cubicBezTo>
                  <a:lnTo>
                    <a:pt x="1246" y="4641"/>
                  </a:lnTo>
                  <a:lnTo>
                    <a:pt x="1250" y="4636"/>
                  </a:lnTo>
                  <a:lnTo>
                    <a:pt x="1250" y="4631"/>
                  </a:lnTo>
                  <a:cubicBezTo>
                    <a:pt x="1250" y="4631"/>
                    <a:pt x="1255" y="4627"/>
                    <a:pt x="1259" y="4617"/>
                  </a:cubicBezTo>
                  <a:cubicBezTo>
                    <a:pt x="1320" y="4466"/>
                    <a:pt x="1792" y="3316"/>
                    <a:pt x="2249" y="2202"/>
                  </a:cubicBezTo>
                  <a:cubicBezTo>
                    <a:pt x="2476" y="1647"/>
                    <a:pt x="2702" y="1099"/>
                    <a:pt x="2867" y="689"/>
                  </a:cubicBezTo>
                  <a:cubicBezTo>
                    <a:pt x="2952" y="486"/>
                    <a:pt x="3023" y="317"/>
                    <a:pt x="3070" y="199"/>
                  </a:cubicBezTo>
                  <a:cubicBezTo>
                    <a:pt x="3094" y="142"/>
                    <a:pt x="3113" y="95"/>
                    <a:pt x="3127" y="62"/>
                  </a:cubicBezTo>
                  <a:cubicBezTo>
                    <a:pt x="3141" y="29"/>
                    <a:pt x="3146" y="15"/>
                    <a:pt x="3146" y="15"/>
                  </a:cubicBezTo>
                  <a:cubicBezTo>
                    <a:pt x="3150" y="10"/>
                    <a:pt x="3150" y="10"/>
                    <a:pt x="3146" y="5"/>
                  </a:cubicBezTo>
                  <a:cubicBezTo>
                    <a:pt x="3146" y="5"/>
                    <a:pt x="3146" y="1"/>
                    <a:pt x="3141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0"/>
            <p:cNvSpPr/>
            <p:nvPr/>
          </p:nvSpPr>
          <p:spPr>
            <a:xfrm>
              <a:off x="5974011" y="2253382"/>
              <a:ext cx="405781" cy="116769"/>
            </a:xfrm>
            <a:custGeom>
              <a:rect b="b" l="l" r="r" t="t"/>
              <a:pathLst>
                <a:path extrusionOk="0" h="2166" w="7527">
                  <a:moveTo>
                    <a:pt x="1081" y="1"/>
                  </a:moveTo>
                  <a:cubicBezTo>
                    <a:pt x="1081" y="1"/>
                    <a:pt x="0" y="1128"/>
                    <a:pt x="1241" y="1774"/>
                  </a:cubicBezTo>
                  <a:cubicBezTo>
                    <a:pt x="1835" y="2085"/>
                    <a:pt x="3272" y="2166"/>
                    <a:pt x="4603" y="2166"/>
                  </a:cubicBezTo>
                  <a:cubicBezTo>
                    <a:pt x="6039" y="2166"/>
                    <a:pt x="7352" y="2072"/>
                    <a:pt x="7352" y="2072"/>
                  </a:cubicBezTo>
                  <a:cubicBezTo>
                    <a:pt x="7352" y="2072"/>
                    <a:pt x="7526" y="13"/>
                    <a:pt x="7040" y="13"/>
                  </a:cubicBezTo>
                  <a:cubicBezTo>
                    <a:pt x="7020" y="13"/>
                    <a:pt x="6998" y="17"/>
                    <a:pt x="6975" y="24"/>
                  </a:cubicBezTo>
                  <a:cubicBezTo>
                    <a:pt x="6801" y="82"/>
                    <a:pt x="6189" y="103"/>
                    <a:pt x="5421" y="103"/>
                  </a:cubicBezTo>
                  <a:cubicBezTo>
                    <a:pt x="3692" y="103"/>
                    <a:pt x="1172" y="1"/>
                    <a:pt x="1081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0"/>
            <p:cNvSpPr/>
            <p:nvPr/>
          </p:nvSpPr>
          <p:spPr>
            <a:xfrm>
              <a:off x="6108042" y="2048531"/>
              <a:ext cx="227060" cy="99190"/>
            </a:xfrm>
            <a:custGeom>
              <a:rect b="b" l="l" r="r" t="t"/>
              <a:pathLst>
                <a:path extrusionOk="0" h="1840" w="4339">
                  <a:moveTo>
                    <a:pt x="669" y="0"/>
                  </a:moveTo>
                  <a:cubicBezTo>
                    <a:pt x="466" y="496"/>
                    <a:pt x="226" y="1075"/>
                    <a:pt x="0" y="1628"/>
                  </a:cubicBezTo>
                  <a:cubicBezTo>
                    <a:pt x="1504" y="1839"/>
                    <a:pt x="4338" y="1839"/>
                    <a:pt x="4338" y="1839"/>
                  </a:cubicBezTo>
                  <a:lnTo>
                    <a:pt x="3824" y="37"/>
                  </a:lnTo>
                  <a:cubicBezTo>
                    <a:pt x="3620" y="140"/>
                    <a:pt x="3249" y="179"/>
                    <a:pt x="2811" y="179"/>
                  </a:cubicBezTo>
                  <a:cubicBezTo>
                    <a:pt x="2139" y="179"/>
                    <a:pt x="1308" y="88"/>
                    <a:pt x="669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0"/>
            <p:cNvSpPr/>
            <p:nvPr/>
          </p:nvSpPr>
          <p:spPr>
            <a:xfrm>
              <a:off x="6261569" y="2009330"/>
              <a:ext cx="33370" cy="48627"/>
            </a:xfrm>
            <a:custGeom>
              <a:rect b="b" l="l" r="r" t="t"/>
              <a:pathLst>
                <a:path extrusionOk="0" h="902" w="619">
                  <a:moveTo>
                    <a:pt x="9" y="0"/>
                  </a:moveTo>
                  <a:cubicBezTo>
                    <a:pt x="5" y="0"/>
                    <a:pt x="0" y="0"/>
                    <a:pt x="0" y="6"/>
                  </a:cubicBezTo>
                  <a:cubicBezTo>
                    <a:pt x="0" y="6"/>
                    <a:pt x="33" y="383"/>
                    <a:pt x="81" y="901"/>
                  </a:cubicBezTo>
                  <a:cubicBezTo>
                    <a:pt x="283" y="892"/>
                    <a:pt x="467" y="878"/>
                    <a:pt x="618" y="845"/>
                  </a:cubicBezTo>
                  <a:cubicBezTo>
                    <a:pt x="382" y="364"/>
                    <a:pt x="155" y="0"/>
                    <a:pt x="9" y="0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0"/>
            <p:cNvSpPr/>
            <p:nvPr/>
          </p:nvSpPr>
          <p:spPr>
            <a:xfrm>
              <a:off x="6335264" y="2150198"/>
              <a:ext cx="16820" cy="106311"/>
            </a:xfrm>
            <a:custGeom>
              <a:rect b="b" l="l" r="r" t="t"/>
              <a:pathLst>
                <a:path extrusionOk="0" h="1972" w="312">
                  <a:moveTo>
                    <a:pt x="0" y="1"/>
                  </a:moveTo>
                  <a:lnTo>
                    <a:pt x="0" y="1"/>
                  </a:lnTo>
                  <a:cubicBezTo>
                    <a:pt x="33" y="273"/>
                    <a:pt x="62" y="571"/>
                    <a:pt x="85" y="891"/>
                  </a:cubicBezTo>
                  <a:cubicBezTo>
                    <a:pt x="109" y="1241"/>
                    <a:pt x="118" y="1603"/>
                    <a:pt x="118" y="1971"/>
                  </a:cubicBezTo>
                  <a:cubicBezTo>
                    <a:pt x="185" y="1962"/>
                    <a:pt x="237" y="1953"/>
                    <a:pt x="274" y="1938"/>
                  </a:cubicBezTo>
                  <a:cubicBezTo>
                    <a:pt x="283" y="1934"/>
                    <a:pt x="298" y="1934"/>
                    <a:pt x="312" y="1929"/>
                  </a:cubicBezTo>
                  <a:cubicBezTo>
                    <a:pt x="283" y="1241"/>
                    <a:pt x="227" y="641"/>
                    <a:pt x="152" y="425"/>
                  </a:cubicBezTo>
                  <a:cubicBezTo>
                    <a:pt x="118" y="326"/>
                    <a:pt x="67" y="180"/>
                    <a:pt x="0" y="1"/>
                  </a:cubicBezTo>
                  <a:close/>
                </a:path>
              </a:pathLst>
            </a:custGeom>
            <a:solidFill>
              <a:srgbClr val="FBDAE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0"/>
            <p:cNvSpPr/>
            <p:nvPr/>
          </p:nvSpPr>
          <p:spPr>
            <a:xfrm>
              <a:off x="6274022" y="2146909"/>
              <a:ext cx="66687" cy="111432"/>
            </a:xfrm>
            <a:custGeom>
              <a:rect b="b" l="l" r="r" t="t"/>
              <a:pathLst>
                <a:path extrusionOk="0" h="2067" w="1237">
                  <a:moveTo>
                    <a:pt x="0" y="1"/>
                  </a:moveTo>
                  <a:cubicBezTo>
                    <a:pt x="52" y="576"/>
                    <a:pt x="90" y="1037"/>
                    <a:pt x="90" y="1113"/>
                  </a:cubicBezTo>
                  <a:cubicBezTo>
                    <a:pt x="90" y="1330"/>
                    <a:pt x="655" y="1222"/>
                    <a:pt x="736" y="1622"/>
                  </a:cubicBezTo>
                  <a:cubicBezTo>
                    <a:pt x="751" y="1693"/>
                    <a:pt x="769" y="1853"/>
                    <a:pt x="788" y="2066"/>
                  </a:cubicBezTo>
                  <a:cubicBezTo>
                    <a:pt x="967" y="2056"/>
                    <a:pt x="1123" y="2047"/>
                    <a:pt x="1236" y="2032"/>
                  </a:cubicBezTo>
                  <a:cubicBezTo>
                    <a:pt x="1236" y="1664"/>
                    <a:pt x="1226" y="1302"/>
                    <a:pt x="1203" y="952"/>
                  </a:cubicBezTo>
                  <a:cubicBezTo>
                    <a:pt x="1179" y="613"/>
                    <a:pt x="1147" y="302"/>
                    <a:pt x="1108" y="14"/>
                  </a:cubicBezTo>
                  <a:cubicBezTo>
                    <a:pt x="971" y="14"/>
                    <a:pt x="547" y="14"/>
                    <a:pt x="0" y="1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0"/>
            <p:cNvSpPr/>
            <p:nvPr/>
          </p:nvSpPr>
          <p:spPr>
            <a:xfrm>
              <a:off x="6333755" y="2147664"/>
              <a:ext cx="7925" cy="108844"/>
            </a:xfrm>
            <a:custGeom>
              <a:rect b="b" l="l" r="r" t="t"/>
              <a:pathLst>
                <a:path extrusionOk="0" h="2019" w="147">
                  <a:moveTo>
                    <a:pt x="0" y="0"/>
                  </a:moveTo>
                  <a:cubicBezTo>
                    <a:pt x="39" y="288"/>
                    <a:pt x="71" y="599"/>
                    <a:pt x="95" y="938"/>
                  </a:cubicBezTo>
                  <a:cubicBezTo>
                    <a:pt x="118" y="1288"/>
                    <a:pt x="128" y="1650"/>
                    <a:pt x="128" y="2018"/>
                  </a:cubicBezTo>
                  <a:lnTo>
                    <a:pt x="146" y="2018"/>
                  </a:lnTo>
                  <a:cubicBezTo>
                    <a:pt x="146" y="1650"/>
                    <a:pt x="137" y="1288"/>
                    <a:pt x="113" y="938"/>
                  </a:cubicBezTo>
                  <a:cubicBezTo>
                    <a:pt x="90" y="618"/>
                    <a:pt x="61" y="320"/>
                    <a:pt x="28" y="48"/>
                  </a:cubicBezTo>
                  <a:cubicBezTo>
                    <a:pt x="19" y="33"/>
                    <a:pt x="15" y="19"/>
                    <a:pt x="10" y="0"/>
                  </a:cubicBezTo>
                  <a:close/>
                </a:path>
              </a:pathLst>
            </a:custGeom>
            <a:solidFill>
              <a:srgbClr val="7F356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0"/>
            <p:cNvSpPr/>
            <p:nvPr/>
          </p:nvSpPr>
          <p:spPr>
            <a:xfrm>
              <a:off x="6332461" y="2366270"/>
              <a:ext cx="19138" cy="57738"/>
            </a:xfrm>
            <a:custGeom>
              <a:rect b="b" l="l" r="r" t="t"/>
              <a:pathLst>
                <a:path extrusionOk="0" h="1071" w="355">
                  <a:moveTo>
                    <a:pt x="355" y="0"/>
                  </a:moveTo>
                  <a:lnTo>
                    <a:pt x="355" y="0"/>
                  </a:lnTo>
                  <a:cubicBezTo>
                    <a:pt x="274" y="6"/>
                    <a:pt x="189" y="11"/>
                    <a:pt x="95" y="15"/>
                  </a:cubicBezTo>
                  <a:cubicBezTo>
                    <a:pt x="67" y="387"/>
                    <a:pt x="34" y="742"/>
                    <a:pt x="0" y="1071"/>
                  </a:cubicBezTo>
                  <a:cubicBezTo>
                    <a:pt x="67" y="996"/>
                    <a:pt x="142" y="911"/>
                    <a:pt x="218" y="812"/>
                  </a:cubicBezTo>
                  <a:cubicBezTo>
                    <a:pt x="283" y="731"/>
                    <a:pt x="326" y="420"/>
                    <a:pt x="355" y="0"/>
                  </a:cubicBezTo>
                  <a:close/>
                </a:path>
              </a:pathLst>
            </a:custGeom>
            <a:solidFill>
              <a:srgbClr val="F4A5BE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0"/>
            <p:cNvSpPr/>
            <p:nvPr/>
          </p:nvSpPr>
          <p:spPr>
            <a:xfrm>
              <a:off x="6271758" y="2367078"/>
              <a:ext cx="64854" cy="71700"/>
            </a:xfrm>
            <a:custGeom>
              <a:rect b="b" l="l" r="r" t="t"/>
              <a:pathLst>
                <a:path extrusionOk="0" h="1330" w="1203">
                  <a:moveTo>
                    <a:pt x="1202" y="0"/>
                  </a:moveTo>
                  <a:cubicBezTo>
                    <a:pt x="1070" y="5"/>
                    <a:pt x="924" y="14"/>
                    <a:pt x="764" y="19"/>
                  </a:cubicBezTo>
                  <a:cubicBezTo>
                    <a:pt x="660" y="623"/>
                    <a:pt x="438" y="1094"/>
                    <a:pt x="23" y="1094"/>
                  </a:cubicBezTo>
                  <a:lnTo>
                    <a:pt x="0" y="1094"/>
                  </a:lnTo>
                  <a:cubicBezTo>
                    <a:pt x="0" y="1094"/>
                    <a:pt x="29" y="1202"/>
                    <a:pt x="108" y="1302"/>
                  </a:cubicBezTo>
                  <a:lnTo>
                    <a:pt x="227" y="1302"/>
                  </a:lnTo>
                  <a:cubicBezTo>
                    <a:pt x="396" y="1302"/>
                    <a:pt x="599" y="1306"/>
                    <a:pt x="821" y="1330"/>
                  </a:cubicBezTo>
                  <a:cubicBezTo>
                    <a:pt x="906" y="1269"/>
                    <a:pt x="1000" y="1184"/>
                    <a:pt x="1104" y="1075"/>
                  </a:cubicBezTo>
                  <a:cubicBezTo>
                    <a:pt x="1141" y="745"/>
                    <a:pt x="1174" y="381"/>
                    <a:pt x="1202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0"/>
            <p:cNvSpPr/>
            <p:nvPr/>
          </p:nvSpPr>
          <p:spPr>
            <a:xfrm>
              <a:off x="6331221" y="2367078"/>
              <a:ext cx="6415" cy="58007"/>
            </a:xfrm>
            <a:custGeom>
              <a:rect b="b" l="l" r="r" t="t"/>
              <a:pathLst>
                <a:path extrusionOk="0" h="1076" w="119">
                  <a:moveTo>
                    <a:pt x="99" y="0"/>
                  </a:moveTo>
                  <a:cubicBezTo>
                    <a:pt x="71" y="381"/>
                    <a:pt x="38" y="745"/>
                    <a:pt x="1" y="1075"/>
                  </a:cubicBezTo>
                  <a:cubicBezTo>
                    <a:pt x="10" y="1071"/>
                    <a:pt x="14" y="1061"/>
                    <a:pt x="23" y="1056"/>
                  </a:cubicBezTo>
                  <a:cubicBezTo>
                    <a:pt x="57" y="727"/>
                    <a:pt x="90" y="372"/>
                    <a:pt x="118" y="0"/>
                  </a:cubicBezTo>
                  <a:close/>
                </a:path>
              </a:pathLst>
            </a:custGeom>
            <a:solidFill>
              <a:srgbClr val="7F356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0"/>
            <p:cNvSpPr/>
            <p:nvPr/>
          </p:nvSpPr>
          <p:spPr>
            <a:xfrm>
              <a:off x="6312945" y="2254190"/>
              <a:ext cx="40432" cy="113966"/>
            </a:xfrm>
            <a:custGeom>
              <a:rect b="b" l="l" r="r" t="t"/>
              <a:pathLst>
                <a:path extrusionOk="0" h="2114" w="750">
                  <a:moveTo>
                    <a:pt x="726" y="0"/>
                  </a:moveTo>
                  <a:lnTo>
                    <a:pt x="726" y="0"/>
                  </a:lnTo>
                  <a:cubicBezTo>
                    <a:pt x="712" y="5"/>
                    <a:pt x="697" y="5"/>
                    <a:pt x="688" y="9"/>
                  </a:cubicBezTo>
                  <a:cubicBezTo>
                    <a:pt x="651" y="24"/>
                    <a:pt x="599" y="33"/>
                    <a:pt x="532" y="42"/>
                  </a:cubicBezTo>
                  <a:lnTo>
                    <a:pt x="514" y="42"/>
                  </a:lnTo>
                  <a:cubicBezTo>
                    <a:pt x="401" y="57"/>
                    <a:pt x="245" y="66"/>
                    <a:pt x="66" y="76"/>
                  </a:cubicBezTo>
                  <a:cubicBezTo>
                    <a:pt x="103" y="594"/>
                    <a:pt x="122" y="1439"/>
                    <a:pt x="0" y="2113"/>
                  </a:cubicBezTo>
                  <a:cubicBezTo>
                    <a:pt x="160" y="2108"/>
                    <a:pt x="306" y="2099"/>
                    <a:pt x="438" y="2094"/>
                  </a:cubicBezTo>
                  <a:lnTo>
                    <a:pt x="457" y="2094"/>
                  </a:lnTo>
                  <a:cubicBezTo>
                    <a:pt x="551" y="2090"/>
                    <a:pt x="636" y="2085"/>
                    <a:pt x="717" y="2079"/>
                  </a:cubicBezTo>
                  <a:cubicBezTo>
                    <a:pt x="749" y="1495"/>
                    <a:pt x="749" y="703"/>
                    <a:pt x="726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0"/>
            <p:cNvSpPr/>
            <p:nvPr/>
          </p:nvSpPr>
          <p:spPr>
            <a:xfrm>
              <a:off x="6265881" y="2054830"/>
              <a:ext cx="68466" cy="92887"/>
            </a:xfrm>
            <a:custGeom>
              <a:rect b="b" l="l" r="r" t="t"/>
              <a:pathLst>
                <a:path extrusionOk="0" h="1723" w="1270">
                  <a:moveTo>
                    <a:pt x="538" y="1"/>
                  </a:moveTo>
                  <a:cubicBezTo>
                    <a:pt x="387" y="34"/>
                    <a:pt x="203" y="48"/>
                    <a:pt x="1" y="57"/>
                  </a:cubicBezTo>
                  <a:cubicBezTo>
                    <a:pt x="47" y="553"/>
                    <a:pt x="104" y="1180"/>
                    <a:pt x="151" y="1709"/>
                  </a:cubicBezTo>
                  <a:cubicBezTo>
                    <a:pt x="698" y="1722"/>
                    <a:pt x="1122" y="1722"/>
                    <a:pt x="1259" y="1722"/>
                  </a:cubicBezTo>
                  <a:lnTo>
                    <a:pt x="1269" y="1722"/>
                  </a:lnTo>
                  <a:cubicBezTo>
                    <a:pt x="1085" y="1237"/>
                    <a:pt x="802" y="543"/>
                    <a:pt x="538" y="1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0"/>
            <p:cNvSpPr/>
            <p:nvPr/>
          </p:nvSpPr>
          <p:spPr>
            <a:xfrm>
              <a:off x="6090241" y="2209445"/>
              <a:ext cx="75744" cy="226045"/>
            </a:xfrm>
            <a:custGeom>
              <a:rect b="b" l="l" r="r" t="t"/>
              <a:pathLst>
                <a:path extrusionOk="0" h="4193" w="1405">
                  <a:moveTo>
                    <a:pt x="1405" y="1"/>
                  </a:moveTo>
                  <a:cubicBezTo>
                    <a:pt x="1330" y="236"/>
                    <a:pt x="1230" y="543"/>
                    <a:pt x="1117" y="882"/>
                  </a:cubicBezTo>
                  <a:cubicBezTo>
                    <a:pt x="1198" y="887"/>
                    <a:pt x="1278" y="887"/>
                    <a:pt x="1363" y="891"/>
                  </a:cubicBezTo>
                  <a:lnTo>
                    <a:pt x="1405" y="1"/>
                  </a:lnTo>
                  <a:close/>
                  <a:moveTo>
                    <a:pt x="434" y="2896"/>
                  </a:moveTo>
                  <a:cubicBezTo>
                    <a:pt x="273" y="3368"/>
                    <a:pt x="122" y="3810"/>
                    <a:pt x="0" y="4160"/>
                  </a:cubicBezTo>
                  <a:lnTo>
                    <a:pt x="1207" y="4193"/>
                  </a:lnTo>
                  <a:lnTo>
                    <a:pt x="1263" y="2957"/>
                  </a:lnTo>
                  <a:cubicBezTo>
                    <a:pt x="976" y="2943"/>
                    <a:pt x="697" y="2924"/>
                    <a:pt x="434" y="2896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0"/>
            <p:cNvSpPr/>
            <p:nvPr/>
          </p:nvSpPr>
          <p:spPr>
            <a:xfrm>
              <a:off x="6113585" y="2256994"/>
              <a:ext cx="50136" cy="111863"/>
            </a:xfrm>
            <a:custGeom>
              <a:rect b="b" l="l" r="r" t="t"/>
              <a:pathLst>
                <a:path extrusionOk="0" h="2075" w="930">
                  <a:moveTo>
                    <a:pt x="684" y="0"/>
                  </a:moveTo>
                  <a:cubicBezTo>
                    <a:pt x="482" y="613"/>
                    <a:pt x="232" y="1344"/>
                    <a:pt x="1" y="2014"/>
                  </a:cubicBezTo>
                  <a:cubicBezTo>
                    <a:pt x="264" y="2042"/>
                    <a:pt x="543" y="2061"/>
                    <a:pt x="830" y="2075"/>
                  </a:cubicBezTo>
                  <a:lnTo>
                    <a:pt x="930" y="9"/>
                  </a:lnTo>
                  <a:cubicBezTo>
                    <a:pt x="845" y="5"/>
                    <a:pt x="765" y="5"/>
                    <a:pt x="684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0"/>
            <p:cNvSpPr/>
            <p:nvPr/>
          </p:nvSpPr>
          <p:spPr>
            <a:xfrm>
              <a:off x="6252134" y="1986364"/>
              <a:ext cx="126095" cy="212944"/>
            </a:xfrm>
            <a:custGeom>
              <a:rect b="b" l="l" r="r" t="t"/>
              <a:pathLst>
                <a:path extrusionOk="0" h="3950" w="2339">
                  <a:moveTo>
                    <a:pt x="476" y="1"/>
                  </a:moveTo>
                  <a:cubicBezTo>
                    <a:pt x="439" y="1"/>
                    <a:pt x="402" y="3"/>
                    <a:pt x="364" y="8"/>
                  </a:cubicBezTo>
                  <a:cubicBezTo>
                    <a:pt x="1" y="50"/>
                    <a:pt x="991" y="3950"/>
                    <a:pt x="991" y="3950"/>
                  </a:cubicBezTo>
                  <a:lnTo>
                    <a:pt x="2311" y="3912"/>
                  </a:lnTo>
                  <a:cubicBezTo>
                    <a:pt x="2312" y="3919"/>
                    <a:pt x="2313" y="3922"/>
                    <a:pt x="2314" y="3922"/>
                  </a:cubicBezTo>
                  <a:cubicBezTo>
                    <a:pt x="2338" y="3922"/>
                    <a:pt x="1987" y="1"/>
                    <a:pt x="476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0"/>
            <p:cNvSpPr/>
            <p:nvPr/>
          </p:nvSpPr>
          <p:spPr>
            <a:xfrm>
              <a:off x="6266852" y="1985717"/>
              <a:ext cx="110677" cy="214077"/>
            </a:xfrm>
            <a:custGeom>
              <a:rect b="b" l="l" r="r" t="t"/>
              <a:pathLst>
                <a:path extrusionOk="0" h="3971" w="2053">
                  <a:moveTo>
                    <a:pt x="199" y="20"/>
                  </a:moveTo>
                  <a:cubicBezTo>
                    <a:pt x="383" y="20"/>
                    <a:pt x="548" y="76"/>
                    <a:pt x="694" y="179"/>
                  </a:cubicBezTo>
                  <a:cubicBezTo>
                    <a:pt x="958" y="354"/>
                    <a:pt x="1171" y="665"/>
                    <a:pt x="1350" y="1033"/>
                  </a:cubicBezTo>
                  <a:cubicBezTo>
                    <a:pt x="1609" y="1585"/>
                    <a:pt x="1783" y="2273"/>
                    <a:pt x="1887" y="2839"/>
                  </a:cubicBezTo>
                  <a:cubicBezTo>
                    <a:pt x="1939" y="3122"/>
                    <a:pt x="1977" y="3377"/>
                    <a:pt x="2001" y="3566"/>
                  </a:cubicBezTo>
                  <a:cubicBezTo>
                    <a:pt x="2023" y="3745"/>
                    <a:pt x="2032" y="3867"/>
                    <a:pt x="2033" y="3914"/>
                  </a:cubicBezTo>
                  <a:lnTo>
                    <a:pt x="2033" y="3914"/>
                  </a:lnTo>
                  <a:lnTo>
                    <a:pt x="727" y="3952"/>
                  </a:lnTo>
                  <a:lnTo>
                    <a:pt x="727" y="3952"/>
                  </a:lnTo>
                  <a:cubicBezTo>
                    <a:pt x="726" y="3946"/>
                    <a:pt x="725" y="3938"/>
                    <a:pt x="723" y="3929"/>
                  </a:cubicBezTo>
                  <a:cubicBezTo>
                    <a:pt x="680" y="3773"/>
                    <a:pt x="505" y="3070"/>
                    <a:pt x="340" y="2301"/>
                  </a:cubicBezTo>
                  <a:cubicBezTo>
                    <a:pt x="176" y="1533"/>
                    <a:pt x="20" y="699"/>
                    <a:pt x="20" y="288"/>
                  </a:cubicBezTo>
                  <a:cubicBezTo>
                    <a:pt x="20" y="203"/>
                    <a:pt x="24" y="142"/>
                    <a:pt x="39" y="94"/>
                  </a:cubicBezTo>
                  <a:cubicBezTo>
                    <a:pt x="44" y="71"/>
                    <a:pt x="53" y="57"/>
                    <a:pt x="63" y="42"/>
                  </a:cubicBezTo>
                  <a:cubicBezTo>
                    <a:pt x="72" y="33"/>
                    <a:pt x="81" y="29"/>
                    <a:pt x="91" y="29"/>
                  </a:cubicBezTo>
                  <a:cubicBezTo>
                    <a:pt x="129" y="24"/>
                    <a:pt x="166" y="20"/>
                    <a:pt x="199" y="20"/>
                  </a:cubicBezTo>
                  <a:close/>
                  <a:moveTo>
                    <a:pt x="199" y="0"/>
                  </a:moveTo>
                  <a:cubicBezTo>
                    <a:pt x="166" y="0"/>
                    <a:pt x="129" y="5"/>
                    <a:pt x="91" y="9"/>
                  </a:cubicBezTo>
                  <a:cubicBezTo>
                    <a:pt x="72" y="9"/>
                    <a:pt x="57" y="20"/>
                    <a:pt x="48" y="33"/>
                  </a:cubicBezTo>
                  <a:cubicBezTo>
                    <a:pt x="29" y="57"/>
                    <a:pt x="20" y="85"/>
                    <a:pt x="11" y="127"/>
                  </a:cubicBezTo>
                  <a:cubicBezTo>
                    <a:pt x="6" y="170"/>
                    <a:pt x="1" y="227"/>
                    <a:pt x="1" y="288"/>
                  </a:cubicBezTo>
                  <a:cubicBezTo>
                    <a:pt x="1" y="510"/>
                    <a:pt x="44" y="849"/>
                    <a:pt x="114" y="1236"/>
                  </a:cubicBezTo>
                  <a:cubicBezTo>
                    <a:pt x="312" y="2396"/>
                    <a:pt x="714" y="3966"/>
                    <a:pt x="714" y="3966"/>
                  </a:cubicBezTo>
                  <a:cubicBezTo>
                    <a:pt x="714" y="3971"/>
                    <a:pt x="718" y="3971"/>
                    <a:pt x="723" y="3971"/>
                  </a:cubicBezTo>
                  <a:lnTo>
                    <a:pt x="2033" y="3933"/>
                  </a:lnTo>
                  <a:lnTo>
                    <a:pt x="2033" y="3933"/>
                  </a:lnTo>
                  <a:lnTo>
                    <a:pt x="2033" y="3938"/>
                  </a:lnTo>
                  <a:lnTo>
                    <a:pt x="2038" y="3938"/>
                  </a:lnTo>
                  <a:cubicBezTo>
                    <a:pt x="2038" y="3942"/>
                    <a:pt x="2044" y="3942"/>
                    <a:pt x="2044" y="3942"/>
                  </a:cubicBezTo>
                  <a:cubicBezTo>
                    <a:pt x="2044" y="3942"/>
                    <a:pt x="2048" y="3942"/>
                    <a:pt x="2048" y="3938"/>
                  </a:cubicBezTo>
                  <a:lnTo>
                    <a:pt x="2053" y="3938"/>
                  </a:lnTo>
                  <a:lnTo>
                    <a:pt x="2053" y="3933"/>
                  </a:lnTo>
                  <a:lnTo>
                    <a:pt x="2053" y="3924"/>
                  </a:lnTo>
                  <a:cubicBezTo>
                    <a:pt x="2053" y="3896"/>
                    <a:pt x="2048" y="3811"/>
                    <a:pt x="2033" y="3692"/>
                  </a:cubicBezTo>
                  <a:cubicBezTo>
                    <a:pt x="1987" y="3263"/>
                    <a:pt x="1855" y="2344"/>
                    <a:pt x="1567" y="1528"/>
                  </a:cubicBezTo>
                  <a:cubicBezTo>
                    <a:pt x="1426" y="1123"/>
                    <a:pt x="1246" y="741"/>
                    <a:pt x="1019" y="458"/>
                  </a:cubicBezTo>
                  <a:cubicBezTo>
                    <a:pt x="799" y="179"/>
                    <a:pt x="525" y="0"/>
                    <a:pt x="199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0"/>
            <p:cNvSpPr/>
            <p:nvPr/>
          </p:nvSpPr>
          <p:spPr>
            <a:xfrm>
              <a:off x="5537014" y="2419964"/>
              <a:ext cx="967145" cy="686436"/>
            </a:xfrm>
            <a:custGeom>
              <a:rect b="b" l="l" r="r" t="t"/>
              <a:pathLst>
                <a:path extrusionOk="0" h="12733" w="17940">
                  <a:moveTo>
                    <a:pt x="557" y="0"/>
                  </a:moveTo>
                  <a:cubicBezTo>
                    <a:pt x="557" y="0"/>
                    <a:pt x="0" y="2391"/>
                    <a:pt x="76" y="2391"/>
                  </a:cubicBezTo>
                  <a:cubicBezTo>
                    <a:pt x="151" y="2391"/>
                    <a:pt x="11492" y="2391"/>
                    <a:pt x="11573" y="2490"/>
                  </a:cubicBezTo>
                  <a:cubicBezTo>
                    <a:pt x="11577" y="2498"/>
                    <a:pt x="11614" y="2501"/>
                    <a:pt x="11679" y="2501"/>
                  </a:cubicBezTo>
                  <a:cubicBezTo>
                    <a:pt x="11767" y="2501"/>
                    <a:pt x="11906" y="2495"/>
                    <a:pt x="12078" y="2490"/>
                  </a:cubicBezTo>
                  <a:cubicBezTo>
                    <a:pt x="12269" y="2483"/>
                    <a:pt x="12503" y="2477"/>
                    <a:pt x="12757" y="2477"/>
                  </a:cubicBezTo>
                  <a:cubicBezTo>
                    <a:pt x="13745" y="2477"/>
                    <a:pt x="15041" y="2578"/>
                    <a:pt x="15360" y="3164"/>
                  </a:cubicBezTo>
                  <a:cubicBezTo>
                    <a:pt x="15893" y="4136"/>
                    <a:pt x="15034" y="12733"/>
                    <a:pt x="15034" y="12733"/>
                  </a:cubicBezTo>
                  <a:lnTo>
                    <a:pt x="17203" y="12681"/>
                  </a:lnTo>
                  <a:cubicBezTo>
                    <a:pt x="17203" y="12681"/>
                    <a:pt x="17939" y="4584"/>
                    <a:pt x="17330" y="2292"/>
                  </a:cubicBezTo>
                  <a:cubicBezTo>
                    <a:pt x="16864" y="535"/>
                    <a:pt x="14795" y="330"/>
                    <a:pt x="13855" y="330"/>
                  </a:cubicBezTo>
                  <a:cubicBezTo>
                    <a:pt x="13570" y="330"/>
                    <a:pt x="13388" y="349"/>
                    <a:pt x="13388" y="349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893" name="Google Shape;893;p20"/>
            <p:cNvSpPr/>
            <p:nvPr/>
          </p:nvSpPr>
          <p:spPr>
            <a:xfrm>
              <a:off x="6311112" y="2539645"/>
              <a:ext cx="130732" cy="39732"/>
            </a:xfrm>
            <a:custGeom>
              <a:rect b="b" l="l" r="r" t="t"/>
              <a:pathLst>
                <a:path extrusionOk="0" h="737" w="2425">
                  <a:moveTo>
                    <a:pt x="1156" y="1"/>
                  </a:moveTo>
                  <a:cubicBezTo>
                    <a:pt x="779" y="1"/>
                    <a:pt x="505" y="129"/>
                    <a:pt x="250" y="260"/>
                  </a:cubicBezTo>
                  <a:cubicBezTo>
                    <a:pt x="165" y="303"/>
                    <a:pt x="85" y="345"/>
                    <a:pt x="0" y="383"/>
                  </a:cubicBezTo>
                  <a:cubicBezTo>
                    <a:pt x="222" y="430"/>
                    <a:pt x="430" y="497"/>
                    <a:pt x="600" y="581"/>
                  </a:cubicBezTo>
                  <a:cubicBezTo>
                    <a:pt x="690" y="623"/>
                    <a:pt x="774" y="680"/>
                    <a:pt x="840" y="737"/>
                  </a:cubicBezTo>
                  <a:cubicBezTo>
                    <a:pt x="1293" y="553"/>
                    <a:pt x="1906" y="293"/>
                    <a:pt x="2425" y="142"/>
                  </a:cubicBezTo>
                  <a:lnTo>
                    <a:pt x="2425" y="25"/>
                  </a:lnTo>
                  <a:cubicBezTo>
                    <a:pt x="2094" y="20"/>
                    <a:pt x="1641" y="10"/>
                    <a:pt x="1184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0"/>
            <p:cNvSpPr/>
            <p:nvPr/>
          </p:nvSpPr>
          <p:spPr>
            <a:xfrm>
              <a:off x="5727425" y="2474090"/>
              <a:ext cx="395592" cy="47549"/>
            </a:xfrm>
            <a:custGeom>
              <a:rect b="b" l="l" r="r" t="t"/>
              <a:pathLst>
                <a:path extrusionOk="0" h="882" w="7338">
                  <a:moveTo>
                    <a:pt x="1" y="0"/>
                  </a:moveTo>
                  <a:lnTo>
                    <a:pt x="458" y="420"/>
                  </a:lnTo>
                  <a:cubicBezTo>
                    <a:pt x="826" y="524"/>
                    <a:pt x="1198" y="632"/>
                    <a:pt x="1566" y="740"/>
                  </a:cubicBezTo>
                  <a:cubicBezTo>
                    <a:pt x="1764" y="755"/>
                    <a:pt x="1986" y="769"/>
                    <a:pt x="2226" y="783"/>
                  </a:cubicBezTo>
                  <a:cubicBezTo>
                    <a:pt x="2981" y="835"/>
                    <a:pt x="3901" y="882"/>
                    <a:pt x="4698" y="882"/>
                  </a:cubicBezTo>
                  <a:cubicBezTo>
                    <a:pt x="5296" y="882"/>
                    <a:pt x="5825" y="854"/>
                    <a:pt x="6141" y="779"/>
                  </a:cubicBezTo>
                  <a:cubicBezTo>
                    <a:pt x="7338" y="49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0"/>
            <p:cNvSpPr/>
            <p:nvPr/>
          </p:nvSpPr>
          <p:spPr>
            <a:xfrm>
              <a:off x="6425240" y="2541424"/>
              <a:ext cx="58600" cy="562659"/>
            </a:xfrm>
            <a:custGeom>
              <a:rect b="b" l="l" r="r" t="t"/>
              <a:pathLst>
                <a:path extrusionOk="0" h="10437" w="1087">
                  <a:moveTo>
                    <a:pt x="836" y="1"/>
                  </a:moveTo>
                  <a:cubicBezTo>
                    <a:pt x="680" y="15"/>
                    <a:pt x="501" y="57"/>
                    <a:pt x="308" y="109"/>
                  </a:cubicBezTo>
                  <a:lnTo>
                    <a:pt x="1" y="10437"/>
                  </a:lnTo>
                  <a:lnTo>
                    <a:pt x="718" y="10418"/>
                  </a:lnTo>
                  <a:cubicBezTo>
                    <a:pt x="723" y="10413"/>
                    <a:pt x="723" y="10399"/>
                    <a:pt x="723" y="10380"/>
                  </a:cubicBezTo>
                  <a:cubicBezTo>
                    <a:pt x="727" y="10352"/>
                    <a:pt x="732" y="10304"/>
                    <a:pt x="736" y="10248"/>
                  </a:cubicBezTo>
                  <a:cubicBezTo>
                    <a:pt x="747" y="10130"/>
                    <a:pt x="760" y="9960"/>
                    <a:pt x="775" y="9744"/>
                  </a:cubicBezTo>
                  <a:cubicBezTo>
                    <a:pt x="812" y="9314"/>
                    <a:pt x="854" y="8711"/>
                    <a:pt x="902" y="8003"/>
                  </a:cubicBezTo>
                  <a:cubicBezTo>
                    <a:pt x="996" y="6593"/>
                    <a:pt x="1086" y="4787"/>
                    <a:pt x="1086" y="3193"/>
                  </a:cubicBezTo>
                  <a:cubicBezTo>
                    <a:pt x="1086" y="1878"/>
                    <a:pt x="1024" y="713"/>
                    <a:pt x="845" y="44"/>
                  </a:cubicBezTo>
                  <a:cubicBezTo>
                    <a:pt x="841" y="29"/>
                    <a:pt x="841" y="15"/>
                    <a:pt x="836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0"/>
            <p:cNvSpPr/>
            <p:nvPr/>
          </p:nvSpPr>
          <p:spPr>
            <a:xfrm>
              <a:off x="6441791" y="2540939"/>
              <a:ext cx="28572" cy="6415"/>
            </a:xfrm>
            <a:custGeom>
              <a:rect b="b" l="l" r="r" t="t"/>
              <a:pathLst>
                <a:path extrusionOk="0" h="119" w="530">
                  <a:moveTo>
                    <a:pt x="1" y="1"/>
                  </a:moveTo>
                  <a:lnTo>
                    <a:pt x="1" y="118"/>
                  </a:lnTo>
                  <a:cubicBezTo>
                    <a:pt x="194" y="66"/>
                    <a:pt x="373" y="24"/>
                    <a:pt x="529" y="10"/>
                  </a:cubicBezTo>
                  <a:cubicBezTo>
                    <a:pt x="462" y="5"/>
                    <a:pt x="270" y="5"/>
                    <a:pt x="1" y="1"/>
                  </a:cubicBezTo>
                  <a:close/>
                </a:path>
              </a:pathLst>
            </a:custGeom>
            <a:solidFill>
              <a:srgbClr val="ED6B8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0"/>
            <p:cNvSpPr/>
            <p:nvPr/>
          </p:nvSpPr>
          <p:spPr>
            <a:xfrm>
              <a:off x="5540032" y="2419425"/>
              <a:ext cx="944773" cy="687460"/>
            </a:xfrm>
            <a:custGeom>
              <a:rect b="b" l="l" r="r" t="t"/>
              <a:pathLst>
                <a:path extrusionOk="0" h="12752" w="17525">
                  <a:moveTo>
                    <a:pt x="509" y="20"/>
                  </a:moveTo>
                  <a:lnTo>
                    <a:pt x="13332" y="368"/>
                  </a:lnTo>
                  <a:lnTo>
                    <a:pt x="13337" y="368"/>
                  </a:lnTo>
                  <a:cubicBezTo>
                    <a:pt x="13337" y="368"/>
                    <a:pt x="13347" y="368"/>
                    <a:pt x="13365" y="363"/>
                  </a:cubicBezTo>
                  <a:cubicBezTo>
                    <a:pt x="13432" y="359"/>
                    <a:pt x="13587" y="350"/>
                    <a:pt x="13800" y="350"/>
                  </a:cubicBezTo>
                  <a:cubicBezTo>
                    <a:pt x="14270" y="350"/>
                    <a:pt x="15021" y="401"/>
                    <a:pt x="15713" y="670"/>
                  </a:cubicBezTo>
                  <a:cubicBezTo>
                    <a:pt x="16403" y="944"/>
                    <a:pt x="17034" y="1430"/>
                    <a:pt x="17265" y="2307"/>
                  </a:cubicBezTo>
                  <a:cubicBezTo>
                    <a:pt x="17444" y="2976"/>
                    <a:pt x="17506" y="4141"/>
                    <a:pt x="17506" y="5456"/>
                  </a:cubicBezTo>
                  <a:cubicBezTo>
                    <a:pt x="17506" y="7050"/>
                    <a:pt x="17416" y="8856"/>
                    <a:pt x="17322" y="10266"/>
                  </a:cubicBezTo>
                  <a:cubicBezTo>
                    <a:pt x="17274" y="10974"/>
                    <a:pt x="17232" y="11577"/>
                    <a:pt x="17195" y="12007"/>
                  </a:cubicBezTo>
                  <a:cubicBezTo>
                    <a:pt x="17180" y="12223"/>
                    <a:pt x="17167" y="12393"/>
                    <a:pt x="17156" y="12511"/>
                  </a:cubicBezTo>
                  <a:cubicBezTo>
                    <a:pt x="17152" y="12567"/>
                    <a:pt x="17147" y="12615"/>
                    <a:pt x="17143" y="12643"/>
                  </a:cubicBezTo>
                  <a:cubicBezTo>
                    <a:pt x="17143" y="12661"/>
                    <a:pt x="17142" y="12673"/>
                    <a:pt x="17140" y="12681"/>
                  </a:cubicBezTo>
                  <a:lnTo>
                    <a:pt x="17140" y="12681"/>
                  </a:lnTo>
                  <a:lnTo>
                    <a:pt x="14989" y="12732"/>
                  </a:lnTo>
                  <a:lnTo>
                    <a:pt x="14989" y="12732"/>
                  </a:lnTo>
                  <a:cubicBezTo>
                    <a:pt x="15014" y="12477"/>
                    <a:pt x="15487" y="7650"/>
                    <a:pt x="15487" y="4923"/>
                  </a:cubicBezTo>
                  <a:cubicBezTo>
                    <a:pt x="15487" y="4490"/>
                    <a:pt x="15474" y="4107"/>
                    <a:pt x="15445" y="3811"/>
                  </a:cubicBezTo>
                  <a:cubicBezTo>
                    <a:pt x="15421" y="3509"/>
                    <a:pt x="15374" y="3287"/>
                    <a:pt x="15313" y="3169"/>
                  </a:cubicBezTo>
                  <a:cubicBezTo>
                    <a:pt x="15232" y="3019"/>
                    <a:pt x="15086" y="2901"/>
                    <a:pt x="14903" y="2811"/>
                  </a:cubicBezTo>
                  <a:cubicBezTo>
                    <a:pt x="14625" y="2670"/>
                    <a:pt x="14252" y="2590"/>
                    <a:pt x="13861" y="2538"/>
                  </a:cubicBezTo>
                  <a:cubicBezTo>
                    <a:pt x="13465" y="2490"/>
                    <a:pt x="13049" y="2476"/>
                    <a:pt x="12677" y="2476"/>
                  </a:cubicBezTo>
                  <a:cubicBezTo>
                    <a:pt x="12187" y="2476"/>
                    <a:pt x="11776" y="2500"/>
                    <a:pt x="11602" y="2500"/>
                  </a:cubicBezTo>
                  <a:lnTo>
                    <a:pt x="11541" y="2500"/>
                  </a:lnTo>
                  <a:cubicBezTo>
                    <a:pt x="11536" y="2500"/>
                    <a:pt x="11530" y="2495"/>
                    <a:pt x="11526" y="2495"/>
                  </a:cubicBezTo>
                  <a:lnTo>
                    <a:pt x="11521" y="2495"/>
                  </a:lnTo>
                  <a:cubicBezTo>
                    <a:pt x="11521" y="2490"/>
                    <a:pt x="11517" y="2490"/>
                    <a:pt x="11512" y="2490"/>
                  </a:cubicBezTo>
                  <a:cubicBezTo>
                    <a:pt x="11508" y="2490"/>
                    <a:pt x="11502" y="2486"/>
                    <a:pt x="11493" y="2486"/>
                  </a:cubicBezTo>
                  <a:cubicBezTo>
                    <a:pt x="11456" y="2481"/>
                    <a:pt x="11380" y="2476"/>
                    <a:pt x="11267" y="2472"/>
                  </a:cubicBezTo>
                  <a:cubicBezTo>
                    <a:pt x="9622" y="2392"/>
                    <a:pt x="270" y="2392"/>
                    <a:pt x="25" y="2392"/>
                  </a:cubicBezTo>
                  <a:lnTo>
                    <a:pt x="25" y="2392"/>
                  </a:lnTo>
                  <a:lnTo>
                    <a:pt x="25" y="2387"/>
                  </a:lnTo>
                  <a:cubicBezTo>
                    <a:pt x="20" y="2387"/>
                    <a:pt x="20" y="2381"/>
                    <a:pt x="20" y="2372"/>
                  </a:cubicBezTo>
                  <a:cubicBezTo>
                    <a:pt x="20" y="2344"/>
                    <a:pt x="29" y="2278"/>
                    <a:pt x="43" y="2198"/>
                  </a:cubicBezTo>
                  <a:cubicBezTo>
                    <a:pt x="90" y="1906"/>
                    <a:pt x="204" y="1363"/>
                    <a:pt x="312" y="887"/>
                  </a:cubicBezTo>
                  <a:cubicBezTo>
                    <a:pt x="364" y="651"/>
                    <a:pt x="411" y="429"/>
                    <a:pt x="449" y="274"/>
                  </a:cubicBezTo>
                  <a:cubicBezTo>
                    <a:pt x="467" y="194"/>
                    <a:pt x="482" y="128"/>
                    <a:pt x="491" y="80"/>
                  </a:cubicBezTo>
                  <a:cubicBezTo>
                    <a:pt x="499" y="49"/>
                    <a:pt x="505" y="28"/>
                    <a:pt x="509" y="20"/>
                  </a:cubicBezTo>
                  <a:close/>
                  <a:moveTo>
                    <a:pt x="501" y="0"/>
                  </a:moveTo>
                  <a:cubicBezTo>
                    <a:pt x="496" y="0"/>
                    <a:pt x="491" y="5"/>
                    <a:pt x="491" y="10"/>
                  </a:cubicBezTo>
                  <a:cubicBezTo>
                    <a:pt x="491" y="10"/>
                    <a:pt x="369" y="533"/>
                    <a:pt x="247" y="1090"/>
                  </a:cubicBezTo>
                  <a:cubicBezTo>
                    <a:pt x="184" y="1368"/>
                    <a:pt x="123" y="1656"/>
                    <a:pt x="81" y="1891"/>
                  </a:cubicBezTo>
                  <a:cubicBezTo>
                    <a:pt x="58" y="2009"/>
                    <a:pt x="38" y="2113"/>
                    <a:pt x="25" y="2194"/>
                  </a:cubicBezTo>
                  <a:cubicBezTo>
                    <a:pt x="10" y="2278"/>
                    <a:pt x="1" y="2340"/>
                    <a:pt x="1" y="2372"/>
                  </a:cubicBezTo>
                  <a:cubicBezTo>
                    <a:pt x="1" y="2381"/>
                    <a:pt x="1" y="2392"/>
                    <a:pt x="5" y="2396"/>
                  </a:cubicBezTo>
                  <a:cubicBezTo>
                    <a:pt x="5" y="2401"/>
                    <a:pt x="5" y="2401"/>
                    <a:pt x="10" y="2405"/>
                  </a:cubicBezTo>
                  <a:cubicBezTo>
                    <a:pt x="10" y="2410"/>
                    <a:pt x="15" y="2410"/>
                    <a:pt x="20" y="2410"/>
                  </a:cubicBezTo>
                  <a:cubicBezTo>
                    <a:pt x="58" y="2410"/>
                    <a:pt x="2911" y="2410"/>
                    <a:pt x="5768" y="2424"/>
                  </a:cubicBezTo>
                  <a:cubicBezTo>
                    <a:pt x="7192" y="2429"/>
                    <a:pt x="8622" y="2438"/>
                    <a:pt x="9697" y="2453"/>
                  </a:cubicBezTo>
                  <a:cubicBezTo>
                    <a:pt x="10234" y="2462"/>
                    <a:pt x="10682" y="2466"/>
                    <a:pt x="11003" y="2476"/>
                  </a:cubicBezTo>
                  <a:cubicBezTo>
                    <a:pt x="11158" y="2481"/>
                    <a:pt x="11286" y="2490"/>
                    <a:pt x="11375" y="2495"/>
                  </a:cubicBezTo>
                  <a:cubicBezTo>
                    <a:pt x="11417" y="2495"/>
                    <a:pt x="11451" y="2500"/>
                    <a:pt x="11474" y="2500"/>
                  </a:cubicBezTo>
                  <a:cubicBezTo>
                    <a:pt x="11484" y="2505"/>
                    <a:pt x="11493" y="2505"/>
                    <a:pt x="11502" y="2505"/>
                  </a:cubicBezTo>
                  <a:cubicBezTo>
                    <a:pt x="11502" y="2509"/>
                    <a:pt x="11508" y="2509"/>
                    <a:pt x="11508" y="2509"/>
                  </a:cubicBezTo>
                  <a:cubicBezTo>
                    <a:pt x="11508" y="2509"/>
                    <a:pt x="11512" y="2509"/>
                    <a:pt x="11512" y="2514"/>
                  </a:cubicBezTo>
                  <a:lnTo>
                    <a:pt x="11526" y="2514"/>
                  </a:lnTo>
                  <a:cubicBezTo>
                    <a:pt x="11541" y="2518"/>
                    <a:pt x="11569" y="2518"/>
                    <a:pt x="11602" y="2518"/>
                  </a:cubicBezTo>
                  <a:cubicBezTo>
                    <a:pt x="11776" y="2518"/>
                    <a:pt x="12187" y="2495"/>
                    <a:pt x="12677" y="2495"/>
                  </a:cubicBezTo>
                  <a:cubicBezTo>
                    <a:pt x="13171" y="2495"/>
                    <a:pt x="13748" y="2518"/>
                    <a:pt x="14238" y="2618"/>
                  </a:cubicBezTo>
                  <a:cubicBezTo>
                    <a:pt x="14483" y="2664"/>
                    <a:pt x="14710" y="2736"/>
                    <a:pt x="14893" y="2825"/>
                  </a:cubicBezTo>
                  <a:cubicBezTo>
                    <a:pt x="15077" y="2919"/>
                    <a:pt x="15219" y="3032"/>
                    <a:pt x="15294" y="3179"/>
                  </a:cubicBezTo>
                  <a:cubicBezTo>
                    <a:pt x="15356" y="3292"/>
                    <a:pt x="15402" y="3509"/>
                    <a:pt x="15426" y="3811"/>
                  </a:cubicBezTo>
                  <a:cubicBezTo>
                    <a:pt x="15454" y="4113"/>
                    <a:pt x="15469" y="4490"/>
                    <a:pt x="15469" y="4923"/>
                  </a:cubicBezTo>
                  <a:cubicBezTo>
                    <a:pt x="15469" y="6325"/>
                    <a:pt x="15341" y="8277"/>
                    <a:pt x="15219" y="9879"/>
                  </a:cubicBezTo>
                  <a:cubicBezTo>
                    <a:pt x="15152" y="10686"/>
                    <a:pt x="15091" y="11398"/>
                    <a:pt x="15045" y="11912"/>
                  </a:cubicBezTo>
                  <a:cubicBezTo>
                    <a:pt x="15021" y="12171"/>
                    <a:pt x="15002" y="12375"/>
                    <a:pt x="14988" y="12521"/>
                  </a:cubicBezTo>
                  <a:cubicBezTo>
                    <a:pt x="14982" y="12591"/>
                    <a:pt x="14978" y="12648"/>
                    <a:pt x="14973" y="12686"/>
                  </a:cubicBezTo>
                  <a:cubicBezTo>
                    <a:pt x="14969" y="12719"/>
                    <a:pt x="14969" y="12743"/>
                    <a:pt x="14969" y="12743"/>
                  </a:cubicBezTo>
                  <a:cubicBezTo>
                    <a:pt x="14964" y="12743"/>
                    <a:pt x="14969" y="12747"/>
                    <a:pt x="14969" y="12747"/>
                  </a:cubicBezTo>
                  <a:cubicBezTo>
                    <a:pt x="14969" y="12752"/>
                    <a:pt x="14973" y="12752"/>
                    <a:pt x="14978" y="12752"/>
                  </a:cubicBezTo>
                  <a:lnTo>
                    <a:pt x="17147" y="12700"/>
                  </a:lnTo>
                  <a:cubicBezTo>
                    <a:pt x="17152" y="12700"/>
                    <a:pt x="17156" y="12695"/>
                    <a:pt x="17156" y="12691"/>
                  </a:cubicBezTo>
                  <a:cubicBezTo>
                    <a:pt x="17156" y="12691"/>
                    <a:pt x="17524" y="8640"/>
                    <a:pt x="17524" y="5456"/>
                  </a:cubicBezTo>
                  <a:cubicBezTo>
                    <a:pt x="17524" y="4141"/>
                    <a:pt x="17463" y="2971"/>
                    <a:pt x="17284" y="2302"/>
                  </a:cubicBezTo>
                  <a:cubicBezTo>
                    <a:pt x="17053" y="1419"/>
                    <a:pt x="16416" y="925"/>
                    <a:pt x="15718" y="651"/>
                  </a:cubicBezTo>
                  <a:cubicBezTo>
                    <a:pt x="15025" y="383"/>
                    <a:pt x="14270" y="331"/>
                    <a:pt x="13800" y="331"/>
                  </a:cubicBezTo>
                  <a:cubicBezTo>
                    <a:pt x="13517" y="331"/>
                    <a:pt x="13332" y="350"/>
                    <a:pt x="13332" y="350"/>
                  </a:cubicBezTo>
                  <a:lnTo>
                    <a:pt x="501" y="0"/>
                  </a:ln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0"/>
            <p:cNvSpPr/>
            <p:nvPr/>
          </p:nvSpPr>
          <p:spPr>
            <a:xfrm>
              <a:off x="5500570" y="2075316"/>
              <a:ext cx="694630" cy="399311"/>
            </a:xfrm>
            <a:custGeom>
              <a:rect b="b" l="l" r="r" t="t"/>
              <a:pathLst>
                <a:path extrusionOk="0" h="7407" w="12885">
                  <a:moveTo>
                    <a:pt x="966" y="1"/>
                  </a:moveTo>
                  <a:cubicBezTo>
                    <a:pt x="296" y="1"/>
                    <a:pt x="1" y="198"/>
                    <a:pt x="54" y="565"/>
                  </a:cubicBezTo>
                  <a:lnTo>
                    <a:pt x="1134" y="6652"/>
                  </a:lnTo>
                  <a:lnTo>
                    <a:pt x="10678" y="7406"/>
                  </a:lnTo>
                  <a:cubicBezTo>
                    <a:pt x="10678" y="7406"/>
                    <a:pt x="12262" y="2823"/>
                    <a:pt x="12460" y="2097"/>
                  </a:cubicBezTo>
                  <a:cubicBezTo>
                    <a:pt x="12659" y="1370"/>
                    <a:pt x="12885" y="672"/>
                    <a:pt x="12404" y="565"/>
                  </a:cubicBezTo>
                  <a:cubicBezTo>
                    <a:pt x="11923" y="451"/>
                    <a:pt x="1869" y="32"/>
                    <a:pt x="1105" y="3"/>
                  </a:cubicBezTo>
                  <a:cubicBezTo>
                    <a:pt x="1057" y="1"/>
                    <a:pt x="1010" y="1"/>
                    <a:pt x="966" y="1"/>
                  </a:cubicBez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0"/>
            <p:cNvSpPr/>
            <p:nvPr/>
          </p:nvSpPr>
          <p:spPr>
            <a:xfrm>
              <a:off x="6052073" y="2099306"/>
              <a:ext cx="132780" cy="375321"/>
            </a:xfrm>
            <a:custGeom>
              <a:rect b="b" l="l" r="r" t="t"/>
              <a:pathLst>
                <a:path extrusionOk="0" h="6962" w="2463">
                  <a:moveTo>
                    <a:pt x="580" y="1"/>
                  </a:moveTo>
                  <a:cubicBezTo>
                    <a:pt x="1344" y="185"/>
                    <a:pt x="2032" y="449"/>
                    <a:pt x="1906" y="779"/>
                  </a:cubicBezTo>
                  <a:cubicBezTo>
                    <a:pt x="1670" y="1378"/>
                    <a:pt x="369" y="5688"/>
                    <a:pt x="1" y="6924"/>
                  </a:cubicBezTo>
                  <a:lnTo>
                    <a:pt x="448" y="6961"/>
                  </a:lnTo>
                  <a:cubicBezTo>
                    <a:pt x="448" y="6961"/>
                    <a:pt x="2032" y="2378"/>
                    <a:pt x="2230" y="1652"/>
                  </a:cubicBezTo>
                  <a:cubicBezTo>
                    <a:pt x="2344" y="1246"/>
                    <a:pt x="2462" y="850"/>
                    <a:pt x="2462" y="558"/>
                  </a:cubicBezTo>
                  <a:cubicBezTo>
                    <a:pt x="2462" y="331"/>
                    <a:pt x="2387" y="166"/>
                    <a:pt x="2174" y="120"/>
                  </a:cubicBezTo>
                  <a:cubicBezTo>
                    <a:pt x="2095" y="100"/>
                    <a:pt x="1740" y="72"/>
                    <a:pt x="1203" y="39"/>
                  </a:cubicBezTo>
                  <a:lnTo>
                    <a:pt x="1198" y="39"/>
                  </a:lnTo>
                  <a:cubicBezTo>
                    <a:pt x="1009" y="25"/>
                    <a:pt x="802" y="16"/>
                    <a:pt x="580" y="1"/>
                  </a:cubicBezTo>
                  <a:close/>
                </a:path>
              </a:pathLst>
            </a:custGeom>
            <a:solidFill>
              <a:srgbClr val="FBAF5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0"/>
            <p:cNvSpPr/>
            <p:nvPr/>
          </p:nvSpPr>
          <p:spPr>
            <a:xfrm>
              <a:off x="5502673" y="2074669"/>
              <a:ext cx="682662" cy="400497"/>
            </a:xfrm>
            <a:custGeom>
              <a:rect b="b" l="l" r="r" t="t"/>
              <a:pathLst>
                <a:path extrusionOk="0" h="7429" w="12663">
                  <a:moveTo>
                    <a:pt x="925" y="20"/>
                  </a:moveTo>
                  <a:cubicBezTo>
                    <a:pt x="972" y="20"/>
                    <a:pt x="1014" y="24"/>
                    <a:pt x="1066" y="24"/>
                  </a:cubicBezTo>
                  <a:cubicBezTo>
                    <a:pt x="1449" y="39"/>
                    <a:pt x="4150" y="152"/>
                    <a:pt x="6819" y="274"/>
                  </a:cubicBezTo>
                  <a:cubicBezTo>
                    <a:pt x="8155" y="336"/>
                    <a:pt x="9484" y="397"/>
                    <a:pt x="10503" y="453"/>
                  </a:cubicBezTo>
                  <a:cubicBezTo>
                    <a:pt x="11017" y="482"/>
                    <a:pt x="11450" y="505"/>
                    <a:pt x="11776" y="529"/>
                  </a:cubicBezTo>
                  <a:cubicBezTo>
                    <a:pt x="11936" y="538"/>
                    <a:pt x="12068" y="548"/>
                    <a:pt x="12167" y="557"/>
                  </a:cubicBezTo>
                  <a:cubicBezTo>
                    <a:pt x="12266" y="566"/>
                    <a:pt x="12337" y="577"/>
                    <a:pt x="12365" y="581"/>
                  </a:cubicBezTo>
                  <a:cubicBezTo>
                    <a:pt x="12469" y="609"/>
                    <a:pt x="12540" y="662"/>
                    <a:pt x="12582" y="732"/>
                  </a:cubicBezTo>
                  <a:cubicBezTo>
                    <a:pt x="12625" y="808"/>
                    <a:pt x="12643" y="901"/>
                    <a:pt x="12643" y="1015"/>
                  </a:cubicBezTo>
                  <a:cubicBezTo>
                    <a:pt x="12643" y="1307"/>
                    <a:pt x="12526" y="1703"/>
                    <a:pt x="12412" y="2109"/>
                  </a:cubicBezTo>
                  <a:cubicBezTo>
                    <a:pt x="12314" y="2472"/>
                    <a:pt x="11870" y="3797"/>
                    <a:pt x="11446" y="5032"/>
                  </a:cubicBezTo>
                  <a:cubicBezTo>
                    <a:pt x="11239" y="5650"/>
                    <a:pt x="11030" y="6245"/>
                    <a:pt x="10880" y="6688"/>
                  </a:cubicBezTo>
                  <a:cubicBezTo>
                    <a:pt x="10804" y="6909"/>
                    <a:pt x="10743" y="7089"/>
                    <a:pt x="10701" y="7216"/>
                  </a:cubicBezTo>
                  <a:cubicBezTo>
                    <a:pt x="10661" y="7324"/>
                    <a:pt x="10638" y="7390"/>
                    <a:pt x="10632" y="7409"/>
                  </a:cubicBezTo>
                  <a:lnTo>
                    <a:pt x="10632" y="7409"/>
                  </a:lnTo>
                  <a:lnTo>
                    <a:pt x="1099" y="6654"/>
                  </a:lnTo>
                  <a:lnTo>
                    <a:pt x="24" y="571"/>
                  </a:lnTo>
                  <a:cubicBezTo>
                    <a:pt x="24" y="543"/>
                    <a:pt x="19" y="520"/>
                    <a:pt x="19" y="492"/>
                  </a:cubicBezTo>
                  <a:cubicBezTo>
                    <a:pt x="19" y="416"/>
                    <a:pt x="39" y="350"/>
                    <a:pt x="76" y="288"/>
                  </a:cubicBezTo>
                  <a:cubicBezTo>
                    <a:pt x="128" y="203"/>
                    <a:pt x="227" y="137"/>
                    <a:pt x="368" y="90"/>
                  </a:cubicBezTo>
                  <a:cubicBezTo>
                    <a:pt x="509" y="44"/>
                    <a:pt x="694" y="20"/>
                    <a:pt x="925" y="20"/>
                  </a:cubicBezTo>
                  <a:close/>
                  <a:moveTo>
                    <a:pt x="925" y="1"/>
                  </a:moveTo>
                  <a:cubicBezTo>
                    <a:pt x="618" y="5"/>
                    <a:pt x="387" y="44"/>
                    <a:pt x="232" y="128"/>
                  </a:cubicBezTo>
                  <a:cubicBezTo>
                    <a:pt x="156" y="166"/>
                    <a:pt x="100" y="218"/>
                    <a:pt x="57" y="279"/>
                  </a:cubicBezTo>
                  <a:cubicBezTo>
                    <a:pt x="19" y="340"/>
                    <a:pt x="0" y="411"/>
                    <a:pt x="0" y="492"/>
                  </a:cubicBezTo>
                  <a:cubicBezTo>
                    <a:pt x="0" y="520"/>
                    <a:pt x="6" y="548"/>
                    <a:pt x="6" y="577"/>
                  </a:cubicBezTo>
                  <a:lnTo>
                    <a:pt x="1086" y="6664"/>
                  </a:lnTo>
                  <a:cubicBezTo>
                    <a:pt x="1086" y="6669"/>
                    <a:pt x="1090" y="6674"/>
                    <a:pt x="1095" y="6674"/>
                  </a:cubicBezTo>
                  <a:lnTo>
                    <a:pt x="10639" y="7428"/>
                  </a:lnTo>
                  <a:cubicBezTo>
                    <a:pt x="10645" y="7428"/>
                    <a:pt x="10649" y="7424"/>
                    <a:pt x="10649" y="7418"/>
                  </a:cubicBezTo>
                  <a:cubicBezTo>
                    <a:pt x="10649" y="7418"/>
                    <a:pt x="11045" y="6277"/>
                    <a:pt x="11465" y="5037"/>
                  </a:cubicBezTo>
                  <a:cubicBezTo>
                    <a:pt x="11890" y="3802"/>
                    <a:pt x="12332" y="2477"/>
                    <a:pt x="12432" y="2114"/>
                  </a:cubicBezTo>
                  <a:cubicBezTo>
                    <a:pt x="12545" y="1708"/>
                    <a:pt x="12663" y="1312"/>
                    <a:pt x="12663" y="1015"/>
                  </a:cubicBezTo>
                  <a:cubicBezTo>
                    <a:pt x="12663" y="901"/>
                    <a:pt x="12643" y="803"/>
                    <a:pt x="12597" y="723"/>
                  </a:cubicBezTo>
                  <a:cubicBezTo>
                    <a:pt x="12554" y="647"/>
                    <a:pt x="12478" y="590"/>
                    <a:pt x="12371" y="566"/>
                  </a:cubicBezTo>
                  <a:cubicBezTo>
                    <a:pt x="12337" y="557"/>
                    <a:pt x="12271" y="548"/>
                    <a:pt x="12172" y="538"/>
                  </a:cubicBezTo>
                  <a:cubicBezTo>
                    <a:pt x="10663" y="401"/>
                    <a:pt x="1783" y="33"/>
                    <a:pt x="1066" y="5"/>
                  </a:cubicBezTo>
                  <a:cubicBezTo>
                    <a:pt x="1019" y="5"/>
                    <a:pt x="972" y="1"/>
                    <a:pt x="925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0"/>
            <p:cNvSpPr/>
            <p:nvPr/>
          </p:nvSpPr>
          <p:spPr>
            <a:xfrm>
              <a:off x="5561651" y="2433927"/>
              <a:ext cx="712151" cy="80919"/>
            </a:xfrm>
            <a:custGeom>
              <a:rect b="b" l="l" r="r" t="t"/>
              <a:pathLst>
                <a:path extrusionOk="0" h="1501" w="13210">
                  <a:moveTo>
                    <a:pt x="1" y="0"/>
                  </a:moveTo>
                  <a:lnTo>
                    <a:pt x="38" y="712"/>
                  </a:lnTo>
                  <a:lnTo>
                    <a:pt x="9460" y="1500"/>
                  </a:lnTo>
                  <a:lnTo>
                    <a:pt x="12879" y="1448"/>
                  </a:lnTo>
                  <a:cubicBezTo>
                    <a:pt x="13053" y="1444"/>
                    <a:pt x="13195" y="1307"/>
                    <a:pt x="13201" y="1132"/>
                  </a:cubicBezTo>
                  <a:lnTo>
                    <a:pt x="13205" y="972"/>
                  </a:lnTo>
                  <a:cubicBezTo>
                    <a:pt x="13209" y="794"/>
                    <a:pt x="13063" y="646"/>
                    <a:pt x="12883" y="646"/>
                  </a:cubicBezTo>
                  <a:cubicBezTo>
                    <a:pt x="12877" y="646"/>
                    <a:pt x="12872" y="646"/>
                    <a:pt x="12866" y="647"/>
                  </a:cubicBezTo>
                  <a:lnTo>
                    <a:pt x="9545" y="7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0"/>
            <p:cNvSpPr/>
            <p:nvPr/>
          </p:nvSpPr>
          <p:spPr>
            <a:xfrm>
              <a:off x="5561165" y="2433388"/>
              <a:ext cx="712906" cy="81943"/>
            </a:xfrm>
            <a:custGeom>
              <a:rect b="b" l="l" r="r" t="t"/>
              <a:pathLst>
                <a:path extrusionOk="0" h="1520" w="13224">
                  <a:moveTo>
                    <a:pt x="19" y="20"/>
                  </a:moveTo>
                  <a:lnTo>
                    <a:pt x="9554" y="774"/>
                  </a:lnTo>
                  <a:lnTo>
                    <a:pt x="12875" y="666"/>
                  </a:lnTo>
                  <a:lnTo>
                    <a:pt x="12888" y="666"/>
                  </a:lnTo>
                  <a:cubicBezTo>
                    <a:pt x="12973" y="666"/>
                    <a:pt x="13053" y="699"/>
                    <a:pt x="13110" y="755"/>
                  </a:cubicBezTo>
                  <a:cubicBezTo>
                    <a:pt x="13167" y="812"/>
                    <a:pt x="13204" y="892"/>
                    <a:pt x="13204" y="977"/>
                  </a:cubicBezTo>
                  <a:lnTo>
                    <a:pt x="13204" y="982"/>
                  </a:lnTo>
                  <a:lnTo>
                    <a:pt x="13199" y="1142"/>
                  </a:lnTo>
                  <a:cubicBezTo>
                    <a:pt x="13195" y="1312"/>
                    <a:pt x="13058" y="1443"/>
                    <a:pt x="12888" y="1449"/>
                  </a:cubicBezTo>
                  <a:lnTo>
                    <a:pt x="9469" y="1500"/>
                  </a:lnTo>
                  <a:lnTo>
                    <a:pt x="57" y="713"/>
                  </a:lnTo>
                  <a:lnTo>
                    <a:pt x="19" y="20"/>
                  </a:lnTo>
                  <a:close/>
                  <a:moveTo>
                    <a:pt x="1" y="0"/>
                  </a:moveTo>
                  <a:lnTo>
                    <a:pt x="1" y="10"/>
                  </a:lnTo>
                  <a:lnTo>
                    <a:pt x="38" y="722"/>
                  </a:lnTo>
                  <a:cubicBezTo>
                    <a:pt x="38" y="727"/>
                    <a:pt x="42" y="731"/>
                    <a:pt x="47" y="731"/>
                  </a:cubicBezTo>
                  <a:lnTo>
                    <a:pt x="9469" y="1519"/>
                  </a:lnTo>
                  <a:lnTo>
                    <a:pt x="12888" y="1467"/>
                  </a:lnTo>
                  <a:cubicBezTo>
                    <a:pt x="13068" y="1463"/>
                    <a:pt x="13214" y="1321"/>
                    <a:pt x="13219" y="1142"/>
                  </a:cubicBezTo>
                  <a:lnTo>
                    <a:pt x="13223" y="986"/>
                  </a:lnTo>
                  <a:lnTo>
                    <a:pt x="13223" y="977"/>
                  </a:lnTo>
                  <a:cubicBezTo>
                    <a:pt x="13223" y="883"/>
                    <a:pt x="13186" y="803"/>
                    <a:pt x="13125" y="742"/>
                  </a:cubicBezTo>
                  <a:cubicBezTo>
                    <a:pt x="13062" y="685"/>
                    <a:pt x="12978" y="647"/>
                    <a:pt x="12888" y="647"/>
                  </a:cubicBezTo>
                  <a:lnTo>
                    <a:pt x="12875" y="647"/>
                  </a:lnTo>
                  <a:lnTo>
                    <a:pt x="9554" y="75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0"/>
            <p:cNvSpPr/>
            <p:nvPr/>
          </p:nvSpPr>
          <p:spPr>
            <a:xfrm>
              <a:off x="5374528" y="2436245"/>
              <a:ext cx="704765" cy="256827"/>
            </a:xfrm>
            <a:custGeom>
              <a:rect b="b" l="l" r="r" t="t"/>
              <a:pathLst>
                <a:path extrusionOk="0" h="4764" w="13073">
                  <a:moveTo>
                    <a:pt x="2133" y="0"/>
                  </a:moveTo>
                  <a:cubicBezTo>
                    <a:pt x="1009" y="0"/>
                    <a:pt x="475" y="454"/>
                    <a:pt x="355" y="905"/>
                  </a:cubicBezTo>
                  <a:cubicBezTo>
                    <a:pt x="0" y="2226"/>
                    <a:pt x="892" y="3083"/>
                    <a:pt x="5056" y="3673"/>
                  </a:cubicBezTo>
                  <a:cubicBezTo>
                    <a:pt x="9220" y="4258"/>
                    <a:pt x="12563" y="4763"/>
                    <a:pt x="12563" y="4763"/>
                  </a:cubicBezTo>
                  <a:lnTo>
                    <a:pt x="13072" y="2947"/>
                  </a:lnTo>
                  <a:cubicBezTo>
                    <a:pt x="13072" y="2947"/>
                    <a:pt x="4320" y="236"/>
                    <a:pt x="2764" y="42"/>
                  </a:cubicBezTo>
                  <a:cubicBezTo>
                    <a:pt x="2536" y="13"/>
                    <a:pt x="2326" y="0"/>
                    <a:pt x="2133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0"/>
            <p:cNvSpPr/>
            <p:nvPr/>
          </p:nvSpPr>
          <p:spPr>
            <a:xfrm>
              <a:off x="5430001" y="2574256"/>
              <a:ext cx="639157" cy="118009"/>
            </a:xfrm>
            <a:custGeom>
              <a:rect b="b" l="l" r="r" t="t"/>
              <a:pathLst>
                <a:path extrusionOk="0" h="2189" w="11856">
                  <a:moveTo>
                    <a:pt x="0" y="1"/>
                  </a:moveTo>
                  <a:lnTo>
                    <a:pt x="0" y="1"/>
                  </a:lnTo>
                  <a:cubicBezTo>
                    <a:pt x="85" y="57"/>
                    <a:pt x="179" y="114"/>
                    <a:pt x="283" y="166"/>
                  </a:cubicBezTo>
                  <a:cubicBezTo>
                    <a:pt x="1023" y="538"/>
                    <a:pt x="2216" y="845"/>
                    <a:pt x="4027" y="1104"/>
                  </a:cubicBezTo>
                  <a:cubicBezTo>
                    <a:pt x="8073" y="1670"/>
                    <a:pt x="11342" y="2160"/>
                    <a:pt x="11525" y="2188"/>
                  </a:cubicBezTo>
                  <a:lnTo>
                    <a:pt x="11747" y="1405"/>
                  </a:lnTo>
                  <a:lnTo>
                    <a:pt x="11728" y="1401"/>
                  </a:lnTo>
                  <a:cubicBezTo>
                    <a:pt x="11723" y="1396"/>
                    <a:pt x="11723" y="1392"/>
                    <a:pt x="11723" y="1387"/>
                  </a:cubicBezTo>
                  <a:lnTo>
                    <a:pt x="11856" y="835"/>
                  </a:lnTo>
                  <a:cubicBezTo>
                    <a:pt x="10158" y="811"/>
                    <a:pt x="3466" y="680"/>
                    <a:pt x="0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0"/>
            <p:cNvSpPr/>
            <p:nvPr/>
          </p:nvSpPr>
          <p:spPr>
            <a:xfrm>
              <a:off x="5389299" y="2435706"/>
              <a:ext cx="690533" cy="257852"/>
            </a:xfrm>
            <a:custGeom>
              <a:rect b="b" l="l" r="r" t="t"/>
              <a:pathLst>
                <a:path extrusionOk="0" h="4783" w="12809">
                  <a:moveTo>
                    <a:pt x="1863" y="20"/>
                  </a:moveTo>
                  <a:cubicBezTo>
                    <a:pt x="2052" y="20"/>
                    <a:pt x="2259" y="33"/>
                    <a:pt x="2486" y="61"/>
                  </a:cubicBezTo>
                  <a:cubicBezTo>
                    <a:pt x="2877" y="109"/>
                    <a:pt x="3716" y="316"/>
                    <a:pt x="4754" y="594"/>
                  </a:cubicBezTo>
                  <a:cubicBezTo>
                    <a:pt x="6315" y="1019"/>
                    <a:pt x="8323" y="1609"/>
                    <a:pt x="9946" y="2099"/>
                  </a:cubicBezTo>
                  <a:cubicBezTo>
                    <a:pt x="10757" y="2340"/>
                    <a:pt x="11469" y="2556"/>
                    <a:pt x="11978" y="2712"/>
                  </a:cubicBezTo>
                  <a:cubicBezTo>
                    <a:pt x="12233" y="2792"/>
                    <a:pt x="12436" y="2854"/>
                    <a:pt x="12578" y="2895"/>
                  </a:cubicBezTo>
                  <a:cubicBezTo>
                    <a:pt x="12693" y="2930"/>
                    <a:pt x="12764" y="2956"/>
                    <a:pt x="12786" y="2964"/>
                  </a:cubicBezTo>
                  <a:lnTo>
                    <a:pt x="12786" y="2964"/>
                  </a:lnTo>
                  <a:lnTo>
                    <a:pt x="12282" y="4762"/>
                  </a:lnTo>
                  <a:lnTo>
                    <a:pt x="12282" y="4762"/>
                  </a:lnTo>
                  <a:cubicBezTo>
                    <a:pt x="12105" y="4735"/>
                    <a:pt x="8832" y="4242"/>
                    <a:pt x="4782" y="3674"/>
                  </a:cubicBezTo>
                  <a:cubicBezTo>
                    <a:pt x="2971" y="3415"/>
                    <a:pt x="1778" y="3108"/>
                    <a:pt x="1038" y="2736"/>
                  </a:cubicBezTo>
                  <a:cubicBezTo>
                    <a:pt x="670" y="2547"/>
                    <a:pt x="416" y="2344"/>
                    <a:pt x="255" y="2122"/>
                  </a:cubicBezTo>
                  <a:cubicBezTo>
                    <a:pt x="90" y="1901"/>
                    <a:pt x="20" y="1661"/>
                    <a:pt x="20" y="1400"/>
                  </a:cubicBezTo>
                  <a:cubicBezTo>
                    <a:pt x="20" y="1245"/>
                    <a:pt x="43" y="1085"/>
                    <a:pt x="90" y="919"/>
                  </a:cubicBezTo>
                  <a:cubicBezTo>
                    <a:pt x="151" y="693"/>
                    <a:pt x="312" y="467"/>
                    <a:pt x="599" y="302"/>
                  </a:cubicBezTo>
                  <a:cubicBezTo>
                    <a:pt x="886" y="133"/>
                    <a:pt x="1302" y="20"/>
                    <a:pt x="1863" y="20"/>
                  </a:cubicBezTo>
                  <a:close/>
                  <a:moveTo>
                    <a:pt x="1863" y="0"/>
                  </a:moveTo>
                  <a:cubicBezTo>
                    <a:pt x="1297" y="0"/>
                    <a:pt x="882" y="113"/>
                    <a:pt x="590" y="283"/>
                  </a:cubicBezTo>
                  <a:cubicBezTo>
                    <a:pt x="298" y="453"/>
                    <a:pt x="133" y="684"/>
                    <a:pt x="72" y="915"/>
                  </a:cubicBezTo>
                  <a:cubicBezTo>
                    <a:pt x="24" y="1085"/>
                    <a:pt x="0" y="1245"/>
                    <a:pt x="0" y="1400"/>
                  </a:cubicBezTo>
                  <a:cubicBezTo>
                    <a:pt x="0" y="1665"/>
                    <a:pt x="72" y="1910"/>
                    <a:pt x="236" y="2131"/>
                  </a:cubicBezTo>
                  <a:cubicBezTo>
                    <a:pt x="486" y="2471"/>
                    <a:pt x="939" y="2764"/>
                    <a:pt x="1674" y="3019"/>
                  </a:cubicBezTo>
                  <a:cubicBezTo>
                    <a:pt x="2405" y="3278"/>
                    <a:pt x="3419" y="3500"/>
                    <a:pt x="4782" y="3692"/>
                  </a:cubicBezTo>
                  <a:cubicBezTo>
                    <a:pt x="6862" y="3985"/>
                    <a:pt x="8739" y="4258"/>
                    <a:pt x="10097" y="4456"/>
                  </a:cubicBezTo>
                  <a:cubicBezTo>
                    <a:pt x="10776" y="4556"/>
                    <a:pt x="11323" y="4636"/>
                    <a:pt x="11701" y="4693"/>
                  </a:cubicBezTo>
                  <a:cubicBezTo>
                    <a:pt x="11889" y="4721"/>
                    <a:pt x="12035" y="4745"/>
                    <a:pt x="12134" y="4758"/>
                  </a:cubicBezTo>
                  <a:cubicBezTo>
                    <a:pt x="12233" y="4773"/>
                    <a:pt x="12289" y="4782"/>
                    <a:pt x="12289" y="4782"/>
                  </a:cubicBezTo>
                  <a:cubicBezTo>
                    <a:pt x="12295" y="4782"/>
                    <a:pt x="12295" y="4778"/>
                    <a:pt x="12299" y="4773"/>
                  </a:cubicBezTo>
                  <a:lnTo>
                    <a:pt x="12809" y="2957"/>
                  </a:lnTo>
                  <a:cubicBezTo>
                    <a:pt x="12809" y="2952"/>
                    <a:pt x="12809" y="2947"/>
                    <a:pt x="12804" y="2947"/>
                  </a:cubicBezTo>
                  <a:cubicBezTo>
                    <a:pt x="12804" y="2947"/>
                    <a:pt x="10615" y="2268"/>
                    <a:pt x="8229" y="1566"/>
                  </a:cubicBezTo>
                  <a:cubicBezTo>
                    <a:pt x="7041" y="1217"/>
                    <a:pt x="5801" y="858"/>
                    <a:pt x="4758" y="575"/>
                  </a:cubicBezTo>
                  <a:cubicBezTo>
                    <a:pt x="3722" y="297"/>
                    <a:pt x="2882" y="90"/>
                    <a:pt x="2490" y="42"/>
                  </a:cubicBezTo>
                  <a:cubicBezTo>
                    <a:pt x="2264" y="14"/>
                    <a:pt x="2052" y="0"/>
                    <a:pt x="1863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0"/>
            <p:cNvSpPr/>
            <p:nvPr/>
          </p:nvSpPr>
          <p:spPr>
            <a:xfrm>
              <a:off x="6062478" y="2597868"/>
              <a:ext cx="111378" cy="78385"/>
            </a:xfrm>
            <a:custGeom>
              <a:rect b="b" l="l" r="r" t="t"/>
              <a:pathLst>
                <a:path extrusionOk="0" h="1454" w="2066">
                  <a:moveTo>
                    <a:pt x="227" y="1"/>
                  </a:moveTo>
                  <a:lnTo>
                    <a:pt x="0" y="954"/>
                  </a:lnTo>
                  <a:lnTo>
                    <a:pt x="1811" y="1454"/>
                  </a:lnTo>
                  <a:lnTo>
                    <a:pt x="2066" y="675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0"/>
            <p:cNvSpPr/>
            <p:nvPr/>
          </p:nvSpPr>
          <p:spPr>
            <a:xfrm>
              <a:off x="6063017" y="2598677"/>
              <a:ext cx="49328" cy="52616"/>
            </a:xfrm>
            <a:custGeom>
              <a:rect b="b" l="l" r="r" t="t"/>
              <a:pathLst>
                <a:path extrusionOk="0" h="976" w="915">
                  <a:moveTo>
                    <a:pt x="222" y="0"/>
                  </a:moveTo>
                  <a:lnTo>
                    <a:pt x="0" y="929"/>
                  </a:lnTo>
                  <a:lnTo>
                    <a:pt x="166" y="976"/>
                  </a:lnTo>
                  <a:lnTo>
                    <a:pt x="335" y="353"/>
                  </a:lnTo>
                  <a:lnTo>
                    <a:pt x="845" y="510"/>
                  </a:lnTo>
                  <a:lnTo>
                    <a:pt x="849" y="505"/>
                  </a:lnTo>
                  <a:lnTo>
                    <a:pt x="915" y="255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0"/>
            <p:cNvSpPr/>
            <p:nvPr/>
          </p:nvSpPr>
          <p:spPr>
            <a:xfrm>
              <a:off x="6061992" y="2597437"/>
              <a:ext cx="112672" cy="79409"/>
            </a:xfrm>
            <a:custGeom>
              <a:rect b="b" l="l" r="r" t="t"/>
              <a:pathLst>
                <a:path extrusionOk="0" h="1473" w="2090">
                  <a:moveTo>
                    <a:pt x="243" y="23"/>
                  </a:moveTo>
                  <a:lnTo>
                    <a:pt x="2066" y="688"/>
                  </a:lnTo>
                  <a:lnTo>
                    <a:pt x="1816" y="1452"/>
                  </a:lnTo>
                  <a:lnTo>
                    <a:pt x="19" y="952"/>
                  </a:lnTo>
                  <a:lnTo>
                    <a:pt x="243" y="23"/>
                  </a:lnTo>
                  <a:close/>
                  <a:moveTo>
                    <a:pt x="234" y="1"/>
                  </a:moveTo>
                  <a:cubicBezTo>
                    <a:pt x="232" y="1"/>
                    <a:pt x="231" y="2"/>
                    <a:pt x="231" y="4"/>
                  </a:cubicBezTo>
                  <a:cubicBezTo>
                    <a:pt x="227" y="4"/>
                    <a:pt x="227" y="4"/>
                    <a:pt x="227" y="9"/>
                  </a:cubicBezTo>
                  <a:lnTo>
                    <a:pt x="0" y="957"/>
                  </a:lnTo>
                  <a:cubicBezTo>
                    <a:pt x="0" y="962"/>
                    <a:pt x="0" y="966"/>
                    <a:pt x="5" y="971"/>
                  </a:cubicBezTo>
                  <a:lnTo>
                    <a:pt x="1820" y="1471"/>
                  </a:lnTo>
                  <a:cubicBezTo>
                    <a:pt x="1822" y="1472"/>
                    <a:pt x="1823" y="1473"/>
                    <a:pt x="1825" y="1473"/>
                  </a:cubicBezTo>
                  <a:cubicBezTo>
                    <a:pt x="1828" y="1473"/>
                    <a:pt x="1830" y="1470"/>
                    <a:pt x="1830" y="1466"/>
                  </a:cubicBezTo>
                  <a:lnTo>
                    <a:pt x="2085" y="683"/>
                  </a:lnTo>
                  <a:cubicBezTo>
                    <a:pt x="2089" y="679"/>
                    <a:pt x="2085" y="674"/>
                    <a:pt x="2080" y="674"/>
                  </a:cubicBezTo>
                  <a:lnTo>
                    <a:pt x="241" y="4"/>
                  </a:lnTo>
                  <a:cubicBezTo>
                    <a:pt x="238" y="2"/>
                    <a:pt x="236" y="1"/>
                    <a:pt x="234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0"/>
            <p:cNvSpPr/>
            <p:nvPr/>
          </p:nvSpPr>
          <p:spPr>
            <a:xfrm>
              <a:off x="6100107" y="2611346"/>
              <a:ext cx="73749" cy="64908"/>
            </a:xfrm>
            <a:custGeom>
              <a:rect b="b" l="l" r="r" t="t"/>
              <a:pathLst>
                <a:path extrusionOk="0" h="1204" w="1368">
                  <a:moveTo>
                    <a:pt x="242" y="1"/>
                  </a:moveTo>
                  <a:lnTo>
                    <a:pt x="1" y="911"/>
                  </a:lnTo>
                  <a:lnTo>
                    <a:pt x="1113" y="1204"/>
                  </a:lnTo>
                  <a:lnTo>
                    <a:pt x="1368" y="425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0"/>
            <p:cNvSpPr/>
            <p:nvPr/>
          </p:nvSpPr>
          <p:spPr>
            <a:xfrm>
              <a:off x="6110296" y="2611831"/>
              <a:ext cx="63075" cy="34179"/>
            </a:xfrm>
            <a:custGeom>
              <a:rect b="b" l="l" r="r" t="t"/>
              <a:pathLst>
                <a:path extrusionOk="0" h="634" w="1170">
                  <a:moveTo>
                    <a:pt x="62" y="1"/>
                  </a:moveTo>
                  <a:lnTo>
                    <a:pt x="1" y="233"/>
                  </a:lnTo>
                  <a:cubicBezTo>
                    <a:pt x="279" y="331"/>
                    <a:pt x="817" y="529"/>
                    <a:pt x="1100" y="633"/>
                  </a:cubicBezTo>
                  <a:lnTo>
                    <a:pt x="1170" y="42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0"/>
            <p:cNvSpPr/>
            <p:nvPr/>
          </p:nvSpPr>
          <p:spPr>
            <a:xfrm>
              <a:off x="6107762" y="2610645"/>
              <a:ext cx="19623" cy="68358"/>
            </a:xfrm>
            <a:custGeom>
              <a:rect b="b" l="l" r="r" t="t"/>
              <a:pathLst>
                <a:path extrusionOk="0" h="1268" w="364">
                  <a:moveTo>
                    <a:pt x="344" y="0"/>
                  </a:moveTo>
                  <a:lnTo>
                    <a:pt x="0" y="1259"/>
                  </a:lnTo>
                  <a:lnTo>
                    <a:pt x="19" y="1268"/>
                  </a:lnTo>
                  <a:lnTo>
                    <a:pt x="363" y="5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0"/>
            <p:cNvSpPr/>
            <p:nvPr/>
          </p:nvSpPr>
          <p:spPr>
            <a:xfrm>
              <a:off x="6099622" y="2610699"/>
              <a:ext cx="75043" cy="66148"/>
            </a:xfrm>
            <a:custGeom>
              <a:rect b="b" l="l" r="r" t="t"/>
              <a:pathLst>
                <a:path extrusionOk="0" h="1227" w="1392">
                  <a:moveTo>
                    <a:pt x="260" y="22"/>
                  </a:moveTo>
                  <a:lnTo>
                    <a:pt x="1368" y="442"/>
                  </a:lnTo>
                  <a:lnTo>
                    <a:pt x="1118" y="1206"/>
                  </a:lnTo>
                  <a:lnTo>
                    <a:pt x="21" y="917"/>
                  </a:lnTo>
                  <a:lnTo>
                    <a:pt x="21" y="917"/>
                  </a:lnTo>
                  <a:lnTo>
                    <a:pt x="260" y="22"/>
                  </a:lnTo>
                  <a:close/>
                  <a:moveTo>
                    <a:pt x="250" y="0"/>
                  </a:moveTo>
                  <a:cubicBezTo>
                    <a:pt x="249" y="0"/>
                    <a:pt x="248" y="1"/>
                    <a:pt x="245" y="4"/>
                  </a:cubicBezTo>
                  <a:cubicBezTo>
                    <a:pt x="245" y="4"/>
                    <a:pt x="240" y="4"/>
                    <a:pt x="240" y="8"/>
                  </a:cubicBezTo>
                  <a:lnTo>
                    <a:pt x="0" y="923"/>
                  </a:lnTo>
                  <a:lnTo>
                    <a:pt x="0" y="927"/>
                  </a:lnTo>
                  <a:cubicBezTo>
                    <a:pt x="0" y="933"/>
                    <a:pt x="5" y="933"/>
                    <a:pt x="5" y="933"/>
                  </a:cubicBezTo>
                  <a:lnTo>
                    <a:pt x="1122" y="1225"/>
                  </a:lnTo>
                  <a:cubicBezTo>
                    <a:pt x="1124" y="1226"/>
                    <a:pt x="1125" y="1227"/>
                    <a:pt x="1127" y="1227"/>
                  </a:cubicBezTo>
                  <a:cubicBezTo>
                    <a:pt x="1130" y="1227"/>
                    <a:pt x="1132" y="1224"/>
                    <a:pt x="1132" y="1220"/>
                  </a:cubicBezTo>
                  <a:lnTo>
                    <a:pt x="1387" y="437"/>
                  </a:lnTo>
                  <a:cubicBezTo>
                    <a:pt x="1391" y="433"/>
                    <a:pt x="1387" y="428"/>
                    <a:pt x="1382" y="428"/>
                  </a:cubicBezTo>
                  <a:lnTo>
                    <a:pt x="255" y="4"/>
                  </a:lnTo>
                  <a:cubicBezTo>
                    <a:pt x="253" y="1"/>
                    <a:pt x="252" y="0"/>
                    <a:pt x="250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0"/>
            <p:cNvSpPr/>
            <p:nvPr/>
          </p:nvSpPr>
          <p:spPr>
            <a:xfrm>
              <a:off x="6184261" y="2628166"/>
              <a:ext cx="88251" cy="318500"/>
            </a:xfrm>
            <a:custGeom>
              <a:rect b="b" l="l" r="r" t="t"/>
              <a:pathLst>
                <a:path extrusionOk="0" h="5908" w="1637">
                  <a:moveTo>
                    <a:pt x="1153" y="0"/>
                  </a:moveTo>
                  <a:cubicBezTo>
                    <a:pt x="1023" y="0"/>
                    <a:pt x="929" y="100"/>
                    <a:pt x="929" y="100"/>
                  </a:cubicBezTo>
                  <a:lnTo>
                    <a:pt x="0" y="5777"/>
                  </a:lnTo>
                  <a:cubicBezTo>
                    <a:pt x="147" y="5867"/>
                    <a:pt x="284" y="5908"/>
                    <a:pt x="411" y="5908"/>
                  </a:cubicBezTo>
                  <a:cubicBezTo>
                    <a:pt x="1195" y="5908"/>
                    <a:pt x="1591" y="4344"/>
                    <a:pt x="1604" y="3358"/>
                  </a:cubicBezTo>
                  <a:cubicBezTo>
                    <a:pt x="1623" y="2108"/>
                    <a:pt x="1637" y="396"/>
                    <a:pt x="1397" y="128"/>
                  </a:cubicBezTo>
                  <a:cubicBezTo>
                    <a:pt x="1310" y="31"/>
                    <a:pt x="1226" y="0"/>
                    <a:pt x="1153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0"/>
            <p:cNvSpPr/>
            <p:nvPr/>
          </p:nvSpPr>
          <p:spPr>
            <a:xfrm>
              <a:off x="6183776" y="2627627"/>
              <a:ext cx="88035" cy="319632"/>
            </a:xfrm>
            <a:custGeom>
              <a:rect b="b" l="l" r="r" t="t"/>
              <a:pathLst>
                <a:path extrusionOk="0" h="5929" w="1633">
                  <a:moveTo>
                    <a:pt x="1160" y="19"/>
                  </a:moveTo>
                  <a:cubicBezTo>
                    <a:pt x="1230" y="19"/>
                    <a:pt x="1311" y="47"/>
                    <a:pt x="1396" y="147"/>
                  </a:cubicBezTo>
                  <a:cubicBezTo>
                    <a:pt x="1443" y="194"/>
                    <a:pt x="1476" y="293"/>
                    <a:pt x="1504" y="430"/>
                  </a:cubicBezTo>
                  <a:cubicBezTo>
                    <a:pt x="1594" y="850"/>
                    <a:pt x="1613" y="1609"/>
                    <a:pt x="1613" y="2373"/>
                  </a:cubicBezTo>
                  <a:cubicBezTo>
                    <a:pt x="1613" y="2713"/>
                    <a:pt x="1608" y="3057"/>
                    <a:pt x="1604" y="3368"/>
                  </a:cubicBezTo>
                  <a:cubicBezTo>
                    <a:pt x="1598" y="3858"/>
                    <a:pt x="1495" y="4500"/>
                    <a:pt x="1297" y="5009"/>
                  </a:cubicBezTo>
                  <a:cubicBezTo>
                    <a:pt x="1198" y="5268"/>
                    <a:pt x="1075" y="5490"/>
                    <a:pt x="929" y="5655"/>
                  </a:cubicBezTo>
                  <a:cubicBezTo>
                    <a:pt x="783" y="5815"/>
                    <a:pt x="614" y="5910"/>
                    <a:pt x="420" y="5910"/>
                  </a:cubicBezTo>
                  <a:cubicBezTo>
                    <a:pt x="294" y="5910"/>
                    <a:pt x="165" y="5868"/>
                    <a:pt x="20" y="5786"/>
                  </a:cubicBezTo>
                  <a:lnTo>
                    <a:pt x="20" y="5786"/>
                  </a:lnTo>
                  <a:lnTo>
                    <a:pt x="947" y="114"/>
                  </a:lnTo>
                  <a:lnTo>
                    <a:pt x="947" y="114"/>
                  </a:lnTo>
                  <a:lnTo>
                    <a:pt x="948" y="114"/>
                  </a:lnTo>
                  <a:cubicBezTo>
                    <a:pt x="953" y="110"/>
                    <a:pt x="976" y="86"/>
                    <a:pt x="1014" y="62"/>
                  </a:cubicBezTo>
                  <a:cubicBezTo>
                    <a:pt x="1052" y="43"/>
                    <a:pt x="1104" y="19"/>
                    <a:pt x="1160" y="19"/>
                  </a:cubicBezTo>
                  <a:close/>
                  <a:moveTo>
                    <a:pt x="1160" y="1"/>
                  </a:moveTo>
                  <a:cubicBezTo>
                    <a:pt x="1095" y="1"/>
                    <a:pt x="1038" y="29"/>
                    <a:pt x="995" y="53"/>
                  </a:cubicBezTo>
                  <a:cubicBezTo>
                    <a:pt x="958" y="76"/>
                    <a:pt x="934" y="99"/>
                    <a:pt x="934" y="99"/>
                  </a:cubicBezTo>
                  <a:cubicBezTo>
                    <a:pt x="934" y="104"/>
                    <a:pt x="929" y="104"/>
                    <a:pt x="929" y="104"/>
                  </a:cubicBezTo>
                  <a:lnTo>
                    <a:pt x="0" y="5787"/>
                  </a:lnTo>
                  <a:cubicBezTo>
                    <a:pt x="0" y="5791"/>
                    <a:pt x="0" y="5797"/>
                    <a:pt x="5" y="5797"/>
                  </a:cubicBezTo>
                  <a:cubicBezTo>
                    <a:pt x="151" y="5886"/>
                    <a:pt x="292" y="5928"/>
                    <a:pt x="420" y="5928"/>
                  </a:cubicBezTo>
                  <a:cubicBezTo>
                    <a:pt x="618" y="5928"/>
                    <a:pt x="792" y="5830"/>
                    <a:pt x="943" y="5664"/>
                  </a:cubicBezTo>
                  <a:cubicBezTo>
                    <a:pt x="1165" y="5419"/>
                    <a:pt x="1335" y="5033"/>
                    <a:pt x="1448" y="4613"/>
                  </a:cubicBezTo>
                  <a:cubicBezTo>
                    <a:pt x="1561" y="4193"/>
                    <a:pt x="1618" y="3740"/>
                    <a:pt x="1622" y="3368"/>
                  </a:cubicBezTo>
                  <a:cubicBezTo>
                    <a:pt x="1627" y="3057"/>
                    <a:pt x="1632" y="2713"/>
                    <a:pt x="1632" y="2373"/>
                  </a:cubicBezTo>
                  <a:cubicBezTo>
                    <a:pt x="1632" y="1864"/>
                    <a:pt x="1622" y="1354"/>
                    <a:pt x="1589" y="948"/>
                  </a:cubicBezTo>
                  <a:cubicBezTo>
                    <a:pt x="1576" y="746"/>
                    <a:pt x="1552" y="567"/>
                    <a:pt x="1524" y="430"/>
                  </a:cubicBezTo>
                  <a:cubicBezTo>
                    <a:pt x="1495" y="288"/>
                    <a:pt x="1457" y="184"/>
                    <a:pt x="1410" y="132"/>
                  </a:cubicBezTo>
                  <a:cubicBezTo>
                    <a:pt x="1326" y="34"/>
                    <a:pt x="1236" y="1"/>
                    <a:pt x="1160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0"/>
            <p:cNvSpPr/>
            <p:nvPr/>
          </p:nvSpPr>
          <p:spPr>
            <a:xfrm>
              <a:off x="6129596" y="2632479"/>
              <a:ext cx="129438" cy="306371"/>
            </a:xfrm>
            <a:custGeom>
              <a:rect b="b" l="l" r="r" t="t"/>
              <a:pathLst>
                <a:path extrusionOk="0" h="5683" w="2401">
                  <a:moveTo>
                    <a:pt x="1797" y="0"/>
                  </a:moveTo>
                  <a:cubicBezTo>
                    <a:pt x="1794" y="0"/>
                    <a:pt x="1791" y="0"/>
                    <a:pt x="1788" y="0"/>
                  </a:cubicBezTo>
                  <a:lnTo>
                    <a:pt x="821" y="33"/>
                  </a:lnTo>
                  <a:lnTo>
                    <a:pt x="566" y="812"/>
                  </a:lnTo>
                  <a:cubicBezTo>
                    <a:pt x="566" y="812"/>
                    <a:pt x="1024" y="2113"/>
                    <a:pt x="1104" y="2990"/>
                  </a:cubicBezTo>
                  <a:cubicBezTo>
                    <a:pt x="1184" y="3868"/>
                    <a:pt x="0" y="5244"/>
                    <a:pt x="699" y="5588"/>
                  </a:cubicBezTo>
                  <a:cubicBezTo>
                    <a:pt x="827" y="5651"/>
                    <a:pt x="944" y="5682"/>
                    <a:pt x="1052" y="5682"/>
                  </a:cubicBezTo>
                  <a:cubicBezTo>
                    <a:pt x="1536" y="5682"/>
                    <a:pt x="1838" y="5054"/>
                    <a:pt x="2128" y="3839"/>
                  </a:cubicBezTo>
                  <a:cubicBezTo>
                    <a:pt x="2401" y="2665"/>
                    <a:pt x="2207" y="943"/>
                    <a:pt x="2113" y="274"/>
                  </a:cubicBezTo>
                  <a:cubicBezTo>
                    <a:pt x="2090" y="116"/>
                    <a:pt x="1953" y="0"/>
                    <a:pt x="1797" y="0"/>
                  </a:cubicBez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0"/>
            <p:cNvSpPr/>
            <p:nvPr/>
          </p:nvSpPr>
          <p:spPr>
            <a:xfrm>
              <a:off x="6170029" y="2632479"/>
              <a:ext cx="81943" cy="306371"/>
            </a:xfrm>
            <a:custGeom>
              <a:rect b="b" l="l" r="r" t="t"/>
              <a:pathLst>
                <a:path extrusionOk="0" h="5683" w="1520">
                  <a:moveTo>
                    <a:pt x="1038" y="0"/>
                  </a:moveTo>
                  <a:lnTo>
                    <a:pt x="81" y="33"/>
                  </a:lnTo>
                  <a:lnTo>
                    <a:pt x="71" y="33"/>
                  </a:lnTo>
                  <a:lnTo>
                    <a:pt x="1" y="250"/>
                  </a:lnTo>
                  <a:cubicBezTo>
                    <a:pt x="336" y="264"/>
                    <a:pt x="948" y="307"/>
                    <a:pt x="1067" y="462"/>
                  </a:cubicBezTo>
                  <a:cubicBezTo>
                    <a:pt x="1226" y="684"/>
                    <a:pt x="1392" y="2608"/>
                    <a:pt x="1076" y="3631"/>
                  </a:cubicBezTo>
                  <a:cubicBezTo>
                    <a:pt x="830" y="4443"/>
                    <a:pt x="439" y="5277"/>
                    <a:pt x="24" y="5622"/>
                  </a:cubicBezTo>
                  <a:cubicBezTo>
                    <a:pt x="123" y="5664"/>
                    <a:pt x="218" y="5683"/>
                    <a:pt x="303" y="5683"/>
                  </a:cubicBezTo>
                  <a:cubicBezTo>
                    <a:pt x="784" y="5683"/>
                    <a:pt x="1089" y="5056"/>
                    <a:pt x="1378" y="3839"/>
                  </a:cubicBezTo>
                  <a:cubicBezTo>
                    <a:pt x="1481" y="3391"/>
                    <a:pt x="1519" y="2858"/>
                    <a:pt x="1519" y="2340"/>
                  </a:cubicBezTo>
                  <a:cubicBezTo>
                    <a:pt x="1519" y="1504"/>
                    <a:pt x="1420" y="688"/>
                    <a:pt x="1363" y="274"/>
                  </a:cubicBezTo>
                  <a:cubicBezTo>
                    <a:pt x="1350" y="175"/>
                    <a:pt x="1287" y="90"/>
                    <a:pt x="1198" y="42"/>
                  </a:cubicBezTo>
                  <a:cubicBezTo>
                    <a:pt x="1193" y="38"/>
                    <a:pt x="1189" y="33"/>
                    <a:pt x="1184" y="33"/>
                  </a:cubicBezTo>
                  <a:cubicBezTo>
                    <a:pt x="1141" y="14"/>
                    <a:pt x="1095" y="0"/>
                    <a:pt x="1047" y="0"/>
                  </a:cubicBezTo>
                  <a:close/>
                </a:path>
              </a:pathLst>
            </a:custGeom>
            <a:solidFill>
              <a:srgbClr val="FBAF5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0"/>
            <p:cNvSpPr/>
            <p:nvPr/>
          </p:nvSpPr>
          <p:spPr>
            <a:xfrm>
              <a:off x="6187873" y="2778414"/>
              <a:ext cx="26470" cy="34826"/>
            </a:xfrm>
            <a:custGeom>
              <a:rect b="b" l="l" r="r" t="t"/>
              <a:pathLst>
                <a:path extrusionOk="0" h="646" w="491">
                  <a:moveTo>
                    <a:pt x="443" y="1"/>
                  </a:moveTo>
                  <a:cubicBezTo>
                    <a:pt x="358" y="1"/>
                    <a:pt x="174" y="179"/>
                    <a:pt x="28" y="373"/>
                  </a:cubicBezTo>
                  <a:cubicBezTo>
                    <a:pt x="28" y="462"/>
                    <a:pt x="14" y="552"/>
                    <a:pt x="0" y="646"/>
                  </a:cubicBezTo>
                  <a:cubicBezTo>
                    <a:pt x="188" y="519"/>
                    <a:pt x="471" y="297"/>
                    <a:pt x="486" y="85"/>
                  </a:cubicBezTo>
                  <a:cubicBezTo>
                    <a:pt x="490" y="29"/>
                    <a:pt x="475" y="1"/>
                    <a:pt x="443" y="1"/>
                  </a:cubicBezTo>
                  <a:close/>
                </a:path>
              </a:pathLst>
            </a:custGeom>
            <a:solidFill>
              <a:srgbClr val="FBAF5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0"/>
            <p:cNvSpPr/>
            <p:nvPr/>
          </p:nvSpPr>
          <p:spPr>
            <a:xfrm>
              <a:off x="6154772" y="2631993"/>
              <a:ext cx="97685" cy="307395"/>
            </a:xfrm>
            <a:custGeom>
              <a:rect b="b" l="l" r="r" t="t"/>
              <a:pathLst>
                <a:path extrusionOk="0" h="5702" w="1812">
                  <a:moveTo>
                    <a:pt x="1330" y="18"/>
                  </a:moveTo>
                  <a:cubicBezTo>
                    <a:pt x="1486" y="18"/>
                    <a:pt x="1618" y="132"/>
                    <a:pt x="1637" y="288"/>
                  </a:cubicBezTo>
                  <a:cubicBezTo>
                    <a:pt x="1694" y="697"/>
                    <a:pt x="1792" y="1513"/>
                    <a:pt x="1792" y="2349"/>
                  </a:cubicBezTo>
                  <a:cubicBezTo>
                    <a:pt x="1792" y="2872"/>
                    <a:pt x="1755" y="3400"/>
                    <a:pt x="1651" y="3848"/>
                  </a:cubicBezTo>
                  <a:cubicBezTo>
                    <a:pt x="1505" y="4452"/>
                    <a:pt x="1359" y="4913"/>
                    <a:pt x="1189" y="5220"/>
                  </a:cubicBezTo>
                  <a:cubicBezTo>
                    <a:pt x="1104" y="5376"/>
                    <a:pt x="1010" y="5489"/>
                    <a:pt x="911" y="5569"/>
                  </a:cubicBezTo>
                  <a:cubicBezTo>
                    <a:pt x="812" y="5644"/>
                    <a:pt x="703" y="5682"/>
                    <a:pt x="586" y="5682"/>
                  </a:cubicBezTo>
                  <a:cubicBezTo>
                    <a:pt x="477" y="5682"/>
                    <a:pt x="364" y="5653"/>
                    <a:pt x="236" y="5588"/>
                  </a:cubicBezTo>
                  <a:cubicBezTo>
                    <a:pt x="156" y="5550"/>
                    <a:pt x="105" y="5498"/>
                    <a:pt x="71" y="5437"/>
                  </a:cubicBezTo>
                  <a:cubicBezTo>
                    <a:pt x="33" y="5371"/>
                    <a:pt x="20" y="5300"/>
                    <a:pt x="20" y="5215"/>
                  </a:cubicBezTo>
                  <a:cubicBezTo>
                    <a:pt x="20" y="5079"/>
                    <a:pt x="62" y="4923"/>
                    <a:pt x="118" y="4748"/>
                  </a:cubicBezTo>
                  <a:cubicBezTo>
                    <a:pt x="208" y="4493"/>
                    <a:pt x="340" y="4201"/>
                    <a:pt x="449" y="3914"/>
                  </a:cubicBezTo>
                  <a:cubicBezTo>
                    <a:pt x="562" y="3626"/>
                    <a:pt x="651" y="3344"/>
                    <a:pt x="651" y="3089"/>
                  </a:cubicBezTo>
                  <a:cubicBezTo>
                    <a:pt x="651" y="3056"/>
                    <a:pt x="647" y="3028"/>
                    <a:pt x="647" y="2999"/>
                  </a:cubicBezTo>
                  <a:cubicBezTo>
                    <a:pt x="568" y="2143"/>
                    <a:pt x="131" y="882"/>
                    <a:pt x="110" y="823"/>
                  </a:cubicBezTo>
                  <a:lnTo>
                    <a:pt x="110" y="823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1321" y="18"/>
                  </a:lnTo>
                  <a:close/>
                  <a:moveTo>
                    <a:pt x="1316" y="0"/>
                  </a:moveTo>
                  <a:lnTo>
                    <a:pt x="354" y="33"/>
                  </a:lnTo>
                  <a:cubicBezTo>
                    <a:pt x="349" y="33"/>
                    <a:pt x="349" y="33"/>
                    <a:pt x="345" y="38"/>
                  </a:cubicBezTo>
                  <a:lnTo>
                    <a:pt x="90" y="821"/>
                  </a:lnTo>
                  <a:lnTo>
                    <a:pt x="90" y="825"/>
                  </a:lnTo>
                  <a:cubicBezTo>
                    <a:pt x="90" y="825"/>
                    <a:pt x="99" y="843"/>
                    <a:pt x="114" y="882"/>
                  </a:cubicBezTo>
                  <a:cubicBezTo>
                    <a:pt x="199" y="1146"/>
                    <a:pt x="557" y="2236"/>
                    <a:pt x="628" y="2999"/>
                  </a:cubicBezTo>
                  <a:cubicBezTo>
                    <a:pt x="628" y="3028"/>
                    <a:pt x="632" y="3061"/>
                    <a:pt x="632" y="3089"/>
                  </a:cubicBezTo>
                  <a:cubicBezTo>
                    <a:pt x="632" y="3418"/>
                    <a:pt x="477" y="3814"/>
                    <a:pt x="316" y="4192"/>
                  </a:cubicBezTo>
                  <a:cubicBezTo>
                    <a:pt x="236" y="4386"/>
                    <a:pt x="161" y="4569"/>
                    <a:pt x="99" y="4744"/>
                  </a:cubicBezTo>
                  <a:cubicBezTo>
                    <a:pt x="43" y="4918"/>
                    <a:pt x="1" y="5079"/>
                    <a:pt x="1" y="5215"/>
                  </a:cubicBezTo>
                  <a:cubicBezTo>
                    <a:pt x="1" y="5300"/>
                    <a:pt x="20" y="5381"/>
                    <a:pt x="53" y="5446"/>
                  </a:cubicBezTo>
                  <a:cubicBezTo>
                    <a:pt x="90" y="5512"/>
                    <a:pt x="147" y="5564"/>
                    <a:pt x="227" y="5607"/>
                  </a:cubicBezTo>
                  <a:cubicBezTo>
                    <a:pt x="359" y="5668"/>
                    <a:pt x="477" y="5701"/>
                    <a:pt x="586" y="5701"/>
                  </a:cubicBezTo>
                  <a:cubicBezTo>
                    <a:pt x="708" y="5701"/>
                    <a:pt x="821" y="5659"/>
                    <a:pt x="920" y="5583"/>
                  </a:cubicBezTo>
                  <a:cubicBezTo>
                    <a:pt x="1076" y="5466"/>
                    <a:pt x="1208" y="5257"/>
                    <a:pt x="1330" y="4970"/>
                  </a:cubicBezTo>
                  <a:cubicBezTo>
                    <a:pt x="1448" y="4678"/>
                    <a:pt x="1561" y="4306"/>
                    <a:pt x="1670" y="3848"/>
                  </a:cubicBezTo>
                  <a:cubicBezTo>
                    <a:pt x="1774" y="3400"/>
                    <a:pt x="1811" y="2872"/>
                    <a:pt x="1811" y="2349"/>
                  </a:cubicBezTo>
                  <a:cubicBezTo>
                    <a:pt x="1811" y="1513"/>
                    <a:pt x="1712" y="697"/>
                    <a:pt x="1655" y="283"/>
                  </a:cubicBezTo>
                  <a:cubicBezTo>
                    <a:pt x="1633" y="122"/>
                    <a:pt x="1496" y="0"/>
                    <a:pt x="1330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0"/>
            <p:cNvSpPr/>
            <p:nvPr/>
          </p:nvSpPr>
          <p:spPr>
            <a:xfrm>
              <a:off x="6159840" y="2686658"/>
              <a:ext cx="22427" cy="17089"/>
            </a:xfrm>
            <a:custGeom>
              <a:rect b="b" l="l" r="r" t="t"/>
              <a:pathLst>
                <a:path extrusionOk="0" h="317" w="416">
                  <a:moveTo>
                    <a:pt x="404" y="1"/>
                  </a:moveTo>
                  <a:cubicBezTo>
                    <a:pt x="402" y="1"/>
                    <a:pt x="399" y="2"/>
                    <a:pt x="397" y="5"/>
                  </a:cubicBezTo>
                  <a:lnTo>
                    <a:pt x="11" y="301"/>
                  </a:lnTo>
                  <a:cubicBezTo>
                    <a:pt x="5" y="301"/>
                    <a:pt x="1" y="306"/>
                    <a:pt x="5" y="310"/>
                  </a:cubicBezTo>
                  <a:cubicBezTo>
                    <a:pt x="11" y="316"/>
                    <a:pt x="15" y="316"/>
                    <a:pt x="20" y="316"/>
                  </a:cubicBezTo>
                  <a:lnTo>
                    <a:pt x="411" y="18"/>
                  </a:lnTo>
                  <a:cubicBezTo>
                    <a:pt x="416" y="14"/>
                    <a:pt x="416" y="9"/>
                    <a:pt x="411" y="5"/>
                  </a:cubicBezTo>
                  <a:cubicBezTo>
                    <a:pt x="409" y="2"/>
                    <a:pt x="407" y="1"/>
                    <a:pt x="404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0"/>
            <p:cNvSpPr/>
            <p:nvPr/>
          </p:nvSpPr>
          <p:spPr>
            <a:xfrm>
              <a:off x="6165446" y="2709840"/>
              <a:ext cx="17898" cy="14124"/>
            </a:xfrm>
            <a:custGeom>
              <a:rect b="b" l="l" r="r" t="t"/>
              <a:pathLst>
                <a:path extrusionOk="0" h="262" w="332">
                  <a:moveTo>
                    <a:pt x="323" y="0"/>
                  </a:moveTo>
                  <a:cubicBezTo>
                    <a:pt x="321" y="0"/>
                    <a:pt x="319" y="2"/>
                    <a:pt x="316" y="4"/>
                  </a:cubicBezTo>
                  <a:lnTo>
                    <a:pt x="5" y="244"/>
                  </a:lnTo>
                  <a:cubicBezTo>
                    <a:pt x="1" y="248"/>
                    <a:pt x="1" y="254"/>
                    <a:pt x="1" y="258"/>
                  </a:cubicBezTo>
                  <a:cubicBezTo>
                    <a:pt x="3" y="261"/>
                    <a:pt x="5" y="262"/>
                    <a:pt x="7" y="262"/>
                  </a:cubicBezTo>
                  <a:cubicBezTo>
                    <a:pt x="10" y="262"/>
                    <a:pt x="12" y="261"/>
                    <a:pt x="14" y="258"/>
                  </a:cubicBezTo>
                  <a:lnTo>
                    <a:pt x="326" y="17"/>
                  </a:lnTo>
                  <a:cubicBezTo>
                    <a:pt x="331" y="13"/>
                    <a:pt x="331" y="8"/>
                    <a:pt x="331" y="4"/>
                  </a:cubicBezTo>
                  <a:cubicBezTo>
                    <a:pt x="328" y="2"/>
                    <a:pt x="326" y="0"/>
                    <a:pt x="323" y="0"/>
                  </a:cubicBez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0"/>
            <p:cNvSpPr/>
            <p:nvPr/>
          </p:nvSpPr>
          <p:spPr>
            <a:xfrm>
              <a:off x="6170784" y="2735232"/>
              <a:ext cx="20432" cy="11806"/>
            </a:xfrm>
            <a:custGeom>
              <a:rect b="b" l="l" r="r" t="t"/>
              <a:pathLst>
                <a:path extrusionOk="0" h="219" w="379">
                  <a:moveTo>
                    <a:pt x="371" y="0"/>
                  </a:moveTo>
                  <a:cubicBezTo>
                    <a:pt x="368" y="0"/>
                    <a:pt x="366" y="1"/>
                    <a:pt x="363" y="4"/>
                  </a:cubicBezTo>
                  <a:lnTo>
                    <a:pt x="6" y="202"/>
                  </a:lnTo>
                  <a:cubicBezTo>
                    <a:pt x="0" y="202"/>
                    <a:pt x="0" y="207"/>
                    <a:pt x="6" y="212"/>
                  </a:cubicBezTo>
                  <a:cubicBezTo>
                    <a:pt x="6" y="215"/>
                    <a:pt x="8" y="218"/>
                    <a:pt x="11" y="218"/>
                  </a:cubicBezTo>
                  <a:cubicBezTo>
                    <a:pt x="12" y="218"/>
                    <a:pt x="14" y="218"/>
                    <a:pt x="15" y="216"/>
                  </a:cubicBezTo>
                  <a:lnTo>
                    <a:pt x="374" y="18"/>
                  </a:lnTo>
                  <a:cubicBezTo>
                    <a:pt x="378" y="18"/>
                    <a:pt x="378" y="9"/>
                    <a:pt x="378" y="4"/>
                  </a:cubicBezTo>
                  <a:cubicBezTo>
                    <a:pt x="376" y="1"/>
                    <a:pt x="373" y="0"/>
                    <a:pt x="371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0"/>
            <p:cNvSpPr/>
            <p:nvPr/>
          </p:nvSpPr>
          <p:spPr>
            <a:xfrm>
              <a:off x="6366316" y="3367707"/>
              <a:ext cx="341735" cy="88143"/>
            </a:xfrm>
            <a:custGeom>
              <a:rect b="b" l="l" r="r" t="t"/>
              <a:pathLst>
                <a:path extrusionOk="0" h="1635" w="6339">
                  <a:moveTo>
                    <a:pt x="293" y="0"/>
                  </a:moveTo>
                  <a:cubicBezTo>
                    <a:pt x="293" y="0"/>
                    <a:pt x="1" y="151"/>
                    <a:pt x="203" y="448"/>
                  </a:cubicBezTo>
                  <a:cubicBezTo>
                    <a:pt x="406" y="749"/>
                    <a:pt x="2080" y="1174"/>
                    <a:pt x="3311" y="1481"/>
                  </a:cubicBezTo>
                  <a:cubicBezTo>
                    <a:pt x="3679" y="1573"/>
                    <a:pt x="4143" y="1635"/>
                    <a:pt x="4588" y="1635"/>
                  </a:cubicBezTo>
                  <a:cubicBezTo>
                    <a:pt x="5503" y="1635"/>
                    <a:pt x="6339" y="1373"/>
                    <a:pt x="6097" y="580"/>
                  </a:cubicBezTo>
                  <a:lnTo>
                    <a:pt x="293" y="0"/>
                  </a:ln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0"/>
            <p:cNvSpPr/>
            <p:nvPr/>
          </p:nvSpPr>
          <p:spPr>
            <a:xfrm>
              <a:off x="6372893" y="3367221"/>
              <a:ext cx="324969" cy="89221"/>
            </a:xfrm>
            <a:custGeom>
              <a:rect b="b" l="l" r="r" t="t"/>
              <a:pathLst>
                <a:path extrusionOk="0" h="1655" w="6028">
                  <a:moveTo>
                    <a:pt x="171" y="18"/>
                  </a:moveTo>
                  <a:lnTo>
                    <a:pt x="5967" y="598"/>
                  </a:lnTo>
                  <a:lnTo>
                    <a:pt x="5967" y="598"/>
                  </a:lnTo>
                  <a:cubicBezTo>
                    <a:pt x="5995" y="691"/>
                    <a:pt x="6008" y="774"/>
                    <a:pt x="6008" y="854"/>
                  </a:cubicBezTo>
                  <a:cubicBezTo>
                    <a:pt x="6008" y="995"/>
                    <a:pt x="5962" y="1117"/>
                    <a:pt x="5881" y="1217"/>
                  </a:cubicBezTo>
                  <a:cubicBezTo>
                    <a:pt x="5758" y="1367"/>
                    <a:pt x="5556" y="1476"/>
                    <a:pt x="5305" y="1542"/>
                  </a:cubicBezTo>
                  <a:cubicBezTo>
                    <a:pt x="5056" y="1607"/>
                    <a:pt x="4763" y="1636"/>
                    <a:pt x="4462" y="1636"/>
                  </a:cubicBezTo>
                  <a:cubicBezTo>
                    <a:pt x="4019" y="1636"/>
                    <a:pt x="3557" y="1575"/>
                    <a:pt x="3189" y="1485"/>
                  </a:cubicBezTo>
                  <a:cubicBezTo>
                    <a:pt x="2576" y="1330"/>
                    <a:pt x="1849" y="1146"/>
                    <a:pt x="1250" y="962"/>
                  </a:cubicBezTo>
                  <a:cubicBezTo>
                    <a:pt x="954" y="872"/>
                    <a:pt x="684" y="782"/>
                    <a:pt x="482" y="693"/>
                  </a:cubicBezTo>
                  <a:cubicBezTo>
                    <a:pt x="378" y="651"/>
                    <a:pt x="293" y="608"/>
                    <a:pt x="227" y="571"/>
                  </a:cubicBezTo>
                  <a:cubicBezTo>
                    <a:pt x="161" y="528"/>
                    <a:pt x="114" y="490"/>
                    <a:pt x="90" y="453"/>
                  </a:cubicBezTo>
                  <a:cubicBezTo>
                    <a:pt x="38" y="377"/>
                    <a:pt x="20" y="311"/>
                    <a:pt x="20" y="259"/>
                  </a:cubicBezTo>
                  <a:cubicBezTo>
                    <a:pt x="20" y="179"/>
                    <a:pt x="57" y="118"/>
                    <a:pt x="95" y="75"/>
                  </a:cubicBezTo>
                  <a:cubicBezTo>
                    <a:pt x="114" y="57"/>
                    <a:pt x="138" y="42"/>
                    <a:pt x="151" y="33"/>
                  </a:cubicBezTo>
                  <a:cubicBezTo>
                    <a:pt x="156" y="23"/>
                    <a:pt x="161" y="23"/>
                    <a:pt x="166" y="18"/>
                  </a:cubicBezTo>
                  <a:close/>
                  <a:moveTo>
                    <a:pt x="166" y="0"/>
                  </a:moveTo>
                  <a:cubicBezTo>
                    <a:pt x="166" y="0"/>
                    <a:pt x="123" y="18"/>
                    <a:pt x="81" y="66"/>
                  </a:cubicBezTo>
                  <a:cubicBezTo>
                    <a:pt x="43" y="108"/>
                    <a:pt x="1" y="170"/>
                    <a:pt x="1" y="259"/>
                  </a:cubicBezTo>
                  <a:cubicBezTo>
                    <a:pt x="1" y="316"/>
                    <a:pt x="20" y="386"/>
                    <a:pt x="71" y="462"/>
                  </a:cubicBezTo>
                  <a:cubicBezTo>
                    <a:pt x="99" y="504"/>
                    <a:pt x="147" y="542"/>
                    <a:pt x="218" y="584"/>
                  </a:cubicBezTo>
                  <a:cubicBezTo>
                    <a:pt x="453" y="730"/>
                    <a:pt x="930" y="891"/>
                    <a:pt x="1477" y="1052"/>
                  </a:cubicBezTo>
                  <a:cubicBezTo>
                    <a:pt x="2023" y="1207"/>
                    <a:pt x="2646" y="1367"/>
                    <a:pt x="3183" y="1500"/>
                  </a:cubicBezTo>
                  <a:cubicBezTo>
                    <a:pt x="3557" y="1594"/>
                    <a:pt x="4019" y="1655"/>
                    <a:pt x="4462" y="1655"/>
                  </a:cubicBezTo>
                  <a:cubicBezTo>
                    <a:pt x="4867" y="1655"/>
                    <a:pt x="5254" y="1603"/>
                    <a:pt x="5546" y="1481"/>
                  </a:cubicBezTo>
                  <a:cubicBezTo>
                    <a:pt x="5692" y="1415"/>
                    <a:pt x="5810" y="1335"/>
                    <a:pt x="5895" y="1230"/>
                  </a:cubicBezTo>
                  <a:cubicBezTo>
                    <a:pt x="5980" y="1126"/>
                    <a:pt x="6027" y="1000"/>
                    <a:pt x="6027" y="854"/>
                  </a:cubicBezTo>
                  <a:cubicBezTo>
                    <a:pt x="6027" y="769"/>
                    <a:pt x="6013" y="684"/>
                    <a:pt x="5984" y="589"/>
                  </a:cubicBezTo>
                  <a:cubicBezTo>
                    <a:pt x="5980" y="584"/>
                    <a:pt x="5980" y="580"/>
                    <a:pt x="5975" y="580"/>
                  </a:cubicBezTo>
                  <a:lnTo>
                    <a:pt x="171" y="0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0"/>
            <p:cNvSpPr/>
            <p:nvPr/>
          </p:nvSpPr>
          <p:spPr>
            <a:xfrm>
              <a:off x="6380764" y="3307974"/>
              <a:ext cx="320657" cy="122645"/>
            </a:xfrm>
            <a:custGeom>
              <a:rect b="b" l="l" r="r" t="t"/>
              <a:pathLst>
                <a:path extrusionOk="0" h="2275" w="5948">
                  <a:moveTo>
                    <a:pt x="1161" y="0"/>
                  </a:moveTo>
                  <a:lnTo>
                    <a:pt x="327" y="42"/>
                  </a:lnTo>
                  <a:lnTo>
                    <a:pt x="48" y="952"/>
                  </a:lnTo>
                  <a:cubicBezTo>
                    <a:pt x="1" y="1108"/>
                    <a:pt x="81" y="1273"/>
                    <a:pt x="232" y="1335"/>
                  </a:cubicBezTo>
                  <a:cubicBezTo>
                    <a:pt x="864" y="1598"/>
                    <a:pt x="2500" y="2225"/>
                    <a:pt x="3722" y="2268"/>
                  </a:cubicBezTo>
                  <a:cubicBezTo>
                    <a:pt x="3863" y="2273"/>
                    <a:pt x="3997" y="2275"/>
                    <a:pt x="4124" y="2275"/>
                  </a:cubicBezTo>
                  <a:cubicBezTo>
                    <a:pt x="5384" y="2275"/>
                    <a:pt x="5947" y="2049"/>
                    <a:pt x="5801" y="1363"/>
                  </a:cubicBezTo>
                  <a:cubicBezTo>
                    <a:pt x="5747" y="1095"/>
                    <a:pt x="5503" y="1018"/>
                    <a:pt x="5173" y="1018"/>
                  </a:cubicBezTo>
                  <a:cubicBezTo>
                    <a:pt x="4957" y="1018"/>
                    <a:pt x="4704" y="1051"/>
                    <a:pt x="4443" y="1084"/>
                  </a:cubicBezTo>
                  <a:cubicBezTo>
                    <a:pt x="4186" y="1116"/>
                    <a:pt x="3920" y="1148"/>
                    <a:pt x="3674" y="1148"/>
                  </a:cubicBezTo>
                  <a:cubicBezTo>
                    <a:pt x="3482" y="1148"/>
                    <a:pt x="3303" y="1129"/>
                    <a:pt x="3150" y="1075"/>
                  </a:cubicBezTo>
                  <a:cubicBezTo>
                    <a:pt x="2316" y="769"/>
                    <a:pt x="1161" y="0"/>
                    <a:pt x="1161" y="0"/>
                  </a:cubicBez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0"/>
            <p:cNvSpPr/>
            <p:nvPr/>
          </p:nvSpPr>
          <p:spPr>
            <a:xfrm>
              <a:off x="6430092" y="3308459"/>
              <a:ext cx="264213" cy="112941"/>
            </a:xfrm>
            <a:custGeom>
              <a:rect b="b" l="l" r="r" t="t"/>
              <a:pathLst>
                <a:path extrusionOk="0" h="2095" w="4901">
                  <a:moveTo>
                    <a:pt x="241" y="0"/>
                  </a:moveTo>
                  <a:lnTo>
                    <a:pt x="0" y="15"/>
                  </a:lnTo>
                  <a:cubicBezTo>
                    <a:pt x="24" y="279"/>
                    <a:pt x="176" y="642"/>
                    <a:pt x="774" y="868"/>
                  </a:cubicBezTo>
                  <a:cubicBezTo>
                    <a:pt x="1632" y="1193"/>
                    <a:pt x="2462" y="1443"/>
                    <a:pt x="3325" y="1443"/>
                  </a:cubicBezTo>
                  <a:cubicBezTo>
                    <a:pt x="3500" y="1443"/>
                    <a:pt x="3679" y="1434"/>
                    <a:pt x="3854" y="1410"/>
                  </a:cubicBezTo>
                  <a:cubicBezTo>
                    <a:pt x="3920" y="1406"/>
                    <a:pt x="3981" y="1401"/>
                    <a:pt x="4037" y="1401"/>
                  </a:cubicBezTo>
                  <a:cubicBezTo>
                    <a:pt x="4627" y="1401"/>
                    <a:pt x="4566" y="1844"/>
                    <a:pt x="4485" y="2094"/>
                  </a:cubicBezTo>
                  <a:cubicBezTo>
                    <a:pt x="4627" y="2042"/>
                    <a:pt x="4725" y="1967"/>
                    <a:pt x="4797" y="1877"/>
                  </a:cubicBezTo>
                  <a:cubicBezTo>
                    <a:pt x="4867" y="1787"/>
                    <a:pt x="4901" y="1679"/>
                    <a:pt x="4901" y="1547"/>
                  </a:cubicBezTo>
                  <a:cubicBezTo>
                    <a:pt x="4901" y="1486"/>
                    <a:pt x="4891" y="1424"/>
                    <a:pt x="4877" y="1354"/>
                  </a:cubicBezTo>
                  <a:cubicBezTo>
                    <a:pt x="4853" y="1221"/>
                    <a:pt x="4777" y="1141"/>
                    <a:pt x="4669" y="1090"/>
                  </a:cubicBezTo>
                  <a:cubicBezTo>
                    <a:pt x="4566" y="1038"/>
                    <a:pt x="4424" y="1019"/>
                    <a:pt x="4259" y="1019"/>
                  </a:cubicBezTo>
                  <a:cubicBezTo>
                    <a:pt x="3830" y="1019"/>
                    <a:pt x="3250" y="1147"/>
                    <a:pt x="2760" y="1147"/>
                  </a:cubicBezTo>
                  <a:cubicBezTo>
                    <a:pt x="2566" y="1147"/>
                    <a:pt x="2387" y="1128"/>
                    <a:pt x="2235" y="1075"/>
                  </a:cubicBezTo>
                  <a:cubicBezTo>
                    <a:pt x="1421" y="779"/>
                    <a:pt x="302" y="43"/>
                    <a:pt x="241" y="0"/>
                  </a:cubicBezTo>
                  <a:close/>
                </a:path>
              </a:pathLst>
            </a:custGeom>
            <a:solidFill>
              <a:srgbClr val="FBAF5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0"/>
            <p:cNvSpPr/>
            <p:nvPr/>
          </p:nvSpPr>
          <p:spPr>
            <a:xfrm>
              <a:off x="6382058" y="3307435"/>
              <a:ext cx="313217" cy="123562"/>
            </a:xfrm>
            <a:custGeom>
              <a:rect b="b" l="l" r="r" t="t"/>
              <a:pathLst>
                <a:path extrusionOk="0" h="2292" w="5810">
                  <a:moveTo>
                    <a:pt x="1129" y="20"/>
                  </a:moveTo>
                  <a:cubicBezTo>
                    <a:pt x="1164" y="40"/>
                    <a:pt x="2299" y="792"/>
                    <a:pt x="3126" y="1094"/>
                  </a:cubicBezTo>
                  <a:cubicBezTo>
                    <a:pt x="3278" y="1147"/>
                    <a:pt x="3457" y="1166"/>
                    <a:pt x="3651" y="1166"/>
                  </a:cubicBezTo>
                  <a:cubicBezTo>
                    <a:pt x="4141" y="1166"/>
                    <a:pt x="4721" y="1038"/>
                    <a:pt x="5150" y="1038"/>
                  </a:cubicBezTo>
                  <a:cubicBezTo>
                    <a:pt x="5315" y="1038"/>
                    <a:pt x="5457" y="1057"/>
                    <a:pt x="5560" y="1109"/>
                  </a:cubicBezTo>
                  <a:cubicBezTo>
                    <a:pt x="5668" y="1160"/>
                    <a:pt x="5744" y="1240"/>
                    <a:pt x="5768" y="1373"/>
                  </a:cubicBezTo>
                  <a:cubicBezTo>
                    <a:pt x="5782" y="1443"/>
                    <a:pt x="5792" y="1505"/>
                    <a:pt x="5792" y="1566"/>
                  </a:cubicBezTo>
                  <a:cubicBezTo>
                    <a:pt x="5792" y="1698"/>
                    <a:pt x="5758" y="1806"/>
                    <a:pt x="5688" y="1896"/>
                  </a:cubicBezTo>
                  <a:cubicBezTo>
                    <a:pt x="5584" y="2033"/>
                    <a:pt x="5405" y="2128"/>
                    <a:pt x="5141" y="2189"/>
                  </a:cubicBezTo>
                  <a:cubicBezTo>
                    <a:pt x="4876" y="2250"/>
                    <a:pt x="4537" y="2274"/>
                    <a:pt x="4117" y="2274"/>
                  </a:cubicBezTo>
                  <a:cubicBezTo>
                    <a:pt x="3986" y="2274"/>
                    <a:pt x="3844" y="2274"/>
                    <a:pt x="3698" y="2269"/>
                  </a:cubicBezTo>
                  <a:cubicBezTo>
                    <a:pt x="2476" y="2226"/>
                    <a:pt x="845" y="1599"/>
                    <a:pt x="212" y="1336"/>
                  </a:cubicBezTo>
                  <a:cubicBezTo>
                    <a:pt x="94" y="1288"/>
                    <a:pt x="20" y="1175"/>
                    <a:pt x="20" y="1053"/>
                  </a:cubicBezTo>
                  <a:cubicBezTo>
                    <a:pt x="20" y="1024"/>
                    <a:pt x="24" y="996"/>
                    <a:pt x="33" y="962"/>
                  </a:cubicBezTo>
                  <a:lnTo>
                    <a:pt x="309" y="62"/>
                  </a:lnTo>
                  <a:lnTo>
                    <a:pt x="309" y="62"/>
                  </a:lnTo>
                  <a:lnTo>
                    <a:pt x="1129" y="20"/>
                  </a:lnTo>
                  <a:close/>
                  <a:moveTo>
                    <a:pt x="1137" y="0"/>
                  </a:moveTo>
                  <a:lnTo>
                    <a:pt x="303" y="43"/>
                  </a:lnTo>
                  <a:cubicBezTo>
                    <a:pt x="297" y="43"/>
                    <a:pt x="293" y="43"/>
                    <a:pt x="293" y="48"/>
                  </a:cubicBezTo>
                  <a:lnTo>
                    <a:pt x="14" y="958"/>
                  </a:lnTo>
                  <a:cubicBezTo>
                    <a:pt x="5" y="990"/>
                    <a:pt x="1" y="1019"/>
                    <a:pt x="1" y="1053"/>
                  </a:cubicBezTo>
                  <a:cubicBezTo>
                    <a:pt x="1" y="1179"/>
                    <a:pt x="81" y="1302"/>
                    <a:pt x="203" y="1354"/>
                  </a:cubicBezTo>
                  <a:cubicBezTo>
                    <a:pt x="835" y="1613"/>
                    <a:pt x="2471" y="2246"/>
                    <a:pt x="3698" y="2287"/>
                  </a:cubicBezTo>
                  <a:cubicBezTo>
                    <a:pt x="3844" y="2292"/>
                    <a:pt x="3986" y="2292"/>
                    <a:pt x="4117" y="2292"/>
                  </a:cubicBezTo>
                  <a:cubicBezTo>
                    <a:pt x="4678" y="2292"/>
                    <a:pt x="5098" y="2246"/>
                    <a:pt x="5381" y="2132"/>
                  </a:cubicBezTo>
                  <a:cubicBezTo>
                    <a:pt x="5522" y="2076"/>
                    <a:pt x="5631" y="2004"/>
                    <a:pt x="5701" y="1910"/>
                  </a:cubicBezTo>
                  <a:cubicBezTo>
                    <a:pt x="5773" y="1817"/>
                    <a:pt x="5810" y="1703"/>
                    <a:pt x="5810" y="1566"/>
                  </a:cubicBezTo>
                  <a:cubicBezTo>
                    <a:pt x="5810" y="1505"/>
                    <a:pt x="5801" y="1439"/>
                    <a:pt x="5786" y="1368"/>
                  </a:cubicBezTo>
                  <a:cubicBezTo>
                    <a:pt x="5758" y="1231"/>
                    <a:pt x="5683" y="1142"/>
                    <a:pt x="5570" y="1090"/>
                  </a:cubicBezTo>
                  <a:cubicBezTo>
                    <a:pt x="5461" y="1038"/>
                    <a:pt x="5315" y="1019"/>
                    <a:pt x="5150" y="1019"/>
                  </a:cubicBezTo>
                  <a:cubicBezTo>
                    <a:pt x="4717" y="1019"/>
                    <a:pt x="4136" y="1147"/>
                    <a:pt x="3651" y="1147"/>
                  </a:cubicBezTo>
                  <a:cubicBezTo>
                    <a:pt x="3457" y="1147"/>
                    <a:pt x="3283" y="1127"/>
                    <a:pt x="3132" y="1075"/>
                  </a:cubicBezTo>
                  <a:cubicBezTo>
                    <a:pt x="2717" y="925"/>
                    <a:pt x="2217" y="656"/>
                    <a:pt x="1820" y="424"/>
                  </a:cubicBezTo>
                  <a:cubicBezTo>
                    <a:pt x="1627" y="311"/>
                    <a:pt x="1457" y="204"/>
                    <a:pt x="1335" y="128"/>
                  </a:cubicBezTo>
                  <a:cubicBezTo>
                    <a:pt x="1274" y="91"/>
                    <a:pt x="1226" y="57"/>
                    <a:pt x="1193" y="39"/>
                  </a:cubicBezTo>
                  <a:cubicBezTo>
                    <a:pt x="1161" y="15"/>
                    <a:pt x="1141" y="0"/>
                    <a:pt x="1141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0"/>
            <p:cNvSpPr/>
            <p:nvPr/>
          </p:nvSpPr>
          <p:spPr>
            <a:xfrm>
              <a:off x="6447667" y="3314767"/>
              <a:ext cx="22427" cy="16982"/>
            </a:xfrm>
            <a:custGeom>
              <a:rect b="b" l="l" r="r" t="t"/>
              <a:pathLst>
                <a:path extrusionOk="0" h="315" w="416">
                  <a:moveTo>
                    <a:pt x="401" y="1"/>
                  </a:moveTo>
                  <a:lnTo>
                    <a:pt x="5" y="299"/>
                  </a:lnTo>
                  <a:cubicBezTo>
                    <a:pt x="5" y="299"/>
                    <a:pt x="0" y="308"/>
                    <a:pt x="5" y="312"/>
                  </a:cubicBezTo>
                  <a:cubicBezTo>
                    <a:pt x="8" y="312"/>
                    <a:pt x="11" y="314"/>
                    <a:pt x="14" y="314"/>
                  </a:cubicBezTo>
                  <a:cubicBezTo>
                    <a:pt x="16" y="314"/>
                    <a:pt x="18" y="314"/>
                    <a:pt x="19" y="312"/>
                  </a:cubicBezTo>
                  <a:lnTo>
                    <a:pt x="410" y="16"/>
                  </a:lnTo>
                  <a:cubicBezTo>
                    <a:pt x="416" y="16"/>
                    <a:pt x="416" y="11"/>
                    <a:pt x="410" y="6"/>
                  </a:cubicBezTo>
                  <a:cubicBezTo>
                    <a:pt x="410" y="1"/>
                    <a:pt x="401" y="1"/>
                    <a:pt x="401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0"/>
            <p:cNvSpPr/>
            <p:nvPr/>
          </p:nvSpPr>
          <p:spPr>
            <a:xfrm>
              <a:off x="6470040" y="3325118"/>
              <a:ext cx="18383" cy="13747"/>
            </a:xfrm>
            <a:custGeom>
              <a:rect b="b" l="l" r="r" t="t"/>
              <a:pathLst>
                <a:path extrusionOk="0" h="255" w="341">
                  <a:moveTo>
                    <a:pt x="330" y="1"/>
                  </a:moveTo>
                  <a:cubicBezTo>
                    <a:pt x="328" y="1"/>
                    <a:pt x="327" y="1"/>
                    <a:pt x="325" y="3"/>
                  </a:cubicBezTo>
                  <a:lnTo>
                    <a:pt x="5" y="238"/>
                  </a:lnTo>
                  <a:cubicBezTo>
                    <a:pt x="1" y="238"/>
                    <a:pt x="1" y="248"/>
                    <a:pt x="5" y="253"/>
                  </a:cubicBezTo>
                  <a:cubicBezTo>
                    <a:pt x="8" y="253"/>
                    <a:pt x="11" y="255"/>
                    <a:pt x="14" y="255"/>
                  </a:cubicBezTo>
                  <a:cubicBezTo>
                    <a:pt x="16" y="255"/>
                    <a:pt x="17" y="254"/>
                    <a:pt x="19" y="253"/>
                  </a:cubicBezTo>
                  <a:lnTo>
                    <a:pt x="334" y="17"/>
                  </a:lnTo>
                  <a:cubicBezTo>
                    <a:pt x="340" y="17"/>
                    <a:pt x="340" y="7"/>
                    <a:pt x="340" y="3"/>
                  </a:cubicBezTo>
                  <a:cubicBezTo>
                    <a:pt x="336" y="3"/>
                    <a:pt x="333" y="1"/>
                    <a:pt x="330" y="1"/>
                  </a:cubicBez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0"/>
            <p:cNvSpPr/>
            <p:nvPr/>
          </p:nvSpPr>
          <p:spPr>
            <a:xfrm>
              <a:off x="6493167" y="3336223"/>
              <a:ext cx="16604" cy="16712"/>
            </a:xfrm>
            <a:custGeom>
              <a:rect b="b" l="l" r="r" t="t"/>
              <a:pathLst>
                <a:path extrusionOk="0" h="310" w="308">
                  <a:moveTo>
                    <a:pt x="295" y="0"/>
                  </a:moveTo>
                  <a:cubicBezTo>
                    <a:pt x="292" y="0"/>
                    <a:pt x="290" y="1"/>
                    <a:pt x="288" y="4"/>
                  </a:cubicBezTo>
                  <a:lnTo>
                    <a:pt x="0" y="292"/>
                  </a:lnTo>
                  <a:lnTo>
                    <a:pt x="0" y="306"/>
                  </a:lnTo>
                  <a:cubicBezTo>
                    <a:pt x="3" y="308"/>
                    <a:pt x="5" y="309"/>
                    <a:pt x="7" y="309"/>
                  </a:cubicBezTo>
                  <a:cubicBezTo>
                    <a:pt x="10" y="309"/>
                    <a:pt x="12" y="308"/>
                    <a:pt x="14" y="306"/>
                  </a:cubicBezTo>
                  <a:lnTo>
                    <a:pt x="302" y="18"/>
                  </a:lnTo>
                  <a:cubicBezTo>
                    <a:pt x="307" y="14"/>
                    <a:pt x="307" y="9"/>
                    <a:pt x="302" y="4"/>
                  </a:cubicBezTo>
                  <a:cubicBezTo>
                    <a:pt x="299" y="1"/>
                    <a:pt x="297" y="0"/>
                    <a:pt x="295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0"/>
            <p:cNvSpPr/>
            <p:nvPr/>
          </p:nvSpPr>
          <p:spPr>
            <a:xfrm>
              <a:off x="6076171" y="2445572"/>
              <a:ext cx="182647" cy="29057"/>
            </a:xfrm>
            <a:custGeom>
              <a:rect b="b" l="l" r="r" t="t"/>
              <a:pathLst>
                <a:path extrusionOk="0" h="539" w="3388">
                  <a:moveTo>
                    <a:pt x="185" y="1"/>
                  </a:moveTo>
                  <a:lnTo>
                    <a:pt x="1" y="538"/>
                  </a:lnTo>
                  <a:lnTo>
                    <a:pt x="3387" y="42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0"/>
            <p:cNvSpPr/>
            <p:nvPr/>
          </p:nvSpPr>
          <p:spPr>
            <a:xfrm>
              <a:off x="6075686" y="2445087"/>
              <a:ext cx="183617" cy="30082"/>
            </a:xfrm>
            <a:custGeom>
              <a:rect b="b" l="l" r="r" t="t"/>
              <a:pathLst>
                <a:path extrusionOk="0" h="558" w="3406">
                  <a:moveTo>
                    <a:pt x="199" y="20"/>
                  </a:moveTo>
                  <a:lnTo>
                    <a:pt x="3283" y="430"/>
                  </a:lnTo>
                  <a:lnTo>
                    <a:pt x="23" y="538"/>
                  </a:lnTo>
                  <a:lnTo>
                    <a:pt x="23" y="538"/>
                  </a:lnTo>
                  <a:lnTo>
                    <a:pt x="199" y="20"/>
                  </a:lnTo>
                  <a:close/>
                  <a:moveTo>
                    <a:pt x="194" y="1"/>
                  </a:moveTo>
                  <a:cubicBezTo>
                    <a:pt x="190" y="1"/>
                    <a:pt x="185" y="1"/>
                    <a:pt x="185" y="5"/>
                  </a:cubicBezTo>
                  <a:lnTo>
                    <a:pt x="1" y="543"/>
                  </a:lnTo>
                  <a:lnTo>
                    <a:pt x="1" y="553"/>
                  </a:lnTo>
                  <a:cubicBezTo>
                    <a:pt x="5" y="553"/>
                    <a:pt x="5" y="557"/>
                    <a:pt x="10" y="557"/>
                  </a:cubicBezTo>
                  <a:lnTo>
                    <a:pt x="3396" y="444"/>
                  </a:lnTo>
                  <a:cubicBezTo>
                    <a:pt x="3401" y="444"/>
                    <a:pt x="3405" y="444"/>
                    <a:pt x="3405" y="440"/>
                  </a:cubicBezTo>
                  <a:cubicBezTo>
                    <a:pt x="3405" y="434"/>
                    <a:pt x="3401" y="430"/>
                    <a:pt x="3396" y="425"/>
                  </a:cubicBezTo>
                  <a:lnTo>
                    <a:pt x="194" y="1"/>
                  </a:ln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0"/>
            <p:cNvSpPr/>
            <p:nvPr/>
          </p:nvSpPr>
          <p:spPr>
            <a:xfrm>
              <a:off x="6218117" y="2458025"/>
              <a:ext cx="286747" cy="109276"/>
            </a:xfrm>
            <a:custGeom>
              <a:rect b="b" l="l" r="r" t="t"/>
              <a:pathLst>
                <a:path extrusionOk="0" h="2027" w="5319">
                  <a:moveTo>
                    <a:pt x="3070" y="0"/>
                  </a:moveTo>
                  <a:cubicBezTo>
                    <a:pt x="1189" y="0"/>
                    <a:pt x="0" y="1745"/>
                    <a:pt x="844" y="1977"/>
                  </a:cubicBezTo>
                  <a:cubicBezTo>
                    <a:pt x="968" y="2012"/>
                    <a:pt x="1080" y="2027"/>
                    <a:pt x="1185" y="2027"/>
                  </a:cubicBezTo>
                  <a:cubicBezTo>
                    <a:pt x="1488" y="2027"/>
                    <a:pt x="1723" y="1900"/>
                    <a:pt x="1975" y="1774"/>
                  </a:cubicBezTo>
                  <a:cubicBezTo>
                    <a:pt x="2236" y="1645"/>
                    <a:pt x="2508" y="1515"/>
                    <a:pt x="2890" y="1515"/>
                  </a:cubicBezTo>
                  <a:cubicBezTo>
                    <a:pt x="2896" y="1515"/>
                    <a:pt x="2903" y="1515"/>
                    <a:pt x="2909" y="1515"/>
                  </a:cubicBezTo>
                  <a:cubicBezTo>
                    <a:pt x="3815" y="1534"/>
                    <a:pt x="4696" y="1548"/>
                    <a:pt x="4696" y="1548"/>
                  </a:cubicBezTo>
                  <a:cubicBezTo>
                    <a:pt x="4696" y="1548"/>
                    <a:pt x="5059" y="1341"/>
                    <a:pt x="5319" y="1038"/>
                  </a:cubicBezTo>
                  <a:cubicBezTo>
                    <a:pt x="5319" y="1038"/>
                    <a:pt x="5112" y="67"/>
                    <a:pt x="3168" y="2"/>
                  </a:cubicBezTo>
                  <a:cubicBezTo>
                    <a:pt x="3135" y="1"/>
                    <a:pt x="3103" y="0"/>
                    <a:pt x="3070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0"/>
            <p:cNvSpPr/>
            <p:nvPr/>
          </p:nvSpPr>
          <p:spPr>
            <a:xfrm>
              <a:off x="6263563" y="2472311"/>
              <a:ext cx="241301" cy="95097"/>
            </a:xfrm>
            <a:custGeom>
              <a:rect b="b" l="l" r="r" t="t"/>
              <a:pathLst>
                <a:path extrusionOk="0" h="1764" w="4476">
                  <a:moveTo>
                    <a:pt x="3674" y="0"/>
                  </a:moveTo>
                  <a:cubicBezTo>
                    <a:pt x="3415" y="231"/>
                    <a:pt x="2830" y="636"/>
                    <a:pt x="1957" y="636"/>
                  </a:cubicBezTo>
                  <a:cubicBezTo>
                    <a:pt x="1901" y="636"/>
                    <a:pt x="1844" y="632"/>
                    <a:pt x="1788" y="632"/>
                  </a:cubicBezTo>
                  <a:cubicBezTo>
                    <a:pt x="1755" y="627"/>
                    <a:pt x="1722" y="627"/>
                    <a:pt x="1694" y="627"/>
                  </a:cubicBezTo>
                  <a:cubicBezTo>
                    <a:pt x="869" y="627"/>
                    <a:pt x="298" y="1269"/>
                    <a:pt x="1" y="1712"/>
                  </a:cubicBezTo>
                  <a:cubicBezTo>
                    <a:pt x="124" y="1750"/>
                    <a:pt x="231" y="1764"/>
                    <a:pt x="336" y="1764"/>
                  </a:cubicBezTo>
                  <a:cubicBezTo>
                    <a:pt x="642" y="1764"/>
                    <a:pt x="878" y="1637"/>
                    <a:pt x="1132" y="1509"/>
                  </a:cubicBezTo>
                  <a:cubicBezTo>
                    <a:pt x="1387" y="1378"/>
                    <a:pt x="1661" y="1250"/>
                    <a:pt x="2038" y="1250"/>
                  </a:cubicBezTo>
                  <a:lnTo>
                    <a:pt x="2066" y="1250"/>
                  </a:lnTo>
                  <a:cubicBezTo>
                    <a:pt x="2972" y="1269"/>
                    <a:pt x="3853" y="1283"/>
                    <a:pt x="3853" y="1283"/>
                  </a:cubicBezTo>
                  <a:cubicBezTo>
                    <a:pt x="3853" y="1283"/>
                    <a:pt x="4216" y="1076"/>
                    <a:pt x="4476" y="773"/>
                  </a:cubicBezTo>
                  <a:cubicBezTo>
                    <a:pt x="4476" y="773"/>
                    <a:pt x="4391" y="373"/>
                    <a:pt x="3816" y="71"/>
                  </a:cubicBezTo>
                  <a:cubicBezTo>
                    <a:pt x="3768" y="48"/>
                    <a:pt x="3726" y="24"/>
                    <a:pt x="3674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0"/>
            <p:cNvSpPr/>
            <p:nvPr/>
          </p:nvSpPr>
          <p:spPr>
            <a:xfrm>
              <a:off x="6248091" y="2457540"/>
              <a:ext cx="257312" cy="110408"/>
            </a:xfrm>
            <a:custGeom>
              <a:rect b="b" l="l" r="r" t="t"/>
              <a:pathLst>
                <a:path extrusionOk="0" h="2048" w="4773">
                  <a:moveTo>
                    <a:pt x="2612" y="20"/>
                  </a:moveTo>
                  <a:cubicBezTo>
                    <a:pt x="3584" y="53"/>
                    <a:pt x="4118" y="312"/>
                    <a:pt x="4410" y="562"/>
                  </a:cubicBezTo>
                  <a:cubicBezTo>
                    <a:pt x="4556" y="684"/>
                    <a:pt x="4640" y="807"/>
                    <a:pt x="4692" y="901"/>
                  </a:cubicBezTo>
                  <a:cubicBezTo>
                    <a:pt x="4716" y="944"/>
                    <a:pt x="4730" y="982"/>
                    <a:pt x="4740" y="1010"/>
                  </a:cubicBezTo>
                  <a:cubicBezTo>
                    <a:pt x="4745" y="1024"/>
                    <a:pt x="4749" y="1034"/>
                    <a:pt x="4754" y="1038"/>
                  </a:cubicBezTo>
                  <a:lnTo>
                    <a:pt x="4754" y="1047"/>
                  </a:lnTo>
                  <a:lnTo>
                    <a:pt x="4754" y="1047"/>
                  </a:lnTo>
                  <a:cubicBezTo>
                    <a:pt x="4624" y="1196"/>
                    <a:pt x="4469" y="1318"/>
                    <a:pt x="4348" y="1406"/>
                  </a:cubicBezTo>
                  <a:cubicBezTo>
                    <a:pt x="4287" y="1454"/>
                    <a:pt x="4235" y="1487"/>
                    <a:pt x="4197" y="1510"/>
                  </a:cubicBezTo>
                  <a:cubicBezTo>
                    <a:pt x="4179" y="1524"/>
                    <a:pt x="4164" y="1533"/>
                    <a:pt x="4155" y="1539"/>
                  </a:cubicBezTo>
                  <a:cubicBezTo>
                    <a:pt x="4140" y="1543"/>
                    <a:pt x="4136" y="1548"/>
                    <a:pt x="4136" y="1548"/>
                  </a:cubicBezTo>
                  <a:lnTo>
                    <a:pt x="4103" y="1548"/>
                  </a:lnTo>
                  <a:cubicBezTo>
                    <a:pt x="3924" y="1543"/>
                    <a:pt x="3145" y="1528"/>
                    <a:pt x="2358" y="1515"/>
                  </a:cubicBezTo>
                  <a:lnTo>
                    <a:pt x="2325" y="1515"/>
                  </a:lnTo>
                  <a:cubicBezTo>
                    <a:pt x="1948" y="1515"/>
                    <a:pt x="1674" y="1646"/>
                    <a:pt x="1415" y="1774"/>
                  </a:cubicBezTo>
                  <a:cubicBezTo>
                    <a:pt x="1160" y="1901"/>
                    <a:pt x="929" y="2029"/>
                    <a:pt x="623" y="2029"/>
                  </a:cubicBezTo>
                  <a:cubicBezTo>
                    <a:pt x="524" y="2029"/>
                    <a:pt x="411" y="2014"/>
                    <a:pt x="288" y="1977"/>
                  </a:cubicBezTo>
                  <a:cubicBezTo>
                    <a:pt x="198" y="1953"/>
                    <a:pt x="133" y="1911"/>
                    <a:pt x="85" y="1850"/>
                  </a:cubicBezTo>
                  <a:cubicBezTo>
                    <a:pt x="43" y="1793"/>
                    <a:pt x="19" y="1722"/>
                    <a:pt x="19" y="1642"/>
                  </a:cubicBezTo>
                  <a:cubicBezTo>
                    <a:pt x="19" y="1496"/>
                    <a:pt x="85" y="1326"/>
                    <a:pt x="203" y="1147"/>
                  </a:cubicBezTo>
                  <a:cubicBezTo>
                    <a:pt x="566" y="609"/>
                    <a:pt x="1424" y="20"/>
                    <a:pt x="2514" y="20"/>
                  </a:cubicBezTo>
                  <a:close/>
                  <a:moveTo>
                    <a:pt x="2514" y="0"/>
                  </a:moveTo>
                  <a:cubicBezTo>
                    <a:pt x="1783" y="0"/>
                    <a:pt x="1156" y="265"/>
                    <a:pt x="707" y="599"/>
                  </a:cubicBezTo>
                  <a:cubicBezTo>
                    <a:pt x="486" y="769"/>
                    <a:pt x="311" y="953"/>
                    <a:pt x="189" y="1137"/>
                  </a:cubicBezTo>
                  <a:cubicBezTo>
                    <a:pt x="66" y="1317"/>
                    <a:pt x="0" y="1491"/>
                    <a:pt x="0" y="1642"/>
                  </a:cubicBezTo>
                  <a:cubicBezTo>
                    <a:pt x="0" y="1726"/>
                    <a:pt x="24" y="1802"/>
                    <a:pt x="71" y="1863"/>
                  </a:cubicBezTo>
                  <a:cubicBezTo>
                    <a:pt x="118" y="1925"/>
                    <a:pt x="189" y="1972"/>
                    <a:pt x="283" y="1996"/>
                  </a:cubicBezTo>
                  <a:cubicBezTo>
                    <a:pt x="405" y="2033"/>
                    <a:pt x="518" y="2048"/>
                    <a:pt x="623" y="2048"/>
                  </a:cubicBezTo>
                  <a:cubicBezTo>
                    <a:pt x="934" y="2048"/>
                    <a:pt x="1169" y="1915"/>
                    <a:pt x="1424" y="1788"/>
                  </a:cubicBezTo>
                  <a:cubicBezTo>
                    <a:pt x="1679" y="1661"/>
                    <a:pt x="1952" y="1533"/>
                    <a:pt x="2325" y="1533"/>
                  </a:cubicBezTo>
                  <a:lnTo>
                    <a:pt x="2353" y="1533"/>
                  </a:lnTo>
                  <a:cubicBezTo>
                    <a:pt x="3259" y="1552"/>
                    <a:pt x="4140" y="1567"/>
                    <a:pt x="4140" y="1567"/>
                  </a:cubicBezTo>
                  <a:lnTo>
                    <a:pt x="4146" y="1561"/>
                  </a:lnTo>
                  <a:cubicBezTo>
                    <a:pt x="4146" y="1561"/>
                    <a:pt x="4508" y="1359"/>
                    <a:pt x="4773" y="1052"/>
                  </a:cubicBezTo>
                  <a:lnTo>
                    <a:pt x="4773" y="1047"/>
                  </a:lnTo>
                  <a:cubicBezTo>
                    <a:pt x="4773" y="1043"/>
                    <a:pt x="4721" y="797"/>
                    <a:pt x="4423" y="548"/>
                  </a:cubicBezTo>
                  <a:cubicBezTo>
                    <a:pt x="4127" y="294"/>
                    <a:pt x="3584" y="33"/>
                    <a:pt x="2612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0"/>
            <p:cNvSpPr/>
            <p:nvPr/>
          </p:nvSpPr>
          <p:spPr>
            <a:xfrm>
              <a:off x="6273537" y="2536680"/>
              <a:ext cx="46255" cy="29435"/>
            </a:xfrm>
            <a:custGeom>
              <a:rect b="b" l="l" r="r" t="t"/>
              <a:pathLst>
                <a:path extrusionOk="0" h="546" w="858">
                  <a:moveTo>
                    <a:pt x="851" y="0"/>
                  </a:moveTo>
                  <a:cubicBezTo>
                    <a:pt x="849" y="0"/>
                    <a:pt x="847" y="2"/>
                    <a:pt x="844" y="4"/>
                  </a:cubicBezTo>
                  <a:lnTo>
                    <a:pt x="5" y="528"/>
                  </a:lnTo>
                  <a:cubicBezTo>
                    <a:pt x="0" y="532"/>
                    <a:pt x="0" y="537"/>
                    <a:pt x="0" y="541"/>
                  </a:cubicBezTo>
                  <a:cubicBezTo>
                    <a:pt x="5" y="546"/>
                    <a:pt x="9" y="546"/>
                    <a:pt x="14" y="546"/>
                  </a:cubicBezTo>
                  <a:lnTo>
                    <a:pt x="853" y="19"/>
                  </a:lnTo>
                  <a:cubicBezTo>
                    <a:pt x="858" y="14"/>
                    <a:pt x="858" y="8"/>
                    <a:pt x="858" y="4"/>
                  </a:cubicBezTo>
                  <a:cubicBezTo>
                    <a:pt x="856" y="2"/>
                    <a:pt x="853" y="0"/>
                    <a:pt x="851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0"/>
            <p:cNvSpPr/>
            <p:nvPr/>
          </p:nvSpPr>
          <p:spPr>
            <a:xfrm>
              <a:off x="6251595" y="2523742"/>
              <a:ext cx="33370" cy="32939"/>
            </a:xfrm>
            <a:custGeom>
              <a:rect b="b" l="l" r="r" t="t"/>
              <a:pathLst>
                <a:path extrusionOk="0" h="611" w="619">
                  <a:moveTo>
                    <a:pt x="610" y="0"/>
                  </a:moveTo>
                  <a:cubicBezTo>
                    <a:pt x="607" y="0"/>
                    <a:pt x="605" y="2"/>
                    <a:pt x="605" y="4"/>
                  </a:cubicBezTo>
                  <a:lnTo>
                    <a:pt x="6" y="594"/>
                  </a:lnTo>
                  <a:cubicBezTo>
                    <a:pt x="1" y="598"/>
                    <a:pt x="1" y="603"/>
                    <a:pt x="6" y="607"/>
                  </a:cubicBezTo>
                  <a:cubicBezTo>
                    <a:pt x="9" y="609"/>
                    <a:pt x="11" y="610"/>
                    <a:pt x="13" y="610"/>
                  </a:cubicBezTo>
                  <a:cubicBezTo>
                    <a:pt x="15" y="610"/>
                    <a:pt x="18" y="609"/>
                    <a:pt x="20" y="607"/>
                  </a:cubicBezTo>
                  <a:lnTo>
                    <a:pt x="614" y="17"/>
                  </a:lnTo>
                  <a:cubicBezTo>
                    <a:pt x="619" y="13"/>
                    <a:pt x="619" y="8"/>
                    <a:pt x="619" y="4"/>
                  </a:cubicBezTo>
                  <a:cubicBezTo>
                    <a:pt x="616" y="2"/>
                    <a:pt x="613" y="0"/>
                    <a:pt x="610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0"/>
            <p:cNvSpPr/>
            <p:nvPr/>
          </p:nvSpPr>
          <p:spPr>
            <a:xfrm>
              <a:off x="6322056" y="2028576"/>
              <a:ext cx="340711" cy="349337"/>
            </a:xfrm>
            <a:custGeom>
              <a:rect b="b" l="l" r="r" t="t"/>
              <a:pathLst>
                <a:path extrusionOk="0" h="6480" w="6320">
                  <a:moveTo>
                    <a:pt x="4536" y="0"/>
                  </a:moveTo>
                  <a:cubicBezTo>
                    <a:pt x="3399" y="0"/>
                    <a:pt x="689" y="483"/>
                    <a:pt x="689" y="483"/>
                  </a:cubicBezTo>
                  <a:cubicBezTo>
                    <a:pt x="1" y="653"/>
                    <a:pt x="844" y="1776"/>
                    <a:pt x="1260" y="2016"/>
                  </a:cubicBezTo>
                  <a:cubicBezTo>
                    <a:pt x="1675" y="2252"/>
                    <a:pt x="2349" y="2318"/>
                    <a:pt x="2349" y="2318"/>
                  </a:cubicBezTo>
                  <a:cubicBezTo>
                    <a:pt x="2363" y="3171"/>
                    <a:pt x="1142" y="4549"/>
                    <a:pt x="1142" y="4549"/>
                  </a:cubicBezTo>
                  <a:cubicBezTo>
                    <a:pt x="1142" y="4549"/>
                    <a:pt x="382" y="6303"/>
                    <a:pt x="2071" y="6473"/>
                  </a:cubicBezTo>
                  <a:cubicBezTo>
                    <a:pt x="2119" y="6477"/>
                    <a:pt x="2168" y="6480"/>
                    <a:pt x="2216" y="6480"/>
                  </a:cubicBezTo>
                  <a:cubicBezTo>
                    <a:pt x="3879" y="6480"/>
                    <a:pt x="5809" y="3723"/>
                    <a:pt x="6061" y="2270"/>
                  </a:cubicBezTo>
                  <a:cubicBezTo>
                    <a:pt x="6320" y="771"/>
                    <a:pt x="5560" y="243"/>
                    <a:pt x="4938" y="40"/>
                  </a:cubicBezTo>
                  <a:cubicBezTo>
                    <a:pt x="4853" y="12"/>
                    <a:pt x="4714" y="0"/>
                    <a:pt x="4536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0"/>
            <p:cNvSpPr/>
            <p:nvPr/>
          </p:nvSpPr>
          <p:spPr>
            <a:xfrm>
              <a:off x="6481469" y="2147179"/>
              <a:ext cx="81943" cy="94342"/>
            </a:xfrm>
            <a:custGeom>
              <a:rect b="b" l="l" r="r" t="t"/>
              <a:pathLst>
                <a:path extrusionOk="0" h="1750" w="1520">
                  <a:moveTo>
                    <a:pt x="873" y="0"/>
                  </a:moveTo>
                  <a:cubicBezTo>
                    <a:pt x="609" y="70"/>
                    <a:pt x="311" y="127"/>
                    <a:pt x="0" y="146"/>
                  </a:cubicBezTo>
                  <a:cubicBezTo>
                    <a:pt x="43" y="179"/>
                    <a:pt x="264" y="377"/>
                    <a:pt x="396" y="919"/>
                  </a:cubicBezTo>
                  <a:cubicBezTo>
                    <a:pt x="500" y="1348"/>
                    <a:pt x="755" y="1750"/>
                    <a:pt x="995" y="1750"/>
                  </a:cubicBezTo>
                  <a:cubicBezTo>
                    <a:pt x="1084" y="1750"/>
                    <a:pt x="1175" y="1688"/>
                    <a:pt x="1250" y="1552"/>
                  </a:cubicBezTo>
                  <a:cubicBezTo>
                    <a:pt x="1519" y="1047"/>
                    <a:pt x="938" y="28"/>
                    <a:pt x="873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0"/>
            <p:cNvSpPr/>
            <p:nvPr/>
          </p:nvSpPr>
          <p:spPr>
            <a:xfrm>
              <a:off x="6374187" y="2257479"/>
              <a:ext cx="28464" cy="111648"/>
            </a:xfrm>
            <a:custGeom>
              <a:rect b="b" l="l" r="r" t="t"/>
              <a:pathLst>
                <a:path extrusionOk="0" h="2071" w="528">
                  <a:moveTo>
                    <a:pt x="425" y="0"/>
                  </a:moveTo>
                  <a:cubicBezTo>
                    <a:pt x="373" y="66"/>
                    <a:pt x="325" y="123"/>
                    <a:pt x="283" y="170"/>
                  </a:cubicBezTo>
                  <a:cubicBezTo>
                    <a:pt x="217" y="255"/>
                    <a:pt x="175" y="303"/>
                    <a:pt x="175" y="303"/>
                  </a:cubicBezTo>
                  <a:cubicBezTo>
                    <a:pt x="175" y="303"/>
                    <a:pt x="166" y="316"/>
                    <a:pt x="160" y="335"/>
                  </a:cubicBezTo>
                  <a:cubicBezTo>
                    <a:pt x="118" y="440"/>
                    <a:pt x="1" y="769"/>
                    <a:pt x="1" y="1128"/>
                  </a:cubicBezTo>
                  <a:cubicBezTo>
                    <a:pt x="5" y="1481"/>
                    <a:pt x="118" y="1859"/>
                    <a:pt x="528" y="2070"/>
                  </a:cubicBezTo>
                  <a:cubicBezTo>
                    <a:pt x="151" y="1661"/>
                    <a:pt x="312" y="562"/>
                    <a:pt x="425" y="0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0"/>
            <p:cNvSpPr/>
            <p:nvPr/>
          </p:nvSpPr>
          <p:spPr>
            <a:xfrm>
              <a:off x="6394727" y="2099845"/>
              <a:ext cx="207500" cy="55743"/>
            </a:xfrm>
            <a:custGeom>
              <a:rect b="b" l="l" r="r" t="t"/>
              <a:pathLst>
                <a:path extrusionOk="0" h="1034" w="3849">
                  <a:moveTo>
                    <a:pt x="3566" y="1"/>
                  </a:moveTo>
                  <a:cubicBezTo>
                    <a:pt x="3566" y="1"/>
                    <a:pt x="2948" y="515"/>
                    <a:pt x="1836" y="765"/>
                  </a:cubicBezTo>
                  <a:cubicBezTo>
                    <a:pt x="1614" y="811"/>
                    <a:pt x="1411" y="831"/>
                    <a:pt x="1232" y="831"/>
                  </a:cubicBezTo>
                  <a:cubicBezTo>
                    <a:pt x="501" y="831"/>
                    <a:pt x="105" y="515"/>
                    <a:pt x="105" y="515"/>
                  </a:cubicBezTo>
                  <a:lnTo>
                    <a:pt x="1" y="737"/>
                  </a:lnTo>
                  <a:cubicBezTo>
                    <a:pt x="416" y="939"/>
                    <a:pt x="1001" y="996"/>
                    <a:pt x="1001" y="996"/>
                  </a:cubicBezTo>
                  <a:lnTo>
                    <a:pt x="1001" y="1020"/>
                  </a:lnTo>
                  <a:lnTo>
                    <a:pt x="1001" y="1024"/>
                  </a:lnTo>
                  <a:cubicBezTo>
                    <a:pt x="1095" y="1029"/>
                    <a:pt x="1194" y="1033"/>
                    <a:pt x="1307" y="1033"/>
                  </a:cubicBezTo>
                  <a:lnTo>
                    <a:pt x="1350" y="1033"/>
                  </a:lnTo>
                  <a:cubicBezTo>
                    <a:pt x="1439" y="1033"/>
                    <a:pt x="1524" y="1029"/>
                    <a:pt x="1609" y="1024"/>
                  </a:cubicBezTo>
                  <a:cubicBezTo>
                    <a:pt x="1605" y="1024"/>
                    <a:pt x="1605" y="1020"/>
                    <a:pt x="1605" y="1020"/>
                  </a:cubicBezTo>
                  <a:cubicBezTo>
                    <a:pt x="1605" y="1020"/>
                    <a:pt x="2307" y="878"/>
                    <a:pt x="2458" y="878"/>
                  </a:cubicBezTo>
                  <a:lnTo>
                    <a:pt x="2482" y="878"/>
                  </a:lnTo>
                  <a:cubicBezTo>
                    <a:pt x="3100" y="708"/>
                    <a:pt x="3557" y="434"/>
                    <a:pt x="3670" y="269"/>
                  </a:cubicBezTo>
                  <a:cubicBezTo>
                    <a:pt x="3849" y="15"/>
                    <a:pt x="3566" y="1"/>
                    <a:pt x="3566" y="1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0"/>
            <p:cNvSpPr/>
            <p:nvPr/>
          </p:nvSpPr>
          <p:spPr>
            <a:xfrm>
              <a:off x="6481199" y="2147179"/>
              <a:ext cx="47333" cy="7925"/>
            </a:xfrm>
            <a:custGeom>
              <a:rect b="b" l="l" r="r" t="t"/>
              <a:pathLst>
                <a:path extrusionOk="0" h="147" w="878">
                  <a:moveTo>
                    <a:pt x="854" y="0"/>
                  </a:moveTo>
                  <a:cubicBezTo>
                    <a:pt x="703" y="0"/>
                    <a:pt x="1" y="142"/>
                    <a:pt x="1" y="142"/>
                  </a:cubicBezTo>
                  <a:cubicBezTo>
                    <a:pt x="1" y="142"/>
                    <a:pt x="1" y="146"/>
                    <a:pt x="5" y="146"/>
                  </a:cubicBezTo>
                  <a:cubicBezTo>
                    <a:pt x="316" y="127"/>
                    <a:pt x="614" y="70"/>
                    <a:pt x="878" y="0"/>
                  </a:cubicBezTo>
                  <a:close/>
                </a:path>
              </a:pathLst>
            </a:custGeom>
            <a:solidFill>
              <a:srgbClr val="F3B6C7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0"/>
            <p:cNvSpPr/>
            <p:nvPr/>
          </p:nvSpPr>
          <p:spPr>
            <a:xfrm>
              <a:off x="6344644" y="2027929"/>
              <a:ext cx="307449" cy="350577"/>
            </a:xfrm>
            <a:custGeom>
              <a:rect b="b" l="l" r="r" t="t"/>
              <a:pathLst>
                <a:path extrusionOk="0" h="6503" w="5703">
                  <a:moveTo>
                    <a:pt x="4114" y="19"/>
                  </a:moveTo>
                  <a:cubicBezTo>
                    <a:pt x="4292" y="19"/>
                    <a:pt x="4434" y="33"/>
                    <a:pt x="4514" y="62"/>
                  </a:cubicBezTo>
                  <a:cubicBezTo>
                    <a:pt x="4783" y="147"/>
                    <a:pt x="5076" y="297"/>
                    <a:pt x="5297" y="552"/>
                  </a:cubicBezTo>
                  <a:cubicBezTo>
                    <a:pt x="5524" y="811"/>
                    <a:pt x="5683" y="1179"/>
                    <a:pt x="5683" y="1716"/>
                  </a:cubicBezTo>
                  <a:cubicBezTo>
                    <a:pt x="5683" y="1886"/>
                    <a:pt x="5665" y="2075"/>
                    <a:pt x="5631" y="2278"/>
                  </a:cubicBezTo>
                  <a:cubicBezTo>
                    <a:pt x="5505" y="3004"/>
                    <a:pt x="4962" y="4056"/>
                    <a:pt x="4240" y="4928"/>
                  </a:cubicBezTo>
                  <a:cubicBezTo>
                    <a:pt x="3877" y="5362"/>
                    <a:pt x="3476" y="5749"/>
                    <a:pt x="3057" y="6032"/>
                  </a:cubicBezTo>
                  <a:cubicBezTo>
                    <a:pt x="2642" y="6310"/>
                    <a:pt x="2213" y="6485"/>
                    <a:pt x="1798" y="6485"/>
                  </a:cubicBezTo>
                  <a:cubicBezTo>
                    <a:pt x="1750" y="6485"/>
                    <a:pt x="1704" y="6480"/>
                    <a:pt x="1652" y="6474"/>
                  </a:cubicBezTo>
                  <a:cubicBezTo>
                    <a:pt x="1208" y="6433"/>
                    <a:pt x="934" y="6276"/>
                    <a:pt x="775" y="6074"/>
                  </a:cubicBezTo>
                  <a:cubicBezTo>
                    <a:pt x="614" y="5876"/>
                    <a:pt x="558" y="5626"/>
                    <a:pt x="558" y="5386"/>
                  </a:cubicBezTo>
                  <a:cubicBezTo>
                    <a:pt x="558" y="5173"/>
                    <a:pt x="601" y="4966"/>
                    <a:pt x="642" y="4815"/>
                  </a:cubicBezTo>
                  <a:cubicBezTo>
                    <a:pt x="666" y="4739"/>
                    <a:pt x="685" y="4678"/>
                    <a:pt x="704" y="4631"/>
                  </a:cubicBezTo>
                  <a:cubicBezTo>
                    <a:pt x="708" y="4613"/>
                    <a:pt x="718" y="4593"/>
                    <a:pt x="723" y="4584"/>
                  </a:cubicBezTo>
                  <a:cubicBezTo>
                    <a:pt x="723" y="4579"/>
                    <a:pt x="727" y="4574"/>
                    <a:pt x="727" y="4570"/>
                  </a:cubicBezTo>
                  <a:cubicBezTo>
                    <a:pt x="727" y="4570"/>
                    <a:pt x="1030" y="4226"/>
                    <a:pt x="1331" y="3782"/>
                  </a:cubicBezTo>
                  <a:cubicBezTo>
                    <a:pt x="1482" y="3556"/>
                    <a:pt x="1633" y="3305"/>
                    <a:pt x="1750" y="3061"/>
                  </a:cubicBezTo>
                  <a:cubicBezTo>
                    <a:pt x="1864" y="2811"/>
                    <a:pt x="1939" y="2565"/>
                    <a:pt x="1939" y="2349"/>
                  </a:cubicBezTo>
                  <a:lnTo>
                    <a:pt x="1939" y="2330"/>
                  </a:lnTo>
                  <a:cubicBezTo>
                    <a:pt x="1939" y="2325"/>
                    <a:pt x="1935" y="2325"/>
                    <a:pt x="1930" y="2321"/>
                  </a:cubicBezTo>
                  <a:lnTo>
                    <a:pt x="1902" y="2321"/>
                  </a:lnTo>
                  <a:cubicBezTo>
                    <a:pt x="1765" y="2302"/>
                    <a:pt x="1204" y="2226"/>
                    <a:pt x="845" y="2019"/>
                  </a:cubicBezTo>
                  <a:cubicBezTo>
                    <a:pt x="699" y="1934"/>
                    <a:pt x="492" y="1731"/>
                    <a:pt x="322" y="1495"/>
                  </a:cubicBezTo>
                  <a:cubicBezTo>
                    <a:pt x="237" y="1381"/>
                    <a:pt x="161" y="1259"/>
                    <a:pt x="105" y="1141"/>
                  </a:cubicBezTo>
                  <a:cubicBezTo>
                    <a:pt x="53" y="1019"/>
                    <a:pt x="20" y="906"/>
                    <a:pt x="20" y="806"/>
                  </a:cubicBezTo>
                  <a:cubicBezTo>
                    <a:pt x="20" y="736"/>
                    <a:pt x="39" y="669"/>
                    <a:pt x="77" y="617"/>
                  </a:cubicBezTo>
                  <a:cubicBezTo>
                    <a:pt x="120" y="567"/>
                    <a:pt x="181" y="523"/>
                    <a:pt x="275" y="504"/>
                  </a:cubicBezTo>
                  <a:cubicBezTo>
                    <a:pt x="275" y="504"/>
                    <a:pt x="284" y="500"/>
                    <a:pt x="303" y="495"/>
                  </a:cubicBezTo>
                  <a:cubicBezTo>
                    <a:pt x="453" y="471"/>
                    <a:pt x="1143" y="354"/>
                    <a:pt x="1920" y="241"/>
                  </a:cubicBezTo>
                  <a:cubicBezTo>
                    <a:pt x="2703" y="127"/>
                    <a:pt x="3581" y="19"/>
                    <a:pt x="4114" y="19"/>
                  </a:cubicBezTo>
                  <a:close/>
                  <a:moveTo>
                    <a:pt x="4114" y="1"/>
                  </a:moveTo>
                  <a:cubicBezTo>
                    <a:pt x="3543" y="1"/>
                    <a:pt x="2581" y="123"/>
                    <a:pt x="1765" y="245"/>
                  </a:cubicBezTo>
                  <a:cubicBezTo>
                    <a:pt x="945" y="363"/>
                    <a:pt x="270" y="486"/>
                    <a:pt x="270" y="486"/>
                  </a:cubicBezTo>
                  <a:cubicBezTo>
                    <a:pt x="176" y="510"/>
                    <a:pt x="105" y="552"/>
                    <a:pt x="63" y="604"/>
                  </a:cubicBezTo>
                  <a:cubicBezTo>
                    <a:pt x="20" y="660"/>
                    <a:pt x="1" y="731"/>
                    <a:pt x="1" y="806"/>
                  </a:cubicBezTo>
                  <a:cubicBezTo>
                    <a:pt x="1" y="911"/>
                    <a:pt x="35" y="1028"/>
                    <a:pt x="91" y="1146"/>
                  </a:cubicBezTo>
                  <a:cubicBezTo>
                    <a:pt x="171" y="1325"/>
                    <a:pt x="303" y="1514"/>
                    <a:pt x="440" y="1675"/>
                  </a:cubicBezTo>
                  <a:cubicBezTo>
                    <a:pt x="577" y="1834"/>
                    <a:pt x="723" y="1967"/>
                    <a:pt x="836" y="2032"/>
                  </a:cubicBezTo>
                  <a:cubicBezTo>
                    <a:pt x="1043" y="2156"/>
                    <a:pt x="1317" y="2230"/>
                    <a:pt x="1539" y="2278"/>
                  </a:cubicBezTo>
                  <a:cubicBezTo>
                    <a:pt x="1732" y="2319"/>
                    <a:pt x="1881" y="2335"/>
                    <a:pt x="1920" y="2338"/>
                  </a:cubicBezTo>
                  <a:lnTo>
                    <a:pt x="1920" y="2338"/>
                  </a:lnTo>
                  <a:lnTo>
                    <a:pt x="1920" y="2349"/>
                  </a:lnTo>
                  <a:cubicBezTo>
                    <a:pt x="1920" y="2561"/>
                    <a:pt x="1846" y="2806"/>
                    <a:pt x="1732" y="3051"/>
                  </a:cubicBezTo>
                  <a:cubicBezTo>
                    <a:pt x="1563" y="3419"/>
                    <a:pt x="1308" y="3797"/>
                    <a:pt x="1095" y="4080"/>
                  </a:cubicBezTo>
                  <a:cubicBezTo>
                    <a:pt x="991" y="4221"/>
                    <a:pt x="893" y="4343"/>
                    <a:pt x="827" y="4424"/>
                  </a:cubicBezTo>
                  <a:cubicBezTo>
                    <a:pt x="788" y="4465"/>
                    <a:pt x="760" y="4499"/>
                    <a:pt x="742" y="4522"/>
                  </a:cubicBezTo>
                  <a:cubicBezTo>
                    <a:pt x="723" y="4541"/>
                    <a:pt x="714" y="4556"/>
                    <a:pt x="714" y="4556"/>
                  </a:cubicBezTo>
                  <a:cubicBezTo>
                    <a:pt x="714" y="4561"/>
                    <a:pt x="544" y="4952"/>
                    <a:pt x="538" y="5386"/>
                  </a:cubicBezTo>
                  <a:cubicBezTo>
                    <a:pt x="538" y="5626"/>
                    <a:pt x="595" y="5880"/>
                    <a:pt x="760" y="6088"/>
                  </a:cubicBezTo>
                  <a:cubicBezTo>
                    <a:pt x="925" y="6296"/>
                    <a:pt x="1204" y="6452"/>
                    <a:pt x="1652" y="6494"/>
                  </a:cubicBezTo>
                  <a:cubicBezTo>
                    <a:pt x="1698" y="6498"/>
                    <a:pt x="1750" y="6503"/>
                    <a:pt x="1798" y="6503"/>
                  </a:cubicBezTo>
                  <a:cubicBezTo>
                    <a:pt x="2218" y="6503"/>
                    <a:pt x="2651" y="6328"/>
                    <a:pt x="3071" y="6045"/>
                  </a:cubicBezTo>
                  <a:cubicBezTo>
                    <a:pt x="3698" y="5626"/>
                    <a:pt x="4297" y="4957"/>
                    <a:pt x="4760" y="4258"/>
                  </a:cubicBezTo>
                  <a:cubicBezTo>
                    <a:pt x="5222" y="3560"/>
                    <a:pt x="5557" y="2830"/>
                    <a:pt x="5651" y="2282"/>
                  </a:cubicBezTo>
                  <a:cubicBezTo>
                    <a:pt x="5683" y="2075"/>
                    <a:pt x="5703" y="1886"/>
                    <a:pt x="5703" y="1716"/>
                  </a:cubicBezTo>
                  <a:cubicBezTo>
                    <a:pt x="5703" y="1179"/>
                    <a:pt x="5542" y="802"/>
                    <a:pt x="5311" y="543"/>
                  </a:cubicBezTo>
                  <a:cubicBezTo>
                    <a:pt x="5085" y="278"/>
                    <a:pt x="4788" y="132"/>
                    <a:pt x="4519" y="42"/>
                  </a:cubicBezTo>
                  <a:cubicBezTo>
                    <a:pt x="4434" y="14"/>
                    <a:pt x="4292" y="1"/>
                    <a:pt x="4114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0"/>
            <p:cNvSpPr/>
            <p:nvPr/>
          </p:nvSpPr>
          <p:spPr>
            <a:xfrm>
              <a:off x="6318228" y="2050032"/>
              <a:ext cx="153643" cy="92833"/>
            </a:xfrm>
            <a:custGeom>
              <a:rect b="b" l="l" r="r" t="t"/>
              <a:pathLst>
                <a:path extrusionOk="0" h="1722" w="2850">
                  <a:moveTo>
                    <a:pt x="844" y="64"/>
                  </a:moveTo>
                  <a:cubicBezTo>
                    <a:pt x="686" y="64"/>
                    <a:pt x="588" y="112"/>
                    <a:pt x="349" y="288"/>
                  </a:cubicBezTo>
                  <a:cubicBezTo>
                    <a:pt x="1" y="542"/>
                    <a:pt x="694" y="1650"/>
                    <a:pt x="1350" y="1717"/>
                  </a:cubicBezTo>
                  <a:cubicBezTo>
                    <a:pt x="1379" y="1720"/>
                    <a:pt x="1408" y="1722"/>
                    <a:pt x="1436" y="1722"/>
                  </a:cubicBezTo>
                  <a:cubicBezTo>
                    <a:pt x="2037" y="1722"/>
                    <a:pt x="2379" y="1028"/>
                    <a:pt x="2608" y="529"/>
                  </a:cubicBezTo>
                  <a:cubicBezTo>
                    <a:pt x="2849" y="0"/>
                    <a:pt x="2175" y="185"/>
                    <a:pt x="1109" y="85"/>
                  </a:cubicBezTo>
                  <a:cubicBezTo>
                    <a:pt x="997" y="74"/>
                    <a:pt x="915" y="64"/>
                    <a:pt x="844" y="64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0"/>
            <p:cNvSpPr/>
            <p:nvPr/>
          </p:nvSpPr>
          <p:spPr>
            <a:xfrm>
              <a:off x="6341895" y="2063079"/>
              <a:ext cx="53640" cy="34556"/>
            </a:xfrm>
            <a:custGeom>
              <a:rect b="b" l="l" r="r" t="t"/>
              <a:pathLst>
                <a:path extrusionOk="0" h="641" w="995">
                  <a:moveTo>
                    <a:pt x="483" y="1"/>
                  </a:moveTo>
                  <a:cubicBezTo>
                    <a:pt x="314" y="1"/>
                    <a:pt x="151" y="21"/>
                    <a:pt x="90" y="84"/>
                  </a:cubicBezTo>
                  <a:cubicBezTo>
                    <a:pt x="1" y="174"/>
                    <a:pt x="95" y="390"/>
                    <a:pt x="184" y="560"/>
                  </a:cubicBezTo>
                  <a:cubicBezTo>
                    <a:pt x="215" y="613"/>
                    <a:pt x="268" y="641"/>
                    <a:pt x="322" y="641"/>
                  </a:cubicBezTo>
                  <a:cubicBezTo>
                    <a:pt x="369" y="641"/>
                    <a:pt x="415" y="620"/>
                    <a:pt x="448" y="579"/>
                  </a:cubicBezTo>
                  <a:cubicBezTo>
                    <a:pt x="589" y="400"/>
                    <a:pt x="807" y="141"/>
                    <a:pt x="957" y="65"/>
                  </a:cubicBezTo>
                  <a:cubicBezTo>
                    <a:pt x="994" y="45"/>
                    <a:pt x="733" y="1"/>
                    <a:pt x="483" y="1"/>
                  </a:cubicBezTo>
                  <a:close/>
                </a:path>
              </a:pathLst>
            </a:custGeom>
            <a:solidFill>
              <a:srgbClr val="F2E4F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0"/>
            <p:cNvSpPr/>
            <p:nvPr/>
          </p:nvSpPr>
          <p:spPr>
            <a:xfrm>
              <a:off x="6448152" y="2110304"/>
              <a:ext cx="143401" cy="44799"/>
            </a:xfrm>
            <a:custGeom>
              <a:rect b="b" l="l" r="r" t="t"/>
              <a:pathLst>
                <a:path extrusionOk="0" h="831" w="2660">
                  <a:moveTo>
                    <a:pt x="2651" y="1"/>
                  </a:moveTo>
                  <a:cubicBezTo>
                    <a:pt x="2646" y="5"/>
                    <a:pt x="2642" y="10"/>
                    <a:pt x="2642" y="14"/>
                  </a:cubicBezTo>
                  <a:lnTo>
                    <a:pt x="2642" y="19"/>
                  </a:lnTo>
                  <a:cubicBezTo>
                    <a:pt x="2642" y="33"/>
                    <a:pt x="2636" y="104"/>
                    <a:pt x="2547" y="208"/>
                  </a:cubicBezTo>
                  <a:cubicBezTo>
                    <a:pt x="2462" y="306"/>
                    <a:pt x="2297" y="439"/>
                    <a:pt x="1972" y="585"/>
                  </a:cubicBezTo>
                  <a:cubicBezTo>
                    <a:pt x="1547" y="774"/>
                    <a:pt x="925" y="811"/>
                    <a:pt x="496" y="811"/>
                  </a:cubicBezTo>
                  <a:cubicBezTo>
                    <a:pt x="350" y="811"/>
                    <a:pt x="231" y="806"/>
                    <a:pt x="146" y="802"/>
                  </a:cubicBezTo>
                  <a:cubicBezTo>
                    <a:pt x="104" y="802"/>
                    <a:pt x="67" y="797"/>
                    <a:pt x="43" y="797"/>
                  </a:cubicBezTo>
                  <a:cubicBezTo>
                    <a:pt x="24" y="797"/>
                    <a:pt x="10" y="793"/>
                    <a:pt x="10" y="793"/>
                  </a:cubicBezTo>
                  <a:cubicBezTo>
                    <a:pt x="5" y="793"/>
                    <a:pt x="0" y="797"/>
                    <a:pt x="0" y="802"/>
                  </a:cubicBezTo>
                  <a:cubicBezTo>
                    <a:pt x="0" y="806"/>
                    <a:pt x="0" y="811"/>
                    <a:pt x="10" y="811"/>
                  </a:cubicBezTo>
                  <a:cubicBezTo>
                    <a:pt x="10" y="811"/>
                    <a:pt x="208" y="830"/>
                    <a:pt x="496" y="830"/>
                  </a:cubicBezTo>
                  <a:cubicBezTo>
                    <a:pt x="925" y="830"/>
                    <a:pt x="1552" y="793"/>
                    <a:pt x="1981" y="599"/>
                  </a:cubicBezTo>
                  <a:cubicBezTo>
                    <a:pt x="2307" y="458"/>
                    <a:pt x="2477" y="321"/>
                    <a:pt x="2561" y="217"/>
                  </a:cubicBezTo>
                  <a:cubicBezTo>
                    <a:pt x="2651" y="114"/>
                    <a:pt x="2660" y="38"/>
                    <a:pt x="2660" y="19"/>
                  </a:cubicBezTo>
                  <a:lnTo>
                    <a:pt x="2660" y="10"/>
                  </a:lnTo>
                  <a:cubicBezTo>
                    <a:pt x="2660" y="5"/>
                    <a:pt x="2655" y="1"/>
                    <a:pt x="2651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0"/>
            <p:cNvSpPr/>
            <p:nvPr/>
          </p:nvSpPr>
          <p:spPr>
            <a:xfrm>
              <a:off x="6499259" y="2140494"/>
              <a:ext cx="91809" cy="100650"/>
            </a:xfrm>
            <a:custGeom>
              <a:rect b="b" l="l" r="r" t="t"/>
              <a:pathLst>
                <a:path extrusionOk="0" h="1867" w="1703">
                  <a:moveTo>
                    <a:pt x="1146" y="1"/>
                  </a:moveTo>
                  <a:lnTo>
                    <a:pt x="1" y="246"/>
                  </a:lnTo>
                  <a:cubicBezTo>
                    <a:pt x="1" y="246"/>
                    <a:pt x="1" y="246"/>
                    <a:pt x="2" y="246"/>
                  </a:cubicBezTo>
                  <a:cubicBezTo>
                    <a:pt x="29" y="246"/>
                    <a:pt x="355" y="259"/>
                    <a:pt x="373" y="864"/>
                  </a:cubicBezTo>
                  <a:cubicBezTo>
                    <a:pt x="383" y="1322"/>
                    <a:pt x="582" y="1866"/>
                    <a:pt x="869" y="1866"/>
                  </a:cubicBezTo>
                  <a:cubicBezTo>
                    <a:pt x="979" y="1866"/>
                    <a:pt x="1101" y="1787"/>
                    <a:pt x="1231" y="1595"/>
                  </a:cubicBezTo>
                  <a:cubicBezTo>
                    <a:pt x="1703" y="897"/>
                    <a:pt x="1146" y="1"/>
                    <a:pt x="1146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0"/>
            <p:cNvSpPr/>
            <p:nvPr/>
          </p:nvSpPr>
          <p:spPr>
            <a:xfrm>
              <a:off x="6498720" y="2139901"/>
              <a:ext cx="77576" cy="101620"/>
            </a:xfrm>
            <a:custGeom>
              <a:rect b="b" l="l" r="r" t="t"/>
              <a:pathLst>
                <a:path extrusionOk="0" h="1885" w="1439">
                  <a:moveTo>
                    <a:pt x="1152" y="23"/>
                  </a:moveTo>
                  <a:lnTo>
                    <a:pt x="1152" y="23"/>
                  </a:lnTo>
                  <a:cubicBezTo>
                    <a:pt x="1183" y="73"/>
                    <a:pt x="1421" y="491"/>
                    <a:pt x="1421" y="956"/>
                  </a:cubicBezTo>
                  <a:cubicBezTo>
                    <a:pt x="1421" y="1172"/>
                    <a:pt x="1373" y="1394"/>
                    <a:pt x="1232" y="1602"/>
                  </a:cubicBezTo>
                  <a:cubicBezTo>
                    <a:pt x="1171" y="1696"/>
                    <a:pt x="1104" y="1761"/>
                    <a:pt x="1047" y="1804"/>
                  </a:cubicBezTo>
                  <a:cubicBezTo>
                    <a:pt x="986" y="1846"/>
                    <a:pt x="930" y="1866"/>
                    <a:pt x="878" y="1866"/>
                  </a:cubicBezTo>
                  <a:cubicBezTo>
                    <a:pt x="812" y="1866"/>
                    <a:pt x="746" y="1833"/>
                    <a:pt x="690" y="1776"/>
                  </a:cubicBezTo>
                  <a:cubicBezTo>
                    <a:pt x="600" y="1691"/>
                    <a:pt x="529" y="1550"/>
                    <a:pt x="477" y="1389"/>
                  </a:cubicBezTo>
                  <a:cubicBezTo>
                    <a:pt x="425" y="1228"/>
                    <a:pt x="397" y="1045"/>
                    <a:pt x="392" y="875"/>
                  </a:cubicBezTo>
                  <a:cubicBezTo>
                    <a:pt x="383" y="573"/>
                    <a:pt x="298" y="418"/>
                    <a:pt x="209" y="333"/>
                  </a:cubicBezTo>
                  <a:cubicBezTo>
                    <a:pt x="159" y="286"/>
                    <a:pt x="105" y="265"/>
                    <a:pt x="66" y="255"/>
                  </a:cubicBezTo>
                  <a:lnTo>
                    <a:pt x="66" y="255"/>
                  </a:lnTo>
                  <a:lnTo>
                    <a:pt x="1152" y="23"/>
                  </a:lnTo>
                  <a:close/>
                  <a:moveTo>
                    <a:pt x="1157" y="1"/>
                  </a:moveTo>
                  <a:cubicBezTo>
                    <a:pt x="1156" y="1"/>
                    <a:pt x="1156" y="1"/>
                    <a:pt x="1156" y="3"/>
                  </a:cubicBezTo>
                  <a:lnTo>
                    <a:pt x="28" y="249"/>
                  </a:lnTo>
                  <a:lnTo>
                    <a:pt x="28" y="249"/>
                  </a:lnTo>
                  <a:cubicBezTo>
                    <a:pt x="22" y="248"/>
                    <a:pt x="17" y="248"/>
                    <a:pt x="15" y="248"/>
                  </a:cubicBezTo>
                  <a:lnTo>
                    <a:pt x="11" y="248"/>
                  </a:lnTo>
                  <a:lnTo>
                    <a:pt x="11" y="253"/>
                  </a:lnTo>
                  <a:cubicBezTo>
                    <a:pt x="6" y="253"/>
                    <a:pt x="0" y="257"/>
                    <a:pt x="0" y="262"/>
                  </a:cubicBezTo>
                  <a:cubicBezTo>
                    <a:pt x="0" y="265"/>
                    <a:pt x="3" y="269"/>
                    <a:pt x="6" y="269"/>
                  </a:cubicBezTo>
                  <a:cubicBezTo>
                    <a:pt x="8" y="269"/>
                    <a:pt x="9" y="268"/>
                    <a:pt x="11" y="266"/>
                  </a:cubicBezTo>
                  <a:lnTo>
                    <a:pt x="15" y="266"/>
                  </a:lnTo>
                  <a:cubicBezTo>
                    <a:pt x="29" y="266"/>
                    <a:pt x="114" y="272"/>
                    <a:pt x="199" y="347"/>
                  </a:cubicBezTo>
                  <a:cubicBezTo>
                    <a:pt x="279" y="427"/>
                    <a:pt x="364" y="578"/>
                    <a:pt x="374" y="875"/>
                  </a:cubicBezTo>
                  <a:cubicBezTo>
                    <a:pt x="378" y="1106"/>
                    <a:pt x="431" y="1356"/>
                    <a:pt x="520" y="1550"/>
                  </a:cubicBezTo>
                  <a:cubicBezTo>
                    <a:pt x="562" y="1648"/>
                    <a:pt x="614" y="1733"/>
                    <a:pt x="675" y="1790"/>
                  </a:cubicBezTo>
                  <a:cubicBezTo>
                    <a:pt x="736" y="1851"/>
                    <a:pt x="803" y="1885"/>
                    <a:pt x="878" y="1885"/>
                  </a:cubicBezTo>
                  <a:cubicBezTo>
                    <a:pt x="934" y="1885"/>
                    <a:pt x="996" y="1866"/>
                    <a:pt x="1058" y="1818"/>
                  </a:cubicBezTo>
                  <a:cubicBezTo>
                    <a:pt x="1119" y="1776"/>
                    <a:pt x="1184" y="1705"/>
                    <a:pt x="1251" y="1611"/>
                  </a:cubicBezTo>
                  <a:cubicBezTo>
                    <a:pt x="1393" y="1398"/>
                    <a:pt x="1439" y="1172"/>
                    <a:pt x="1439" y="956"/>
                  </a:cubicBezTo>
                  <a:cubicBezTo>
                    <a:pt x="1439" y="451"/>
                    <a:pt x="1166" y="7"/>
                    <a:pt x="1166" y="7"/>
                  </a:cubicBezTo>
                  <a:cubicBezTo>
                    <a:pt x="1162" y="4"/>
                    <a:pt x="1159" y="1"/>
                    <a:pt x="1157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0"/>
            <p:cNvSpPr/>
            <p:nvPr/>
          </p:nvSpPr>
          <p:spPr>
            <a:xfrm>
              <a:off x="6537158" y="2148742"/>
              <a:ext cx="18599" cy="77253"/>
            </a:xfrm>
            <a:custGeom>
              <a:rect b="b" l="l" r="r" t="t"/>
              <a:pathLst>
                <a:path extrusionOk="0" h="1433" w="345">
                  <a:moveTo>
                    <a:pt x="12" y="1"/>
                  </a:moveTo>
                  <a:cubicBezTo>
                    <a:pt x="10" y="1"/>
                    <a:pt x="7" y="2"/>
                    <a:pt x="5" y="4"/>
                  </a:cubicBezTo>
                  <a:cubicBezTo>
                    <a:pt x="1" y="4"/>
                    <a:pt x="1" y="8"/>
                    <a:pt x="1" y="13"/>
                  </a:cubicBezTo>
                  <a:cubicBezTo>
                    <a:pt x="1" y="13"/>
                    <a:pt x="5" y="18"/>
                    <a:pt x="5" y="23"/>
                  </a:cubicBezTo>
                  <a:cubicBezTo>
                    <a:pt x="42" y="80"/>
                    <a:pt x="325" y="574"/>
                    <a:pt x="325" y="1042"/>
                  </a:cubicBezTo>
                  <a:cubicBezTo>
                    <a:pt x="325" y="1173"/>
                    <a:pt x="302" y="1301"/>
                    <a:pt x="245" y="1419"/>
                  </a:cubicBezTo>
                  <a:cubicBezTo>
                    <a:pt x="245" y="1423"/>
                    <a:pt x="245" y="1428"/>
                    <a:pt x="249" y="1432"/>
                  </a:cubicBezTo>
                  <a:cubicBezTo>
                    <a:pt x="255" y="1432"/>
                    <a:pt x="260" y="1432"/>
                    <a:pt x="264" y="1428"/>
                  </a:cubicBezTo>
                  <a:cubicBezTo>
                    <a:pt x="321" y="1305"/>
                    <a:pt x="345" y="1173"/>
                    <a:pt x="345" y="1042"/>
                  </a:cubicBezTo>
                  <a:cubicBezTo>
                    <a:pt x="345" y="792"/>
                    <a:pt x="264" y="532"/>
                    <a:pt x="184" y="334"/>
                  </a:cubicBezTo>
                  <a:cubicBezTo>
                    <a:pt x="99" y="141"/>
                    <a:pt x="19" y="4"/>
                    <a:pt x="19" y="4"/>
                  </a:cubicBezTo>
                  <a:cubicBezTo>
                    <a:pt x="16" y="2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0"/>
            <p:cNvSpPr/>
            <p:nvPr/>
          </p:nvSpPr>
          <p:spPr>
            <a:xfrm>
              <a:off x="6384053" y="3105595"/>
              <a:ext cx="69490" cy="204696"/>
            </a:xfrm>
            <a:custGeom>
              <a:rect b="b" l="l" r="r" t="t"/>
              <a:pathLst>
                <a:path extrusionOk="0" h="3797" w="1289">
                  <a:moveTo>
                    <a:pt x="1" y="0"/>
                  </a:moveTo>
                  <a:lnTo>
                    <a:pt x="266" y="3796"/>
                  </a:lnTo>
                  <a:lnTo>
                    <a:pt x="1100" y="3754"/>
                  </a:lnTo>
                  <a:lnTo>
                    <a:pt x="1289" y="0"/>
                  </a:ln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0"/>
            <p:cNvSpPr/>
            <p:nvPr/>
          </p:nvSpPr>
          <p:spPr>
            <a:xfrm>
              <a:off x="6384053" y="3105595"/>
              <a:ext cx="69490" cy="203133"/>
            </a:xfrm>
            <a:custGeom>
              <a:rect b="b" l="l" r="r" t="t"/>
              <a:pathLst>
                <a:path extrusionOk="0" h="3768" w="1289">
                  <a:moveTo>
                    <a:pt x="1" y="0"/>
                  </a:moveTo>
                  <a:lnTo>
                    <a:pt x="1" y="28"/>
                  </a:lnTo>
                  <a:lnTo>
                    <a:pt x="741" y="246"/>
                  </a:lnTo>
                  <a:lnTo>
                    <a:pt x="860" y="3768"/>
                  </a:lnTo>
                  <a:lnTo>
                    <a:pt x="1100" y="3754"/>
                  </a:lnTo>
                  <a:lnTo>
                    <a:pt x="1289" y="0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0"/>
            <p:cNvSpPr/>
            <p:nvPr/>
          </p:nvSpPr>
          <p:spPr>
            <a:xfrm>
              <a:off x="6383568" y="3105110"/>
              <a:ext cx="70460" cy="205721"/>
            </a:xfrm>
            <a:custGeom>
              <a:rect b="b" l="l" r="r" t="t"/>
              <a:pathLst>
                <a:path extrusionOk="0" h="3816" w="1307">
                  <a:moveTo>
                    <a:pt x="1287" y="18"/>
                  </a:moveTo>
                  <a:lnTo>
                    <a:pt x="1100" y="3753"/>
                  </a:lnTo>
                  <a:lnTo>
                    <a:pt x="284" y="3796"/>
                  </a:lnTo>
                  <a:lnTo>
                    <a:pt x="20" y="18"/>
                  </a:lnTo>
                  <a:close/>
                  <a:moveTo>
                    <a:pt x="1" y="0"/>
                  </a:moveTo>
                  <a:lnTo>
                    <a:pt x="1" y="9"/>
                  </a:lnTo>
                  <a:lnTo>
                    <a:pt x="265" y="3805"/>
                  </a:lnTo>
                  <a:cubicBezTo>
                    <a:pt x="265" y="3810"/>
                    <a:pt x="269" y="3815"/>
                    <a:pt x="275" y="3815"/>
                  </a:cubicBezTo>
                  <a:lnTo>
                    <a:pt x="1109" y="3772"/>
                  </a:lnTo>
                  <a:cubicBezTo>
                    <a:pt x="1113" y="3772"/>
                    <a:pt x="1118" y="3768"/>
                    <a:pt x="1118" y="3763"/>
                  </a:cubicBezTo>
                  <a:lnTo>
                    <a:pt x="1307" y="9"/>
                  </a:lnTo>
                  <a:cubicBezTo>
                    <a:pt x="1307" y="5"/>
                    <a:pt x="1307" y="5"/>
                    <a:pt x="1302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0"/>
            <p:cNvSpPr/>
            <p:nvPr/>
          </p:nvSpPr>
          <p:spPr>
            <a:xfrm>
              <a:off x="6392247" y="3231691"/>
              <a:ext cx="54395" cy="79140"/>
            </a:xfrm>
            <a:custGeom>
              <a:rect b="b" l="l" r="r" t="t"/>
              <a:pathLst>
                <a:path extrusionOk="0" h="1468" w="1009">
                  <a:moveTo>
                    <a:pt x="19" y="19"/>
                  </a:moveTo>
                  <a:lnTo>
                    <a:pt x="991" y="47"/>
                  </a:lnTo>
                  <a:lnTo>
                    <a:pt x="939" y="1405"/>
                  </a:lnTo>
                  <a:lnTo>
                    <a:pt x="123" y="1448"/>
                  </a:lnTo>
                  <a:lnTo>
                    <a:pt x="19" y="19"/>
                  </a:lnTo>
                  <a:close/>
                  <a:moveTo>
                    <a:pt x="10" y="1"/>
                  </a:moveTo>
                  <a:lnTo>
                    <a:pt x="5" y="5"/>
                  </a:lnTo>
                  <a:cubicBezTo>
                    <a:pt x="1" y="5"/>
                    <a:pt x="1" y="10"/>
                    <a:pt x="1" y="14"/>
                  </a:cubicBezTo>
                  <a:lnTo>
                    <a:pt x="104" y="1457"/>
                  </a:lnTo>
                  <a:cubicBezTo>
                    <a:pt x="104" y="1462"/>
                    <a:pt x="108" y="1467"/>
                    <a:pt x="114" y="1467"/>
                  </a:cubicBezTo>
                  <a:lnTo>
                    <a:pt x="948" y="1424"/>
                  </a:lnTo>
                  <a:cubicBezTo>
                    <a:pt x="952" y="1424"/>
                    <a:pt x="957" y="1420"/>
                    <a:pt x="957" y="1415"/>
                  </a:cubicBezTo>
                  <a:lnTo>
                    <a:pt x="1009" y="38"/>
                  </a:lnTo>
                  <a:lnTo>
                    <a:pt x="1009" y="33"/>
                  </a:lnTo>
                  <a:cubicBezTo>
                    <a:pt x="1004" y="29"/>
                    <a:pt x="1004" y="29"/>
                    <a:pt x="1000" y="29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0"/>
            <p:cNvSpPr/>
            <p:nvPr/>
          </p:nvSpPr>
          <p:spPr>
            <a:xfrm>
              <a:off x="5510597" y="1811857"/>
              <a:ext cx="246584" cy="156069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0"/>
            <p:cNvSpPr/>
            <p:nvPr/>
          </p:nvSpPr>
          <p:spPr>
            <a:xfrm>
              <a:off x="5517929" y="1811318"/>
              <a:ext cx="227069" cy="157094"/>
            </a:xfrm>
            <a:custGeom>
              <a:rect b="b" l="l" r="r" t="t"/>
              <a:pathLst>
                <a:path extrusionOk="0" h="2914" w="4212">
                  <a:moveTo>
                    <a:pt x="3084" y="19"/>
                  </a:moveTo>
                  <a:cubicBezTo>
                    <a:pt x="3330" y="19"/>
                    <a:pt x="3543" y="23"/>
                    <a:pt x="3689" y="38"/>
                  </a:cubicBezTo>
                  <a:cubicBezTo>
                    <a:pt x="3787" y="47"/>
                    <a:pt x="3867" y="86"/>
                    <a:pt x="3933" y="147"/>
                  </a:cubicBezTo>
                  <a:cubicBezTo>
                    <a:pt x="4033" y="236"/>
                    <a:pt x="4098" y="378"/>
                    <a:pt x="4137" y="538"/>
                  </a:cubicBezTo>
                  <a:cubicBezTo>
                    <a:pt x="4179" y="702"/>
                    <a:pt x="4193" y="891"/>
                    <a:pt x="4193" y="1076"/>
                  </a:cubicBezTo>
                  <a:cubicBezTo>
                    <a:pt x="4193" y="1283"/>
                    <a:pt x="4174" y="1486"/>
                    <a:pt x="4150" y="1651"/>
                  </a:cubicBezTo>
                  <a:cubicBezTo>
                    <a:pt x="4141" y="1731"/>
                    <a:pt x="4131" y="1801"/>
                    <a:pt x="4118" y="1858"/>
                  </a:cubicBezTo>
                  <a:cubicBezTo>
                    <a:pt x="4108" y="1915"/>
                    <a:pt x="4098" y="1958"/>
                    <a:pt x="4089" y="1981"/>
                  </a:cubicBezTo>
                  <a:cubicBezTo>
                    <a:pt x="4085" y="2000"/>
                    <a:pt x="4056" y="2023"/>
                    <a:pt x="4013" y="2043"/>
                  </a:cubicBezTo>
                  <a:cubicBezTo>
                    <a:pt x="3943" y="2075"/>
                    <a:pt x="3826" y="2099"/>
                    <a:pt x="3689" y="2117"/>
                  </a:cubicBezTo>
                  <a:cubicBezTo>
                    <a:pt x="3480" y="2146"/>
                    <a:pt x="3236" y="2160"/>
                    <a:pt x="3042" y="2169"/>
                  </a:cubicBezTo>
                  <a:cubicBezTo>
                    <a:pt x="2948" y="2169"/>
                    <a:pt x="2863" y="2174"/>
                    <a:pt x="2801" y="2174"/>
                  </a:cubicBezTo>
                  <a:lnTo>
                    <a:pt x="2707" y="2174"/>
                  </a:lnTo>
                  <a:cubicBezTo>
                    <a:pt x="2707" y="2174"/>
                    <a:pt x="2703" y="2174"/>
                    <a:pt x="2703" y="2179"/>
                  </a:cubicBezTo>
                  <a:cubicBezTo>
                    <a:pt x="2698" y="2179"/>
                    <a:pt x="2698" y="2184"/>
                    <a:pt x="2698" y="2184"/>
                  </a:cubicBezTo>
                  <a:lnTo>
                    <a:pt x="2766" y="2879"/>
                  </a:lnTo>
                  <a:lnTo>
                    <a:pt x="2766" y="2879"/>
                  </a:lnTo>
                  <a:cubicBezTo>
                    <a:pt x="2765" y="2878"/>
                    <a:pt x="2765" y="2877"/>
                    <a:pt x="2764" y="2877"/>
                  </a:cubicBezTo>
                  <a:cubicBezTo>
                    <a:pt x="2727" y="2835"/>
                    <a:pt x="2622" y="2717"/>
                    <a:pt x="2518" y="2589"/>
                  </a:cubicBezTo>
                  <a:cubicBezTo>
                    <a:pt x="2415" y="2462"/>
                    <a:pt x="2311" y="2321"/>
                    <a:pt x="2259" y="2226"/>
                  </a:cubicBezTo>
                  <a:cubicBezTo>
                    <a:pt x="2250" y="2202"/>
                    <a:pt x="2231" y="2189"/>
                    <a:pt x="2207" y="2174"/>
                  </a:cubicBezTo>
                  <a:cubicBezTo>
                    <a:pt x="2170" y="2151"/>
                    <a:pt x="2118" y="2141"/>
                    <a:pt x="2057" y="2132"/>
                  </a:cubicBezTo>
                  <a:cubicBezTo>
                    <a:pt x="1995" y="2123"/>
                    <a:pt x="1924" y="2117"/>
                    <a:pt x="1845" y="2117"/>
                  </a:cubicBezTo>
                  <a:cubicBezTo>
                    <a:pt x="1458" y="2117"/>
                    <a:pt x="906" y="2198"/>
                    <a:pt x="576" y="2198"/>
                  </a:cubicBezTo>
                  <a:lnTo>
                    <a:pt x="500" y="2198"/>
                  </a:lnTo>
                  <a:cubicBezTo>
                    <a:pt x="463" y="2198"/>
                    <a:pt x="430" y="2184"/>
                    <a:pt x="392" y="2156"/>
                  </a:cubicBezTo>
                  <a:cubicBezTo>
                    <a:pt x="335" y="2113"/>
                    <a:pt x="283" y="2032"/>
                    <a:pt x="237" y="1929"/>
                  </a:cubicBezTo>
                  <a:cubicBezTo>
                    <a:pt x="95" y="1623"/>
                    <a:pt x="19" y="1113"/>
                    <a:pt x="19" y="717"/>
                  </a:cubicBezTo>
                  <a:cubicBezTo>
                    <a:pt x="19" y="561"/>
                    <a:pt x="28" y="420"/>
                    <a:pt x="52" y="317"/>
                  </a:cubicBezTo>
                  <a:cubicBezTo>
                    <a:pt x="67" y="269"/>
                    <a:pt x="80" y="227"/>
                    <a:pt x="100" y="199"/>
                  </a:cubicBezTo>
                  <a:cubicBezTo>
                    <a:pt x="119" y="171"/>
                    <a:pt x="137" y="151"/>
                    <a:pt x="161" y="151"/>
                  </a:cubicBezTo>
                  <a:cubicBezTo>
                    <a:pt x="217" y="142"/>
                    <a:pt x="368" y="128"/>
                    <a:pt x="572" y="114"/>
                  </a:cubicBezTo>
                  <a:cubicBezTo>
                    <a:pt x="1188" y="71"/>
                    <a:pt x="2316" y="19"/>
                    <a:pt x="3084" y="19"/>
                  </a:cubicBezTo>
                  <a:close/>
                  <a:moveTo>
                    <a:pt x="3084" y="1"/>
                  </a:moveTo>
                  <a:cubicBezTo>
                    <a:pt x="2570" y="1"/>
                    <a:pt x="1896" y="23"/>
                    <a:pt x="1325" y="52"/>
                  </a:cubicBezTo>
                  <a:cubicBezTo>
                    <a:pt x="1038" y="66"/>
                    <a:pt x="779" y="80"/>
                    <a:pt x="572" y="95"/>
                  </a:cubicBezTo>
                  <a:cubicBezTo>
                    <a:pt x="363" y="108"/>
                    <a:pt x="217" y="123"/>
                    <a:pt x="156" y="132"/>
                  </a:cubicBezTo>
                  <a:cubicBezTo>
                    <a:pt x="128" y="137"/>
                    <a:pt x="104" y="156"/>
                    <a:pt x="85" y="189"/>
                  </a:cubicBezTo>
                  <a:cubicBezTo>
                    <a:pt x="57" y="236"/>
                    <a:pt x="34" y="306"/>
                    <a:pt x="19" y="397"/>
                  </a:cubicBezTo>
                  <a:cubicBezTo>
                    <a:pt x="6" y="491"/>
                    <a:pt x="0" y="600"/>
                    <a:pt x="0" y="717"/>
                  </a:cubicBezTo>
                  <a:cubicBezTo>
                    <a:pt x="0" y="1019"/>
                    <a:pt x="43" y="1392"/>
                    <a:pt x="128" y="1688"/>
                  </a:cubicBezTo>
                  <a:cubicBezTo>
                    <a:pt x="170" y="1834"/>
                    <a:pt x="222" y="1962"/>
                    <a:pt x="283" y="2056"/>
                  </a:cubicBezTo>
                  <a:cubicBezTo>
                    <a:pt x="311" y="2104"/>
                    <a:pt x="345" y="2146"/>
                    <a:pt x="383" y="2169"/>
                  </a:cubicBezTo>
                  <a:cubicBezTo>
                    <a:pt x="420" y="2198"/>
                    <a:pt x="458" y="2217"/>
                    <a:pt x="500" y="2217"/>
                  </a:cubicBezTo>
                  <a:lnTo>
                    <a:pt x="576" y="2217"/>
                  </a:lnTo>
                  <a:cubicBezTo>
                    <a:pt x="906" y="2217"/>
                    <a:pt x="1462" y="2136"/>
                    <a:pt x="1845" y="2136"/>
                  </a:cubicBezTo>
                  <a:cubicBezTo>
                    <a:pt x="1948" y="2136"/>
                    <a:pt x="2043" y="2146"/>
                    <a:pt x="2113" y="2160"/>
                  </a:cubicBezTo>
                  <a:cubicBezTo>
                    <a:pt x="2146" y="2169"/>
                    <a:pt x="2174" y="2179"/>
                    <a:pt x="2198" y="2189"/>
                  </a:cubicBezTo>
                  <a:cubicBezTo>
                    <a:pt x="2222" y="2202"/>
                    <a:pt x="2235" y="2217"/>
                    <a:pt x="2246" y="2236"/>
                  </a:cubicBezTo>
                  <a:cubicBezTo>
                    <a:pt x="2302" y="2349"/>
                    <a:pt x="2433" y="2513"/>
                    <a:pt x="2552" y="2655"/>
                  </a:cubicBezTo>
                  <a:cubicBezTo>
                    <a:pt x="2670" y="2796"/>
                    <a:pt x="2768" y="2909"/>
                    <a:pt x="2768" y="2909"/>
                  </a:cubicBezTo>
                  <a:cubicBezTo>
                    <a:pt x="2771" y="2912"/>
                    <a:pt x="2773" y="2914"/>
                    <a:pt x="2776" y="2914"/>
                  </a:cubicBezTo>
                  <a:cubicBezTo>
                    <a:pt x="2778" y="2914"/>
                    <a:pt x="2781" y="2912"/>
                    <a:pt x="2783" y="2909"/>
                  </a:cubicBezTo>
                  <a:cubicBezTo>
                    <a:pt x="2783" y="2909"/>
                    <a:pt x="2788" y="2905"/>
                    <a:pt x="2788" y="2900"/>
                  </a:cubicBezTo>
                  <a:lnTo>
                    <a:pt x="2717" y="2193"/>
                  </a:lnTo>
                  <a:lnTo>
                    <a:pt x="2717" y="2193"/>
                  </a:lnTo>
                  <a:cubicBezTo>
                    <a:pt x="2775" y="2193"/>
                    <a:pt x="3072" y="2191"/>
                    <a:pt x="3377" y="2169"/>
                  </a:cubicBezTo>
                  <a:cubicBezTo>
                    <a:pt x="3547" y="2156"/>
                    <a:pt x="3721" y="2136"/>
                    <a:pt x="3854" y="2108"/>
                  </a:cubicBezTo>
                  <a:cubicBezTo>
                    <a:pt x="3919" y="2095"/>
                    <a:pt x="3981" y="2075"/>
                    <a:pt x="4024" y="2056"/>
                  </a:cubicBezTo>
                  <a:cubicBezTo>
                    <a:pt x="4065" y="2038"/>
                    <a:pt x="4098" y="2014"/>
                    <a:pt x="4108" y="1986"/>
                  </a:cubicBezTo>
                  <a:cubicBezTo>
                    <a:pt x="4113" y="1962"/>
                    <a:pt x="4127" y="1919"/>
                    <a:pt x="4137" y="1863"/>
                  </a:cubicBezTo>
                  <a:cubicBezTo>
                    <a:pt x="4170" y="1693"/>
                    <a:pt x="4211" y="1387"/>
                    <a:pt x="4211" y="1076"/>
                  </a:cubicBezTo>
                  <a:cubicBezTo>
                    <a:pt x="4211" y="830"/>
                    <a:pt x="4183" y="576"/>
                    <a:pt x="4108" y="378"/>
                  </a:cubicBezTo>
                  <a:cubicBezTo>
                    <a:pt x="4070" y="278"/>
                    <a:pt x="4018" y="193"/>
                    <a:pt x="3948" y="132"/>
                  </a:cubicBezTo>
                  <a:cubicBezTo>
                    <a:pt x="3876" y="71"/>
                    <a:pt x="3792" y="29"/>
                    <a:pt x="3689" y="19"/>
                  </a:cubicBezTo>
                  <a:cubicBezTo>
                    <a:pt x="3543" y="5"/>
                    <a:pt x="3330" y="1"/>
                    <a:pt x="3084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0"/>
            <p:cNvSpPr/>
            <p:nvPr/>
          </p:nvSpPr>
          <p:spPr>
            <a:xfrm>
              <a:off x="5570546" y="1836494"/>
              <a:ext cx="122807" cy="65878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0"/>
            <p:cNvSpPr/>
            <p:nvPr/>
          </p:nvSpPr>
          <p:spPr>
            <a:xfrm>
              <a:off x="5581004" y="1836009"/>
              <a:ext cx="107335" cy="67010"/>
            </a:xfrm>
            <a:custGeom>
              <a:rect b="b" l="l" r="r" t="t"/>
              <a:pathLst>
                <a:path extrusionOk="0" h="1243" w="1991">
                  <a:moveTo>
                    <a:pt x="1816" y="18"/>
                  </a:moveTo>
                  <a:cubicBezTo>
                    <a:pt x="1853" y="18"/>
                    <a:pt x="1886" y="24"/>
                    <a:pt x="1910" y="33"/>
                  </a:cubicBezTo>
                  <a:cubicBezTo>
                    <a:pt x="1933" y="46"/>
                    <a:pt x="1953" y="66"/>
                    <a:pt x="1962" y="89"/>
                  </a:cubicBezTo>
                  <a:cubicBezTo>
                    <a:pt x="1966" y="109"/>
                    <a:pt x="1971" y="122"/>
                    <a:pt x="1971" y="142"/>
                  </a:cubicBezTo>
                  <a:cubicBezTo>
                    <a:pt x="1971" y="222"/>
                    <a:pt x="1920" y="329"/>
                    <a:pt x="1844" y="448"/>
                  </a:cubicBezTo>
                  <a:cubicBezTo>
                    <a:pt x="1726" y="623"/>
                    <a:pt x="1552" y="821"/>
                    <a:pt x="1405" y="967"/>
                  </a:cubicBezTo>
                  <a:cubicBezTo>
                    <a:pt x="1335" y="1042"/>
                    <a:pt x="1269" y="1108"/>
                    <a:pt x="1222" y="1156"/>
                  </a:cubicBezTo>
                  <a:cubicBezTo>
                    <a:pt x="1198" y="1174"/>
                    <a:pt x="1179" y="1193"/>
                    <a:pt x="1165" y="1207"/>
                  </a:cubicBezTo>
                  <a:cubicBezTo>
                    <a:pt x="1158" y="1214"/>
                    <a:pt x="1153" y="1219"/>
                    <a:pt x="1150" y="1222"/>
                  </a:cubicBezTo>
                  <a:lnTo>
                    <a:pt x="1150" y="1222"/>
                  </a:lnTo>
                  <a:cubicBezTo>
                    <a:pt x="1142" y="1216"/>
                    <a:pt x="1127" y="1206"/>
                    <a:pt x="1108" y="1193"/>
                  </a:cubicBezTo>
                  <a:cubicBezTo>
                    <a:pt x="1000" y="1122"/>
                    <a:pt x="726" y="947"/>
                    <a:pt x="481" y="754"/>
                  </a:cubicBezTo>
                  <a:cubicBezTo>
                    <a:pt x="358" y="660"/>
                    <a:pt x="240" y="561"/>
                    <a:pt x="155" y="471"/>
                  </a:cubicBezTo>
                  <a:cubicBezTo>
                    <a:pt x="114" y="424"/>
                    <a:pt x="81" y="381"/>
                    <a:pt x="57" y="344"/>
                  </a:cubicBezTo>
                  <a:cubicBezTo>
                    <a:pt x="33" y="301"/>
                    <a:pt x="18" y="268"/>
                    <a:pt x="18" y="240"/>
                  </a:cubicBezTo>
                  <a:cubicBezTo>
                    <a:pt x="18" y="216"/>
                    <a:pt x="29" y="198"/>
                    <a:pt x="42" y="183"/>
                  </a:cubicBezTo>
                  <a:cubicBezTo>
                    <a:pt x="103" y="122"/>
                    <a:pt x="160" y="103"/>
                    <a:pt x="217" y="98"/>
                  </a:cubicBezTo>
                  <a:cubicBezTo>
                    <a:pt x="292" y="98"/>
                    <a:pt x="373" y="146"/>
                    <a:pt x="467" y="207"/>
                  </a:cubicBezTo>
                  <a:cubicBezTo>
                    <a:pt x="562" y="268"/>
                    <a:pt x="675" y="344"/>
                    <a:pt x="806" y="410"/>
                  </a:cubicBezTo>
                  <a:lnTo>
                    <a:pt x="816" y="410"/>
                  </a:lnTo>
                  <a:cubicBezTo>
                    <a:pt x="816" y="410"/>
                    <a:pt x="825" y="405"/>
                    <a:pt x="845" y="392"/>
                  </a:cubicBezTo>
                  <a:cubicBezTo>
                    <a:pt x="910" y="353"/>
                    <a:pt x="1085" y="259"/>
                    <a:pt x="1274" y="174"/>
                  </a:cubicBezTo>
                  <a:cubicBezTo>
                    <a:pt x="1372" y="137"/>
                    <a:pt x="1472" y="94"/>
                    <a:pt x="1566" y="66"/>
                  </a:cubicBezTo>
                  <a:cubicBezTo>
                    <a:pt x="1660" y="37"/>
                    <a:pt x="1744" y="18"/>
                    <a:pt x="1816" y="18"/>
                  </a:cubicBezTo>
                  <a:close/>
                  <a:moveTo>
                    <a:pt x="1816" y="0"/>
                  </a:moveTo>
                  <a:cubicBezTo>
                    <a:pt x="1731" y="0"/>
                    <a:pt x="1627" y="24"/>
                    <a:pt x="1518" y="61"/>
                  </a:cubicBezTo>
                  <a:cubicBezTo>
                    <a:pt x="1210" y="163"/>
                    <a:pt x="855" y="364"/>
                    <a:pt x="811" y="389"/>
                  </a:cubicBezTo>
                  <a:lnTo>
                    <a:pt x="811" y="389"/>
                  </a:lnTo>
                  <a:cubicBezTo>
                    <a:pt x="681" y="327"/>
                    <a:pt x="574" y="249"/>
                    <a:pt x="477" y="188"/>
                  </a:cubicBezTo>
                  <a:cubicBezTo>
                    <a:pt x="382" y="127"/>
                    <a:pt x="297" y="85"/>
                    <a:pt x="217" y="80"/>
                  </a:cubicBezTo>
                  <a:cubicBezTo>
                    <a:pt x="151" y="80"/>
                    <a:pt x="90" y="109"/>
                    <a:pt x="29" y="170"/>
                  </a:cubicBezTo>
                  <a:cubicBezTo>
                    <a:pt x="9" y="188"/>
                    <a:pt x="0" y="212"/>
                    <a:pt x="0" y="240"/>
                  </a:cubicBezTo>
                  <a:cubicBezTo>
                    <a:pt x="0" y="278"/>
                    <a:pt x="18" y="320"/>
                    <a:pt x="52" y="372"/>
                  </a:cubicBezTo>
                  <a:cubicBezTo>
                    <a:pt x="109" y="453"/>
                    <a:pt x="203" y="547"/>
                    <a:pt x="316" y="646"/>
                  </a:cubicBezTo>
                  <a:cubicBezTo>
                    <a:pt x="656" y="938"/>
                    <a:pt x="1146" y="1240"/>
                    <a:pt x="1146" y="1240"/>
                  </a:cubicBezTo>
                  <a:cubicBezTo>
                    <a:pt x="1147" y="1242"/>
                    <a:pt x="1149" y="1242"/>
                    <a:pt x="1151" y="1242"/>
                  </a:cubicBezTo>
                  <a:cubicBezTo>
                    <a:pt x="1154" y="1242"/>
                    <a:pt x="1157" y="1240"/>
                    <a:pt x="1160" y="1240"/>
                  </a:cubicBezTo>
                  <a:cubicBezTo>
                    <a:pt x="1160" y="1240"/>
                    <a:pt x="1368" y="1051"/>
                    <a:pt x="1575" y="821"/>
                  </a:cubicBezTo>
                  <a:cubicBezTo>
                    <a:pt x="1679" y="703"/>
                    <a:pt x="1783" y="575"/>
                    <a:pt x="1858" y="457"/>
                  </a:cubicBezTo>
                  <a:cubicBezTo>
                    <a:pt x="1938" y="340"/>
                    <a:pt x="1990" y="231"/>
                    <a:pt x="1990" y="142"/>
                  </a:cubicBezTo>
                  <a:cubicBezTo>
                    <a:pt x="1990" y="122"/>
                    <a:pt x="1985" y="103"/>
                    <a:pt x="1981" y="85"/>
                  </a:cubicBezTo>
                  <a:cubicBezTo>
                    <a:pt x="1966" y="52"/>
                    <a:pt x="1948" y="33"/>
                    <a:pt x="1920" y="18"/>
                  </a:cubicBezTo>
                  <a:cubicBezTo>
                    <a:pt x="1892" y="5"/>
                    <a:pt x="1853" y="0"/>
                    <a:pt x="1816" y="0"/>
                  </a:cubicBez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0"/>
            <p:cNvSpPr/>
            <p:nvPr/>
          </p:nvSpPr>
          <p:spPr>
            <a:xfrm>
              <a:off x="5816646" y="2149173"/>
              <a:ext cx="63398" cy="73749"/>
            </a:xfrm>
            <a:custGeom>
              <a:rect b="b" l="l" r="r" t="t"/>
              <a:pathLst>
                <a:path extrusionOk="0" h="1368" w="1176">
                  <a:moveTo>
                    <a:pt x="590" y="0"/>
                  </a:moveTo>
                  <a:cubicBezTo>
                    <a:pt x="265" y="0"/>
                    <a:pt x="0" y="307"/>
                    <a:pt x="0" y="684"/>
                  </a:cubicBezTo>
                  <a:cubicBezTo>
                    <a:pt x="0" y="1062"/>
                    <a:pt x="265" y="1368"/>
                    <a:pt x="590" y="1368"/>
                  </a:cubicBezTo>
                  <a:cubicBezTo>
                    <a:pt x="916" y="1368"/>
                    <a:pt x="1175" y="1062"/>
                    <a:pt x="1175" y="684"/>
                  </a:cubicBezTo>
                  <a:cubicBezTo>
                    <a:pt x="1175" y="307"/>
                    <a:pt x="916" y="0"/>
                    <a:pt x="590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0"/>
            <p:cNvSpPr/>
            <p:nvPr/>
          </p:nvSpPr>
          <p:spPr>
            <a:xfrm>
              <a:off x="5816161" y="2148688"/>
              <a:ext cx="64369" cy="74773"/>
            </a:xfrm>
            <a:custGeom>
              <a:rect b="b" l="l" r="r" t="t"/>
              <a:pathLst>
                <a:path extrusionOk="0" h="1387" w="1194">
                  <a:moveTo>
                    <a:pt x="599" y="19"/>
                  </a:moveTo>
                  <a:cubicBezTo>
                    <a:pt x="755" y="19"/>
                    <a:pt x="901" y="94"/>
                    <a:pt x="1004" y="217"/>
                  </a:cubicBezTo>
                  <a:cubicBezTo>
                    <a:pt x="1113" y="335"/>
                    <a:pt x="1174" y="505"/>
                    <a:pt x="1174" y="693"/>
                  </a:cubicBezTo>
                  <a:cubicBezTo>
                    <a:pt x="1174" y="878"/>
                    <a:pt x="1113" y="1047"/>
                    <a:pt x="1004" y="1170"/>
                  </a:cubicBezTo>
                  <a:cubicBezTo>
                    <a:pt x="901" y="1292"/>
                    <a:pt x="755" y="1368"/>
                    <a:pt x="599" y="1368"/>
                  </a:cubicBezTo>
                  <a:cubicBezTo>
                    <a:pt x="438" y="1368"/>
                    <a:pt x="292" y="1292"/>
                    <a:pt x="189" y="1170"/>
                  </a:cubicBezTo>
                  <a:cubicBezTo>
                    <a:pt x="85" y="1047"/>
                    <a:pt x="19" y="878"/>
                    <a:pt x="19" y="693"/>
                  </a:cubicBezTo>
                  <a:cubicBezTo>
                    <a:pt x="19" y="505"/>
                    <a:pt x="85" y="335"/>
                    <a:pt x="189" y="217"/>
                  </a:cubicBezTo>
                  <a:cubicBezTo>
                    <a:pt x="292" y="94"/>
                    <a:pt x="438" y="19"/>
                    <a:pt x="599" y="19"/>
                  </a:cubicBezTo>
                  <a:close/>
                  <a:moveTo>
                    <a:pt x="599" y="0"/>
                  </a:moveTo>
                  <a:cubicBezTo>
                    <a:pt x="429" y="0"/>
                    <a:pt x="283" y="75"/>
                    <a:pt x="175" y="203"/>
                  </a:cubicBezTo>
                  <a:cubicBezTo>
                    <a:pt x="66" y="330"/>
                    <a:pt x="0" y="500"/>
                    <a:pt x="0" y="693"/>
                  </a:cubicBezTo>
                  <a:cubicBezTo>
                    <a:pt x="0" y="882"/>
                    <a:pt x="66" y="1056"/>
                    <a:pt x="175" y="1179"/>
                  </a:cubicBezTo>
                  <a:cubicBezTo>
                    <a:pt x="283" y="1306"/>
                    <a:pt x="429" y="1387"/>
                    <a:pt x="599" y="1387"/>
                  </a:cubicBezTo>
                  <a:cubicBezTo>
                    <a:pt x="764" y="1387"/>
                    <a:pt x="910" y="1306"/>
                    <a:pt x="1019" y="1179"/>
                  </a:cubicBezTo>
                  <a:cubicBezTo>
                    <a:pt x="1127" y="1056"/>
                    <a:pt x="1193" y="882"/>
                    <a:pt x="1193" y="693"/>
                  </a:cubicBezTo>
                  <a:cubicBezTo>
                    <a:pt x="1193" y="500"/>
                    <a:pt x="1127" y="330"/>
                    <a:pt x="1019" y="203"/>
                  </a:cubicBezTo>
                  <a:cubicBezTo>
                    <a:pt x="910" y="75"/>
                    <a:pt x="764" y="0"/>
                    <a:pt x="599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0"/>
            <p:cNvSpPr/>
            <p:nvPr/>
          </p:nvSpPr>
          <p:spPr>
            <a:xfrm>
              <a:off x="6160109" y="1878705"/>
              <a:ext cx="123885" cy="147013"/>
            </a:xfrm>
            <a:custGeom>
              <a:rect b="b" l="l" r="r" t="t"/>
              <a:pathLst>
                <a:path extrusionOk="0" h="2727" w="2298">
                  <a:moveTo>
                    <a:pt x="2298" y="0"/>
                  </a:moveTo>
                  <a:lnTo>
                    <a:pt x="15" y="458"/>
                  </a:lnTo>
                  <a:cubicBezTo>
                    <a:pt x="15" y="458"/>
                    <a:pt x="142" y="1302"/>
                    <a:pt x="71" y="1896"/>
                  </a:cubicBezTo>
                  <a:cubicBezTo>
                    <a:pt x="0" y="2490"/>
                    <a:pt x="194" y="2674"/>
                    <a:pt x="916" y="2721"/>
                  </a:cubicBezTo>
                  <a:cubicBezTo>
                    <a:pt x="964" y="2725"/>
                    <a:pt x="1009" y="2726"/>
                    <a:pt x="1052" y="2726"/>
                  </a:cubicBezTo>
                  <a:cubicBezTo>
                    <a:pt x="1645" y="2726"/>
                    <a:pt x="1763" y="2382"/>
                    <a:pt x="1741" y="1485"/>
                  </a:cubicBezTo>
                  <a:cubicBezTo>
                    <a:pt x="1717" y="528"/>
                    <a:pt x="2298" y="0"/>
                    <a:pt x="2298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0"/>
            <p:cNvSpPr/>
            <p:nvPr/>
          </p:nvSpPr>
          <p:spPr>
            <a:xfrm>
              <a:off x="6160864" y="1892183"/>
              <a:ext cx="112133" cy="38653"/>
            </a:xfrm>
            <a:custGeom>
              <a:rect b="b" l="l" r="r" t="t"/>
              <a:pathLst>
                <a:path extrusionOk="0" h="717" w="2080">
                  <a:moveTo>
                    <a:pt x="2080" y="0"/>
                  </a:moveTo>
                  <a:lnTo>
                    <a:pt x="2080" y="0"/>
                  </a:lnTo>
                  <a:cubicBezTo>
                    <a:pt x="1509" y="103"/>
                    <a:pt x="821" y="184"/>
                    <a:pt x="1" y="217"/>
                  </a:cubicBezTo>
                  <a:cubicBezTo>
                    <a:pt x="5" y="260"/>
                    <a:pt x="34" y="462"/>
                    <a:pt x="57" y="717"/>
                  </a:cubicBezTo>
                  <a:cubicBezTo>
                    <a:pt x="580" y="669"/>
                    <a:pt x="1468" y="538"/>
                    <a:pt x="1986" y="151"/>
                  </a:cubicBezTo>
                  <a:cubicBezTo>
                    <a:pt x="2019" y="94"/>
                    <a:pt x="2047" y="42"/>
                    <a:pt x="2080" y="0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0"/>
            <p:cNvSpPr/>
            <p:nvPr/>
          </p:nvSpPr>
          <p:spPr>
            <a:xfrm>
              <a:off x="6160379" y="1878166"/>
              <a:ext cx="124101" cy="147983"/>
            </a:xfrm>
            <a:custGeom>
              <a:rect b="b" l="l" r="r" t="t"/>
              <a:pathLst>
                <a:path extrusionOk="0" h="2745" w="2302">
                  <a:moveTo>
                    <a:pt x="2263" y="25"/>
                  </a:moveTo>
                  <a:cubicBezTo>
                    <a:pt x="2163" y="127"/>
                    <a:pt x="1727" y="620"/>
                    <a:pt x="1727" y="1439"/>
                  </a:cubicBezTo>
                  <a:lnTo>
                    <a:pt x="1727" y="1495"/>
                  </a:lnTo>
                  <a:lnTo>
                    <a:pt x="1727" y="1684"/>
                  </a:lnTo>
                  <a:cubicBezTo>
                    <a:pt x="1727" y="2061"/>
                    <a:pt x="1693" y="2326"/>
                    <a:pt x="1590" y="2490"/>
                  </a:cubicBezTo>
                  <a:cubicBezTo>
                    <a:pt x="1538" y="2575"/>
                    <a:pt x="1466" y="2631"/>
                    <a:pt x="1377" y="2670"/>
                  </a:cubicBezTo>
                  <a:cubicBezTo>
                    <a:pt x="1288" y="2712"/>
                    <a:pt x="1174" y="2727"/>
                    <a:pt x="1037" y="2727"/>
                  </a:cubicBezTo>
                  <a:cubicBezTo>
                    <a:pt x="1000" y="2727"/>
                    <a:pt x="957" y="2727"/>
                    <a:pt x="911" y="2722"/>
                  </a:cubicBezTo>
                  <a:cubicBezTo>
                    <a:pt x="595" y="2703"/>
                    <a:pt x="382" y="2655"/>
                    <a:pt x="250" y="2561"/>
                  </a:cubicBezTo>
                  <a:cubicBezTo>
                    <a:pt x="184" y="2514"/>
                    <a:pt x="137" y="2457"/>
                    <a:pt x="108" y="2382"/>
                  </a:cubicBezTo>
                  <a:cubicBezTo>
                    <a:pt x="75" y="2307"/>
                    <a:pt x="62" y="2217"/>
                    <a:pt x="62" y="2113"/>
                  </a:cubicBezTo>
                  <a:cubicBezTo>
                    <a:pt x="62" y="2052"/>
                    <a:pt x="66" y="1981"/>
                    <a:pt x="75" y="1911"/>
                  </a:cubicBezTo>
                  <a:cubicBezTo>
                    <a:pt x="90" y="1783"/>
                    <a:pt x="95" y="1641"/>
                    <a:pt x="95" y="1505"/>
                  </a:cubicBezTo>
                  <a:cubicBezTo>
                    <a:pt x="95" y="1025"/>
                    <a:pt x="29" y="538"/>
                    <a:pt x="20" y="475"/>
                  </a:cubicBezTo>
                  <a:lnTo>
                    <a:pt x="20" y="475"/>
                  </a:lnTo>
                  <a:lnTo>
                    <a:pt x="2263" y="25"/>
                  </a:lnTo>
                  <a:close/>
                  <a:moveTo>
                    <a:pt x="2287" y="0"/>
                  </a:moveTo>
                  <a:lnTo>
                    <a:pt x="5" y="458"/>
                  </a:lnTo>
                  <a:cubicBezTo>
                    <a:pt x="1" y="458"/>
                    <a:pt x="1" y="463"/>
                    <a:pt x="1" y="468"/>
                  </a:cubicBezTo>
                  <a:lnTo>
                    <a:pt x="1" y="491"/>
                  </a:lnTo>
                  <a:cubicBezTo>
                    <a:pt x="19" y="600"/>
                    <a:pt x="75" y="1057"/>
                    <a:pt x="75" y="1505"/>
                  </a:cubicBezTo>
                  <a:cubicBezTo>
                    <a:pt x="75" y="1641"/>
                    <a:pt x="71" y="1778"/>
                    <a:pt x="57" y="1906"/>
                  </a:cubicBezTo>
                  <a:cubicBezTo>
                    <a:pt x="47" y="1981"/>
                    <a:pt x="43" y="2047"/>
                    <a:pt x="43" y="2113"/>
                  </a:cubicBezTo>
                  <a:cubicBezTo>
                    <a:pt x="43" y="2222"/>
                    <a:pt x="57" y="2311"/>
                    <a:pt x="90" y="2387"/>
                  </a:cubicBezTo>
                  <a:cubicBezTo>
                    <a:pt x="137" y="2505"/>
                    <a:pt x="227" y="2585"/>
                    <a:pt x="358" y="2642"/>
                  </a:cubicBezTo>
                  <a:cubicBezTo>
                    <a:pt x="491" y="2698"/>
                    <a:pt x="674" y="2727"/>
                    <a:pt x="911" y="2740"/>
                  </a:cubicBezTo>
                  <a:cubicBezTo>
                    <a:pt x="953" y="2745"/>
                    <a:pt x="996" y="2745"/>
                    <a:pt x="1037" y="2745"/>
                  </a:cubicBezTo>
                  <a:cubicBezTo>
                    <a:pt x="1179" y="2745"/>
                    <a:pt x="1292" y="2727"/>
                    <a:pt x="1387" y="2688"/>
                  </a:cubicBezTo>
                  <a:cubicBezTo>
                    <a:pt x="1529" y="2627"/>
                    <a:pt x="1618" y="2518"/>
                    <a:pt x="1675" y="2354"/>
                  </a:cubicBezTo>
                  <a:cubicBezTo>
                    <a:pt x="1727" y="2189"/>
                    <a:pt x="1745" y="1967"/>
                    <a:pt x="1745" y="1684"/>
                  </a:cubicBezTo>
                  <a:lnTo>
                    <a:pt x="1745" y="1495"/>
                  </a:lnTo>
                  <a:lnTo>
                    <a:pt x="1745" y="1439"/>
                  </a:lnTo>
                  <a:cubicBezTo>
                    <a:pt x="1745" y="981"/>
                    <a:pt x="1882" y="623"/>
                    <a:pt x="2019" y="383"/>
                  </a:cubicBezTo>
                  <a:cubicBezTo>
                    <a:pt x="2089" y="265"/>
                    <a:pt x="2160" y="170"/>
                    <a:pt x="2212" y="109"/>
                  </a:cubicBezTo>
                  <a:cubicBezTo>
                    <a:pt x="2236" y="80"/>
                    <a:pt x="2259" y="57"/>
                    <a:pt x="2273" y="43"/>
                  </a:cubicBezTo>
                  <a:cubicBezTo>
                    <a:pt x="2282" y="34"/>
                    <a:pt x="2287" y="28"/>
                    <a:pt x="2293" y="24"/>
                  </a:cubicBezTo>
                  <a:cubicBezTo>
                    <a:pt x="2293" y="24"/>
                    <a:pt x="2293" y="19"/>
                    <a:pt x="2297" y="19"/>
                  </a:cubicBezTo>
                  <a:cubicBezTo>
                    <a:pt x="2302" y="15"/>
                    <a:pt x="2302" y="10"/>
                    <a:pt x="2297" y="6"/>
                  </a:cubicBezTo>
                  <a:cubicBezTo>
                    <a:pt x="2297" y="6"/>
                    <a:pt x="2293" y="0"/>
                    <a:pt x="2287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0"/>
            <p:cNvSpPr/>
            <p:nvPr/>
          </p:nvSpPr>
          <p:spPr>
            <a:xfrm>
              <a:off x="6328202" y="1650342"/>
              <a:ext cx="224266" cy="201462"/>
            </a:xfrm>
            <a:custGeom>
              <a:rect b="b" l="l" r="r" t="t"/>
              <a:pathLst>
                <a:path extrusionOk="0" h="3737" w="4160">
                  <a:moveTo>
                    <a:pt x="2685" y="1"/>
                  </a:moveTo>
                  <a:cubicBezTo>
                    <a:pt x="2526" y="1"/>
                    <a:pt x="2419" y="20"/>
                    <a:pt x="2419" y="20"/>
                  </a:cubicBezTo>
                  <a:cubicBezTo>
                    <a:pt x="903" y="182"/>
                    <a:pt x="0" y="3736"/>
                    <a:pt x="1070" y="3736"/>
                  </a:cubicBezTo>
                  <a:cubicBezTo>
                    <a:pt x="1125" y="3736"/>
                    <a:pt x="1185" y="3727"/>
                    <a:pt x="1250" y="3708"/>
                  </a:cubicBezTo>
                  <a:cubicBezTo>
                    <a:pt x="2589" y="3312"/>
                    <a:pt x="4159" y="2326"/>
                    <a:pt x="3970" y="1048"/>
                  </a:cubicBezTo>
                  <a:cubicBezTo>
                    <a:pt x="3831" y="130"/>
                    <a:pt x="3091" y="1"/>
                    <a:pt x="2685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0"/>
            <p:cNvSpPr/>
            <p:nvPr/>
          </p:nvSpPr>
          <p:spPr>
            <a:xfrm>
              <a:off x="6420442" y="1706085"/>
              <a:ext cx="110677" cy="65339"/>
            </a:xfrm>
            <a:custGeom>
              <a:rect b="b" l="l" r="r" t="t"/>
              <a:pathLst>
                <a:path extrusionOk="0" h="1212" w="2053">
                  <a:moveTo>
                    <a:pt x="958" y="0"/>
                  </a:moveTo>
                  <a:cubicBezTo>
                    <a:pt x="0" y="0"/>
                    <a:pt x="100" y="1211"/>
                    <a:pt x="100" y="1211"/>
                  </a:cubicBezTo>
                  <a:cubicBezTo>
                    <a:pt x="142" y="1065"/>
                    <a:pt x="472" y="835"/>
                    <a:pt x="751" y="835"/>
                  </a:cubicBezTo>
                  <a:cubicBezTo>
                    <a:pt x="840" y="835"/>
                    <a:pt x="921" y="858"/>
                    <a:pt x="991" y="910"/>
                  </a:cubicBezTo>
                  <a:cubicBezTo>
                    <a:pt x="1019" y="934"/>
                    <a:pt x="1052" y="943"/>
                    <a:pt x="1090" y="943"/>
                  </a:cubicBezTo>
                  <a:cubicBezTo>
                    <a:pt x="1430" y="943"/>
                    <a:pt x="2052" y="103"/>
                    <a:pt x="1076" y="5"/>
                  </a:cubicBezTo>
                  <a:cubicBezTo>
                    <a:pt x="1034" y="0"/>
                    <a:pt x="995" y="0"/>
                    <a:pt x="958" y="0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0"/>
            <p:cNvSpPr/>
            <p:nvPr/>
          </p:nvSpPr>
          <p:spPr>
            <a:xfrm>
              <a:off x="6360225" y="1649910"/>
              <a:ext cx="183348" cy="202378"/>
            </a:xfrm>
            <a:custGeom>
              <a:rect b="b" l="l" r="r" t="t"/>
              <a:pathLst>
                <a:path extrusionOk="0" h="3754" w="3401">
                  <a:moveTo>
                    <a:pt x="2094" y="18"/>
                  </a:moveTo>
                  <a:cubicBezTo>
                    <a:pt x="2297" y="18"/>
                    <a:pt x="2580" y="52"/>
                    <a:pt x="2830" y="198"/>
                  </a:cubicBezTo>
                  <a:cubicBezTo>
                    <a:pt x="3079" y="344"/>
                    <a:pt x="3296" y="603"/>
                    <a:pt x="3367" y="1056"/>
                  </a:cubicBezTo>
                  <a:cubicBezTo>
                    <a:pt x="3376" y="1127"/>
                    <a:pt x="3381" y="1198"/>
                    <a:pt x="3381" y="1269"/>
                  </a:cubicBezTo>
                  <a:cubicBezTo>
                    <a:pt x="3381" y="1853"/>
                    <a:pt x="3018" y="2367"/>
                    <a:pt x="2490" y="2782"/>
                  </a:cubicBezTo>
                  <a:cubicBezTo>
                    <a:pt x="1966" y="3202"/>
                    <a:pt x="1283" y="3518"/>
                    <a:pt x="656" y="3707"/>
                  </a:cubicBezTo>
                  <a:cubicBezTo>
                    <a:pt x="589" y="3725"/>
                    <a:pt x="532" y="3735"/>
                    <a:pt x="476" y="3735"/>
                  </a:cubicBezTo>
                  <a:cubicBezTo>
                    <a:pt x="401" y="3735"/>
                    <a:pt x="330" y="3716"/>
                    <a:pt x="273" y="3678"/>
                  </a:cubicBezTo>
                  <a:cubicBezTo>
                    <a:pt x="188" y="3622"/>
                    <a:pt x="123" y="3532"/>
                    <a:pt x="80" y="3404"/>
                  </a:cubicBezTo>
                  <a:cubicBezTo>
                    <a:pt x="42" y="3282"/>
                    <a:pt x="18" y="3131"/>
                    <a:pt x="18" y="2956"/>
                  </a:cubicBezTo>
                  <a:cubicBezTo>
                    <a:pt x="18" y="2433"/>
                    <a:pt x="207" y="1731"/>
                    <a:pt x="528" y="1145"/>
                  </a:cubicBezTo>
                  <a:cubicBezTo>
                    <a:pt x="688" y="853"/>
                    <a:pt x="882" y="590"/>
                    <a:pt x="1104" y="392"/>
                  </a:cubicBezTo>
                  <a:cubicBezTo>
                    <a:pt x="1320" y="198"/>
                    <a:pt x="1566" y="66"/>
                    <a:pt x="1825" y="37"/>
                  </a:cubicBezTo>
                  <a:lnTo>
                    <a:pt x="1829" y="37"/>
                  </a:lnTo>
                  <a:cubicBezTo>
                    <a:pt x="1853" y="33"/>
                    <a:pt x="1953" y="18"/>
                    <a:pt x="2094" y="18"/>
                  </a:cubicBezTo>
                  <a:close/>
                  <a:moveTo>
                    <a:pt x="2094" y="0"/>
                  </a:moveTo>
                  <a:cubicBezTo>
                    <a:pt x="1933" y="0"/>
                    <a:pt x="1825" y="18"/>
                    <a:pt x="1825" y="18"/>
                  </a:cubicBezTo>
                  <a:cubicBezTo>
                    <a:pt x="1557" y="46"/>
                    <a:pt x="1311" y="179"/>
                    <a:pt x="1089" y="377"/>
                  </a:cubicBezTo>
                  <a:cubicBezTo>
                    <a:pt x="759" y="675"/>
                    <a:pt x="486" y="1122"/>
                    <a:pt x="297" y="1594"/>
                  </a:cubicBezTo>
                  <a:cubicBezTo>
                    <a:pt x="108" y="2066"/>
                    <a:pt x="0" y="2560"/>
                    <a:pt x="0" y="2956"/>
                  </a:cubicBezTo>
                  <a:cubicBezTo>
                    <a:pt x="0" y="3187"/>
                    <a:pt x="38" y="3385"/>
                    <a:pt x="114" y="3527"/>
                  </a:cubicBezTo>
                  <a:cubicBezTo>
                    <a:pt x="155" y="3598"/>
                    <a:pt x="203" y="3655"/>
                    <a:pt x="264" y="3696"/>
                  </a:cubicBezTo>
                  <a:cubicBezTo>
                    <a:pt x="325" y="3735"/>
                    <a:pt x="396" y="3753"/>
                    <a:pt x="476" y="3753"/>
                  </a:cubicBezTo>
                  <a:cubicBezTo>
                    <a:pt x="532" y="3753"/>
                    <a:pt x="595" y="3744"/>
                    <a:pt x="660" y="3725"/>
                  </a:cubicBezTo>
                  <a:cubicBezTo>
                    <a:pt x="1292" y="3537"/>
                    <a:pt x="1975" y="3221"/>
                    <a:pt x="2504" y="2801"/>
                  </a:cubicBezTo>
                  <a:cubicBezTo>
                    <a:pt x="3032" y="2381"/>
                    <a:pt x="3400" y="1857"/>
                    <a:pt x="3400" y="1269"/>
                  </a:cubicBezTo>
                  <a:cubicBezTo>
                    <a:pt x="3400" y="1198"/>
                    <a:pt x="3396" y="1127"/>
                    <a:pt x="3385" y="1056"/>
                  </a:cubicBezTo>
                  <a:cubicBezTo>
                    <a:pt x="3315" y="594"/>
                    <a:pt x="3093" y="329"/>
                    <a:pt x="2839" y="179"/>
                  </a:cubicBezTo>
                  <a:cubicBezTo>
                    <a:pt x="2584" y="33"/>
                    <a:pt x="2297" y="0"/>
                    <a:pt x="2094" y="0"/>
                  </a:cubicBezTo>
                  <a:close/>
                </a:path>
              </a:pathLst>
            </a:custGeom>
            <a:solidFill>
              <a:srgbClr val="813E6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0"/>
            <p:cNvSpPr/>
            <p:nvPr/>
          </p:nvSpPr>
          <p:spPr>
            <a:xfrm>
              <a:off x="5803438" y="1378364"/>
              <a:ext cx="731936" cy="526108"/>
            </a:xfrm>
            <a:custGeom>
              <a:rect b="b" l="l" r="r" t="t"/>
              <a:pathLst>
                <a:path extrusionOk="0" h="9759" w="13577">
                  <a:moveTo>
                    <a:pt x="4846" y="1"/>
                  </a:moveTo>
                  <a:cubicBezTo>
                    <a:pt x="3892" y="1"/>
                    <a:pt x="3270" y="823"/>
                    <a:pt x="4414" y="1689"/>
                  </a:cubicBezTo>
                  <a:lnTo>
                    <a:pt x="4414" y="1689"/>
                  </a:lnTo>
                  <a:cubicBezTo>
                    <a:pt x="4083" y="1454"/>
                    <a:pt x="2902" y="665"/>
                    <a:pt x="1931" y="665"/>
                  </a:cubicBezTo>
                  <a:cubicBezTo>
                    <a:pt x="1615" y="665"/>
                    <a:pt x="1320" y="749"/>
                    <a:pt x="1085" y="963"/>
                  </a:cubicBezTo>
                  <a:cubicBezTo>
                    <a:pt x="1" y="1943"/>
                    <a:pt x="618" y="3222"/>
                    <a:pt x="1509" y="3348"/>
                  </a:cubicBezTo>
                  <a:cubicBezTo>
                    <a:pt x="1509" y="3348"/>
                    <a:pt x="406" y="6598"/>
                    <a:pt x="1466" y="7998"/>
                  </a:cubicBezTo>
                  <a:cubicBezTo>
                    <a:pt x="2417" y="9257"/>
                    <a:pt x="3265" y="9759"/>
                    <a:pt x="5709" y="9759"/>
                  </a:cubicBezTo>
                  <a:cubicBezTo>
                    <a:pt x="5993" y="9759"/>
                    <a:pt x="6300" y="9752"/>
                    <a:pt x="6631" y="9739"/>
                  </a:cubicBezTo>
                  <a:cubicBezTo>
                    <a:pt x="9795" y="9611"/>
                    <a:pt x="10984" y="8753"/>
                    <a:pt x="10984" y="8753"/>
                  </a:cubicBezTo>
                  <a:cubicBezTo>
                    <a:pt x="10984" y="8753"/>
                    <a:pt x="10899" y="5400"/>
                    <a:pt x="12153" y="5065"/>
                  </a:cubicBezTo>
                  <a:cubicBezTo>
                    <a:pt x="12153" y="5065"/>
                    <a:pt x="13577" y="3179"/>
                    <a:pt x="10880" y="2302"/>
                  </a:cubicBezTo>
                  <a:cubicBezTo>
                    <a:pt x="8182" y="1420"/>
                    <a:pt x="7116" y="1000"/>
                    <a:pt x="5758" y="245"/>
                  </a:cubicBezTo>
                  <a:cubicBezTo>
                    <a:pt x="5450" y="75"/>
                    <a:pt x="5133" y="1"/>
                    <a:pt x="4846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0"/>
            <p:cNvSpPr/>
            <p:nvPr/>
          </p:nvSpPr>
          <p:spPr>
            <a:xfrm>
              <a:off x="5884520" y="1414754"/>
              <a:ext cx="161191" cy="61296"/>
            </a:xfrm>
            <a:custGeom>
              <a:rect b="b" l="l" r="r" t="t"/>
              <a:pathLst>
                <a:path extrusionOk="0" h="1137" w="2990">
                  <a:moveTo>
                    <a:pt x="2430" y="495"/>
                  </a:moveTo>
                  <a:lnTo>
                    <a:pt x="2430" y="495"/>
                  </a:lnTo>
                  <a:cubicBezTo>
                    <a:pt x="2439" y="514"/>
                    <a:pt x="2452" y="532"/>
                    <a:pt x="2467" y="551"/>
                  </a:cubicBezTo>
                  <a:cubicBezTo>
                    <a:pt x="2566" y="697"/>
                    <a:pt x="2713" y="854"/>
                    <a:pt x="2915" y="1009"/>
                  </a:cubicBezTo>
                  <a:cubicBezTo>
                    <a:pt x="2939" y="1023"/>
                    <a:pt x="2957" y="1037"/>
                    <a:pt x="2972" y="1047"/>
                  </a:cubicBezTo>
                  <a:cubicBezTo>
                    <a:pt x="2901" y="967"/>
                    <a:pt x="2693" y="740"/>
                    <a:pt x="2430" y="495"/>
                  </a:cubicBezTo>
                  <a:close/>
                  <a:moveTo>
                    <a:pt x="425" y="0"/>
                  </a:moveTo>
                  <a:cubicBezTo>
                    <a:pt x="279" y="0"/>
                    <a:pt x="132" y="18"/>
                    <a:pt x="1" y="57"/>
                  </a:cubicBezTo>
                  <a:cubicBezTo>
                    <a:pt x="434" y="160"/>
                    <a:pt x="1066" y="362"/>
                    <a:pt x="1623" y="721"/>
                  </a:cubicBezTo>
                  <a:cubicBezTo>
                    <a:pt x="2147" y="1061"/>
                    <a:pt x="2504" y="1137"/>
                    <a:pt x="2726" y="1137"/>
                  </a:cubicBezTo>
                  <a:cubicBezTo>
                    <a:pt x="2877" y="1137"/>
                    <a:pt x="2967" y="1098"/>
                    <a:pt x="2990" y="1084"/>
                  </a:cubicBezTo>
                  <a:cubicBezTo>
                    <a:pt x="2962" y="1065"/>
                    <a:pt x="2933" y="1047"/>
                    <a:pt x="2905" y="1023"/>
                  </a:cubicBezTo>
                  <a:cubicBezTo>
                    <a:pt x="2868" y="995"/>
                    <a:pt x="2816" y="962"/>
                    <a:pt x="2755" y="919"/>
                  </a:cubicBezTo>
                  <a:cubicBezTo>
                    <a:pt x="2604" y="815"/>
                    <a:pt x="2387" y="679"/>
                    <a:pt x="2137" y="542"/>
                  </a:cubicBezTo>
                  <a:cubicBezTo>
                    <a:pt x="1638" y="268"/>
                    <a:pt x="991" y="0"/>
                    <a:pt x="425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0"/>
            <p:cNvSpPr/>
            <p:nvPr/>
          </p:nvSpPr>
          <p:spPr>
            <a:xfrm>
              <a:off x="6055146" y="1378850"/>
              <a:ext cx="339633" cy="128414"/>
            </a:xfrm>
            <a:custGeom>
              <a:rect b="b" l="l" r="r" t="t"/>
              <a:pathLst>
                <a:path extrusionOk="0" h="2382" w="6300">
                  <a:moveTo>
                    <a:pt x="175" y="1"/>
                  </a:moveTo>
                  <a:cubicBezTo>
                    <a:pt x="114" y="1"/>
                    <a:pt x="57" y="5"/>
                    <a:pt x="0" y="10"/>
                  </a:cubicBezTo>
                  <a:cubicBezTo>
                    <a:pt x="175" y="213"/>
                    <a:pt x="561" y="553"/>
                    <a:pt x="1335" y="925"/>
                  </a:cubicBezTo>
                  <a:cubicBezTo>
                    <a:pt x="2561" y="1509"/>
                    <a:pt x="5777" y="2273"/>
                    <a:pt x="6254" y="2382"/>
                  </a:cubicBezTo>
                  <a:lnTo>
                    <a:pt x="6272" y="2382"/>
                  </a:lnTo>
                  <a:cubicBezTo>
                    <a:pt x="6300" y="2382"/>
                    <a:pt x="6258" y="2349"/>
                    <a:pt x="6163" y="2288"/>
                  </a:cubicBezTo>
                  <a:cubicBezTo>
                    <a:pt x="3494" y="1415"/>
                    <a:pt x="2438" y="996"/>
                    <a:pt x="1085" y="246"/>
                  </a:cubicBezTo>
                  <a:cubicBezTo>
                    <a:pt x="778" y="77"/>
                    <a:pt x="462" y="1"/>
                    <a:pt x="175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0"/>
            <p:cNvSpPr/>
            <p:nvPr/>
          </p:nvSpPr>
          <p:spPr>
            <a:xfrm>
              <a:off x="6097304" y="1853745"/>
              <a:ext cx="48142" cy="14825"/>
            </a:xfrm>
            <a:custGeom>
              <a:rect b="b" l="l" r="r" t="t"/>
              <a:pathLst>
                <a:path extrusionOk="0" h="275" w="893">
                  <a:moveTo>
                    <a:pt x="892" y="0"/>
                  </a:moveTo>
                  <a:lnTo>
                    <a:pt x="57" y="39"/>
                  </a:lnTo>
                  <a:cubicBezTo>
                    <a:pt x="57" y="39"/>
                    <a:pt x="0" y="213"/>
                    <a:pt x="251" y="270"/>
                  </a:cubicBezTo>
                  <a:cubicBezTo>
                    <a:pt x="270" y="274"/>
                    <a:pt x="288" y="274"/>
                    <a:pt x="312" y="274"/>
                  </a:cubicBezTo>
                  <a:cubicBezTo>
                    <a:pt x="557" y="274"/>
                    <a:pt x="892" y="0"/>
                    <a:pt x="892" y="0"/>
                  </a:cubicBezTo>
                  <a:close/>
                </a:path>
              </a:pathLst>
            </a:custGeom>
            <a:solidFill>
              <a:srgbClr val="F4A5BE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0"/>
            <p:cNvSpPr/>
            <p:nvPr/>
          </p:nvSpPr>
          <p:spPr>
            <a:xfrm>
              <a:off x="6392247" y="1529637"/>
              <a:ext cx="86202" cy="227554"/>
            </a:xfrm>
            <a:custGeom>
              <a:rect b="b" l="l" r="r" t="t"/>
              <a:pathLst>
                <a:path extrusionOk="0" h="4221" w="1599">
                  <a:moveTo>
                    <a:pt x="963" y="0"/>
                  </a:moveTo>
                  <a:lnTo>
                    <a:pt x="963" y="0"/>
                  </a:lnTo>
                  <a:cubicBezTo>
                    <a:pt x="1024" y="387"/>
                    <a:pt x="1183" y="1665"/>
                    <a:pt x="641" y="1966"/>
                  </a:cubicBezTo>
                  <a:cubicBezTo>
                    <a:pt x="1" y="2321"/>
                    <a:pt x="147" y="4221"/>
                    <a:pt x="147" y="4221"/>
                  </a:cubicBezTo>
                  <a:cubicBezTo>
                    <a:pt x="147" y="4221"/>
                    <a:pt x="156" y="4207"/>
                    <a:pt x="175" y="4188"/>
                  </a:cubicBezTo>
                  <a:cubicBezTo>
                    <a:pt x="250" y="3707"/>
                    <a:pt x="373" y="3217"/>
                    <a:pt x="575" y="2849"/>
                  </a:cubicBezTo>
                  <a:cubicBezTo>
                    <a:pt x="736" y="2551"/>
                    <a:pt x="948" y="2330"/>
                    <a:pt x="1226" y="2255"/>
                  </a:cubicBezTo>
                  <a:lnTo>
                    <a:pt x="1226" y="2249"/>
                  </a:lnTo>
                  <a:cubicBezTo>
                    <a:pt x="1231" y="2245"/>
                    <a:pt x="1235" y="2240"/>
                    <a:pt x="1240" y="2231"/>
                  </a:cubicBezTo>
                  <a:cubicBezTo>
                    <a:pt x="1250" y="2216"/>
                    <a:pt x="1264" y="2198"/>
                    <a:pt x="1283" y="2170"/>
                  </a:cubicBezTo>
                  <a:cubicBezTo>
                    <a:pt x="1316" y="2113"/>
                    <a:pt x="1363" y="2033"/>
                    <a:pt x="1410" y="1933"/>
                  </a:cubicBezTo>
                  <a:cubicBezTo>
                    <a:pt x="1505" y="1735"/>
                    <a:pt x="1599" y="1463"/>
                    <a:pt x="1599" y="1160"/>
                  </a:cubicBezTo>
                  <a:cubicBezTo>
                    <a:pt x="1599" y="877"/>
                    <a:pt x="1514" y="571"/>
                    <a:pt x="1268" y="279"/>
                  </a:cubicBezTo>
                  <a:cubicBezTo>
                    <a:pt x="1183" y="184"/>
                    <a:pt x="1085" y="90"/>
                    <a:pt x="963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0"/>
            <p:cNvSpPr/>
            <p:nvPr/>
          </p:nvSpPr>
          <p:spPr>
            <a:xfrm>
              <a:off x="5830340" y="1377825"/>
              <a:ext cx="649130" cy="527078"/>
            </a:xfrm>
            <a:custGeom>
              <a:rect b="b" l="l" r="r" t="t"/>
              <a:pathLst>
                <a:path extrusionOk="0" h="9777" w="12041">
                  <a:moveTo>
                    <a:pt x="4345" y="20"/>
                  </a:moveTo>
                  <a:cubicBezTo>
                    <a:pt x="4632" y="20"/>
                    <a:pt x="4948" y="96"/>
                    <a:pt x="5255" y="265"/>
                  </a:cubicBezTo>
                  <a:cubicBezTo>
                    <a:pt x="6617" y="1019"/>
                    <a:pt x="7679" y="1439"/>
                    <a:pt x="10376" y="2321"/>
                  </a:cubicBezTo>
                  <a:cubicBezTo>
                    <a:pt x="11031" y="2533"/>
                    <a:pt x="11442" y="2807"/>
                    <a:pt x="11691" y="3095"/>
                  </a:cubicBezTo>
                  <a:cubicBezTo>
                    <a:pt x="11937" y="3387"/>
                    <a:pt x="12022" y="3693"/>
                    <a:pt x="12022" y="3976"/>
                  </a:cubicBezTo>
                  <a:cubicBezTo>
                    <a:pt x="12022" y="4279"/>
                    <a:pt x="11928" y="4551"/>
                    <a:pt x="11833" y="4749"/>
                  </a:cubicBezTo>
                  <a:cubicBezTo>
                    <a:pt x="11786" y="4849"/>
                    <a:pt x="11739" y="4929"/>
                    <a:pt x="11706" y="4986"/>
                  </a:cubicBezTo>
                  <a:cubicBezTo>
                    <a:pt x="11687" y="5014"/>
                    <a:pt x="11673" y="5032"/>
                    <a:pt x="11663" y="5047"/>
                  </a:cubicBezTo>
                  <a:cubicBezTo>
                    <a:pt x="11658" y="5056"/>
                    <a:pt x="11654" y="5061"/>
                    <a:pt x="11649" y="5065"/>
                  </a:cubicBezTo>
                  <a:cubicBezTo>
                    <a:pt x="11649" y="5066"/>
                    <a:pt x="11649" y="5066"/>
                    <a:pt x="11649" y="5066"/>
                  </a:cubicBezTo>
                  <a:lnTo>
                    <a:pt x="11649" y="5066"/>
                  </a:lnTo>
                  <a:cubicBezTo>
                    <a:pt x="11369" y="5143"/>
                    <a:pt x="11158" y="5365"/>
                    <a:pt x="10998" y="5665"/>
                  </a:cubicBezTo>
                  <a:cubicBezTo>
                    <a:pt x="10753" y="6112"/>
                    <a:pt x="10626" y="6740"/>
                    <a:pt x="10555" y="7311"/>
                  </a:cubicBezTo>
                  <a:cubicBezTo>
                    <a:pt x="10485" y="7881"/>
                    <a:pt x="10474" y="8395"/>
                    <a:pt x="10474" y="8630"/>
                  </a:cubicBezTo>
                  <a:lnTo>
                    <a:pt x="10474" y="8758"/>
                  </a:lnTo>
                  <a:cubicBezTo>
                    <a:pt x="10404" y="8810"/>
                    <a:pt x="9197" y="9616"/>
                    <a:pt x="6132" y="9739"/>
                  </a:cubicBezTo>
                  <a:cubicBezTo>
                    <a:pt x="5801" y="9753"/>
                    <a:pt x="5495" y="9758"/>
                    <a:pt x="5212" y="9758"/>
                  </a:cubicBezTo>
                  <a:cubicBezTo>
                    <a:pt x="3990" y="9758"/>
                    <a:pt x="3170" y="9635"/>
                    <a:pt x="2534" y="9352"/>
                  </a:cubicBezTo>
                  <a:cubicBezTo>
                    <a:pt x="1901" y="9069"/>
                    <a:pt x="1448" y="8630"/>
                    <a:pt x="978" y="8003"/>
                  </a:cubicBezTo>
                  <a:cubicBezTo>
                    <a:pt x="634" y="7551"/>
                    <a:pt x="515" y="6904"/>
                    <a:pt x="515" y="6235"/>
                  </a:cubicBezTo>
                  <a:cubicBezTo>
                    <a:pt x="515" y="5537"/>
                    <a:pt x="643" y="4821"/>
                    <a:pt x="769" y="4273"/>
                  </a:cubicBezTo>
                  <a:cubicBezTo>
                    <a:pt x="832" y="4005"/>
                    <a:pt x="893" y="3774"/>
                    <a:pt x="939" y="3613"/>
                  </a:cubicBezTo>
                  <a:cubicBezTo>
                    <a:pt x="963" y="3533"/>
                    <a:pt x="982" y="3472"/>
                    <a:pt x="996" y="3430"/>
                  </a:cubicBezTo>
                  <a:cubicBezTo>
                    <a:pt x="1006" y="3406"/>
                    <a:pt x="1010" y="3391"/>
                    <a:pt x="1015" y="3378"/>
                  </a:cubicBezTo>
                  <a:cubicBezTo>
                    <a:pt x="1015" y="3368"/>
                    <a:pt x="1020" y="3363"/>
                    <a:pt x="1020" y="3363"/>
                  </a:cubicBezTo>
                  <a:lnTo>
                    <a:pt x="1020" y="3354"/>
                  </a:lnTo>
                  <a:cubicBezTo>
                    <a:pt x="1015" y="3349"/>
                    <a:pt x="1015" y="3349"/>
                    <a:pt x="1010" y="3349"/>
                  </a:cubicBezTo>
                  <a:cubicBezTo>
                    <a:pt x="464" y="3274"/>
                    <a:pt x="20" y="2755"/>
                    <a:pt x="20" y="2137"/>
                  </a:cubicBezTo>
                  <a:cubicBezTo>
                    <a:pt x="20" y="1760"/>
                    <a:pt x="185" y="1350"/>
                    <a:pt x="591" y="977"/>
                  </a:cubicBezTo>
                  <a:cubicBezTo>
                    <a:pt x="826" y="764"/>
                    <a:pt x="1115" y="685"/>
                    <a:pt x="1430" y="685"/>
                  </a:cubicBezTo>
                  <a:cubicBezTo>
                    <a:pt x="1996" y="685"/>
                    <a:pt x="2643" y="953"/>
                    <a:pt x="3142" y="1227"/>
                  </a:cubicBezTo>
                  <a:cubicBezTo>
                    <a:pt x="3392" y="1364"/>
                    <a:pt x="3609" y="1500"/>
                    <a:pt x="3760" y="1604"/>
                  </a:cubicBezTo>
                  <a:cubicBezTo>
                    <a:pt x="3814" y="1642"/>
                    <a:pt x="3862" y="1674"/>
                    <a:pt x="3899" y="1700"/>
                  </a:cubicBezTo>
                  <a:lnTo>
                    <a:pt x="3899" y="1700"/>
                  </a:lnTo>
                  <a:cubicBezTo>
                    <a:pt x="3932" y="1725"/>
                    <a:pt x="3965" y="1749"/>
                    <a:pt x="4001" y="1774"/>
                  </a:cubicBezTo>
                  <a:cubicBezTo>
                    <a:pt x="4002" y="1775"/>
                    <a:pt x="4004" y="1776"/>
                    <a:pt x="4005" y="1776"/>
                  </a:cubicBezTo>
                  <a:cubicBezTo>
                    <a:pt x="4008" y="1776"/>
                    <a:pt x="4011" y="1774"/>
                    <a:pt x="4014" y="1774"/>
                  </a:cubicBezTo>
                  <a:cubicBezTo>
                    <a:pt x="4014" y="1769"/>
                    <a:pt x="4014" y="1760"/>
                    <a:pt x="4010" y="1760"/>
                  </a:cubicBezTo>
                  <a:cubicBezTo>
                    <a:pt x="4010" y="1760"/>
                    <a:pt x="3987" y="1743"/>
                    <a:pt x="3945" y="1713"/>
                  </a:cubicBezTo>
                  <a:lnTo>
                    <a:pt x="3945" y="1713"/>
                  </a:lnTo>
                  <a:cubicBezTo>
                    <a:pt x="3729" y="1550"/>
                    <a:pt x="3575" y="1391"/>
                    <a:pt x="3472" y="1236"/>
                  </a:cubicBezTo>
                  <a:cubicBezTo>
                    <a:pt x="3359" y="1071"/>
                    <a:pt x="3307" y="912"/>
                    <a:pt x="3307" y="764"/>
                  </a:cubicBezTo>
                  <a:cubicBezTo>
                    <a:pt x="3307" y="548"/>
                    <a:pt x="3420" y="364"/>
                    <a:pt x="3609" y="232"/>
                  </a:cubicBezTo>
                  <a:cubicBezTo>
                    <a:pt x="3792" y="100"/>
                    <a:pt x="4052" y="20"/>
                    <a:pt x="4345" y="20"/>
                  </a:cubicBezTo>
                  <a:close/>
                  <a:moveTo>
                    <a:pt x="4345" y="0"/>
                  </a:moveTo>
                  <a:cubicBezTo>
                    <a:pt x="4047" y="0"/>
                    <a:pt x="3788" y="81"/>
                    <a:pt x="3594" y="213"/>
                  </a:cubicBezTo>
                  <a:cubicBezTo>
                    <a:pt x="3406" y="350"/>
                    <a:pt x="3288" y="538"/>
                    <a:pt x="3288" y="764"/>
                  </a:cubicBezTo>
                  <a:cubicBezTo>
                    <a:pt x="3288" y="916"/>
                    <a:pt x="3340" y="1076"/>
                    <a:pt x="3453" y="1245"/>
                  </a:cubicBezTo>
                  <a:cubicBezTo>
                    <a:pt x="3527" y="1356"/>
                    <a:pt x="3623" y="1465"/>
                    <a:pt x="3748" y="1576"/>
                  </a:cubicBezTo>
                  <a:lnTo>
                    <a:pt x="3748" y="1576"/>
                  </a:lnTo>
                  <a:cubicBezTo>
                    <a:pt x="3597" y="1475"/>
                    <a:pt x="3391" y="1344"/>
                    <a:pt x="3152" y="1213"/>
                  </a:cubicBezTo>
                  <a:cubicBezTo>
                    <a:pt x="2647" y="940"/>
                    <a:pt x="2005" y="666"/>
                    <a:pt x="1430" y="666"/>
                  </a:cubicBezTo>
                  <a:cubicBezTo>
                    <a:pt x="1115" y="666"/>
                    <a:pt x="817" y="746"/>
                    <a:pt x="582" y="962"/>
                  </a:cubicBezTo>
                  <a:cubicBezTo>
                    <a:pt x="166" y="1336"/>
                    <a:pt x="1" y="1755"/>
                    <a:pt x="1" y="2137"/>
                  </a:cubicBezTo>
                  <a:cubicBezTo>
                    <a:pt x="1" y="2759"/>
                    <a:pt x="442" y="3280"/>
                    <a:pt x="998" y="3366"/>
                  </a:cubicBezTo>
                  <a:lnTo>
                    <a:pt x="998" y="3366"/>
                  </a:lnTo>
                  <a:cubicBezTo>
                    <a:pt x="951" y="3507"/>
                    <a:pt x="497" y="4911"/>
                    <a:pt x="497" y="6235"/>
                  </a:cubicBezTo>
                  <a:cubicBezTo>
                    <a:pt x="497" y="6904"/>
                    <a:pt x="614" y="7555"/>
                    <a:pt x="958" y="8013"/>
                  </a:cubicBezTo>
                  <a:cubicBezTo>
                    <a:pt x="1435" y="8645"/>
                    <a:pt x="1888" y="9083"/>
                    <a:pt x="2529" y="9372"/>
                  </a:cubicBezTo>
                  <a:cubicBezTo>
                    <a:pt x="3165" y="9655"/>
                    <a:pt x="3990" y="9777"/>
                    <a:pt x="5212" y="9777"/>
                  </a:cubicBezTo>
                  <a:cubicBezTo>
                    <a:pt x="5495" y="9777"/>
                    <a:pt x="5801" y="9772"/>
                    <a:pt x="6132" y="9758"/>
                  </a:cubicBezTo>
                  <a:cubicBezTo>
                    <a:pt x="9296" y="9631"/>
                    <a:pt x="10489" y="8772"/>
                    <a:pt x="10489" y="8772"/>
                  </a:cubicBezTo>
                  <a:cubicBezTo>
                    <a:pt x="10494" y="8767"/>
                    <a:pt x="10494" y="8767"/>
                    <a:pt x="10494" y="8763"/>
                  </a:cubicBezTo>
                  <a:lnTo>
                    <a:pt x="10494" y="8730"/>
                  </a:lnTo>
                  <a:lnTo>
                    <a:pt x="10494" y="8630"/>
                  </a:lnTo>
                  <a:cubicBezTo>
                    <a:pt x="10494" y="8319"/>
                    <a:pt x="10508" y="7504"/>
                    <a:pt x="10663" y="6730"/>
                  </a:cubicBezTo>
                  <a:cubicBezTo>
                    <a:pt x="10744" y="6344"/>
                    <a:pt x="10852" y="5971"/>
                    <a:pt x="11012" y="5674"/>
                  </a:cubicBezTo>
                  <a:cubicBezTo>
                    <a:pt x="11173" y="5376"/>
                    <a:pt x="11386" y="5160"/>
                    <a:pt x="11658" y="5084"/>
                  </a:cubicBezTo>
                  <a:lnTo>
                    <a:pt x="11663" y="5080"/>
                  </a:lnTo>
                  <a:cubicBezTo>
                    <a:pt x="11663" y="5080"/>
                    <a:pt x="12041" y="4584"/>
                    <a:pt x="12041" y="3976"/>
                  </a:cubicBezTo>
                  <a:cubicBezTo>
                    <a:pt x="12041" y="3689"/>
                    <a:pt x="11956" y="3378"/>
                    <a:pt x="11706" y="3085"/>
                  </a:cubicBezTo>
                  <a:cubicBezTo>
                    <a:pt x="11456" y="2793"/>
                    <a:pt x="11040" y="2514"/>
                    <a:pt x="10381" y="2303"/>
                  </a:cubicBezTo>
                  <a:cubicBezTo>
                    <a:pt x="7683" y="1421"/>
                    <a:pt x="6622" y="1006"/>
                    <a:pt x="5264" y="251"/>
                  </a:cubicBezTo>
                  <a:cubicBezTo>
                    <a:pt x="4952" y="76"/>
                    <a:pt x="4632" y="0"/>
                    <a:pt x="4345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0"/>
            <p:cNvSpPr/>
            <p:nvPr/>
          </p:nvSpPr>
          <p:spPr>
            <a:xfrm>
              <a:off x="6422437" y="1707325"/>
              <a:ext cx="86040" cy="76822"/>
            </a:xfrm>
            <a:custGeom>
              <a:rect b="b" l="l" r="r" t="t"/>
              <a:pathLst>
                <a:path extrusionOk="0" h="1425" w="1596">
                  <a:moveTo>
                    <a:pt x="930" y="0"/>
                  </a:moveTo>
                  <a:cubicBezTo>
                    <a:pt x="803" y="0"/>
                    <a:pt x="657" y="43"/>
                    <a:pt x="496" y="152"/>
                  </a:cubicBezTo>
                  <a:cubicBezTo>
                    <a:pt x="86" y="420"/>
                    <a:pt x="1" y="770"/>
                    <a:pt x="1" y="1010"/>
                  </a:cubicBezTo>
                  <a:cubicBezTo>
                    <a:pt x="1" y="1163"/>
                    <a:pt x="32" y="1275"/>
                    <a:pt x="44" y="1307"/>
                  </a:cubicBezTo>
                  <a:lnTo>
                    <a:pt x="44" y="1307"/>
                  </a:lnTo>
                  <a:cubicBezTo>
                    <a:pt x="44" y="1307"/>
                    <a:pt x="44" y="1307"/>
                    <a:pt x="44" y="1307"/>
                  </a:cubicBezTo>
                  <a:lnTo>
                    <a:pt x="44" y="1308"/>
                  </a:lnTo>
                  <a:lnTo>
                    <a:pt x="44" y="1308"/>
                  </a:lnTo>
                  <a:cubicBezTo>
                    <a:pt x="46" y="1313"/>
                    <a:pt x="48" y="1316"/>
                    <a:pt x="48" y="1316"/>
                  </a:cubicBezTo>
                  <a:lnTo>
                    <a:pt x="53" y="1321"/>
                  </a:lnTo>
                  <a:cubicBezTo>
                    <a:pt x="57" y="1321"/>
                    <a:pt x="63" y="1316"/>
                    <a:pt x="63" y="1312"/>
                  </a:cubicBezTo>
                  <a:lnTo>
                    <a:pt x="68" y="1307"/>
                  </a:lnTo>
                  <a:cubicBezTo>
                    <a:pt x="77" y="1273"/>
                    <a:pt x="129" y="1132"/>
                    <a:pt x="218" y="996"/>
                  </a:cubicBezTo>
                  <a:cubicBezTo>
                    <a:pt x="266" y="925"/>
                    <a:pt x="318" y="859"/>
                    <a:pt x="383" y="812"/>
                  </a:cubicBezTo>
                  <a:cubicBezTo>
                    <a:pt x="444" y="764"/>
                    <a:pt x="516" y="731"/>
                    <a:pt x="590" y="731"/>
                  </a:cubicBezTo>
                  <a:cubicBezTo>
                    <a:pt x="642" y="731"/>
                    <a:pt x="695" y="746"/>
                    <a:pt x="751" y="774"/>
                  </a:cubicBezTo>
                  <a:cubicBezTo>
                    <a:pt x="831" y="816"/>
                    <a:pt x="884" y="864"/>
                    <a:pt x="916" y="916"/>
                  </a:cubicBezTo>
                  <a:cubicBezTo>
                    <a:pt x="949" y="962"/>
                    <a:pt x="963" y="1014"/>
                    <a:pt x="963" y="1066"/>
                  </a:cubicBezTo>
                  <a:cubicBezTo>
                    <a:pt x="963" y="1156"/>
                    <a:pt x="925" y="1241"/>
                    <a:pt x="888" y="1307"/>
                  </a:cubicBezTo>
                  <a:cubicBezTo>
                    <a:pt x="869" y="1336"/>
                    <a:pt x="850" y="1364"/>
                    <a:pt x="836" y="1382"/>
                  </a:cubicBezTo>
                  <a:cubicBezTo>
                    <a:pt x="831" y="1392"/>
                    <a:pt x="821" y="1397"/>
                    <a:pt x="817" y="1401"/>
                  </a:cubicBezTo>
                  <a:cubicBezTo>
                    <a:pt x="817" y="1406"/>
                    <a:pt x="817" y="1406"/>
                    <a:pt x="812" y="1406"/>
                  </a:cubicBezTo>
                  <a:lnTo>
                    <a:pt x="812" y="1410"/>
                  </a:lnTo>
                  <a:cubicBezTo>
                    <a:pt x="808" y="1415"/>
                    <a:pt x="808" y="1420"/>
                    <a:pt x="812" y="1425"/>
                  </a:cubicBezTo>
                  <a:cubicBezTo>
                    <a:pt x="817" y="1425"/>
                    <a:pt x="821" y="1425"/>
                    <a:pt x="827" y="1420"/>
                  </a:cubicBezTo>
                  <a:cubicBezTo>
                    <a:pt x="827" y="1420"/>
                    <a:pt x="864" y="1377"/>
                    <a:pt x="902" y="1316"/>
                  </a:cubicBezTo>
                  <a:cubicBezTo>
                    <a:pt x="945" y="1251"/>
                    <a:pt x="982" y="1160"/>
                    <a:pt x="982" y="1066"/>
                  </a:cubicBezTo>
                  <a:cubicBezTo>
                    <a:pt x="982" y="1014"/>
                    <a:pt x="968" y="958"/>
                    <a:pt x="934" y="906"/>
                  </a:cubicBezTo>
                  <a:cubicBezTo>
                    <a:pt x="897" y="849"/>
                    <a:pt x="845" y="803"/>
                    <a:pt x="760" y="760"/>
                  </a:cubicBezTo>
                  <a:cubicBezTo>
                    <a:pt x="699" y="727"/>
                    <a:pt x="647" y="713"/>
                    <a:pt x="590" y="713"/>
                  </a:cubicBezTo>
                  <a:cubicBezTo>
                    <a:pt x="506" y="713"/>
                    <a:pt x="425" y="750"/>
                    <a:pt x="355" y="807"/>
                  </a:cubicBezTo>
                  <a:cubicBezTo>
                    <a:pt x="255" y="892"/>
                    <a:pt x="181" y="1014"/>
                    <a:pt x="124" y="1123"/>
                  </a:cubicBezTo>
                  <a:cubicBezTo>
                    <a:pt x="90" y="1192"/>
                    <a:pt x="67" y="1251"/>
                    <a:pt x="55" y="1282"/>
                  </a:cubicBezTo>
                  <a:lnTo>
                    <a:pt x="55" y="1282"/>
                  </a:lnTo>
                  <a:cubicBezTo>
                    <a:pt x="42" y="1237"/>
                    <a:pt x="20" y="1138"/>
                    <a:pt x="20" y="1010"/>
                  </a:cubicBezTo>
                  <a:cubicBezTo>
                    <a:pt x="20" y="770"/>
                    <a:pt x="105" y="430"/>
                    <a:pt x="506" y="165"/>
                  </a:cubicBezTo>
                  <a:cubicBezTo>
                    <a:pt x="666" y="62"/>
                    <a:pt x="808" y="19"/>
                    <a:pt x="930" y="19"/>
                  </a:cubicBezTo>
                  <a:cubicBezTo>
                    <a:pt x="1143" y="19"/>
                    <a:pt x="1302" y="133"/>
                    <a:pt x="1411" y="250"/>
                  </a:cubicBezTo>
                  <a:cubicBezTo>
                    <a:pt x="1463" y="307"/>
                    <a:pt x="1506" y="363"/>
                    <a:pt x="1534" y="406"/>
                  </a:cubicBezTo>
                  <a:cubicBezTo>
                    <a:pt x="1548" y="430"/>
                    <a:pt x="1557" y="444"/>
                    <a:pt x="1567" y="458"/>
                  </a:cubicBezTo>
                  <a:cubicBezTo>
                    <a:pt x="1567" y="463"/>
                    <a:pt x="1572" y="468"/>
                    <a:pt x="1572" y="472"/>
                  </a:cubicBezTo>
                  <a:lnTo>
                    <a:pt x="1576" y="477"/>
                  </a:lnTo>
                  <a:cubicBezTo>
                    <a:pt x="1576" y="481"/>
                    <a:pt x="1585" y="481"/>
                    <a:pt x="1591" y="481"/>
                  </a:cubicBezTo>
                  <a:cubicBezTo>
                    <a:pt x="1595" y="477"/>
                    <a:pt x="1595" y="472"/>
                    <a:pt x="1595" y="468"/>
                  </a:cubicBezTo>
                  <a:cubicBezTo>
                    <a:pt x="1591" y="468"/>
                    <a:pt x="1534" y="354"/>
                    <a:pt x="1426" y="237"/>
                  </a:cubicBezTo>
                  <a:cubicBezTo>
                    <a:pt x="1312" y="119"/>
                    <a:pt x="1147" y="0"/>
                    <a:pt x="930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0"/>
            <p:cNvSpPr/>
            <p:nvPr/>
          </p:nvSpPr>
          <p:spPr>
            <a:xfrm>
              <a:off x="5878697" y="1528451"/>
              <a:ext cx="515110" cy="267987"/>
            </a:xfrm>
            <a:custGeom>
              <a:rect b="b" l="l" r="r" t="t"/>
              <a:pathLst>
                <a:path extrusionOk="0" h="4971" w="9555">
                  <a:moveTo>
                    <a:pt x="8342" y="0"/>
                  </a:moveTo>
                  <a:cubicBezTo>
                    <a:pt x="7408" y="0"/>
                    <a:pt x="6112" y="249"/>
                    <a:pt x="5159" y="371"/>
                  </a:cubicBezTo>
                  <a:cubicBezTo>
                    <a:pt x="4333" y="476"/>
                    <a:pt x="3272" y="502"/>
                    <a:pt x="2414" y="502"/>
                  </a:cubicBezTo>
                  <a:cubicBezTo>
                    <a:pt x="1965" y="502"/>
                    <a:pt x="1571" y="495"/>
                    <a:pt x="1297" y="489"/>
                  </a:cubicBezTo>
                  <a:cubicBezTo>
                    <a:pt x="1294" y="489"/>
                    <a:pt x="1290" y="489"/>
                    <a:pt x="1287" y="489"/>
                  </a:cubicBezTo>
                  <a:cubicBezTo>
                    <a:pt x="1037" y="489"/>
                    <a:pt x="820" y="648"/>
                    <a:pt x="736" y="880"/>
                  </a:cubicBezTo>
                  <a:cubicBezTo>
                    <a:pt x="0" y="3002"/>
                    <a:pt x="614" y="4563"/>
                    <a:pt x="1354" y="4865"/>
                  </a:cubicBezTo>
                  <a:cubicBezTo>
                    <a:pt x="1542" y="4941"/>
                    <a:pt x="1728" y="4971"/>
                    <a:pt x="1919" y="4971"/>
                  </a:cubicBezTo>
                  <a:cubicBezTo>
                    <a:pt x="2530" y="4971"/>
                    <a:pt x="3198" y="4663"/>
                    <a:pt x="4179" y="4530"/>
                  </a:cubicBezTo>
                  <a:cubicBezTo>
                    <a:pt x="4474" y="4489"/>
                    <a:pt x="4744" y="4472"/>
                    <a:pt x="4995" y="4472"/>
                  </a:cubicBezTo>
                  <a:cubicBezTo>
                    <a:pt x="5834" y="4472"/>
                    <a:pt x="6460" y="4659"/>
                    <a:pt x="7107" y="4743"/>
                  </a:cubicBezTo>
                  <a:cubicBezTo>
                    <a:pt x="7256" y="4761"/>
                    <a:pt x="7417" y="4770"/>
                    <a:pt x="7580" y="4770"/>
                  </a:cubicBezTo>
                  <a:cubicBezTo>
                    <a:pt x="8335" y="4770"/>
                    <a:pt x="9147" y="4578"/>
                    <a:pt x="9163" y="4229"/>
                  </a:cubicBezTo>
                  <a:cubicBezTo>
                    <a:pt x="9177" y="3809"/>
                    <a:pt x="9555" y="1569"/>
                    <a:pt x="9536" y="564"/>
                  </a:cubicBezTo>
                  <a:cubicBezTo>
                    <a:pt x="9527" y="137"/>
                    <a:pt x="9034" y="0"/>
                    <a:pt x="8342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0"/>
            <p:cNvSpPr/>
            <p:nvPr/>
          </p:nvSpPr>
          <p:spPr>
            <a:xfrm>
              <a:off x="5900531" y="1554759"/>
              <a:ext cx="121351" cy="208793"/>
            </a:xfrm>
            <a:custGeom>
              <a:rect b="b" l="l" r="r" t="t"/>
              <a:pathLst>
                <a:path extrusionOk="0" h="3873" w="2251">
                  <a:moveTo>
                    <a:pt x="878" y="1"/>
                  </a:moveTo>
                  <a:cubicBezTo>
                    <a:pt x="628" y="1"/>
                    <a:pt x="411" y="157"/>
                    <a:pt x="331" y="392"/>
                  </a:cubicBezTo>
                  <a:cubicBezTo>
                    <a:pt x="100" y="1067"/>
                    <a:pt x="0" y="1685"/>
                    <a:pt x="0" y="2227"/>
                  </a:cubicBezTo>
                  <a:cubicBezTo>
                    <a:pt x="0" y="2331"/>
                    <a:pt x="5" y="2440"/>
                    <a:pt x="11" y="2538"/>
                  </a:cubicBezTo>
                  <a:cubicBezTo>
                    <a:pt x="90" y="2910"/>
                    <a:pt x="194" y="3260"/>
                    <a:pt x="288" y="3543"/>
                  </a:cubicBezTo>
                  <a:cubicBezTo>
                    <a:pt x="100" y="2429"/>
                    <a:pt x="486" y="651"/>
                    <a:pt x="953" y="359"/>
                  </a:cubicBezTo>
                  <a:cubicBezTo>
                    <a:pt x="1132" y="251"/>
                    <a:pt x="1637" y="129"/>
                    <a:pt x="2250" y="15"/>
                  </a:cubicBezTo>
                  <a:lnTo>
                    <a:pt x="1996" y="15"/>
                  </a:lnTo>
                  <a:cubicBezTo>
                    <a:pt x="1552" y="15"/>
                    <a:pt x="1165" y="11"/>
                    <a:pt x="892" y="1"/>
                  </a:cubicBezTo>
                  <a:close/>
                  <a:moveTo>
                    <a:pt x="288" y="3543"/>
                  </a:moveTo>
                  <a:lnTo>
                    <a:pt x="288" y="3543"/>
                  </a:lnTo>
                  <a:cubicBezTo>
                    <a:pt x="298" y="3613"/>
                    <a:pt x="316" y="3685"/>
                    <a:pt x="331" y="3750"/>
                  </a:cubicBezTo>
                  <a:cubicBezTo>
                    <a:pt x="355" y="3792"/>
                    <a:pt x="379" y="3835"/>
                    <a:pt x="401" y="3872"/>
                  </a:cubicBezTo>
                  <a:cubicBezTo>
                    <a:pt x="368" y="3779"/>
                    <a:pt x="331" y="3665"/>
                    <a:pt x="288" y="3543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0"/>
            <p:cNvSpPr/>
            <p:nvPr/>
          </p:nvSpPr>
          <p:spPr>
            <a:xfrm>
              <a:off x="5900046" y="1528127"/>
              <a:ext cx="493223" cy="268741"/>
            </a:xfrm>
            <a:custGeom>
              <a:rect b="b" l="l" r="r" t="t"/>
              <a:pathLst>
                <a:path extrusionOk="0" h="4985" w="9149">
                  <a:moveTo>
                    <a:pt x="7947" y="19"/>
                  </a:moveTo>
                  <a:cubicBezTo>
                    <a:pt x="8291" y="19"/>
                    <a:pt x="8587" y="52"/>
                    <a:pt x="8796" y="137"/>
                  </a:cubicBezTo>
                  <a:cubicBezTo>
                    <a:pt x="8904" y="179"/>
                    <a:pt x="8983" y="235"/>
                    <a:pt x="9040" y="311"/>
                  </a:cubicBezTo>
                  <a:cubicBezTo>
                    <a:pt x="9097" y="381"/>
                    <a:pt x="9131" y="466"/>
                    <a:pt x="9131" y="570"/>
                  </a:cubicBezTo>
                  <a:lnTo>
                    <a:pt x="9131" y="642"/>
                  </a:lnTo>
                  <a:cubicBezTo>
                    <a:pt x="9131" y="1160"/>
                    <a:pt x="9040" y="1957"/>
                    <a:pt x="8951" y="2673"/>
                  </a:cubicBezTo>
                  <a:cubicBezTo>
                    <a:pt x="8904" y="3032"/>
                    <a:pt x="8857" y="3367"/>
                    <a:pt x="8824" y="3646"/>
                  </a:cubicBezTo>
                  <a:cubicBezTo>
                    <a:pt x="8785" y="3918"/>
                    <a:pt x="8763" y="4131"/>
                    <a:pt x="8757" y="4235"/>
                  </a:cubicBezTo>
                  <a:cubicBezTo>
                    <a:pt x="8753" y="4320"/>
                    <a:pt x="8700" y="4395"/>
                    <a:pt x="8611" y="4462"/>
                  </a:cubicBezTo>
                  <a:cubicBezTo>
                    <a:pt x="8480" y="4555"/>
                    <a:pt x="8267" y="4636"/>
                    <a:pt x="8012" y="4688"/>
                  </a:cubicBezTo>
                  <a:cubicBezTo>
                    <a:pt x="7762" y="4739"/>
                    <a:pt x="7475" y="4767"/>
                    <a:pt x="7192" y="4767"/>
                  </a:cubicBezTo>
                  <a:cubicBezTo>
                    <a:pt x="7027" y="4767"/>
                    <a:pt x="6861" y="4758"/>
                    <a:pt x="6711" y="4739"/>
                  </a:cubicBezTo>
                  <a:cubicBezTo>
                    <a:pt x="6065" y="4654"/>
                    <a:pt x="5438" y="4471"/>
                    <a:pt x="4593" y="4471"/>
                  </a:cubicBezTo>
                  <a:cubicBezTo>
                    <a:pt x="4343" y="4471"/>
                    <a:pt x="4075" y="4484"/>
                    <a:pt x="3777" y="4527"/>
                  </a:cubicBezTo>
                  <a:cubicBezTo>
                    <a:pt x="2802" y="4660"/>
                    <a:pt x="2132" y="4965"/>
                    <a:pt x="1524" y="4965"/>
                  </a:cubicBezTo>
                  <a:cubicBezTo>
                    <a:pt x="1335" y="4965"/>
                    <a:pt x="1151" y="4937"/>
                    <a:pt x="962" y="4862"/>
                  </a:cubicBezTo>
                  <a:cubicBezTo>
                    <a:pt x="712" y="4763"/>
                    <a:pt x="477" y="4512"/>
                    <a:pt x="303" y="4150"/>
                  </a:cubicBezTo>
                  <a:cubicBezTo>
                    <a:pt x="127" y="3782"/>
                    <a:pt x="20" y="3296"/>
                    <a:pt x="20" y="2721"/>
                  </a:cubicBezTo>
                  <a:cubicBezTo>
                    <a:pt x="20" y="2183"/>
                    <a:pt x="114" y="1565"/>
                    <a:pt x="349" y="886"/>
                  </a:cubicBezTo>
                  <a:cubicBezTo>
                    <a:pt x="429" y="660"/>
                    <a:pt x="642" y="505"/>
                    <a:pt x="887" y="505"/>
                  </a:cubicBezTo>
                  <a:lnTo>
                    <a:pt x="901" y="505"/>
                  </a:lnTo>
                  <a:cubicBezTo>
                    <a:pt x="1170" y="514"/>
                    <a:pt x="1561" y="518"/>
                    <a:pt x="2005" y="518"/>
                  </a:cubicBezTo>
                  <a:cubicBezTo>
                    <a:pt x="2867" y="518"/>
                    <a:pt x="3933" y="495"/>
                    <a:pt x="4763" y="387"/>
                  </a:cubicBezTo>
                  <a:cubicBezTo>
                    <a:pt x="5720" y="264"/>
                    <a:pt x="7017" y="19"/>
                    <a:pt x="7947" y="19"/>
                  </a:cubicBezTo>
                  <a:close/>
                  <a:moveTo>
                    <a:pt x="7947" y="0"/>
                  </a:moveTo>
                  <a:cubicBezTo>
                    <a:pt x="7013" y="0"/>
                    <a:pt x="5716" y="246"/>
                    <a:pt x="4763" y="368"/>
                  </a:cubicBezTo>
                  <a:cubicBezTo>
                    <a:pt x="3933" y="477"/>
                    <a:pt x="2867" y="500"/>
                    <a:pt x="2005" y="500"/>
                  </a:cubicBezTo>
                  <a:cubicBezTo>
                    <a:pt x="1561" y="500"/>
                    <a:pt x="1174" y="495"/>
                    <a:pt x="901" y="486"/>
                  </a:cubicBezTo>
                  <a:lnTo>
                    <a:pt x="887" y="486"/>
                  </a:lnTo>
                  <a:cubicBezTo>
                    <a:pt x="632" y="486"/>
                    <a:pt x="416" y="646"/>
                    <a:pt x="331" y="882"/>
                  </a:cubicBezTo>
                  <a:cubicBezTo>
                    <a:pt x="99" y="1561"/>
                    <a:pt x="0" y="2179"/>
                    <a:pt x="0" y="2721"/>
                  </a:cubicBezTo>
                  <a:cubicBezTo>
                    <a:pt x="0" y="3301"/>
                    <a:pt x="109" y="3787"/>
                    <a:pt x="288" y="4155"/>
                  </a:cubicBezTo>
                  <a:cubicBezTo>
                    <a:pt x="462" y="4527"/>
                    <a:pt x="699" y="4777"/>
                    <a:pt x="953" y="4880"/>
                  </a:cubicBezTo>
                  <a:cubicBezTo>
                    <a:pt x="1146" y="4956"/>
                    <a:pt x="1330" y="4984"/>
                    <a:pt x="1524" y="4984"/>
                  </a:cubicBezTo>
                  <a:cubicBezTo>
                    <a:pt x="2136" y="4984"/>
                    <a:pt x="2806" y="4678"/>
                    <a:pt x="3783" y="4546"/>
                  </a:cubicBezTo>
                  <a:cubicBezTo>
                    <a:pt x="4075" y="4503"/>
                    <a:pt x="4343" y="4490"/>
                    <a:pt x="4593" y="4490"/>
                  </a:cubicBezTo>
                  <a:cubicBezTo>
                    <a:pt x="5433" y="4490"/>
                    <a:pt x="6060" y="4673"/>
                    <a:pt x="6711" y="4758"/>
                  </a:cubicBezTo>
                  <a:cubicBezTo>
                    <a:pt x="6861" y="4777"/>
                    <a:pt x="7027" y="4786"/>
                    <a:pt x="7192" y="4786"/>
                  </a:cubicBezTo>
                  <a:cubicBezTo>
                    <a:pt x="7569" y="4786"/>
                    <a:pt x="7960" y="4734"/>
                    <a:pt x="8258" y="4645"/>
                  </a:cubicBezTo>
                  <a:cubicBezTo>
                    <a:pt x="8408" y="4597"/>
                    <a:pt x="8536" y="4541"/>
                    <a:pt x="8626" y="4475"/>
                  </a:cubicBezTo>
                  <a:cubicBezTo>
                    <a:pt x="8715" y="4405"/>
                    <a:pt x="8772" y="4329"/>
                    <a:pt x="8776" y="4235"/>
                  </a:cubicBezTo>
                  <a:cubicBezTo>
                    <a:pt x="8781" y="4136"/>
                    <a:pt x="8805" y="3924"/>
                    <a:pt x="8842" y="3646"/>
                  </a:cubicBezTo>
                  <a:cubicBezTo>
                    <a:pt x="8951" y="2820"/>
                    <a:pt x="9149" y="1419"/>
                    <a:pt x="9149" y="642"/>
                  </a:cubicBezTo>
                  <a:lnTo>
                    <a:pt x="9149" y="570"/>
                  </a:lnTo>
                  <a:cubicBezTo>
                    <a:pt x="9149" y="462"/>
                    <a:pt x="9116" y="372"/>
                    <a:pt x="9055" y="297"/>
                  </a:cubicBezTo>
                  <a:cubicBezTo>
                    <a:pt x="8965" y="183"/>
                    <a:pt x="8819" y="109"/>
                    <a:pt x="8630" y="66"/>
                  </a:cubicBezTo>
                  <a:cubicBezTo>
                    <a:pt x="8441" y="19"/>
                    <a:pt x="8206" y="0"/>
                    <a:pt x="7947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0"/>
            <p:cNvSpPr/>
            <p:nvPr/>
          </p:nvSpPr>
          <p:spPr>
            <a:xfrm>
              <a:off x="6043663" y="1790832"/>
              <a:ext cx="150571" cy="51915"/>
            </a:xfrm>
            <a:custGeom>
              <a:rect b="b" l="l" r="r" t="t"/>
              <a:pathLst>
                <a:path extrusionOk="0" h="963" w="2793">
                  <a:moveTo>
                    <a:pt x="1354" y="1"/>
                  </a:moveTo>
                  <a:cubicBezTo>
                    <a:pt x="794" y="1"/>
                    <a:pt x="404" y="177"/>
                    <a:pt x="123" y="347"/>
                  </a:cubicBezTo>
                  <a:cubicBezTo>
                    <a:pt x="5" y="418"/>
                    <a:pt x="1" y="592"/>
                    <a:pt x="123" y="664"/>
                  </a:cubicBezTo>
                  <a:cubicBezTo>
                    <a:pt x="321" y="786"/>
                    <a:pt x="675" y="927"/>
                    <a:pt x="1255" y="960"/>
                  </a:cubicBezTo>
                  <a:cubicBezTo>
                    <a:pt x="1290" y="962"/>
                    <a:pt x="1325" y="963"/>
                    <a:pt x="1359" y="963"/>
                  </a:cubicBezTo>
                  <a:cubicBezTo>
                    <a:pt x="1953" y="963"/>
                    <a:pt x="2402" y="703"/>
                    <a:pt x="2665" y="498"/>
                  </a:cubicBezTo>
                  <a:cubicBezTo>
                    <a:pt x="2793" y="399"/>
                    <a:pt x="2745" y="205"/>
                    <a:pt x="2590" y="168"/>
                  </a:cubicBezTo>
                  <a:cubicBezTo>
                    <a:pt x="2397" y="126"/>
                    <a:pt x="2114" y="74"/>
                    <a:pt x="1698" y="22"/>
                  </a:cubicBezTo>
                  <a:cubicBezTo>
                    <a:pt x="1577" y="8"/>
                    <a:pt x="1462" y="1"/>
                    <a:pt x="1354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0"/>
            <p:cNvSpPr/>
            <p:nvPr/>
          </p:nvSpPr>
          <p:spPr>
            <a:xfrm>
              <a:off x="6044957" y="1790454"/>
              <a:ext cx="146743" cy="52670"/>
            </a:xfrm>
            <a:custGeom>
              <a:rect b="b" l="l" r="r" t="t"/>
              <a:pathLst>
                <a:path extrusionOk="0" h="977" w="2722">
                  <a:moveTo>
                    <a:pt x="1326" y="20"/>
                  </a:moveTo>
                  <a:cubicBezTo>
                    <a:pt x="1434" y="20"/>
                    <a:pt x="1552" y="24"/>
                    <a:pt x="1674" y="38"/>
                  </a:cubicBezTo>
                  <a:cubicBezTo>
                    <a:pt x="2085" y="90"/>
                    <a:pt x="2373" y="142"/>
                    <a:pt x="2561" y="184"/>
                  </a:cubicBezTo>
                  <a:cubicBezTo>
                    <a:pt x="2651" y="208"/>
                    <a:pt x="2702" y="284"/>
                    <a:pt x="2702" y="359"/>
                  </a:cubicBezTo>
                  <a:cubicBezTo>
                    <a:pt x="2702" y="410"/>
                    <a:pt x="2684" y="462"/>
                    <a:pt x="2636" y="495"/>
                  </a:cubicBezTo>
                  <a:cubicBezTo>
                    <a:pt x="2377" y="699"/>
                    <a:pt x="1929" y="958"/>
                    <a:pt x="1339" y="958"/>
                  </a:cubicBezTo>
                  <a:lnTo>
                    <a:pt x="1231" y="958"/>
                  </a:lnTo>
                  <a:cubicBezTo>
                    <a:pt x="651" y="925"/>
                    <a:pt x="303" y="784"/>
                    <a:pt x="105" y="665"/>
                  </a:cubicBezTo>
                  <a:cubicBezTo>
                    <a:pt x="48" y="628"/>
                    <a:pt x="20" y="571"/>
                    <a:pt x="20" y="515"/>
                  </a:cubicBezTo>
                  <a:cubicBezTo>
                    <a:pt x="20" y="458"/>
                    <a:pt x="48" y="397"/>
                    <a:pt x="105" y="359"/>
                  </a:cubicBezTo>
                  <a:cubicBezTo>
                    <a:pt x="387" y="190"/>
                    <a:pt x="769" y="20"/>
                    <a:pt x="1326" y="20"/>
                  </a:cubicBezTo>
                  <a:close/>
                  <a:moveTo>
                    <a:pt x="1326" y="1"/>
                  </a:moveTo>
                  <a:cubicBezTo>
                    <a:pt x="764" y="1"/>
                    <a:pt x="377" y="175"/>
                    <a:pt x="94" y="345"/>
                  </a:cubicBezTo>
                  <a:cubicBezTo>
                    <a:pt x="33" y="382"/>
                    <a:pt x="0" y="449"/>
                    <a:pt x="0" y="515"/>
                  </a:cubicBezTo>
                  <a:cubicBezTo>
                    <a:pt x="0" y="580"/>
                    <a:pt x="29" y="642"/>
                    <a:pt x="94" y="680"/>
                  </a:cubicBezTo>
                  <a:cubicBezTo>
                    <a:pt x="292" y="797"/>
                    <a:pt x="651" y="943"/>
                    <a:pt x="1231" y="976"/>
                  </a:cubicBezTo>
                  <a:lnTo>
                    <a:pt x="1339" y="976"/>
                  </a:lnTo>
                  <a:cubicBezTo>
                    <a:pt x="1934" y="976"/>
                    <a:pt x="2386" y="717"/>
                    <a:pt x="2645" y="515"/>
                  </a:cubicBezTo>
                  <a:cubicBezTo>
                    <a:pt x="2697" y="473"/>
                    <a:pt x="2721" y="416"/>
                    <a:pt x="2721" y="359"/>
                  </a:cubicBezTo>
                  <a:cubicBezTo>
                    <a:pt x="2721" y="275"/>
                    <a:pt x="2665" y="190"/>
                    <a:pt x="2566" y="166"/>
                  </a:cubicBezTo>
                  <a:cubicBezTo>
                    <a:pt x="2377" y="123"/>
                    <a:pt x="2090" y="71"/>
                    <a:pt x="1674" y="20"/>
                  </a:cubicBezTo>
                  <a:cubicBezTo>
                    <a:pt x="1552" y="5"/>
                    <a:pt x="1434" y="1"/>
                    <a:pt x="1326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0"/>
            <p:cNvSpPr/>
            <p:nvPr/>
          </p:nvSpPr>
          <p:spPr>
            <a:xfrm>
              <a:off x="6082856" y="1801776"/>
              <a:ext cx="56228" cy="27925"/>
            </a:xfrm>
            <a:custGeom>
              <a:rect b="b" l="l" r="r" t="t"/>
              <a:pathLst>
                <a:path extrusionOk="0" h="518" w="1043">
                  <a:moveTo>
                    <a:pt x="11" y="1"/>
                  </a:moveTo>
                  <a:cubicBezTo>
                    <a:pt x="10" y="1"/>
                    <a:pt x="7" y="1"/>
                    <a:pt x="5" y="2"/>
                  </a:cubicBezTo>
                  <a:cubicBezTo>
                    <a:pt x="0" y="2"/>
                    <a:pt x="0" y="8"/>
                    <a:pt x="0" y="13"/>
                  </a:cubicBezTo>
                  <a:cubicBezTo>
                    <a:pt x="0" y="13"/>
                    <a:pt x="33" y="139"/>
                    <a:pt x="113" y="263"/>
                  </a:cubicBezTo>
                  <a:cubicBezTo>
                    <a:pt x="151" y="328"/>
                    <a:pt x="203" y="389"/>
                    <a:pt x="264" y="437"/>
                  </a:cubicBezTo>
                  <a:cubicBezTo>
                    <a:pt x="325" y="483"/>
                    <a:pt x="405" y="517"/>
                    <a:pt x="495" y="517"/>
                  </a:cubicBezTo>
                  <a:cubicBezTo>
                    <a:pt x="519" y="517"/>
                    <a:pt x="542" y="517"/>
                    <a:pt x="571" y="512"/>
                  </a:cubicBezTo>
                  <a:cubicBezTo>
                    <a:pt x="773" y="474"/>
                    <a:pt x="895" y="366"/>
                    <a:pt x="962" y="272"/>
                  </a:cubicBezTo>
                  <a:cubicBezTo>
                    <a:pt x="1028" y="172"/>
                    <a:pt x="1043" y="87"/>
                    <a:pt x="1043" y="87"/>
                  </a:cubicBezTo>
                  <a:cubicBezTo>
                    <a:pt x="1043" y="83"/>
                    <a:pt x="1043" y="78"/>
                    <a:pt x="1037" y="74"/>
                  </a:cubicBezTo>
                  <a:cubicBezTo>
                    <a:pt x="1032" y="74"/>
                    <a:pt x="1028" y="78"/>
                    <a:pt x="1023" y="83"/>
                  </a:cubicBezTo>
                  <a:cubicBezTo>
                    <a:pt x="1023" y="93"/>
                    <a:pt x="1004" y="178"/>
                    <a:pt x="939" y="267"/>
                  </a:cubicBezTo>
                  <a:cubicBezTo>
                    <a:pt x="873" y="357"/>
                    <a:pt x="760" y="455"/>
                    <a:pt x="566" y="494"/>
                  </a:cubicBezTo>
                  <a:cubicBezTo>
                    <a:pt x="542" y="498"/>
                    <a:pt x="519" y="498"/>
                    <a:pt x="495" y="498"/>
                  </a:cubicBezTo>
                  <a:cubicBezTo>
                    <a:pt x="410" y="498"/>
                    <a:pt x="335" y="470"/>
                    <a:pt x="273" y="422"/>
                  </a:cubicBezTo>
                  <a:cubicBezTo>
                    <a:pt x="184" y="352"/>
                    <a:pt x="118" y="248"/>
                    <a:pt x="81" y="163"/>
                  </a:cubicBezTo>
                  <a:cubicBezTo>
                    <a:pt x="57" y="121"/>
                    <a:pt x="42" y="83"/>
                    <a:pt x="33" y="54"/>
                  </a:cubicBezTo>
                  <a:cubicBezTo>
                    <a:pt x="29" y="41"/>
                    <a:pt x="24" y="26"/>
                    <a:pt x="24" y="22"/>
                  </a:cubicBezTo>
                  <a:cubicBezTo>
                    <a:pt x="18" y="17"/>
                    <a:pt x="18" y="13"/>
                    <a:pt x="18" y="13"/>
                  </a:cubicBezTo>
                  <a:lnTo>
                    <a:pt x="18" y="8"/>
                  </a:lnTo>
                  <a:cubicBezTo>
                    <a:pt x="18" y="4"/>
                    <a:pt x="16" y="1"/>
                    <a:pt x="11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0"/>
            <p:cNvSpPr/>
            <p:nvPr/>
          </p:nvSpPr>
          <p:spPr>
            <a:xfrm>
              <a:off x="6031695" y="1685868"/>
              <a:ext cx="77145" cy="85555"/>
            </a:xfrm>
            <a:custGeom>
              <a:rect b="b" l="l" r="r" t="t"/>
              <a:pathLst>
                <a:path extrusionOk="0" h="1587" w="1431">
                  <a:moveTo>
                    <a:pt x="1368" y="0"/>
                  </a:moveTo>
                  <a:cubicBezTo>
                    <a:pt x="1367" y="0"/>
                    <a:pt x="1365" y="1"/>
                    <a:pt x="1363" y="2"/>
                  </a:cubicBezTo>
                  <a:cubicBezTo>
                    <a:pt x="1359" y="2"/>
                    <a:pt x="1354" y="8"/>
                    <a:pt x="1359" y="12"/>
                  </a:cubicBezTo>
                  <a:lnTo>
                    <a:pt x="1359" y="21"/>
                  </a:lnTo>
                  <a:cubicBezTo>
                    <a:pt x="1369" y="73"/>
                    <a:pt x="1411" y="295"/>
                    <a:pt x="1411" y="478"/>
                  </a:cubicBezTo>
                  <a:cubicBezTo>
                    <a:pt x="1411" y="559"/>
                    <a:pt x="1402" y="630"/>
                    <a:pt x="1383" y="681"/>
                  </a:cubicBezTo>
                  <a:cubicBezTo>
                    <a:pt x="1374" y="709"/>
                    <a:pt x="1363" y="729"/>
                    <a:pt x="1350" y="743"/>
                  </a:cubicBezTo>
                  <a:cubicBezTo>
                    <a:pt x="1331" y="757"/>
                    <a:pt x="1317" y="766"/>
                    <a:pt x="1293" y="766"/>
                  </a:cubicBezTo>
                  <a:cubicBezTo>
                    <a:pt x="1284" y="766"/>
                    <a:pt x="1279" y="766"/>
                    <a:pt x="1270" y="761"/>
                  </a:cubicBezTo>
                  <a:cubicBezTo>
                    <a:pt x="1114" y="729"/>
                    <a:pt x="798" y="635"/>
                    <a:pt x="515" y="635"/>
                  </a:cubicBezTo>
                  <a:cubicBezTo>
                    <a:pt x="416" y="635"/>
                    <a:pt x="327" y="644"/>
                    <a:pt x="242" y="672"/>
                  </a:cubicBezTo>
                  <a:cubicBezTo>
                    <a:pt x="162" y="700"/>
                    <a:pt x="90" y="752"/>
                    <a:pt x="39" y="823"/>
                  </a:cubicBezTo>
                  <a:cubicBezTo>
                    <a:pt x="16" y="856"/>
                    <a:pt x="1" y="889"/>
                    <a:pt x="1" y="922"/>
                  </a:cubicBezTo>
                  <a:cubicBezTo>
                    <a:pt x="1" y="964"/>
                    <a:pt x="20" y="1007"/>
                    <a:pt x="48" y="1049"/>
                  </a:cubicBezTo>
                  <a:cubicBezTo>
                    <a:pt x="100" y="1120"/>
                    <a:pt x="190" y="1186"/>
                    <a:pt x="298" y="1253"/>
                  </a:cubicBezTo>
                  <a:cubicBezTo>
                    <a:pt x="610" y="1440"/>
                    <a:pt x="1067" y="1586"/>
                    <a:pt x="1067" y="1586"/>
                  </a:cubicBezTo>
                  <a:cubicBezTo>
                    <a:pt x="1071" y="1586"/>
                    <a:pt x="1076" y="1582"/>
                    <a:pt x="1081" y="1577"/>
                  </a:cubicBezTo>
                  <a:cubicBezTo>
                    <a:pt x="1081" y="1573"/>
                    <a:pt x="1081" y="1568"/>
                    <a:pt x="1076" y="1568"/>
                  </a:cubicBezTo>
                  <a:cubicBezTo>
                    <a:pt x="1076" y="1568"/>
                    <a:pt x="1058" y="1564"/>
                    <a:pt x="1030" y="1554"/>
                  </a:cubicBezTo>
                  <a:cubicBezTo>
                    <a:pt x="925" y="1521"/>
                    <a:pt x="675" y="1431"/>
                    <a:pt x="444" y="1314"/>
                  </a:cubicBezTo>
                  <a:cubicBezTo>
                    <a:pt x="331" y="1257"/>
                    <a:pt x="227" y="1190"/>
                    <a:pt x="147" y="1125"/>
                  </a:cubicBezTo>
                  <a:cubicBezTo>
                    <a:pt x="109" y="1092"/>
                    <a:pt x="77" y="1059"/>
                    <a:pt x="53" y="1021"/>
                  </a:cubicBezTo>
                  <a:cubicBezTo>
                    <a:pt x="34" y="988"/>
                    <a:pt x="20" y="955"/>
                    <a:pt x="20" y="922"/>
                  </a:cubicBezTo>
                  <a:cubicBezTo>
                    <a:pt x="20" y="894"/>
                    <a:pt x="29" y="866"/>
                    <a:pt x="53" y="833"/>
                  </a:cubicBezTo>
                  <a:cubicBezTo>
                    <a:pt x="100" y="766"/>
                    <a:pt x="171" y="720"/>
                    <a:pt x="251" y="691"/>
                  </a:cubicBezTo>
                  <a:cubicBezTo>
                    <a:pt x="327" y="663"/>
                    <a:pt x="421" y="653"/>
                    <a:pt x="515" y="653"/>
                  </a:cubicBezTo>
                  <a:cubicBezTo>
                    <a:pt x="793" y="653"/>
                    <a:pt x="1104" y="748"/>
                    <a:pt x="1265" y="781"/>
                  </a:cubicBezTo>
                  <a:cubicBezTo>
                    <a:pt x="1274" y="785"/>
                    <a:pt x="1284" y="785"/>
                    <a:pt x="1293" y="785"/>
                  </a:cubicBezTo>
                  <a:cubicBezTo>
                    <a:pt x="1322" y="785"/>
                    <a:pt x="1341" y="776"/>
                    <a:pt x="1359" y="757"/>
                  </a:cubicBezTo>
                  <a:cubicBezTo>
                    <a:pt x="1387" y="733"/>
                    <a:pt x="1402" y="691"/>
                    <a:pt x="1416" y="644"/>
                  </a:cubicBezTo>
                  <a:cubicBezTo>
                    <a:pt x="1426" y="596"/>
                    <a:pt x="1430" y="540"/>
                    <a:pt x="1430" y="478"/>
                  </a:cubicBezTo>
                  <a:cubicBezTo>
                    <a:pt x="1430" y="262"/>
                    <a:pt x="1378" y="8"/>
                    <a:pt x="1378" y="8"/>
                  </a:cubicBezTo>
                  <a:cubicBezTo>
                    <a:pt x="1375" y="4"/>
                    <a:pt x="1372" y="0"/>
                    <a:pt x="1368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0"/>
            <p:cNvSpPr/>
            <p:nvPr/>
          </p:nvSpPr>
          <p:spPr>
            <a:xfrm>
              <a:off x="5935141" y="1602415"/>
              <a:ext cx="93426" cy="43613"/>
            </a:xfrm>
            <a:custGeom>
              <a:rect b="b" l="l" r="r" t="t"/>
              <a:pathLst>
                <a:path extrusionOk="0" h="809" w="1733">
                  <a:moveTo>
                    <a:pt x="1200" y="0"/>
                  </a:moveTo>
                  <a:cubicBezTo>
                    <a:pt x="723" y="0"/>
                    <a:pt x="1" y="256"/>
                    <a:pt x="14" y="679"/>
                  </a:cubicBezTo>
                  <a:cubicBezTo>
                    <a:pt x="17" y="771"/>
                    <a:pt x="108" y="809"/>
                    <a:pt x="246" y="809"/>
                  </a:cubicBezTo>
                  <a:cubicBezTo>
                    <a:pt x="717" y="809"/>
                    <a:pt x="1732" y="360"/>
                    <a:pt x="1589" y="126"/>
                  </a:cubicBezTo>
                  <a:cubicBezTo>
                    <a:pt x="1539" y="40"/>
                    <a:pt x="1388" y="0"/>
                    <a:pt x="1200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0"/>
            <p:cNvSpPr/>
            <p:nvPr/>
          </p:nvSpPr>
          <p:spPr>
            <a:xfrm>
              <a:off x="6232403" y="1608022"/>
              <a:ext cx="93911" cy="39839"/>
            </a:xfrm>
            <a:custGeom>
              <a:rect b="b" l="l" r="r" t="t"/>
              <a:pathLst>
                <a:path extrusionOk="0" h="739" w="1742">
                  <a:moveTo>
                    <a:pt x="753" y="0"/>
                  </a:moveTo>
                  <a:cubicBezTo>
                    <a:pt x="510" y="0"/>
                    <a:pt x="286" y="66"/>
                    <a:pt x="173" y="220"/>
                  </a:cubicBezTo>
                  <a:cubicBezTo>
                    <a:pt x="0" y="452"/>
                    <a:pt x="762" y="739"/>
                    <a:pt x="1270" y="739"/>
                  </a:cubicBezTo>
                  <a:cubicBezTo>
                    <a:pt x="1495" y="739"/>
                    <a:pt x="1670" y="683"/>
                    <a:pt x="1692" y="541"/>
                  </a:cubicBezTo>
                  <a:cubicBezTo>
                    <a:pt x="1741" y="235"/>
                    <a:pt x="1214" y="0"/>
                    <a:pt x="753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0"/>
            <p:cNvSpPr/>
            <p:nvPr/>
          </p:nvSpPr>
          <p:spPr>
            <a:xfrm>
              <a:off x="6243509" y="1713686"/>
              <a:ext cx="23936" cy="37414"/>
            </a:xfrm>
            <a:custGeom>
              <a:rect b="b" l="l" r="r" t="t"/>
              <a:pathLst>
                <a:path extrusionOk="0" h="694" w="444">
                  <a:moveTo>
                    <a:pt x="222" y="1"/>
                  </a:moveTo>
                  <a:cubicBezTo>
                    <a:pt x="100" y="1"/>
                    <a:pt x="0" y="156"/>
                    <a:pt x="0" y="350"/>
                  </a:cubicBezTo>
                  <a:cubicBezTo>
                    <a:pt x="0" y="539"/>
                    <a:pt x="100" y="694"/>
                    <a:pt x="222" y="694"/>
                  </a:cubicBezTo>
                  <a:cubicBezTo>
                    <a:pt x="344" y="694"/>
                    <a:pt x="444" y="539"/>
                    <a:pt x="444" y="350"/>
                  </a:cubicBezTo>
                  <a:cubicBezTo>
                    <a:pt x="444" y="156"/>
                    <a:pt x="344" y="1"/>
                    <a:pt x="222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0"/>
            <p:cNvSpPr/>
            <p:nvPr/>
          </p:nvSpPr>
          <p:spPr>
            <a:xfrm>
              <a:off x="5976545" y="1703282"/>
              <a:ext cx="23990" cy="37414"/>
            </a:xfrm>
            <a:custGeom>
              <a:rect b="b" l="l" r="r" t="t"/>
              <a:pathLst>
                <a:path extrusionOk="0" h="694" w="445">
                  <a:moveTo>
                    <a:pt x="223" y="0"/>
                  </a:moveTo>
                  <a:cubicBezTo>
                    <a:pt x="100" y="0"/>
                    <a:pt x="1" y="155"/>
                    <a:pt x="1" y="344"/>
                  </a:cubicBezTo>
                  <a:cubicBezTo>
                    <a:pt x="1" y="538"/>
                    <a:pt x="100" y="693"/>
                    <a:pt x="223" y="693"/>
                  </a:cubicBezTo>
                  <a:cubicBezTo>
                    <a:pt x="345" y="693"/>
                    <a:pt x="444" y="538"/>
                    <a:pt x="444" y="344"/>
                  </a:cubicBezTo>
                  <a:cubicBezTo>
                    <a:pt x="444" y="155"/>
                    <a:pt x="345" y="0"/>
                    <a:pt x="223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0"/>
            <p:cNvSpPr/>
            <p:nvPr/>
          </p:nvSpPr>
          <p:spPr>
            <a:xfrm>
              <a:off x="6108733" y="2196722"/>
              <a:ext cx="302866" cy="274078"/>
            </a:xfrm>
            <a:custGeom>
              <a:rect b="b" l="l" r="r" t="t"/>
              <a:pathLst>
                <a:path extrusionOk="0" h="5084" w="5618">
                  <a:moveTo>
                    <a:pt x="4745" y="0"/>
                  </a:moveTo>
                  <a:lnTo>
                    <a:pt x="3972" y="33"/>
                  </a:lnTo>
                  <a:cubicBezTo>
                    <a:pt x="3972" y="33"/>
                    <a:pt x="4411" y="2778"/>
                    <a:pt x="4207" y="3594"/>
                  </a:cubicBezTo>
                  <a:cubicBezTo>
                    <a:pt x="4100" y="4013"/>
                    <a:pt x="3834" y="4181"/>
                    <a:pt x="3482" y="4181"/>
                  </a:cubicBezTo>
                  <a:cubicBezTo>
                    <a:pt x="3057" y="4181"/>
                    <a:pt x="2507" y="3936"/>
                    <a:pt x="1958" y="3594"/>
                  </a:cubicBezTo>
                  <a:cubicBezTo>
                    <a:pt x="1607" y="3374"/>
                    <a:pt x="1293" y="3283"/>
                    <a:pt x="1028" y="3283"/>
                  </a:cubicBezTo>
                  <a:cubicBezTo>
                    <a:pt x="530" y="3283"/>
                    <a:pt x="205" y="3602"/>
                    <a:pt x="128" y="3990"/>
                  </a:cubicBezTo>
                  <a:cubicBezTo>
                    <a:pt x="128" y="3990"/>
                    <a:pt x="0" y="4870"/>
                    <a:pt x="205" y="4870"/>
                  </a:cubicBezTo>
                  <a:cubicBezTo>
                    <a:pt x="212" y="4870"/>
                    <a:pt x="220" y="4869"/>
                    <a:pt x="228" y="4867"/>
                  </a:cubicBezTo>
                  <a:cubicBezTo>
                    <a:pt x="365" y="4829"/>
                    <a:pt x="404" y="4679"/>
                    <a:pt x="413" y="4560"/>
                  </a:cubicBezTo>
                  <a:lnTo>
                    <a:pt x="413" y="4560"/>
                  </a:lnTo>
                  <a:cubicBezTo>
                    <a:pt x="425" y="4712"/>
                    <a:pt x="469" y="4920"/>
                    <a:pt x="625" y="4920"/>
                  </a:cubicBezTo>
                  <a:cubicBezTo>
                    <a:pt x="632" y="4920"/>
                    <a:pt x="640" y="4920"/>
                    <a:pt x="648" y="4919"/>
                  </a:cubicBezTo>
                  <a:cubicBezTo>
                    <a:pt x="813" y="4896"/>
                    <a:pt x="852" y="4710"/>
                    <a:pt x="857" y="4571"/>
                  </a:cubicBezTo>
                  <a:lnTo>
                    <a:pt x="857" y="4571"/>
                  </a:lnTo>
                  <a:cubicBezTo>
                    <a:pt x="872" y="4720"/>
                    <a:pt x="921" y="4924"/>
                    <a:pt x="1074" y="4924"/>
                  </a:cubicBezTo>
                  <a:cubicBezTo>
                    <a:pt x="1088" y="4924"/>
                    <a:pt x="1103" y="4922"/>
                    <a:pt x="1118" y="4919"/>
                  </a:cubicBezTo>
                  <a:cubicBezTo>
                    <a:pt x="1377" y="4855"/>
                    <a:pt x="1120" y="4134"/>
                    <a:pt x="1482" y="4134"/>
                  </a:cubicBezTo>
                  <a:cubicBezTo>
                    <a:pt x="1517" y="4134"/>
                    <a:pt x="1557" y="4140"/>
                    <a:pt x="1604" y="4155"/>
                  </a:cubicBezTo>
                  <a:cubicBezTo>
                    <a:pt x="2039" y="4289"/>
                    <a:pt x="2682" y="5084"/>
                    <a:pt x="3607" y="5084"/>
                  </a:cubicBezTo>
                  <a:cubicBezTo>
                    <a:pt x="3825" y="5084"/>
                    <a:pt x="4057" y="5040"/>
                    <a:pt x="4307" y="4934"/>
                  </a:cubicBezTo>
                  <a:cubicBezTo>
                    <a:pt x="5617" y="4372"/>
                    <a:pt x="4745" y="0"/>
                    <a:pt x="4745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0"/>
            <p:cNvSpPr/>
            <p:nvPr/>
          </p:nvSpPr>
          <p:spPr>
            <a:xfrm>
              <a:off x="6113099" y="2196237"/>
              <a:ext cx="267232" cy="275103"/>
            </a:xfrm>
            <a:custGeom>
              <a:rect b="b" l="l" r="r" t="t"/>
              <a:pathLst>
                <a:path extrusionOk="0" h="5103" w="4957">
                  <a:moveTo>
                    <a:pt x="4656" y="20"/>
                  </a:moveTo>
                  <a:cubicBezTo>
                    <a:pt x="4658" y="30"/>
                    <a:pt x="4661" y="50"/>
                    <a:pt x="4664" y="76"/>
                  </a:cubicBezTo>
                  <a:cubicBezTo>
                    <a:pt x="4720" y="368"/>
                    <a:pt x="4937" y="1604"/>
                    <a:pt x="4937" y="2764"/>
                  </a:cubicBezTo>
                  <a:cubicBezTo>
                    <a:pt x="4937" y="3263"/>
                    <a:pt x="4900" y="3744"/>
                    <a:pt x="4787" y="4136"/>
                  </a:cubicBezTo>
                  <a:cubicBezTo>
                    <a:pt x="4735" y="4329"/>
                    <a:pt x="4659" y="4499"/>
                    <a:pt x="4570" y="4636"/>
                  </a:cubicBezTo>
                  <a:cubicBezTo>
                    <a:pt x="4476" y="4773"/>
                    <a:pt x="4363" y="4876"/>
                    <a:pt x="4221" y="4932"/>
                  </a:cubicBezTo>
                  <a:cubicBezTo>
                    <a:pt x="3975" y="5041"/>
                    <a:pt x="3740" y="5084"/>
                    <a:pt x="3527" y="5084"/>
                  </a:cubicBezTo>
                  <a:cubicBezTo>
                    <a:pt x="3065" y="5084"/>
                    <a:pt x="2678" y="4886"/>
                    <a:pt x="2349" y="4673"/>
                  </a:cubicBezTo>
                  <a:cubicBezTo>
                    <a:pt x="2184" y="4565"/>
                    <a:pt x="2032" y="4451"/>
                    <a:pt x="1896" y="4357"/>
                  </a:cubicBezTo>
                  <a:cubicBezTo>
                    <a:pt x="1759" y="4263"/>
                    <a:pt x="1636" y="4188"/>
                    <a:pt x="1529" y="4155"/>
                  </a:cubicBezTo>
                  <a:cubicBezTo>
                    <a:pt x="1481" y="4140"/>
                    <a:pt x="1438" y="4136"/>
                    <a:pt x="1401" y="4136"/>
                  </a:cubicBezTo>
                  <a:cubicBezTo>
                    <a:pt x="1353" y="4136"/>
                    <a:pt x="1316" y="4145"/>
                    <a:pt x="1287" y="4168"/>
                  </a:cubicBezTo>
                  <a:cubicBezTo>
                    <a:pt x="1235" y="4201"/>
                    <a:pt x="1207" y="4268"/>
                    <a:pt x="1194" y="4343"/>
                  </a:cubicBezTo>
                  <a:cubicBezTo>
                    <a:pt x="1170" y="4451"/>
                    <a:pt x="1170" y="4588"/>
                    <a:pt x="1155" y="4701"/>
                  </a:cubicBezTo>
                  <a:cubicBezTo>
                    <a:pt x="1151" y="4758"/>
                    <a:pt x="1137" y="4806"/>
                    <a:pt x="1118" y="4843"/>
                  </a:cubicBezTo>
                  <a:cubicBezTo>
                    <a:pt x="1098" y="4880"/>
                    <a:pt x="1076" y="4909"/>
                    <a:pt x="1033" y="4919"/>
                  </a:cubicBezTo>
                  <a:cubicBezTo>
                    <a:pt x="1019" y="4919"/>
                    <a:pt x="1005" y="4923"/>
                    <a:pt x="991" y="4923"/>
                  </a:cubicBezTo>
                  <a:cubicBezTo>
                    <a:pt x="943" y="4923"/>
                    <a:pt x="906" y="4900"/>
                    <a:pt x="872" y="4862"/>
                  </a:cubicBezTo>
                  <a:cubicBezTo>
                    <a:pt x="830" y="4806"/>
                    <a:pt x="806" y="4721"/>
                    <a:pt x="793" y="4636"/>
                  </a:cubicBezTo>
                  <a:cubicBezTo>
                    <a:pt x="788" y="4610"/>
                    <a:pt x="785" y="4584"/>
                    <a:pt x="783" y="4560"/>
                  </a:cubicBezTo>
                  <a:lnTo>
                    <a:pt x="783" y="4560"/>
                  </a:lnTo>
                  <a:cubicBezTo>
                    <a:pt x="783" y="4557"/>
                    <a:pt x="783" y="4554"/>
                    <a:pt x="783" y="4551"/>
                  </a:cubicBezTo>
                  <a:cubicBezTo>
                    <a:pt x="783" y="4480"/>
                    <a:pt x="778" y="4428"/>
                    <a:pt x="778" y="4428"/>
                  </a:cubicBezTo>
                  <a:cubicBezTo>
                    <a:pt x="778" y="4423"/>
                    <a:pt x="774" y="4419"/>
                    <a:pt x="769" y="4419"/>
                  </a:cubicBezTo>
                  <a:cubicBezTo>
                    <a:pt x="765" y="4419"/>
                    <a:pt x="759" y="4423"/>
                    <a:pt x="759" y="4428"/>
                  </a:cubicBezTo>
                  <a:lnTo>
                    <a:pt x="759" y="4447"/>
                  </a:lnTo>
                  <a:cubicBezTo>
                    <a:pt x="759" y="4470"/>
                    <a:pt x="759" y="4517"/>
                    <a:pt x="764" y="4573"/>
                  </a:cubicBezTo>
                  <a:lnTo>
                    <a:pt x="764" y="4573"/>
                  </a:lnTo>
                  <a:cubicBezTo>
                    <a:pt x="763" y="4638"/>
                    <a:pt x="756" y="4713"/>
                    <a:pt x="731" y="4777"/>
                  </a:cubicBezTo>
                  <a:cubicBezTo>
                    <a:pt x="717" y="4815"/>
                    <a:pt x="693" y="4847"/>
                    <a:pt x="670" y="4871"/>
                  </a:cubicBezTo>
                  <a:cubicBezTo>
                    <a:pt x="641" y="4895"/>
                    <a:pt x="608" y="4909"/>
                    <a:pt x="567" y="4919"/>
                  </a:cubicBezTo>
                  <a:lnTo>
                    <a:pt x="543" y="4919"/>
                  </a:lnTo>
                  <a:cubicBezTo>
                    <a:pt x="500" y="4919"/>
                    <a:pt x="462" y="4900"/>
                    <a:pt x="434" y="4867"/>
                  </a:cubicBezTo>
                  <a:cubicBezTo>
                    <a:pt x="397" y="4819"/>
                    <a:pt x="368" y="4749"/>
                    <a:pt x="358" y="4673"/>
                  </a:cubicBezTo>
                  <a:cubicBezTo>
                    <a:pt x="351" y="4632"/>
                    <a:pt x="347" y="4592"/>
                    <a:pt x="344" y="4557"/>
                  </a:cubicBezTo>
                  <a:lnTo>
                    <a:pt x="344" y="4557"/>
                  </a:lnTo>
                  <a:cubicBezTo>
                    <a:pt x="345" y="4536"/>
                    <a:pt x="345" y="4517"/>
                    <a:pt x="345" y="4499"/>
                  </a:cubicBezTo>
                  <a:cubicBezTo>
                    <a:pt x="345" y="4447"/>
                    <a:pt x="340" y="4414"/>
                    <a:pt x="340" y="4409"/>
                  </a:cubicBezTo>
                  <a:cubicBezTo>
                    <a:pt x="340" y="4405"/>
                    <a:pt x="334" y="4405"/>
                    <a:pt x="330" y="4405"/>
                  </a:cubicBezTo>
                  <a:cubicBezTo>
                    <a:pt x="325" y="4405"/>
                    <a:pt x="321" y="4409"/>
                    <a:pt x="321" y="4414"/>
                  </a:cubicBezTo>
                  <a:lnTo>
                    <a:pt x="321" y="4471"/>
                  </a:lnTo>
                  <a:cubicBezTo>
                    <a:pt x="321" y="4495"/>
                    <a:pt x="322" y="4525"/>
                    <a:pt x="324" y="4559"/>
                  </a:cubicBezTo>
                  <a:lnTo>
                    <a:pt x="324" y="4559"/>
                  </a:lnTo>
                  <a:cubicBezTo>
                    <a:pt x="321" y="4608"/>
                    <a:pt x="312" y="4662"/>
                    <a:pt x="293" y="4711"/>
                  </a:cubicBezTo>
                  <a:cubicBezTo>
                    <a:pt x="284" y="4749"/>
                    <a:pt x="264" y="4782"/>
                    <a:pt x="241" y="4810"/>
                  </a:cubicBezTo>
                  <a:cubicBezTo>
                    <a:pt x="217" y="4834"/>
                    <a:pt x="184" y="4858"/>
                    <a:pt x="147" y="4867"/>
                  </a:cubicBezTo>
                  <a:cubicBezTo>
                    <a:pt x="136" y="4867"/>
                    <a:pt x="132" y="4871"/>
                    <a:pt x="123" y="4871"/>
                  </a:cubicBezTo>
                  <a:cubicBezTo>
                    <a:pt x="104" y="4871"/>
                    <a:pt x="90" y="4862"/>
                    <a:pt x="75" y="4843"/>
                  </a:cubicBezTo>
                  <a:cubicBezTo>
                    <a:pt x="57" y="4815"/>
                    <a:pt x="38" y="4767"/>
                    <a:pt x="29" y="4711"/>
                  </a:cubicBezTo>
                  <a:cubicBezTo>
                    <a:pt x="19" y="4649"/>
                    <a:pt x="19" y="4579"/>
                    <a:pt x="19" y="4508"/>
                  </a:cubicBezTo>
                  <a:cubicBezTo>
                    <a:pt x="19" y="4386"/>
                    <a:pt x="29" y="4263"/>
                    <a:pt x="38" y="4164"/>
                  </a:cubicBezTo>
                  <a:cubicBezTo>
                    <a:pt x="42" y="4116"/>
                    <a:pt x="47" y="4074"/>
                    <a:pt x="52" y="4046"/>
                  </a:cubicBezTo>
                  <a:cubicBezTo>
                    <a:pt x="52" y="4018"/>
                    <a:pt x="57" y="3999"/>
                    <a:pt x="57" y="3999"/>
                  </a:cubicBezTo>
                  <a:cubicBezTo>
                    <a:pt x="95" y="3811"/>
                    <a:pt x="193" y="3635"/>
                    <a:pt x="345" y="3509"/>
                  </a:cubicBezTo>
                  <a:cubicBezTo>
                    <a:pt x="495" y="3381"/>
                    <a:pt x="698" y="3301"/>
                    <a:pt x="948" y="3301"/>
                  </a:cubicBezTo>
                  <a:cubicBezTo>
                    <a:pt x="1207" y="3301"/>
                    <a:pt x="1523" y="3391"/>
                    <a:pt x="1873" y="3607"/>
                  </a:cubicBezTo>
                  <a:cubicBezTo>
                    <a:pt x="2424" y="3952"/>
                    <a:pt x="2976" y="4201"/>
                    <a:pt x="3400" y="4201"/>
                  </a:cubicBezTo>
                  <a:cubicBezTo>
                    <a:pt x="3579" y="4201"/>
                    <a:pt x="3736" y="4159"/>
                    <a:pt x="3862" y="4060"/>
                  </a:cubicBezTo>
                  <a:cubicBezTo>
                    <a:pt x="3984" y="3966"/>
                    <a:pt x="4080" y="3815"/>
                    <a:pt x="4136" y="3603"/>
                  </a:cubicBezTo>
                  <a:cubicBezTo>
                    <a:pt x="4174" y="3447"/>
                    <a:pt x="4188" y="3226"/>
                    <a:pt x="4188" y="2962"/>
                  </a:cubicBezTo>
                  <a:cubicBezTo>
                    <a:pt x="4188" y="1892"/>
                    <a:pt x="3924" y="195"/>
                    <a:pt x="3901" y="52"/>
                  </a:cubicBezTo>
                  <a:lnTo>
                    <a:pt x="3901" y="52"/>
                  </a:lnTo>
                  <a:lnTo>
                    <a:pt x="4656" y="20"/>
                  </a:lnTo>
                  <a:close/>
                  <a:moveTo>
                    <a:pt x="4664" y="0"/>
                  </a:moveTo>
                  <a:lnTo>
                    <a:pt x="3891" y="33"/>
                  </a:lnTo>
                  <a:cubicBezTo>
                    <a:pt x="3886" y="33"/>
                    <a:pt x="3886" y="33"/>
                    <a:pt x="3882" y="37"/>
                  </a:cubicBezTo>
                  <a:lnTo>
                    <a:pt x="3882" y="42"/>
                  </a:lnTo>
                  <a:cubicBezTo>
                    <a:pt x="3882" y="42"/>
                    <a:pt x="3886" y="70"/>
                    <a:pt x="3895" y="122"/>
                  </a:cubicBezTo>
                  <a:cubicBezTo>
                    <a:pt x="3947" y="486"/>
                    <a:pt x="4169" y="1990"/>
                    <a:pt x="4169" y="2962"/>
                  </a:cubicBezTo>
                  <a:cubicBezTo>
                    <a:pt x="4169" y="3226"/>
                    <a:pt x="4154" y="3447"/>
                    <a:pt x="4117" y="3598"/>
                  </a:cubicBezTo>
                  <a:cubicBezTo>
                    <a:pt x="4065" y="3805"/>
                    <a:pt x="3971" y="3952"/>
                    <a:pt x="3849" y="4046"/>
                  </a:cubicBezTo>
                  <a:cubicBezTo>
                    <a:pt x="3725" y="4140"/>
                    <a:pt x="3575" y="4183"/>
                    <a:pt x="3400" y="4183"/>
                  </a:cubicBezTo>
                  <a:cubicBezTo>
                    <a:pt x="2981" y="4183"/>
                    <a:pt x="2428" y="3938"/>
                    <a:pt x="1882" y="3593"/>
                  </a:cubicBezTo>
                  <a:cubicBezTo>
                    <a:pt x="1529" y="3372"/>
                    <a:pt x="1212" y="3282"/>
                    <a:pt x="948" y="3282"/>
                  </a:cubicBezTo>
                  <a:cubicBezTo>
                    <a:pt x="698" y="3282"/>
                    <a:pt x="486" y="3363"/>
                    <a:pt x="334" y="3494"/>
                  </a:cubicBezTo>
                  <a:cubicBezTo>
                    <a:pt x="179" y="3622"/>
                    <a:pt x="75" y="3801"/>
                    <a:pt x="38" y="3999"/>
                  </a:cubicBezTo>
                  <a:cubicBezTo>
                    <a:pt x="38" y="3999"/>
                    <a:pt x="1" y="4268"/>
                    <a:pt x="1" y="4508"/>
                  </a:cubicBezTo>
                  <a:cubicBezTo>
                    <a:pt x="1" y="4608"/>
                    <a:pt x="5" y="4697"/>
                    <a:pt x="23" y="4767"/>
                  </a:cubicBezTo>
                  <a:cubicBezTo>
                    <a:pt x="33" y="4806"/>
                    <a:pt x="42" y="4834"/>
                    <a:pt x="62" y="4852"/>
                  </a:cubicBezTo>
                  <a:cubicBezTo>
                    <a:pt x="75" y="4876"/>
                    <a:pt x="99" y="4890"/>
                    <a:pt x="123" y="4890"/>
                  </a:cubicBezTo>
                  <a:cubicBezTo>
                    <a:pt x="132" y="4890"/>
                    <a:pt x="142" y="4886"/>
                    <a:pt x="151" y="4886"/>
                  </a:cubicBezTo>
                  <a:cubicBezTo>
                    <a:pt x="193" y="4871"/>
                    <a:pt x="227" y="4847"/>
                    <a:pt x="255" y="4819"/>
                  </a:cubicBezTo>
                  <a:cubicBezTo>
                    <a:pt x="293" y="4777"/>
                    <a:pt x="316" y="4721"/>
                    <a:pt x="330" y="4664"/>
                  </a:cubicBezTo>
                  <a:cubicBezTo>
                    <a:pt x="331" y="4659"/>
                    <a:pt x="332" y="4655"/>
                    <a:pt x="333" y="4650"/>
                  </a:cubicBezTo>
                  <a:lnTo>
                    <a:pt x="333" y="4650"/>
                  </a:lnTo>
                  <a:cubicBezTo>
                    <a:pt x="338" y="4683"/>
                    <a:pt x="345" y="4717"/>
                    <a:pt x="354" y="4749"/>
                  </a:cubicBezTo>
                  <a:cubicBezTo>
                    <a:pt x="373" y="4801"/>
                    <a:pt x="391" y="4847"/>
                    <a:pt x="419" y="4880"/>
                  </a:cubicBezTo>
                  <a:cubicBezTo>
                    <a:pt x="453" y="4914"/>
                    <a:pt x="491" y="4937"/>
                    <a:pt x="543" y="4937"/>
                  </a:cubicBezTo>
                  <a:cubicBezTo>
                    <a:pt x="552" y="4937"/>
                    <a:pt x="561" y="4937"/>
                    <a:pt x="567" y="4932"/>
                  </a:cubicBezTo>
                  <a:cubicBezTo>
                    <a:pt x="613" y="4928"/>
                    <a:pt x="651" y="4909"/>
                    <a:pt x="680" y="4886"/>
                  </a:cubicBezTo>
                  <a:cubicBezTo>
                    <a:pt x="726" y="4843"/>
                    <a:pt x="750" y="4786"/>
                    <a:pt x="765" y="4725"/>
                  </a:cubicBezTo>
                  <a:cubicBezTo>
                    <a:pt x="771" y="4706"/>
                    <a:pt x="775" y="4685"/>
                    <a:pt x="778" y="4664"/>
                  </a:cubicBezTo>
                  <a:lnTo>
                    <a:pt x="778" y="4664"/>
                  </a:lnTo>
                  <a:cubicBezTo>
                    <a:pt x="782" y="4684"/>
                    <a:pt x="787" y="4705"/>
                    <a:pt x="793" y="4725"/>
                  </a:cubicBezTo>
                  <a:cubicBezTo>
                    <a:pt x="806" y="4782"/>
                    <a:pt x="830" y="4834"/>
                    <a:pt x="859" y="4871"/>
                  </a:cubicBezTo>
                  <a:cubicBezTo>
                    <a:pt x="891" y="4914"/>
                    <a:pt x="934" y="4943"/>
                    <a:pt x="991" y="4943"/>
                  </a:cubicBezTo>
                  <a:cubicBezTo>
                    <a:pt x="1005" y="4943"/>
                    <a:pt x="1024" y="4937"/>
                    <a:pt x="1037" y="4932"/>
                  </a:cubicBezTo>
                  <a:cubicBezTo>
                    <a:pt x="1076" y="4928"/>
                    <a:pt x="1098" y="4909"/>
                    <a:pt x="1118" y="4880"/>
                  </a:cubicBezTo>
                  <a:cubicBezTo>
                    <a:pt x="1155" y="4834"/>
                    <a:pt x="1170" y="4763"/>
                    <a:pt x="1179" y="4688"/>
                  </a:cubicBezTo>
                  <a:cubicBezTo>
                    <a:pt x="1189" y="4569"/>
                    <a:pt x="1189" y="4433"/>
                    <a:pt x="1217" y="4329"/>
                  </a:cubicBezTo>
                  <a:cubicBezTo>
                    <a:pt x="1226" y="4277"/>
                    <a:pt x="1246" y="4235"/>
                    <a:pt x="1274" y="4201"/>
                  </a:cubicBezTo>
                  <a:cubicBezTo>
                    <a:pt x="1307" y="4168"/>
                    <a:pt x="1344" y="4155"/>
                    <a:pt x="1401" y="4155"/>
                  </a:cubicBezTo>
                  <a:cubicBezTo>
                    <a:pt x="1433" y="4155"/>
                    <a:pt x="1476" y="4159"/>
                    <a:pt x="1518" y="4173"/>
                  </a:cubicBezTo>
                  <a:cubicBezTo>
                    <a:pt x="1627" y="4207"/>
                    <a:pt x="1749" y="4282"/>
                    <a:pt x="1886" y="4371"/>
                  </a:cubicBezTo>
                  <a:cubicBezTo>
                    <a:pt x="2292" y="4654"/>
                    <a:pt x="2830" y="5102"/>
                    <a:pt x="3527" y="5102"/>
                  </a:cubicBezTo>
                  <a:cubicBezTo>
                    <a:pt x="3745" y="5102"/>
                    <a:pt x="3980" y="5060"/>
                    <a:pt x="4230" y="4952"/>
                  </a:cubicBezTo>
                  <a:cubicBezTo>
                    <a:pt x="4372" y="4890"/>
                    <a:pt x="4489" y="4786"/>
                    <a:pt x="4584" y="4645"/>
                  </a:cubicBezTo>
                  <a:cubicBezTo>
                    <a:pt x="4867" y="4230"/>
                    <a:pt x="4957" y="3513"/>
                    <a:pt x="4957" y="2764"/>
                  </a:cubicBezTo>
                  <a:cubicBezTo>
                    <a:pt x="4957" y="1434"/>
                    <a:pt x="4674" y="9"/>
                    <a:pt x="4674" y="9"/>
                  </a:cubicBezTo>
                  <a:cubicBezTo>
                    <a:pt x="4669" y="5"/>
                    <a:pt x="4669" y="0"/>
                    <a:pt x="4664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0"/>
            <p:cNvSpPr/>
            <p:nvPr/>
          </p:nvSpPr>
          <p:spPr>
            <a:xfrm>
              <a:off x="4804048" y="3604912"/>
              <a:ext cx="750265" cy="692366"/>
            </a:xfrm>
            <a:custGeom>
              <a:rect b="b" l="l" r="r" t="t"/>
              <a:pathLst>
                <a:path extrusionOk="0" h="12843" w="13917">
                  <a:moveTo>
                    <a:pt x="4369" y="0"/>
                  </a:moveTo>
                  <a:cubicBezTo>
                    <a:pt x="4114" y="0"/>
                    <a:pt x="3824" y="30"/>
                    <a:pt x="3491" y="90"/>
                  </a:cubicBezTo>
                  <a:cubicBezTo>
                    <a:pt x="1010" y="543"/>
                    <a:pt x="265" y="6376"/>
                    <a:pt x="137" y="7012"/>
                  </a:cubicBezTo>
                  <a:cubicBezTo>
                    <a:pt x="10" y="7645"/>
                    <a:pt x="435" y="7734"/>
                    <a:pt x="218" y="7889"/>
                  </a:cubicBezTo>
                  <a:cubicBezTo>
                    <a:pt x="0" y="8041"/>
                    <a:pt x="0" y="8838"/>
                    <a:pt x="0" y="8838"/>
                  </a:cubicBezTo>
                  <a:lnTo>
                    <a:pt x="1981" y="9110"/>
                  </a:lnTo>
                  <a:cubicBezTo>
                    <a:pt x="1981" y="9110"/>
                    <a:pt x="2575" y="2952"/>
                    <a:pt x="4098" y="2707"/>
                  </a:cubicBezTo>
                  <a:cubicBezTo>
                    <a:pt x="4214" y="2688"/>
                    <a:pt x="4320" y="2679"/>
                    <a:pt x="4416" y="2679"/>
                  </a:cubicBezTo>
                  <a:cubicBezTo>
                    <a:pt x="5585" y="2679"/>
                    <a:pt x="5460" y="4057"/>
                    <a:pt x="6984" y="7682"/>
                  </a:cubicBezTo>
                  <a:cubicBezTo>
                    <a:pt x="8531" y="11360"/>
                    <a:pt x="10187" y="12843"/>
                    <a:pt x="12030" y="12843"/>
                  </a:cubicBezTo>
                  <a:cubicBezTo>
                    <a:pt x="12155" y="12843"/>
                    <a:pt x="12281" y="12836"/>
                    <a:pt x="12408" y="12823"/>
                  </a:cubicBezTo>
                  <a:cubicBezTo>
                    <a:pt x="13916" y="12667"/>
                    <a:pt x="12867" y="8955"/>
                    <a:pt x="12029" y="8955"/>
                  </a:cubicBezTo>
                  <a:cubicBezTo>
                    <a:pt x="12026" y="8955"/>
                    <a:pt x="12024" y="8955"/>
                    <a:pt x="12021" y="8955"/>
                  </a:cubicBezTo>
                  <a:cubicBezTo>
                    <a:pt x="12018" y="8955"/>
                    <a:pt x="12016" y="8955"/>
                    <a:pt x="12013" y="8955"/>
                  </a:cubicBezTo>
                  <a:cubicBezTo>
                    <a:pt x="11169" y="8955"/>
                    <a:pt x="9134" y="5915"/>
                    <a:pt x="7574" y="3405"/>
                  </a:cubicBezTo>
                  <a:cubicBezTo>
                    <a:pt x="6223" y="1226"/>
                    <a:pt x="6009" y="0"/>
                    <a:pt x="4369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0"/>
            <p:cNvSpPr/>
            <p:nvPr/>
          </p:nvSpPr>
          <p:spPr>
            <a:xfrm>
              <a:off x="4887663" y="3776724"/>
              <a:ext cx="102806" cy="318878"/>
            </a:xfrm>
            <a:custGeom>
              <a:rect b="b" l="l" r="r" t="t"/>
              <a:pathLst>
                <a:path extrusionOk="0" h="5915" w="1907">
                  <a:moveTo>
                    <a:pt x="1873" y="1"/>
                  </a:moveTo>
                  <a:cubicBezTo>
                    <a:pt x="1774" y="1"/>
                    <a:pt x="1670" y="10"/>
                    <a:pt x="1553" y="29"/>
                  </a:cubicBezTo>
                  <a:cubicBezTo>
                    <a:pt x="1378" y="57"/>
                    <a:pt x="1213" y="166"/>
                    <a:pt x="1063" y="336"/>
                  </a:cubicBezTo>
                  <a:lnTo>
                    <a:pt x="1048" y="349"/>
                  </a:lnTo>
                  <a:cubicBezTo>
                    <a:pt x="586" y="1792"/>
                    <a:pt x="181" y="4509"/>
                    <a:pt x="1" y="5849"/>
                  </a:cubicBezTo>
                  <a:lnTo>
                    <a:pt x="204" y="5881"/>
                  </a:lnTo>
                  <a:cubicBezTo>
                    <a:pt x="204" y="5881"/>
                    <a:pt x="209" y="5881"/>
                    <a:pt x="209" y="5886"/>
                  </a:cubicBezTo>
                  <a:lnTo>
                    <a:pt x="421" y="5914"/>
                  </a:lnTo>
                  <a:cubicBezTo>
                    <a:pt x="440" y="5735"/>
                    <a:pt x="699" y="3203"/>
                    <a:pt x="1284" y="1378"/>
                  </a:cubicBezTo>
                  <a:cubicBezTo>
                    <a:pt x="1459" y="826"/>
                    <a:pt x="1666" y="340"/>
                    <a:pt x="1907" y="1"/>
                  </a:cubicBez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0"/>
            <p:cNvSpPr/>
            <p:nvPr/>
          </p:nvSpPr>
          <p:spPr>
            <a:xfrm>
              <a:off x="5093116" y="3700710"/>
              <a:ext cx="88305" cy="100003"/>
            </a:xfrm>
            <a:custGeom>
              <a:rect b="b" l="l" r="r" t="t"/>
              <a:pathLst>
                <a:path extrusionOk="0" h="1855" w="1638">
                  <a:moveTo>
                    <a:pt x="1" y="1"/>
                  </a:moveTo>
                  <a:lnTo>
                    <a:pt x="1" y="1"/>
                  </a:lnTo>
                  <a:cubicBezTo>
                    <a:pt x="303" y="492"/>
                    <a:pt x="619" y="1114"/>
                    <a:pt x="1067" y="1854"/>
                  </a:cubicBezTo>
                  <a:lnTo>
                    <a:pt x="1637" y="10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0"/>
            <p:cNvSpPr/>
            <p:nvPr/>
          </p:nvSpPr>
          <p:spPr>
            <a:xfrm>
              <a:off x="4803563" y="3604373"/>
              <a:ext cx="711073" cy="693337"/>
            </a:xfrm>
            <a:custGeom>
              <a:rect b="b" l="l" r="r" t="t"/>
              <a:pathLst>
                <a:path extrusionOk="0" h="12861" w="13190">
                  <a:moveTo>
                    <a:pt x="4381" y="20"/>
                  </a:moveTo>
                  <a:cubicBezTo>
                    <a:pt x="4791" y="20"/>
                    <a:pt x="5108" y="94"/>
                    <a:pt x="5376" y="246"/>
                  </a:cubicBezTo>
                  <a:cubicBezTo>
                    <a:pt x="5781" y="468"/>
                    <a:pt x="6079" y="849"/>
                    <a:pt x="6399" y="1387"/>
                  </a:cubicBezTo>
                  <a:cubicBezTo>
                    <a:pt x="6721" y="1920"/>
                    <a:pt x="7069" y="2604"/>
                    <a:pt x="7574" y="3420"/>
                  </a:cubicBezTo>
                  <a:cubicBezTo>
                    <a:pt x="8356" y="4674"/>
                    <a:pt x="9253" y="6060"/>
                    <a:pt x="10064" y="7135"/>
                  </a:cubicBezTo>
                  <a:cubicBezTo>
                    <a:pt x="10469" y="7673"/>
                    <a:pt x="10852" y="8130"/>
                    <a:pt x="11186" y="8456"/>
                  </a:cubicBezTo>
                  <a:cubicBezTo>
                    <a:pt x="11351" y="8621"/>
                    <a:pt x="11507" y="8748"/>
                    <a:pt x="11648" y="8837"/>
                  </a:cubicBezTo>
                  <a:cubicBezTo>
                    <a:pt x="11790" y="8922"/>
                    <a:pt x="11912" y="8974"/>
                    <a:pt x="12021" y="8974"/>
                  </a:cubicBezTo>
                  <a:lnTo>
                    <a:pt x="12040" y="8974"/>
                  </a:lnTo>
                  <a:cubicBezTo>
                    <a:pt x="12101" y="8974"/>
                    <a:pt x="12167" y="8994"/>
                    <a:pt x="12232" y="9035"/>
                  </a:cubicBezTo>
                  <a:cubicBezTo>
                    <a:pt x="12351" y="9111"/>
                    <a:pt x="12469" y="9244"/>
                    <a:pt x="12578" y="9418"/>
                  </a:cubicBezTo>
                  <a:cubicBezTo>
                    <a:pt x="12907" y="9947"/>
                    <a:pt x="13172" y="10837"/>
                    <a:pt x="13172" y="11577"/>
                  </a:cubicBezTo>
                  <a:cubicBezTo>
                    <a:pt x="13172" y="11903"/>
                    <a:pt x="13120" y="12204"/>
                    <a:pt x="12996" y="12426"/>
                  </a:cubicBezTo>
                  <a:cubicBezTo>
                    <a:pt x="12879" y="12648"/>
                    <a:pt x="12691" y="12794"/>
                    <a:pt x="12417" y="12822"/>
                  </a:cubicBezTo>
                  <a:cubicBezTo>
                    <a:pt x="12289" y="12837"/>
                    <a:pt x="12167" y="12842"/>
                    <a:pt x="12045" y="12842"/>
                  </a:cubicBezTo>
                  <a:cubicBezTo>
                    <a:pt x="11124" y="12842"/>
                    <a:pt x="10247" y="12474"/>
                    <a:pt x="9413" y="11644"/>
                  </a:cubicBezTo>
                  <a:cubicBezTo>
                    <a:pt x="8578" y="10818"/>
                    <a:pt x="7777" y="9527"/>
                    <a:pt x="7004" y="7687"/>
                  </a:cubicBezTo>
                  <a:cubicBezTo>
                    <a:pt x="6244" y="5877"/>
                    <a:pt x="5890" y="4627"/>
                    <a:pt x="5583" y="3829"/>
                  </a:cubicBezTo>
                  <a:cubicBezTo>
                    <a:pt x="5433" y="3429"/>
                    <a:pt x="5291" y="3146"/>
                    <a:pt x="5112" y="2958"/>
                  </a:cubicBezTo>
                  <a:cubicBezTo>
                    <a:pt x="4932" y="2769"/>
                    <a:pt x="4721" y="2679"/>
                    <a:pt x="4429" y="2679"/>
                  </a:cubicBezTo>
                  <a:cubicBezTo>
                    <a:pt x="4329" y="2679"/>
                    <a:pt x="4221" y="2688"/>
                    <a:pt x="4103" y="2708"/>
                  </a:cubicBezTo>
                  <a:cubicBezTo>
                    <a:pt x="3909" y="2740"/>
                    <a:pt x="3735" y="2863"/>
                    <a:pt x="3570" y="3056"/>
                  </a:cubicBezTo>
                  <a:cubicBezTo>
                    <a:pt x="3287" y="3396"/>
                    <a:pt x="3047" y="3942"/>
                    <a:pt x="2844" y="4575"/>
                  </a:cubicBezTo>
                  <a:cubicBezTo>
                    <a:pt x="2257" y="6398"/>
                    <a:pt x="2000" y="8930"/>
                    <a:pt x="1982" y="9110"/>
                  </a:cubicBezTo>
                  <a:lnTo>
                    <a:pt x="1982" y="9110"/>
                  </a:lnTo>
                  <a:lnTo>
                    <a:pt x="19" y="8839"/>
                  </a:lnTo>
                  <a:lnTo>
                    <a:pt x="19" y="8839"/>
                  </a:lnTo>
                  <a:cubicBezTo>
                    <a:pt x="20" y="8797"/>
                    <a:pt x="23" y="8616"/>
                    <a:pt x="48" y="8428"/>
                  </a:cubicBezTo>
                  <a:cubicBezTo>
                    <a:pt x="57" y="8319"/>
                    <a:pt x="81" y="8206"/>
                    <a:pt x="109" y="8112"/>
                  </a:cubicBezTo>
                  <a:cubicBezTo>
                    <a:pt x="137" y="8017"/>
                    <a:pt x="179" y="7942"/>
                    <a:pt x="231" y="7904"/>
                  </a:cubicBezTo>
                  <a:cubicBezTo>
                    <a:pt x="255" y="7890"/>
                    <a:pt x="270" y="7871"/>
                    <a:pt x="283" y="7857"/>
                  </a:cubicBezTo>
                  <a:cubicBezTo>
                    <a:pt x="292" y="7838"/>
                    <a:pt x="298" y="7819"/>
                    <a:pt x="298" y="7805"/>
                  </a:cubicBezTo>
                  <a:cubicBezTo>
                    <a:pt x="298" y="7777"/>
                    <a:pt x="288" y="7749"/>
                    <a:pt x="270" y="7716"/>
                  </a:cubicBezTo>
                  <a:cubicBezTo>
                    <a:pt x="222" y="7621"/>
                    <a:pt x="133" y="7489"/>
                    <a:pt x="133" y="7248"/>
                  </a:cubicBezTo>
                  <a:cubicBezTo>
                    <a:pt x="133" y="7183"/>
                    <a:pt x="142" y="7107"/>
                    <a:pt x="156" y="7022"/>
                  </a:cubicBezTo>
                  <a:cubicBezTo>
                    <a:pt x="189" y="6862"/>
                    <a:pt x="259" y="6381"/>
                    <a:pt x="387" y="5735"/>
                  </a:cubicBezTo>
                  <a:cubicBezTo>
                    <a:pt x="575" y="4773"/>
                    <a:pt x="892" y="3448"/>
                    <a:pt x="1391" y="2325"/>
                  </a:cubicBezTo>
                  <a:cubicBezTo>
                    <a:pt x="1641" y="1764"/>
                    <a:pt x="1939" y="1250"/>
                    <a:pt x="2288" y="858"/>
                  </a:cubicBezTo>
                  <a:cubicBezTo>
                    <a:pt x="2636" y="468"/>
                    <a:pt x="3042" y="194"/>
                    <a:pt x="3504" y="109"/>
                  </a:cubicBezTo>
                  <a:cubicBezTo>
                    <a:pt x="3839" y="48"/>
                    <a:pt x="4127" y="20"/>
                    <a:pt x="4381" y="20"/>
                  </a:cubicBezTo>
                  <a:close/>
                  <a:moveTo>
                    <a:pt x="4381" y="0"/>
                  </a:moveTo>
                  <a:cubicBezTo>
                    <a:pt x="4127" y="0"/>
                    <a:pt x="3835" y="29"/>
                    <a:pt x="3500" y="90"/>
                  </a:cubicBezTo>
                  <a:cubicBezTo>
                    <a:pt x="2877" y="203"/>
                    <a:pt x="2363" y="656"/>
                    <a:pt x="1939" y="1278"/>
                  </a:cubicBezTo>
                  <a:cubicBezTo>
                    <a:pt x="1306" y="2207"/>
                    <a:pt x="882" y="3528"/>
                    <a:pt x="599" y="4669"/>
                  </a:cubicBezTo>
                  <a:cubicBezTo>
                    <a:pt x="320" y="5810"/>
                    <a:pt x="185" y="6782"/>
                    <a:pt x="137" y="7017"/>
                  </a:cubicBezTo>
                  <a:cubicBezTo>
                    <a:pt x="122" y="7102"/>
                    <a:pt x="113" y="7183"/>
                    <a:pt x="113" y="7248"/>
                  </a:cubicBezTo>
                  <a:cubicBezTo>
                    <a:pt x="113" y="7414"/>
                    <a:pt x="156" y="7527"/>
                    <a:pt x="198" y="7616"/>
                  </a:cubicBezTo>
                  <a:cubicBezTo>
                    <a:pt x="217" y="7659"/>
                    <a:pt x="241" y="7692"/>
                    <a:pt x="255" y="7725"/>
                  </a:cubicBezTo>
                  <a:cubicBezTo>
                    <a:pt x="270" y="7753"/>
                    <a:pt x="279" y="7781"/>
                    <a:pt x="279" y="7805"/>
                  </a:cubicBezTo>
                  <a:cubicBezTo>
                    <a:pt x="279" y="7819"/>
                    <a:pt x="274" y="7833"/>
                    <a:pt x="264" y="7847"/>
                  </a:cubicBezTo>
                  <a:cubicBezTo>
                    <a:pt x="255" y="7862"/>
                    <a:pt x="241" y="7875"/>
                    <a:pt x="217" y="7890"/>
                  </a:cubicBezTo>
                  <a:cubicBezTo>
                    <a:pt x="161" y="7932"/>
                    <a:pt x="122" y="8008"/>
                    <a:pt x="90" y="8107"/>
                  </a:cubicBezTo>
                  <a:cubicBezTo>
                    <a:pt x="48" y="8249"/>
                    <a:pt x="24" y="8432"/>
                    <a:pt x="9" y="8578"/>
                  </a:cubicBezTo>
                  <a:cubicBezTo>
                    <a:pt x="0" y="8730"/>
                    <a:pt x="0" y="8843"/>
                    <a:pt x="0" y="8848"/>
                  </a:cubicBezTo>
                  <a:cubicBezTo>
                    <a:pt x="0" y="8852"/>
                    <a:pt x="5" y="8857"/>
                    <a:pt x="5" y="8857"/>
                  </a:cubicBezTo>
                  <a:lnTo>
                    <a:pt x="1985" y="9131"/>
                  </a:lnTo>
                  <a:lnTo>
                    <a:pt x="1996" y="9131"/>
                  </a:lnTo>
                  <a:cubicBezTo>
                    <a:pt x="1996" y="9126"/>
                    <a:pt x="2000" y="9126"/>
                    <a:pt x="2000" y="9120"/>
                  </a:cubicBezTo>
                  <a:cubicBezTo>
                    <a:pt x="2000" y="9120"/>
                    <a:pt x="2000" y="9098"/>
                    <a:pt x="2005" y="9055"/>
                  </a:cubicBezTo>
                  <a:cubicBezTo>
                    <a:pt x="2042" y="8715"/>
                    <a:pt x="2212" y="7187"/>
                    <a:pt x="2551" y="5720"/>
                  </a:cubicBezTo>
                  <a:cubicBezTo>
                    <a:pt x="2721" y="4985"/>
                    <a:pt x="2934" y="4264"/>
                    <a:pt x="3193" y="3712"/>
                  </a:cubicBezTo>
                  <a:cubicBezTo>
                    <a:pt x="3325" y="3439"/>
                    <a:pt x="3461" y="3207"/>
                    <a:pt x="3617" y="3032"/>
                  </a:cubicBezTo>
                  <a:cubicBezTo>
                    <a:pt x="3768" y="2863"/>
                    <a:pt x="3933" y="2754"/>
                    <a:pt x="4107" y="2726"/>
                  </a:cubicBezTo>
                  <a:cubicBezTo>
                    <a:pt x="4225" y="2708"/>
                    <a:pt x="4329" y="2697"/>
                    <a:pt x="4429" y="2697"/>
                  </a:cubicBezTo>
                  <a:cubicBezTo>
                    <a:pt x="4716" y="2697"/>
                    <a:pt x="4923" y="2782"/>
                    <a:pt x="5098" y="2967"/>
                  </a:cubicBezTo>
                  <a:cubicBezTo>
                    <a:pt x="5363" y="3245"/>
                    <a:pt x="5550" y="3750"/>
                    <a:pt x="5810" y="4518"/>
                  </a:cubicBezTo>
                  <a:cubicBezTo>
                    <a:pt x="6074" y="5292"/>
                    <a:pt x="6414" y="6338"/>
                    <a:pt x="6984" y="7697"/>
                  </a:cubicBezTo>
                  <a:cubicBezTo>
                    <a:pt x="7757" y="9536"/>
                    <a:pt x="8560" y="10828"/>
                    <a:pt x="9399" y="11658"/>
                  </a:cubicBezTo>
                  <a:cubicBezTo>
                    <a:pt x="10238" y="12493"/>
                    <a:pt x="11115" y="12861"/>
                    <a:pt x="12045" y="12861"/>
                  </a:cubicBezTo>
                  <a:cubicBezTo>
                    <a:pt x="12167" y="12861"/>
                    <a:pt x="12295" y="12855"/>
                    <a:pt x="12421" y="12842"/>
                  </a:cubicBezTo>
                  <a:cubicBezTo>
                    <a:pt x="12700" y="12813"/>
                    <a:pt x="12893" y="12663"/>
                    <a:pt x="13016" y="12436"/>
                  </a:cubicBezTo>
                  <a:cubicBezTo>
                    <a:pt x="13138" y="12210"/>
                    <a:pt x="13190" y="11908"/>
                    <a:pt x="13190" y="11577"/>
                  </a:cubicBezTo>
                  <a:cubicBezTo>
                    <a:pt x="13190" y="11012"/>
                    <a:pt x="13035" y="10356"/>
                    <a:pt x="12818" y="9842"/>
                  </a:cubicBezTo>
                  <a:cubicBezTo>
                    <a:pt x="12704" y="9588"/>
                    <a:pt x="12582" y="9366"/>
                    <a:pt x="12445" y="9205"/>
                  </a:cubicBezTo>
                  <a:cubicBezTo>
                    <a:pt x="12380" y="9131"/>
                    <a:pt x="12313" y="9064"/>
                    <a:pt x="12243" y="9022"/>
                  </a:cubicBezTo>
                  <a:cubicBezTo>
                    <a:pt x="12176" y="8979"/>
                    <a:pt x="12106" y="8956"/>
                    <a:pt x="12040" y="8956"/>
                  </a:cubicBezTo>
                  <a:lnTo>
                    <a:pt x="12021" y="8956"/>
                  </a:lnTo>
                  <a:cubicBezTo>
                    <a:pt x="11921" y="8956"/>
                    <a:pt x="11799" y="8909"/>
                    <a:pt x="11658" y="8819"/>
                  </a:cubicBezTo>
                  <a:cubicBezTo>
                    <a:pt x="11418" y="8668"/>
                    <a:pt x="11124" y="8390"/>
                    <a:pt x="10804" y="8027"/>
                  </a:cubicBezTo>
                  <a:cubicBezTo>
                    <a:pt x="9842" y="6933"/>
                    <a:pt x="8616" y="5056"/>
                    <a:pt x="7592" y="3410"/>
                  </a:cubicBezTo>
                  <a:cubicBezTo>
                    <a:pt x="6919" y="2321"/>
                    <a:pt x="6527" y="1472"/>
                    <a:pt x="6098" y="892"/>
                  </a:cubicBezTo>
                  <a:cubicBezTo>
                    <a:pt x="5885" y="599"/>
                    <a:pt x="5659" y="377"/>
                    <a:pt x="5385" y="227"/>
                  </a:cubicBezTo>
                  <a:cubicBezTo>
                    <a:pt x="5112" y="76"/>
                    <a:pt x="4791" y="0"/>
                    <a:pt x="4381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0"/>
            <p:cNvSpPr/>
            <p:nvPr/>
          </p:nvSpPr>
          <p:spPr>
            <a:xfrm>
              <a:off x="4829979" y="4085360"/>
              <a:ext cx="68681" cy="114181"/>
            </a:xfrm>
            <a:custGeom>
              <a:rect b="b" l="l" r="r" t="t"/>
              <a:pathLst>
                <a:path extrusionOk="0" h="2118" w="1274">
                  <a:moveTo>
                    <a:pt x="222" y="0"/>
                  </a:moveTo>
                  <a:lnTo>
                    <a:pt x="0" y="2015"/>
                  </a:lnTo>
                  <a:lnTo>
                    <a:pt x="1057" y="2118"/>
                  </a:lnTo>
                  <a:lnTo>
                    <a:pt x="1274" y="165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0"/>
            <p:cNvSpPr/>
            <p:nvPr/>
          </p:nvSpPr>
          <p:spPr>
            <a:xfrm>
              <a:off x="4860762" y="4091182"/>
              <a:ext cx="37144" cy="107658"/>
            </a:xfrm>
            <a:custGeom>
              <a:rect b="b" l="l" r="r" t="t"/>
              <a:pathLst>
                <a:path extrusionOk="0" h="1997" w="689">
                  <a:moveTo>
                    <a:pt x="297" y="1"/>
                  </a:moveTo>
                  <a:lnTo>
                    <a:pt x="1" y="1953"/>
                  </a:lnTo>
                  <a:lnTo>
                    <a:pt x="476" y="1996"/>
                  </a:lnTo>
                  <a:lnTo>
                    <a:pt x="689" y="68"/>
                  </a:lnTo>
                  <a:lnTo>
                    <a:pt x="297" y="1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0"/>
            <p:cNvSpPr/>
            <p:nvPr/>
          </p:nvSpPr>
          <p:spPr>
            <a:xfrm>
              <a:off x="4829494" y="4084875"/>
              <a:ext cx="69706" cy="115206"/>
            </a:xfrm>
            <a:custGeom>
              <a:rect b="b" l="l" r="r" t="t"/>
              <a:pathLst>
                <a:path extrusionOk="0" h="2137" w="1293">
                  <a:moveTo>
                    <a:pt x="241" y="19"/>
                  </a:moveTo>
                  <a:lnTo>
                    <a:pt x="1272" y="184"/>
                  </a:lnTo>
                  <a:lnTo>
                    <a:pt x="1272" y="184"/>
                  </a:lnTo>
                  <a:lnTo>
                    <a:pt x="1056" y="2113"/>
                  </a:lnTo>
                  <a:lnTo>
                    <a:pt x="24" y="2018"/>
                  </a:lnTo>
                  <a:lnTo>
                    <a:pt x="241" y="19"/>
                  </a:lnTo>
                  <a:close/>
                  <a:moveTo>
                    <a:pt x="227" y="0"/>
                  </a:moveTo>
                  <a:cubicBezTo>
                    <a:pt x="222" y="0"/>
                    <a:pt x="222" y="5"/>
                    <a:pt x="222" y="5"/>
                  </a:cubicBezTo>
                  <a:lnTo>
                    <a:pt x="0" y="2024"/>
                  </a:lnTo>
                  <a:cubicBezTo>
                    <a:pt x="0" y="2028"/>
                    <a:pt x="0" y="2028"/>
                    <a:pt x="5" y="2033"/>
                  </a:cubicBezTo>
                  <a:lnTo>
                    <a:pt x="9" y="2033"/>
                  </a:lnTo>
                  <a:lnTo>
                    <a:pt x="1062" y="2137"/>
                  </a:lnTo>
                  <a:cubicBezTo>
                    <a:pt x="1066" y="2137"/>
                    <a:pt x="1071" y="2131"/>
                    <a:pt x="1075" y="2127"/>
                  </a:cubicBezTo>
                  <a:lnTo>
                    <a:pt x="1293" y="174"/>
                  </a:lnTo>
                  <a:cubicBezTo>
                    <a:pt x="1293" y="170"/>
                    <a:pt x="1288" y="165"/>
                    <a:pt x="1283" y="165"/>
                  </a:cubicBezTo>
                  <a:lnTo>
                    <a:pt x="231" y="0"/>
                  </a:ln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0"/>
            <p:cNvSpPr/>
            <p:nvPr/>
          </p:nvSpPr>
          <p:spPr>
            <a:xfrm>
              <a:off x="4632452" y="4174528"/>
              <a:ext cx="272839" cy="136123"/>
            </a:xfrm>
            <a:custGeom>
              <a:rect b="b" l="l" r="r" t="t"/>
              <a:pathLst>
                <a:path extrusionOk="0" h="2525" w="5061">
                  <a:moveTo>
                    <a:pt x="3025" y="0"/>
                  </a:moveTo>
                  <a:cubicBezTo>
                    <a:pt x="2981" y="0"/>
                    <a:pt x="2937" y="5"/>
                    <a:pt x="2891" y="16"/>
                  </a:cubicBezTo>
                  <a:cubicBezTo>
                    <a:pt x="2448" y="120"/>
                    <a:pt x="2976" y="1077"/>
                    <a:pt x="2476" y="1327"/>
                  </a:cubicBezTo>
                  <a:cubicBezTo>
                    <a:pt x="2142" y="1493"/>
                    <a:pt x="1165" y="1558"/>
                    <a:pt x="562" y="1587"/>
                  </a:cubicBezTo>
                  <a:cubicBezTo>
                    <a:pt x="275" y="1600"/>
                    <a:pt x="38" y="1826"/>
                    <a:pt x="14" y="2115"/>
                  </a:cubicBezTo>
                  <a:cubicBezTo>
                    <a:pt x="1" y="2257"/>
                    <a:pt x="109" y="2379"/>
                    <a:pt x="251" y="2383"/>
                  </a:cubicBezTo>
                  <a:lnTo>
                    <a:pt x="4660" y="2525"/>
                  </a:lnTo>
                  <a:cubicBezTo>
                    <a:pt x="4663" y="2525"/>
                    <a:pt x="4665" y="2525"/>
                    <a:pt x="4668" y="2525"/>
                  </a:cubicBezTo>
                  <a:cubicBezTo>
                    <a:pt x="4890" y="2525"/>
                    <a:pt x="5060" y="2324"/>
                    <a:pt x="5018" y="2105"/>
                  </a:cubicBezTo>
                  <a:lnTo>
                    <a:pt x="4721" y="464"/>
                  </a:lnTo>
                  <a:lnTo>
                    <a:pt x="3664" y="361"/>
                  </a:lnTo>
                  <a:cubicBezTo>
                    <a:pt x="3664" y="361"/>
                    <a:pt x="3399" y="0"/>
                    <a:pt x="3025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0"/>
            <p:cNvSpPr/>
            <p:nvPr/>
          </p:nvSpPr>
          <p:spPr>
            <a:xfrm>
              <a:off x="4863026" y="4197709"/>
              <a:ext cx="39947" cy="112456"/>
            </a:xfrm>
            <a:custGeom>
              <a:rect b="b" l="l" r="r" t="t"/>
              <a:pathLst>
                <a:path extrusionOk="0" h="2086" w="741">
                  <a:moveTo>
                    <a:pt x="1" y="1"/>
                  </a:moveTo>
                  <a:lnTo>
                    <a:pt x="1" y="1"/>
                  </a:lnTo>
                  <a:cubicBezTo>
                    <a:pt x="81" y="416"/>
                    <a:pt x="307" y="1581"/>
                    <a:pt x="298" y="2081"/>
                  </a:cubicBezTo>
                  <a:lnTo>
                    <a:pt x="383" y="2086"/>
                  </a:lnTo>
                  <a:lnTo>
                    <a:pt x="392" y="2086"/>
                  </a:lnTo>
                  <a:cubicBezTo>
                    <a:pt x="491" y="2086"/>
                    <a:pt x="576" y="2047"/>
                    <a:pt x="638" y="1982"/>
                  </a:cubicBezTo>
                  <a:cubicBezTo>
                    <a:pt x="704" y="1920"/>
                    <a:pt x="741" y="1836"/>
                    <a:pt x="741" y="1742"/>
                  </a:cubicBezTo>
                  <a:cubicBezTo>
                    <a:pt x="741" y="1718"/>
                    <a:pt x="736" y="1699"/>
                    <a:pt x="732" y="1675"/>
                  </a:cubicBezTo>
                  <a:lnTo>
                    <a:pt x="434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0"/>
            <p:cNvSpPr/>
            <p:nvPr/>
          </p:nvSpPr>
          <p:spPr>
            <a:xfrm>
              <a:off x="4632721" y="4174150"/>
              <a:ext cx="271329" cy="136985"/>
            </a:xfrm>
            <a:custGeom>
              <a:rect b="b" l="l" r="r" t="t"/>
              <a:pathLst>
                <a:path extrusionOk="0" h="2541" w="5033">
                  <a:moveTo>
                    <a:pt x="3023" y="18"/>
                  </a:moveTo>
                  <a:cubicBezTo>
                    <a:pt x="3207" y="18"/>
                    <a:pt x="3363" y="108"/>
                    <a:pt x="3476" y="198"/>
                  </a:cubicBezTo>
                  <a:cubicBezTo>
                    <a:pt x="3532" y="240"/>
                    <a:pt x="3574" y="287"/>
                    <a:pt x="3608" y="320"/>
                  </a:cubicBezTo>
                  <a:cubicBezTo>
                    <a:pt x="3622" y="334"/>
                    <a:pt x="3637" y="349"/>
                    <a:pt x="3641" y="358"/>
                  </a:cubicBezTo>
                  <a:cubicBezTo>
                    <a:pt x="3646" y="362"/>
                    <a:pt x="3650" y="368"/>
                    <a:pt x="3650" y="372"/>
                  </a:cubicBezTo>
                  <a:lnTo>
                    <a:pt x="3655" y="372"/>
                  </a:lnTo>
                  <a:cubicBezTo>
                    <a:pt x="3655" y="377"/>
                    <a:pt x="3659" y="377"/>
                    <a:pt x="3659" y="377"/>
                  </a:cubicBezTo>
                  <a:lnTo>
                    <a:pt x="4708" y="481"/>
                  </a:lnTo>
                  <a:lnTo>
                    <a:pt x="4708" y="481"/>
                  </a:lnTo>
                  <a:lnTo>
                    <a:pt x="5004" y="2112"/>
                  </a:lnTo>
                  <a:cubicBezTo>
                    <a:pt x="5008" y="2136"/>
                    <a:pt x="5013" y="2155"/>
                    <a:pt x="5013" y="2179"/>
                  </a:cubicBezTo>
                  <a:cubicBezTo>
                    <a:pt x="5013" y="2273"/>
                    <a:pt x="4976" y="2357"/>
                    <a:pt x="4910" y="2419"/>
                  </a:cubicBezTo>
                  <a:cubicBezTo>
                    <a:pt x="4848" y="2484"/>
                    <a:pt x="4763" y="2523"/>
                    <a:pt x="4664" y="2523"/>
                  </a:cubicBezTo>
                  <a:lnTo>
                    <a:pt x="4655" y="2523"/>
                  </a:lnTo>
                  <a:lnTo>
                    <a:pt x="246" y="2381"/>
                  </a:lnTo>
                  <a:cubicBezTo>
                    <a:pt x="118" y="2377"/>
                    <a:pt x="19" y="2268"/>
                    <a:pt x="19" y="2145"/>
                  </a:cubicBezTo>
                  <a:lnTo>
                    <a:pt x="19" y="2122"/>
                  </a:lnTo>
                  <a:cubicBezTo>
                    <a:pt x="43" y="1839"/>
                    <a:pt x="274" y="1617"/>
                    <a:pt x="557" y="1603"/>
                  </a:cubicBezTo>
                  <a:cubicBezTo>
                    <a:pt x="858" y="1589"/>
                    <a:pt x="1254" y="1565"/>
                    <a:pt x="1618" y="1522"/>
                  </a:cubicBezTo>
                  <a:cubicBezTo>
                    <a:pt x="1797" y="1504"/>
                    <a:pt x="1967" y="1480"/>
                    <a:pt x="2118" y="1448"/>
                  </a:cubicBezTo>
                  <a:cubicBezTo>
                    <a:pt x="2264" y="1419"/>
                    <a:pt x="2392" y="1381"/>
                    <a:pt x="2477" y="1343"/>
                  </a:cubicBezTo>
                  <a:cubicBezTo>
                    <a:pt x="2575" y="1291"/>
                    <a:pt x="2636" y="1211"/>
                    <a:pt x="2669" y="1117"/>
                  </a:cubicBezTo>
                  <a:cubicBezTo>
                    <a:pt x="2707" y="1028"/>
                    <a:pt x="2716" y="919"/>
                    <a:pt x="2716" y="806"/>
                  </a:cubicBezTo>
                  <a:cubicBezTo>
                    <a:pt x="2716" y="669"/>
                    <a:pt x="2703" y="527"/>
                    <a:pt x="2703" y="405"/>
                  </a:cubicBezTo>
                  <a:cubicBezTo>
                    <a:pt x="2703" y="311"/>
                    <a:pt x="2707" y="226"/>
                    <a:pt x="2736" y="160"/>
                  </a:cubicBezTo>
                  <a:cubicBezTo>
                    <a:pt x="2764" y="94"/>
                    <a:pt x="2810" y="51"/>
                    <a:pt x="2886" y="33"/>
                  </a:cubicBezTo>
                  <a:cubicBezTo>
                    <a:pt x="2934" y="23"/>
                    <a:pt x="2976" y="18"/>
                    <a:pt x="3023" y="18"/>
                  </a:cubicBezTo>
                  <a:close/>
                  <a:moveTo>
                    <a:pt x="3023" y="0"/>
                  </a:moveTo>
                  <a:cubicBezTo>
                    <a:pt x="2976" y="0"/>
                    <a:pt x="2929" y="5"/>
                    <a:pt x="2886" y="14"/>
                  </a:cubicBezTo>
                  <a:cubicBezTo>
                    <a:pt x="2801" y="33"/>
                    <a:pt x="2749" y="85"/>
                    <a:pt x="2721" y="155"/>
                  </a:cubicBezTo>
                  <a:cubicBezTo>
                    <a:pt x="2688" y="221"/>
                    <a:pt x="2684" y="311"/>
                    <a:pt x="2684" y="405"/>
                  </a:cubicBezTo>
                  <a:cubicBezTo>
                    <a:pt x="2684" y="532"/>
                    <a:pt x="2697" y="669"/>
                    <a:pt x="2697" y="806"/>
                  </a:cubicBezTo>
                  <a:cubicBezTo>
                    <a:pt x="2697" y="914"/>
                    <a:pt x="2688" y="1023"/>
                    <a:pt x="2655" y="1113"/>
                  </a:cubicBezTo>
                  <a:cubicBezTo>
                    <a:pt x="2618" y="1202"/>
                    <a:pt x="2561" y="1278"/>
                    <a:pt x="2466" y="1324"/>
                  </a:cubicBezTo>
                  <a:cubicBezTo>
                    <a:pt x="2386" y="1367"/>
                    <a:pt x="2259" y="1400"/>
                    <a:pt x="2113" y="1428"/>
                  </a:cubicBezTo>
                  <a:cubicBezTo>
                    <a:pt x="1670" y="1522"/>
                    <a:pt x="1010" y="1565"/>
                    <a:pt x="557" y="1584"/>
                  </a:cubicBezTo>
                  <a:cubicBezTo>
                    <a:pt x="264" y="1598"/>
                    <a:pt x="24" y="1829"/>
                    <a:pt x="0" y="2122"/>
                  </a:cubicBezTo>
                  <a:lnTo>
                    <a:pt x="0" y="2145"/>
                  </a:lnTo>
                  <a:cubicBezTo>
                    <a:pt x="0" y="2282"/>
                    <a:pt x="109" y="2395"/>
                    <a:pt x="246" y="2399"/>
                  </a:cubicBezTo>
                  <a:lnTo>
                    <a:pt x="4655" y="2541"/>
                  </a:lnTo>
                  <a:lnTo>
                    <a:pt x="4664" y="2541"/>
                  </a:lnTo>
                  <a:cubicBezTo>
                    <a:pt x="4871" y="2541"/>
                    <a:pt x="5032" y="2377"/>
                    <a:pt x="5032" y="2179"/>
                  </a:cubicBezTo>
                  <a:cubicBezTo>
                    <a:pt x="5032" y="2155"/>
                    <a:pt x="5028" y="2131"/>
                    <a:pt x="5023" y="2112"/>
                  </a:cubicBezTo>
                  <a:lnTo>
                    <a:pt x="4725" y="466"/>
                  </a:lnTo>
                  <a:cubicBezTo>
                    <a:pt x="4721" y="462"/>
                    <a:pt x="4721" y="462"/>
                    <a:pt x="4716" y="462"/>
                  </a:cubicBezTo>
                  <a:lnTo>
                    <a:pt x="3666" y="358"/>
                  </a:lnTo>
                  <a:lnTo>
                    <a:pt x="3666" y="358"/>
                  </a:lnTo>
                  <a:cubicBezTo>
                    <a:pt x="3651" y="339"/>
                    <a:pt x="3588" y="260"/>
                    <a:pt x="3489" y="179"/>
                  </a:cubicBezTo>
                  <a:cubicBezTo>
                    <a:pt x="3372" y="89"/>
                    <a:pt x="3212" y="0"/>
                    <a:pt x="3023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0"/>
            <p:cNvSpPr/>
            <p:nvPr/>
          </p:nvSpPr>
          <p:spPr>
            <a:xfrm>
              <a:off x="5122119" y="3546743"/>
              <a:ext cx="214346" cy="321196"/>
            </a:xfrm>
            <a:custGeom>
              <a:rect b="b" l="l" r="r" t="t"/>
              <a:pathLst>
                <a:path extrusionOk="0" h="5958" w="3976">
                  <a:moveTo>
                    <a:pt x="1731" y="0"/>
                  </a:moveTo>
                  <a:cubicBezTo>
                    <a:pt x="951" y="0"/>
                    <a:pt x="213" y="201"/>
                    <a:pt x="207" y="801"/>
                  </a:cubicBezTo>
                  <a:cubicBezTo>
                    <a:pt x="0" y="1254"/>
                    <a:pt x="1023" y="5838"/>
                    <a:pt x="1632" y="5941"/>
                  </a:cubicBezTo>
                  <a:cubicBezTo>
                    <a:pt x="1705" y="5952"/>
                    <a:pt x="1786" y="5958"/>
                    <a:pt x="1871" y="5958"/>
                  </a:cubicBezTo>
                  <a:cubicBezTo>
                    <a:pt x="2469" y="5958"/>
                    <a:pt x="3287" y="5701"/>
                    <a:pt x="3287" y="5701"/>
                  </a:cubicBezTo>
                  <a:cubicBezTo>
                    <a:pt x="3287" y="5701"/>
                    <a:pt x="3975" y="734"/>
                    <a:pt x="3433" y="348"/>
                  </a:cubicBezTo>
                  <a:cubicBezTo>
                    <a:pt x="3173" y="165"/>
                    <a:pt x="2435" y="0"/>
                    <a:pt x="1731" y="0"/>
                  </a:cubicBezTo>
                  <a:close/>
                </a:path>
              </a:pathLst>
            </a:custGeom>
            <a:solidFill>
              <a:srgbClr val="F4BF4A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996" name="Google Shape;996;p20"/>
            <p:cNvSpPr/>
            <p:nvPr/>
          </p:nvSpPr>
          <p:spPr>
            <a:xfrm>
              <a:off x="5131230" y="3546150"/>
              <a:ext cx="187715" cy="322166"/>
            </a:xfrm>
            <a:custGeom>
              <a:rect b="b" l="l" r="r" t="t"/>
              <a:pathLst>
                <a:path extrusionOk="0" h="5976" w="3482">
                  <a:moveTo>
                    <a:pt x="1566" y="20"/>
                  </a:moveTo>
                  <a:cubicBezTo>
                    <a:pt x="1916" y="20"/>
                    <a:pt x="2274" y="62"/>
                    <a:pt x="2580" y="123"/>
                  </a:cubicBezTo>
                  <a:cubicBezTo>
                    <a:pt x="2883" y="190"/>
                    <a:pt x="3133" y="275"/>
                    <a:pt x="3255" y="369"/>
                  </a:cubicBezTo>
                  <a:cubicBezTo>
                    <a:pt x="3292" y="392"/>
                    <a:pt x="3325" y="439"/>
                    <a:pt x="3349" y="510"/>
                  </a:cubicBezTo>
                  <a:cubicBezTo>
                    <a:pt x="3392" y="614"/>
                    <a:pt x="3420" y="760"/>
                    <a:pt x="3438" y="943"/>
                  </a:cubicBezTo>
                  <a:cubicBezTo>
                    <a:pt x="3453" y="1123"/>
                    <a:pt x="3462" y="1335"/>
                    <a:pt x="3462" y="1570"/>
                  </a:cubicBezTo>
                  <a:cubicBezTo>
                    <a:pt x="3462" y="2363"/>
                    <a:pt x="3373" y="3396"/>
                    <a:pt x="3283" y="4236"/>
                  </a:cubicBezTo>
                  <a:cubicBezTo>
                    <a:pt x="3240" y="4655"/>
                    <a:pt x="3194" y="5022"/>
                    <a:pt x="3161" y="5287"/>
                  </a:cubicBezTo>
                  <a:cubicBezTo>
                    <a:pt x="3146" y="5419"/>
                    <a:pt x="3133" y="5523"/>
                    <a:pt x="3122" y="5598"/>
                  </a:cubicBezTo>
                  <a:cubicBezTo>
                    <a:pt x="3118" y="5636"/>
                    <a:pt x="3113" y="5664"/>
                    <a:pt x="3109" y="5683"/>
                  </a:cubicBezTo>
                  <a:lnTo>
                    <a:pt x="3109" y="5703"/>
                  </a:lnTo>
                  <a:lnTo>
                    <a:pt x="3109" y="5703"/>
                  </a:lnTo>
                  <a:cubicBezTo>
                    <a:pt x="3103" y="5706"/>
                    <a:pt x="3091" y="5710"/>
                    <a:pt x="3076" y="5716"/>
                  </a:cubicBezTo>
                  <a:cubicBezTo>
                    <a:pt x="2915" y="5764"/>
                    <a:pt x="2227" y="5956"/>
                    <a:pt x="1703" y="5956"/>
                  </a:cubicBezTo>
                  <a:cubicBezTo>
                    <a:pt x="1618" y="5956"/>
                    <a:pt x="1538" y="5952"/>
                    <a:pt x="1463" y="5943"/>
                  </a:cubicBezTo>
                  <a:cubicBezTo>
                    <a:pt x="1435" y="5938"/>
                    <a:pt x="1396" y="5919"/>
                    <a:pt x="1364" y="5886"/>
                  </a:cubicBezTo>
                  <a:cubicBezTo>
                    <a:pt x="1293" y="5825"/>
                    <a:pt x="1222" y="5716"/>
                    <a:pt x="1146" y="5575"/>
                  </a:cubicBezTo>
                  <a:cubicBezTo>
                    <a:pt x="887" y="5074"/>
                    <a:pt x="604" y="4151"/>
                    <a:pt x="388" y="3240"/>
                  </a:cubicBezTo>
                  <a:cubicBezTo>
                    <a:pt x="171" y="2334"/>
                    <a:pt x="20" y="1444"/>
                    <a:pt x="20" y="1028"/>
                  </a:cubicBezTo>
                  <a:cubicBezTo>
                    <a:pt x="20" y="925"/>
                    <a:pt x="29" y="854"/>
                    <a:pt x="49" y="817"/>
                  </a:cubicBezTo>
                  <a:lnTo>
                    <a:pt x="49" y="812"/>
                  </a:lnTo>
                  <a:cubicBezTo>
                    <a:pt x="49" y="665"/>
                    <a:pt x="95" y="543"/>
                    <a:pt x="175" y="439"/>
                  </a:cubicBezTo>
                  <a:cubicBezTo>
                    <a:pt x="298" y="288"/>
                    <a:pt x="501" y="180"/>
                    <a:pt x="741" y="114"/>
                  </a:cubicBezTo>
                  <a:cubicBezTo>
                    <a:pt x="987" y="48"/>
                    <a:pt x="1274" y="20"/>
                    <a:pt x="1566" y="20"/>
                  </a:cubicBezTo>
                  <a:close/>
                  <a:moveTo>
                    <a:pt x="1566" y="1"/>
                  </a:moveTo>
                  <a:cubicBezTo>
                    <a:pt x="1175" y="1"/>
                    <a:pt x="793" y="53"/>
                    <a:pt x="506" y="180"/>
                  </a:cubicBezTo>
                  <a:cubicBezTo>
                    <a:pt x="364" y="241"/>
                    <a:pt x="247" y="321"/>
                    <a:pt x="162" y="430"/>
                  </a:cubicBezTo>
                  <a:cubicBezTo>
                    <a:pt x="78" y="532"/>
                    <a:pt x="30" y="657"/>
                    <a:pt x="29" y="807"/>
                  </a:cubicBezTo>
                  <a:lnTo>
                    <a:pt x="29" y="807"/>
                  </a:lnTo>
                  <a:cubicBezTo>
                    <a:pt x="10" y="850"/>
                    <a:pt x="1" y="925"/>
                    <a:pt x="1" y="1028"/>
                  </a:cubicBezTo>
                  <a:cubicBezTo>
                    <a:pt x="1" y="1283"/>
                    <a:pt x="58" y="1712"/>
                    <a:pt x="152" y="2217"/>
                  </a:cubicBezTo>
                  <a:cubicBezTo>
                    <a:pt x="288" y="2972"/>
                    <a:pt x="510" y="3886"/>
                    <a:pt x="750" y="4626"/>
                  </a:cubicBezTo>
                  <a:cubicBezTo>
                    <a:pt x="874" y="4994"/>
                    <a:pt x="996" y="5320"/>
                    <a:pt x="1114" y="5555"/>
                  </a:cubicBezTo>
                  <a:cubicBezTo>
                    <a:pt x="1175" y="5673"/>
                    <a:pt x="1237" y="5768"/>
                    <a:pt x="1293" y="5838"/>
                  </a:cubicBezTo>
                  <a:cubicBezTo>
                    <a:pt x="1350" y="5910"/>
                    <a:pt x="1407" y="5952"/>
                    <a:pt x="1463" y="5962"/>
                  </a:cubicBezTo>
                  <a:cubicBezTo>
                    <a:pt x="1538" y="5971"/>
                    <a:pt x="1618" y="5975"/>
                    <a:pt x="1703" y="5975"/>
                  </a:cubicBezTo>
                  <a:cubicBezTo>
                    <a:pt x="2306" y="5975"/>
                    <a:pt x="3118" y="5721"/>
                    <a:pt x="3118" y="5721"/>
                  </a:cubicBezTo>
                  <a:cubicBezTo>
                    <a:pt x="3122" y="5721"/>
                    <a:pt x="3122" y="5716"/>
                    <a:pt x="3122" y="5712"/>
                  </a:cubicBezTo>
                  <a:cubicBezTo>
                    <a:pt x="3122" y="5712"/>
                    <a:pt x="3481" y="3161"/>
                    <a:pt x="3481" y="1570"/>
                  </a:cubicBezTo>
                  <a:cubicBezTo>
                    <a:pt x="3481" y="1255"/>
                    <a:pt x="3467" y="982"/>
                    <a:pt x="3434" y="769"/>
                  </a:cubicBezTo>
                  <a:cubicBezTo>
                    <a:pt x="3416" y="665"/>
                    <a:pt x="3396" y="576"/>
                    <a:pt x="3368" y="505"/>
                  </a:cubicBezTo>
                  <a:cubicBezTo>
                    <a:pt x="3340" y="434"/>
                    <a:pt x="3307" y="382"/>
                    <a:pt x="3268" y="349"/>
                  </a:cubicBezTo>
                  <a:cubicBezTo>
                    <a:pt x="3137" y="260"/>
                    <a:pt x="2887" y="170"/>
                    <a:pt x="2580" y="105"/>
                  </a:cubicBezTo>
                  <a:cubicBezTo>
                    <a:pt x="2278" y="43"/>
                    <a:pt x="1916" y="1"/>
                    <a:pt x="1566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0"/>
            <p:cNvSpPr/>
            <p:nvPr/>
          </p:nvSpPr>
          <p:spPr>
            <a:xfrm>
              <a:off x="5178078" y="3579304"/>
              <a:ext cx="133697" cy="246530"/>
            </a:xfrm>
            <a:custGeom>
              <a:rect b="b" l="l" r="r" t="t"/>
              <a:pathLst>
                <a:path extrusionOk="0" h="4573" w="2480">
                  <a:moveTo>
                    <a:pt x="973" y="1"/>
                  </a:moveTo>
                  <a:cubicBezTo>
                    <a:pt x="555" y="1"/>
                    <a:pt x="177" y="72"/>
                    <a:pt x="122" y="305"/>
                  </a:cubicBezTo>
                  <a:cubicBezTo>
                    <a:pt x="0" y="833"/>
                    <a:pt x="447" y="4083"/>
                    <a:pt x="651" y="4407"/>
                  </a:cubicBezTo>
                  <a:cubicBezTo>
                    <a:pt x="726" y="4528"/>
                    <a:pt x="909" y="4573"/>
                    <a:pt x="1117" y="4573"/>
                  </a:cubicBezTo>
                  <a:cubicBezTo>
                    <a:pt x="1470" y="4573"/>
                    <a:pt x="1894" y="4445"/>
                    <a:pt x="1981" y="4346"/>
                  </a:cubicBezTo>
                  <a:cubicBezTo>
                    <a:pt x="2116" y="4191"/>
                    <a:pt x="2480" y="328"/>
                    <a:pt x="2169" y="159"/>
                  </a:cubicBezTo>
                  <a:cubicBezTo>
                    <a:pt x="2077" y="112"/>
                    <a:pt x="1494" y="1"/>
                    <a:pt x="973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5276411" y="3654455"/>
              <a:ext cx="407344" cy="382438"/>
            </a:xfrm>
            <a:custGeom>
              <a:rect b="b" l="l" r="r" t="t"/>
              <a:pathLst>
                <a:path extrusionOk="0" h="7094" w="7556">
                  <a:moveTo>
                    <a:pt x="774" y="1"/>
                  </a:moveTo>
                  <a:lnTo>
                    <a:pt x="788" y="958"/>
                  </a:lnTo>
                  <a:cubicBezTo>
                    <a:pt x="788" y="958"/>
                    <a:pt x="433" y="762"/>
                    <a:pt x="207" y="762"/>
                  </a:cubicBezTo>
                  <a:cubicBezTo>
                    <a:pt x="106" y="762"/>
                    <a:pt x="30" y="801"/>
                    <a:pt x="24" y="915"/>
                  </a:cubicBezTo>
                  <a:cubicBezTo>
                    <a:pt x="0" y="1283"/>
                    <a:pt x="660" y="1622"/>
                    <a:pt x="684" y="1694"/>
                  </a:cubicBezTo>
                  <a:cubicBezTo>
                    <a:pt x="708" y="1768"/>
                    <a:pt x="849" y="2750"/>
                    <a:pt x="958" y="3518"/>
                  </a:cubicBezTo>
                  <a:cubicBezTo>
                    <a:pt x="1071" y="4287"/>
                    <a:pt x="1883" y="7079"/>
                    <a:pt x="3207" y="7093"/>
                  </a:cubicBezTo>
                  <a:cubicBezTo>
                    <a:pt x="3208" y="7094"/>
                    <a:pt x="3209" y="7094"/>
                    <a:pt x="3211" y="7094"/>
                  </a:cubicBezTo>
                  <a:cubicBezTo>
                    <a:pt x="4543" y="7094"/>
                    <a:pt x="7555" y="203"/>
                    <a:pt x="7555" y="203"/>
                  </a:cubicBezTo>
                  <a:cubicBezTo>
                    <a:pt x="7555" y="203"/>
                    <a:pt x="7536" y="198"/>
                    <a:pt x="7500" y="198"/>
                  </a:cubicBezTo>
                  <a:cubicBezTo>
                    <a:pt x="7385" y="198"/>
                    <a:pt x="7099" y="253"/>
                    <a:pt x="6739" y="713"/>
                  </a:cubicBezTo>
                  <a:cubicBezTo>
                    <a:pt x="6399" y="1147"/>
                    <a:pt x="4030" y="6025"/>
                    <a:pt x="3302" y="6025"/>
                  </a:cubicBezTo>
                  <a:cubicBezTo>
                    <a:pt x="3294" y="6025"/>
                    <a:pt x="3286" y="6024"/>
                    <a:pt x="3278" y="6023"/>
                  </a:cubicBezTo>
                  <a:cubicBezTo>
                    <a:pt x="2575" y="5910"/>
                    <a:pt x="1656" y="3339"/>
                    <a:pt x="1345" y="2114"/>
                  </a:cubicBezTo>
                  <a:cubicBezTo>
                    <a:pt x="921" y="421"/>
                    <a:pt x="774" y="1"/>
                    <a:pt x="774" y="1"/>
                  </a:cubicBez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5277220" y="3653970"/>
              <a:ext cx="407021" cy="383408"/>
            </a:xfrm>
            <a:custGeom>
              <a:rect b="b" l="l" r="r" t="t"/>
              <a:pathLst>
                <a:path extrusionOk="0" h="7112" w="7550">
                  <a:moveTo>
                    <a:pt x="770" y="68"/>
                  </a:moveTo>
                  <a:lnTo>
                    <a:pt x="770" y="68"/>
                  </a:lnTo>
                  <a:cubicBezTo>
                    <a:pt x="820" y="227"/>
                    <a:pt x="978" y="764"/>
                    <a:pt x="1320" y="2127"/>
                  </a:cubicBezTo>
                  <a:cubicBezTo>
                    <a:pt x="1476" y="2739"/>
                    <a:pt x="1783" y="3688"/>
                    <a:pt x="2140" y="4499"/>
                  </a:cubicBezTo>
                  <a:cubicBezTo>
                    <a:pt x="2320" y="4905"/>
                    <a:pt x="2508" y="5277"/>
                    <a:pt x="2702" y="5551"/>
                  </a:cubicBezTo>
                  <a:cubicBezTo>
                    <a:pt x="2796" y="5692"/>
                    <a:pt x="2891" y="5805"/>
                    <a:pt x="2985" y="5890"/>
                  </a:cubicBezTo>
                  <a:cubicBezTo>
                    <a:pt x="3079" y="5975"/>
                    <a:pt x="3169" y="6027"/>
                    <a:pt x="3263" y="6041"/>
                  </a:cubicBezTo>
                  <a:cubicBezTo>
                    <a:pt x="3268" y="6041"/>
                    <a:pt x="3277" y="6045"/>
                    <a:pt x="3287" y="6045"/>
                  </a:cubicBezTo>
                  <a:cubicBezTo>
                    <a:pt x="3333" y="6041"/>
                    <a:pt x="3390" y="6022"/>
                    <a:pt x="3446" y="5989"/>
                  </a:cubicBezTo>
                  <a:cubicBezTo>
                    <a:pt x="3555" y="5919"/>
                    <a:pt x="3683" y="5791"/>
                    <a:pt x="3825" y="5621"/>
                  </a:cubicBezTo>
                  <a:cubicBezTo>
                    <a:pt x="4319" y="5022"/>
                    <a:pt x="4974" y="3890"/>
                    <a:pt x="5546" y="2858"/>
                  </a:cubicBezTo>
                  <a:cubicBezTo>
                    <a:pt x="5829" y="2343"/>
                    <a:pt x="6093" y="1853"/>
                    <a:pt x="6300" y="1472"/>
                  </a:cubicBezTo>
                  <a:cubicBezTo>
                    <a:pt x="6404" y="1283"/>
                    <a:pt x="6493" y="1118"/>
                    <a:pt x="6569" y="991"/>
                  </a:cubicBezTo>
                  <a:cubicBezTo>
                    <a:pt x="6639" y="863"/>
                    <a:pt x="6696" y="769"/>
                    <a:pt x="6734" y="726"/>
                  </a:cubicBezTo>
                  <a:cubicBezTo>
                    <a:pt x="7092" y="269"/>
                    <a:pt x="7375" y="217"/>
                    <a:pt x="7488" y="217"/>
                  </a:cubicBezTo>
                  <a:lnTo>
                    <a:pt x="7527" y="217"/>
                  </a:lnTo>
                  <a:cubicBezTo>
                    <a:pt x="7527" y="217"/>
                    <a:pt x="7527" y="217"/>
                    <a:pt x="7528" y="217"/>
                  </a:cubicBezTo>
                  <a:lnTo>
                    <a:pt x="7528" y="217"/>
                  </a:lnTo>
                  <a:cubicBezTo>
                    <a:pt x="7523" y="229"/>
                    <a:pt x="7513" y="252"/>
                    <a:pt x="7498" y="284"/>
                  </a:cubicBezTo>
                  <a:cubicBezTo>
                    <a:pt x="7333" y="665"/>
                    <a:pt x="6565" y="2367"/>
                    <a:pt x="5687" y="3975"/>
                  </a:cubicBezTo>
                  <a:cubicBezTo>
                    <a:pt x="5244" y="4777"/>
                    <a:pt x="4776" y="5560"/>
                    <a:pt x="4343" y="6140"/>
                  </a:cubicBezTo>
                  <a:cubicBezTo>
                    <a:pt x="4126" y="6428"/>
                    <a:pt x="3914" y="6668"/>
                    <a:pt x="3720" y="6833"/>
                  </a:cubicBezTo>
                  <a:cubicBezTo>
                    <a:pt x="3527" y="6998"/>
                    <a:pt x="3348" y="7092"/>
                    <a:pt x="3197" y="7092"/>
                  </a:cubicBezTo>
                  <a:lnTo>
                    <a:pt x="3192" y="7092"/>
                  </a:lnTo>
                  <a:cubicBezTo>
                    <a:pt x="2867" y="7088"/>
                    <a:pt x="2569" y="6913"/>
                    <a:pt x="2306" y="6640"/>
                  </a:cubicBezTo>
                  <a:cubicBezTo>
                    <a:pt x="1910" y="6225"/>
                    <a:pt x="1594" y="5593"/>
                    <a:pt x="1363" y="4989"/>
                  </a:cubicBezTo>
                  <a:cubicBezTo>
                    <a:pt x="1137" y="4386"/>
                    <a:pt x="995" y="3815"/>
                    <a:pt x="952" y="3527"/>
                  </a:cubicBezTo>
                  <a:cubicBezTo>
                    <a:pt x="900" y="3141"/>
                    <a:pt x="834" y="2702"/>
                    <a:pt x="782" y="2354"/>
                  </a:cubicBezTo>
                  <a:cubicBezTo>
                    <a:pt x="759" y="2179"/>
                    <a:pt x="736" y="2023"/>
                    <a:pt x="717" y="1910"/>
                  </a:cubicBezTo>
                  <a:cubicBezTo>
                    <a:pt x="708" y="1853"/>
                    <a:pt x="697" y="1806"/>
                    <a:pt x="693" y="1768"/>
                  </a:cubicBezTo>
                  <a:cubicBezTo>
                    <a:pt x="688" y="1736"/>
                    <a:pt x="684" y="1712"/>
                    <a:pt x="679" y="1703"/>
                  </a:cubicBezTo>
                  <a:cubicBezTo>
                    <a:pt x="674" y="1693"/>
                    <a:pt x="669" y="1688"/>
                    <a:pt x="665" y="1684"/>
                  </a:cubicBezTo>
                  <a:cubicBezTo>
                    <a:pt x="651" y="1670"/>
                    <a:pt x="632" y="1651"/>
                    <a:pt x="608" y="1636"/>
                  </a:cubicBezTo>
                  <a:cubicBezTo>
                    <a:pt x="528" y="1570"/>
                    <a:pt x="377" y="1472"/>
                    <a:pt x="249" y="1349"/>
                  </a:cubicBezTo>
                  <a:cubicBezTo>
                    <a:pt x="188" y="1287"/>
                    <a:pt x="127" y="1222"/>
                    <a:pt x="85" y="1155"/>
                  </a:cubicBezTo>
                  <a:cubicBezTo>
                    <a:pt x="42" y="1085"/>
                    <a:pt x="18" y="1014"/>
                    <a:pt x="18" y="943"/>
                  </a:cubicBezTo>
                  <a:lnTo>
                    <a:pt x="18" y="924"/>
                  </a:lnTo>
                  <a:cubicBezTo>
                    <a:pt x="23" y="868"/>
                    <a:pt x="42" y="835"/>
                    <a:pt x="70" y="811"/>
                  </a:cubicBezTo>
                  <a:cubicBezTo>
                    <a:pt x="99" y="787"/>
                    <a:pt x="142" y="778"/>
                    <a:pt x="193" y="778"/>
                  </a:cubicBezTo>
                  <a:cubicBezTo>
                    <a:pt x="301" y="778"/>
                    <a:pt x="447" y="830"/>
                    <a:pt x="566" y="878"/>
                  </a:cubicBezTo>
                  <a:cubicBezTo>
                    <a:pt x="623" y="900"/>
                    <a:pt x="674" y="924"/>
                    <a:pt x="712" y="943"/>
                  </a:cubicBezTo>
                  <a:cubicBezTo>
                    <a:pt x="730" y="952"/>
                    <a:pt x="745" y="963"/>
                    <a:pt x="754" y="967"/>
                  </a:cubicBezTo>
                  <a:cubicBezTo>
                    <a:pt x="764" y="972"/>
                    <a:pt x="769" y="976"/>
                    <a:pt x="769" y="976"/>
                  </a:cubicBezTo>
                  <a:lnTo>
                    <a:pt x="778" y="976"/>
                  </a:lnTo>
                  <a:cubicBezTo>
                    <a:pt x="782" y="972"/>
                    <a:pt x="782" y="972"/>
                    <a:pt x="782" y="967"/>
                  </a:cubicBezTo>
                  <a:lnTo>
                    <a:pt x="770" y="68"/>
                  </a:lnTo>
                  <a:close/>
                  <a:moveTo>
                    <a:pt x="759" y="1"/>
                  </a:moveTo>
                  <a:cubicBezTo>
                    <a:pt x="754" y="1"/>
                    <a:pt x="749" y="5"/>
                    <a:pt x="749" y="10"/>
                  </a:cubicBezTo>
                  <a:lnTo>
                    <a:pt x="750" y="14"/>
                  </a:lnTo>
                  <a:lnTo>
                    <a:pt x="750" y="14"/>
                  </a:lnTo>
                  <a:lnTo>
                    <a:pt x="749" y="14"/>
                  </a:lnTo>
                  <a:cubicBezTo>
                    <a:pt x="749" y="14"/>
                    <a:pt x="749" y="14"/>
                    <a:pt x="750" y="14"/>
                  </a:cubicBezTo>
                  <a:lnTo>
                    <a:pt x="750" y="14"/>
                  </a:lnTo>
                  <a:lnTo>
                    <a:pt x="764" y="950"/>
                  </a:lnTo>
                  <a:lnTo>
                    <a:pt x="764" y="950"/>
                  </a:lnTo>
                  <a:cubicBezTo>
                    <a:pt x="734" y="935"/>
                    <a:pt x="661" y="898"/>
                    <a:pt x="571" y="858"/>
                  </a:cubicBezTo>
                  <a:cubicBezTo>
                    <a:pt x="453" y="811"/>
                    <a:pt x="306" y="759"/>
                    <a:pt x="193" y="759"/>
                  </a:cubicBezTo>
                  <a:cubicBezTo>
                    <a:pt x="142" y="759"/>
                    <a:pt x="94" y="774"/>
                    <a:pt x="61" y="797"/>
                  </a:cubicBezTo>
                  <a:cubicBezTo>
                    <a:pt x="23" y="826"/>
                    <a:pt x="5" y="863"/>
                    <a:pt x="0" y="924"/>
                  </a:cubicBezTo>
                  <a:lnTo>
                    <a:pt x="0" y="943"/>
                  </a:lnTo>
                  <a:cubicBezTo>
                    <a:pt x="0" y="1037"/>
                    <a:pt x="38" y="1127"/>
                    <a:pt x="99" y="1207"/>
                  </a:cubicBezTo>
                  <a:cubicBezTo>
                    <a:pt x="193" y="1335"/>
                    <a:pt x="330" y="1448"/>
                    <a:pt x="443" y="1533"/>
                  </a:cubicBezTo>
                  <a:cubicBezTo>
                    <a:pt x="499" y="1579"/>
                    <a:pt x="556" y="1618"/>
                    <a:pt x="594" y="1646"/>
                  </a:cubicBezTo>
                  <a:cubicBezTo>
                    <a:pt x="613" y="1660"/>
                    <a:pt x="627" y="1674"/>
                    <a:pt x="641" y="1684"/>
                  </a:cubicBezTo>
                  <a:cubicBezTo>
                    <a:pt x="645" y="1688"/>
                    <a:pt x="651" y="1693"/>
                    <a:pt x="656" y="1698"/>
                  </a:cubicBezTo>
                  <a:cubicBezTo>
                    <a:pt x="660" y="1703"/>
                    <a:pt x="660" y="1707"/>
                    <a:pt x="660" y="1707"/>
                  </a:cubicBezTo>
                  <a:cubicBezTo>
                    <a:pt x="665" y="1716"/>
                    <a:pt x="669" y="1740"/>
                    <a:pt x="674" y="1773"/>
                  </a:cubicBezTo>
                  <a:cubicBezTo>
                    <a:pt x="721" y="2019"/>
                    <a:pt x="839" y="2853"/>
                    <a:pt x="934" y="3527"/>
                  </a:cubicBezTo>
                  <a:cubicBezTo>
                    <a:pt x="991" y="3914"/>
                    <a:pt x="1221" y="4805"/>
                    <a:pt x="1603" y="5603"/>
                  </a:cubicBezTo>
                  <a:cubicBezTo>
                    <a:pt x="1796" y="5999"/>
                    <a:pt x="2027" y="6376"/>
                    <a:pt x="2292" y="6654"/>
                  </a:cubicBezTo>
                  <a:cubicBezTo>
                    <a:pt x="2556" y="6927"/>
                    <a:pt x="2858" y="7107"/>
                    <a:pt x="3192" y="7112"/>
                  </a:cubicBezTo>
                  <a:lnTo>
                    <a:pt x="3197" y="7112"/>
                  </a:lnTo>
                  <a:cubicBezTo>
                    <a:pt x="3367" y="7112"/>
                    <a:pt x="3560" y="7003"/>
                    <a:pt x="3772" y="6814"/>
                  </a:cubicBezTo>
                  <a:cubicBezTo>
                    <a:pt x="4140" y="6485"/>
                    <a:pt x="4560" y="5904"/>
                    <a:pt x="4985" y="5225"/>
                  </a:cubicBezTo>
                  <a:cubicBezTo>
                    <a:pt x="6253" y="3183"/>
                    <a:pt x="7549" y="217"/>
                    <a:pt x="7549" y="217"/>
                  </a:cubicBezTo>
                  <a:lnTo>
                    <a:pt x="7549" y="208"/>
                  </a:lnTo>
                  <a:cubicBezTo>
                    <a:pt x="7549" y="203"/>
                    <a:pt x="7545" y="203"/>
                    <a:pt x="7545" y="203"/>
                  </a:cubicBezTo>
                  <a:cubicBezTo>
                    <a:pt x="7545" y="203"/>
                    <a:pt x="7521" y="199"/>
                    <a:pt x="7488" y="199"/>
                  </a:cubicBezTo>
                  <a:cubicBezTo>
                    <a:pt x="7370" y="199"/>
                    <a:pt x="7078" y="255"/>
                    <a:pt x="6715" y="717"/>
                  </a:cubicBezTo>
                  <a:cubicBezTo>
                    <a:pt x="6672" y="769"/>
                    <a:pt x="6602" y="891"/>
                    <a:pt x="6502" y="1070"/>
                  </a:cubicBezTo>
                  <a:cubicBezTo>
                    <a:pt x="6154" y="1684"/>
                    <a:pt x="5507" y="2924"/>
                    <a:pt x="4871" y="4008"/>
                  </a:cubicBezTo>
                  <a:cubicBezTo>
                    <a:pt x="4550" y="4550"/>
                    <a:pt x="4234" y="5055"/>
                    <a:pt x="3956" y="5423"/>
                  </a:cubicBezTo>
                  <a:cubicBezTo>
                    <a:pt x="3814" y="5612"/>
                    <a:pt x="3688" y="5758"/>
                    <a:pt x="3574" y="5862"/>
                  </a:cubicBezTo>
                  <a:cubicBezTo>
                    <a:pt x="3461" y="5971"/>
                    <a:pt x="3362" y="6027"/>
                    <a:pt x="3287" y="6027"/>
                  </a:cubicBezTo>
                  <a:cubicBezTo>
                    <a:pt x="3277" y="6027"/>
                    <a:pt x="3272" y="6022"/>
                    <a:pt x="3263" y="6022"/>
                  </a:cubicBezTo>
                  <a:cubicBezTo>
                    <a:pt x="3178" y="6008"/>
                    <a:pt x="3089" y="5956"/>
                    <a:pt x="2999" y="5876"/>
                  </a:cubicBezTo>
                  <a:cubicBezTo>
                    <a:pt x="2839" y="5730"/>
                    <a:pt x="2669" y="5490"/>
                    <a:pt x="2504" y="5197"/>
                  </a:cubicBezTo>
                  <a:cubicBezTo>
                    <a:pt x="2009" y="4310"/>
                    <a:pt x="1542" y="2924"/>
                    <a:pt x="1339" y="2123"/>
                  </a:cubicBezTo>
                  <a:cubicBezTo>
                    <a:pt x="915" y="425"/>
                    <a:pt x="769" y="10"/>
                    <a:pt x="769" y="5"/>
                  </a:cubicBezTo>
                  <a:cubicBezTo>
                    <a:pt x="769" y="5"/>
                    <a:pt x="764" y="1"/>
                    <a:pt x="759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5398194" y="3666639"/>
              <a:ext cx="415215" cy="656300"/>
            </a:xfrm>
            <a:custGeom>
              <a:rect b="b" l="l" r="r" t="t"/>
              <a:pathLst>
                <a:path extrusionOk="0" h="12174" w="7702">
                  <a:moveTo>
                    <a:pt x="5103" y="1"/>
                  </a:moveTo>
                  <a:cubicBezTo>
                    <a:pt x="5103" y="1"/>
                    <a:pt x="3603" y="3320"/>
                    <a:pt x="2358" y="4938"/>
                  </a:cubicBezTo>
                  <a:cubicBezTo>
                    <a:pt x="1109" y="6561"/>
                    <a:pt x="1" y="8305"/>
                    <a:pt x="1" y="8305"/>
                  </a:cubicBezTo>
                  <a:cubicBezTo>
                    <a:pt x="1" y="8305"/>
                    <a:pt x="1109" y="10296"/>
                    <a:pt x="392" y="12172"/>
                  </a:cubicBezTo>
                  <a:cubicBezTo>
                    <a:pt x="392" y="12172"/>
                    <a:pt x="403" y="12173"/>
                    <a:pt x="425" y="12173"/>
                  </a:cubicBezTo>
                  <a:cubicBezTo>
                    <a:pt x="691" y="12173"/>
                    <a:pt x="2562" y="12032"/>
                    <a:pt x="5032" y="8248"/>
                  </a:cubicBezTo>
                  <a:cubicBezTo>
                    <a:pt x="7701" y="4160"/>
                    <a:pt x="6654" y="34"/>
                    <a:pt x="6654" y="34"/>
                  </a:cubicBezTo>
                  <a:lnTo>
                    <a:pt x="5103" y="1"/>
                  </a:ln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5397709" y="3666154"/>
              <a:ext cx="370739" cy="657486"/>
            </a:xfrm>
            <a:custGeom>
              <a:rect b="b" l="l" r="r" t="t"/>
              <a:pathLst>
                <a:path extrusionOk="0" h="12196" w="6877">
                  <a:moveTo>
                    <a:pt x="5120" y="19"/>
                  </a:moveTo>
                  <a:lnTo>
                    <a:pt x="6659" y="52"/>
                  </a:lnTo>
                  <a:lnTo>
                    <a:pt x="6659" y="52"/>
                  </a:lnTo>
                  <a:cubicBezTo>
                    <a:pt x="6659" y="52"/>
                    <a:pt x="6659" y="52"/>
                    <a:pt x="6659" y="52"/>
                  </a:cubicBezTo>
                  <a:cubicBezTo>
                    <a:pt x="6678" y="147"/>
                    <a:pt x="6857" y="920"/>
                    <a:pt x="6857" y="2085"/>
                  </a:cubicBezTo>
                  <a:cubicBezTo>
                    <a:pt x="6857" y="3664"/>
                    <a:pt x="6526" y="5965"/>
                    <a:pt x="5031" y="8253"/>
                  </a:cubicBezTo>
                  <a:cubicBezTo>
                    <a:pt x="2561" y="12040"/>
                    <a:pt x="689" y="12177"/>
                    <a:pt x="429" y="12177"/>
                  </a:cubicBezTo>
                  <a:lnTo>
                    <a:pt x="409" y="12177"/>
                  </a:lnTo>
                  <a:cubicBezTo>
                    <a:pt x="585" y="11718"/>
                    <a:pt x="651" y="11254"/>
                    <a:pt x="651" y="10809"/>
                  </a:cubicBezTo>
                  <a:cubicBezTo>
                    <a:pt x="651" y="9503"/>
                    <a:pt x="71" y="8406"/>
                    <a:pt x="22" y="8315"/>
                  </a:cubicBezTo>
                  <a:lnTo>
                    <a:pt x="22" y="8315"/>
                  </a:lnTo>
                  <a:cubicBezTo>
                    <a:pt x="24" y="8312"/>
                    <a:pt x="28" y="8307"/>
                    <a:pt x="33" y="8300"/>
                  </a:cubicBezTo>
                  <a:cubicBezTo>
                    <a:pt x="160" y="8102"/>
                    <a:pt x="1202" y="6470"/>
                    <a:pt x="2372" y="4957"/>
                  </a:cubicBezTo>
                  <a:cubicBezTo>
                    <a:pt x="3000" y="4146"/>
                    <a:pt x="3683" y="2910"/>
                    <a:pt x="4216" y="1877"/>
                  </a:cubicBezTo>
                  <a:cubicBezTo>
                    <a:pt x="4725" y="889"/>
                    <a:pt x="5089" y="87"/>
                    <a:pt x="5120" y="19"/>
                  </a:cubicBezTo>
                  <a:close/>
                  <a:moveTo>
                    <a:pt x="5112" y="1"/>
                  </a:moveTo>
                  <a:cubicBezTo>
                    <a:pt x="5107" y="1"/>
                    <a:pt x="5107" y="5"/>
                    <a:pt x="5103" y="5"/>
                  </a:cubicBezTo>
                  <a:cubicBezTo>
                    <a:pt x="5103" y="5"/>
                    <a:pt x="5098" y="19"/>
                    <a:pt x="5088" y="43"/>
                  </a:cubicBezTo>
                  <a:cubicBezTo>
                    <a:pt x="4918" y="415"/>
                    <a:pt x="3527" y="3429"/>
                    <a:pt x="2358" y="4942"/>
                  </a:cubicBezTo>
                  <a:cubicBezTo>
                    <a:pt x="1108" y="6565"/>
                    <a:pt x="5" y="8309"/>
                    <a:pt x="5" y="8309"/>
                  </a:cubicBezTo>
                  <a:cubicBezTo>
                    <a:pt x="0" y="8314"/>
                    <a:pt x="0" y="8314"/>
                    <a:pt x="5" y="8320"/>
                  </a:cubicBezTo>
                  <a:cubicBezTo>
                    <a:pt x="5" y="8320"/>
                    <a:pt x="5" y="8324"/>
                    <a:pt x="10" y="8333"/>
                  </a:cubicBezTo>
                  <a:cubicBezTo>
                    <a:pt x="80" y="8461"/>
                    <a:pt x="632" y="9536"/>
                    <a:pt x="632" y="10809"/>
                  </a:cubicBezTo>
                  <a:cubicBezTo>
                    <a:pt x="632" y="11252"/>
                    <a:pt x="566" y="11719"/>
                    <a:pt x="391" y="12181"/>
                  </a:cubicBezTo>
                  <a:lnTo>
                    <a:pt x="391" y="12186"/>
                  </a:lnTo>
                  <a:cubicBezTo>
                    <a:pt x="391" y="12190"/>
                    <a:pt x="397" y="12190"/>
                    <a:pt x="397" y="12190"/>
                  </a:cubicBezTo>
                  <a:cubicBezTo>
                    <a:pt x="401" y="12190"/>
                    <a:pt x="410" y="12196"/>
                    <a:pt x="429" y="12196"/>
                  </a:cubicBezTo>
                  <a:cubicBezTo>
                    <a:pt x="693" y="12196"/>
                    <a:pt x="2575" y="12054"/>
                    <a:pt x="5050" y="8263"/>
                  </a:cubicBezTo>
                  <a:cubicBezTo>
                    <a:pt x="6546" y="5971"/>
                    <a:pt x="6876" y="3664"/>
                    <a:pt x="6876" y="2085"/>
                  </a:cubicBezTo>
                  <a:cubicBezTo>
                    <a:pt x="6876" y="840"/>
                    <a:pt x="6672" y="38"/>
                    <a:pt x="6672" y="38"/>
                  </a:cubicBezTo>
                  <a:cubicBezTo>
                    <a:pt x="6672" y="34"/>
                    <a:pt x="6668" y="34"/>
                    <a:pt x="6663" y="34"/>
                  </a:cubicBezTo>
                  <a:lnTo>
                    <a:pt x="5112" y="1"/>
                  </a:ln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5596477" y="3749499"/>
              <a:ext cx="172189" cy="106850"/>
            </a:xfrm>
            <a:custGeom>
              <a:rect b="b" l="l" r="r" t="t"/>
              <a:pathLst>
                <a:path extrusionOk="0" h="1982" w="3194">
                  <a:moveTo>
                    <a:pt x="693" y="1"/>
                  </a:moveTo>
                  <a:cubicBezTo>
                    <a:pt x="486" y="407"/>
                    <a:pt x="251" y="860"/>
                    <a:pt x="1" y="1317"/>
                  </a:cubicBezTo>
                  <a:cubicBezTo>
                    <a:pt x="812" y="1709"/>
                    <a:pt x="2335" y="1901"/>
                    <a:pt x="3094" y="1982"/>
                  </a:cubicBezTo>
                  <a:cubicBezTo>
                    <a:pt x="3174" y="1345"/>
                    <a:pt x="3194" y="765"/>
                    <a:pt x="3179" y="266"/>
                  </a:cubicBezTo>
                  <a:lnTo>
                    <a:pt x="3179" y="266"/>
                  </a:lnTo>
                  <a:cubicBezTo>
                    <a:pt x="3069" y="271"/>
                    <a:pt x="2959" y="273"/>
                    <a:pt x="2850" y="273"/>
                  </a:cubicBezTo>
                  <a:cubicBezTo>
                    <a:pt x="1993" y="273"/>
                    <a:pt x="1201" y="122"/>
                    <a:pt x="693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0"/>
            <p:cNvSpPr/>
            <p:nvPr/>
          </p:nvSpPr>
          <p:spPr>
            <a:xfrm>
              <a:off x="5506231" y="3883035"/>
              <a:ext cx="238498" cy="187661"/>
            </a:xfrm>
            <a:custGeom>
              <a:rect b="b" l="l" r="r" t="t"/>
              <a:pathLst>
                <a:path extrusionOk="0" h="3481" w="4424">
                  <a:moveTo>
                    <a:pt x="991" y="0"/>
                  </a:moveTo>
                  <a:cubicBezTo>
                    <a:pt x="778" y="340"/>
                    <a:pt x="567" y="656"/>
                    <a:pt x="359" y="924"/>
                  </a:cubicBezTo>
                  <a:cubicBezTo>
                    <a:pt x="236" y="1085"/>
                    <a:pt x="119" y="1245"/>
                    <a:pt x="1" y="1400"/>
                  </a:cubicBezTo>
                  <a:cubicBezTo>
                    <a:pt x="920" y="2056"/>
                    <a:pt x="2646" y="3018"/>
                    <a:pt x="3486" y="3480"/>
                  </a:cubicBezTo>
                  <a:cubicBezTo>
                    <a:pt x="3915" y="2702"/>
                    <a:pt x="4212" y="1929"/>
                    <a:pt x="4424" y="1193"/>
                  </a:cubicBezTo>
                  <a:cubicBezTo>
                    <a:pt x="3103" y="1019"/>
                    <a:pt x="1783" y="415"/>
                    <a:pt x="991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0"/>
            <p:cNvSpPr/>
            <p:nvPr/>
          </p:nvSpPr>
          <p:spPr>
            <a:xfrm>
              <a:off x="5430487" y="4019536"/>
              <a:ext cx="202648" cy="215370"/>
            </a:xfrm>
            <a:custGeom>
              <a:rect b="b" l="l" r="r" t="t"/>
              <a:pathLst>
                <a:path extrusionOk="0" h="3995" w="3759">
                  <a:moveTo>
                    <a:pt x="590" y="0"/>
                  </a:moveTo>
                  <a:cubicBezTo>
                    <a:pt x="368" y="316"/>
                    <a:pt x="170" y="609"/>
                    <a:pt x="0" y="859"/>
                  </a:cubicBezTo>
                  <a:lnTo>
                    <a:pt x="2632" y="3994"/>
                  </a:lnTo>
                  <a:cubicBezTo>
                    <a:pt x="2986" y="3636"/>
                    <a:pt x="3363" y="3202"/>
                    <a:pt x="3759" y="2674"/>
                  </a:cubicBezTo>
                  <a:cubicBezTo>
                    <a:pt x="2693" y="1948"/>
                    <a:pt x="1217" y="590"/>
                    <a:pt x="590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5766294" y="3799366"/>
              <a:ext cx="1833" cy="24691"/>
            </a:xfrm>
            <a:custGeom>
              <a:rect b="b" l="l" r="r" t="t"/>
              <a:pathLst>
                <a:path extrusionOk="0" h="458" w="34">
                  <a:moveTo>
                    <a:pt x="33" y="1"/>
                  </a:moveTo>
                  <a:lnTo>
                    <a:pt x="33" y="1"/>
                  </a:lnTo>
                  <a:cubicBezTo>
                    <a:pt x="29" y="5"/>
                    <a:pt x="29" y="5"/>
                    <a:pt x="29" y="10"/>
                  </a:cubicBezTo>
                  <a:cubicBezTo>
                    <a:pt x="24" y="156"/>
                    <a:pt x="15" y="307"/>
                    <a:pt x="1" y="458"/>
                  </a:cubicBezTo>
                  <a:cubicBezTo>
                    <a:pt x="5" y="458"/>
                    <a:pt x="5" y="453"/>
                    <a:pt x="11" y="449"/>
                  </a:cubicBezTo>
                  <a:cubicBezTo>
                    <a:pt x="20" y="293"/>
                    <a:pt x="29" y="147"/>
                    <a:pt x="33" y="1"/>
                  </a:cubicBezTo>
                  <a:close/>
                </a:path>
              </a:pathLst>
            </a:custGeom>
            <a:solidFill>
              <a:srgbClr val="7E3563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5537714" y="3853492"/>
              <a:ext cx="216179" cy="275426"/>
            </a:xfrm>
            <a:custGeom>
              <a:rect b="b" l="l" r="r" t="t"/>
              <a:pathLst>
                <a:path extrusionOk="0" h="5109" w="4010">
                  <a:moveTo>
                    <a:pt x="3722" y="0"/>
                  </a:moveTo>
                  <a:cubicBezTo>
                    <a:pt x="3448" y="481"/>
                    <a:pt x="3137" y="1010"/>
                    <a:pt x="2798" y="1524"/>
                  </a:cubicBezTo>
                  <a:cubicBezTo>
                    <a:pt x="2958" y="1567"/>
                    <a:pt x="3119" y="1609"/>
                    <a:pt x="3283" y="1642"/>
                  </a:cubicBezTo>
                  <a:cubicBezTo>
                    <a:pt x="3557" y="1081"/>
                    <a:pt x="3803" y="529"/>
                    <a:pt x="4010" y="34"/>
                  </a:cubicBezTo>
                  <a:cubicBezTo>
                    <a:pt x="3920" y="24"/>
                    <a:pt x="3826" y="11"/>
                    <a:pt x="3722" y="0"/>
                  </a:cubicBezTo>
                  <a:close/>
                  <a:moveTo>
                    <a:pt x="1506" y="3245"/>
                  </a:moveTo>
                  <a:cubicBezTo>
                    <a:pt x="991" y="3820"/>
                    <a:pt x="473" y="4236"/>
                    <a:pt x="1" y="4349"/>
                  </a:cubicBezTo>
                  <a:cubicBezTo>
                    <a:pt x="299" y="4608"/>
                    <a:pt x="610" y="4867"/>
                    <a:pt x="912" y="5108"/>
                  </a:cubicBezTo>
                  <a:cubicBezTo>
                    <a:pt x="917" y="5108"/>
                    <a:pt x="921" y="5104"/>
                    <a:pt x="926" y="5099"/>
                  </a:cubicBezTo>
                  <a:cubicBezTo>
                    <a:pt x="1359" y="4703"/>
                    <a:pt x="1774" y="4188"/>
                    <a:pt x="2157" y="3618"/>
                  </a:cubicBezTo>
                  <a:cubicBezTo>
                    <a:pt x="1953" y="3500"/>
                    <a:pt x="1733" y="3378"/>
                    <a:pt x="1506" y="3245"/>
                  </a:cubicBezTo>
                  <a:close/>
                </a:path>
              </a:pathLst>
            </a:custGeom>
            <a:solidFill>
              <a:srgbClr val="F7D3D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5378841" y="4089942"/>
              <a:ext cx="34664" cy="23936"/>
            </a:xfrm>
            <a:custGeom>
              <a:rect b="b" l="l" r="r" t="t"/>
              <a:pathLst>
                <a:path extrusionOk="0" h="444" w="643">
                  <a:moveTo>
                    <a:pt x="642" y="0"/>
                  </a:moveTo>
                  <a:lnTo>
                    <a:pt x="642" y="0"/>
                  </a:lnTo>
                  <a:cubicBezTo>
                    <a:pt x="336" y="80"/>
                    <a:pt x="133" y="198"/>
                    <a:pt x="1" y="317"/>
                  </a:cubicBezTo>
                  <a:cubicBezTo>
                    <a:pt x="138" y="396"/>
                    <a:pt x="255" y="444"/>
                    <a:pt x="355" y="444"/>
                  </a:cubicBezTo>
                  <a:cubicBezTo>
                    <a:pt x="373" y="416"/>
                    <a:pt x="477" y="255"/>
                    <a:pt x="642" y="0"/>
                  </a:cubicBezTo>
                  <a:close/>
                </a:path>
              </a:pathLst>
            </a:custGeom>
            <a:solidFill>
              <a:srgbClr val="F17D93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0"/>
            <p:cNvSpPr/>
            <p:nvPr/>
          </p:nvSpPr>
          <p:spPr>
            <a:xfrm>
              <a:off x="5399219" y="4085090"/>
              <a:ext cx="118279" cy="89598"/>
            </a:xfrm>
            <a:custGeom>
              <a:rect b="b" l="l" r="r" t="t"/>
              <a:pathLst>
                <a:path extrusionOk="0" h="1662" w="2194">
                  <a:moveTo>
                    <a:pt x="882" y="1"/>
                  </a:moveTo>
                  <a:cubicBezTo>
                    <a:pt x="652" y="15"/>
                    <a:pt x="458" y="48"/>
                    <a:pt x="293" y="86"/>
                  </a:cubicBezTo>
                  <a:cubicBezTo>
                    <a:pt x="137" y="316"/>
                    <a:pt x="38" y="477"/>
                    <a:pt x="5" y="529"/>
                  </a:cubicBezTo>
                  <a:lnTo>
                    <a:pt x="1" y="534"/>
                  </a:lnTo>
                  <a:cubicBezTo>
                    <a:pt x="66" y="534"/>
                    <a:pt x="137" y="558"/>
                    <a:pt x="203" y="599"/>
                  </a:cubicBezTo>
                  <a:cubicBezTo>
                    <a:pt x="269" y="647"/>
                    <a:pt x="340" y="708"/>
                    <a:pt x="406" y="788"/>
                  </a:cubicBezTo>
                  <a:cubicBezTo>
                    <a:pt x="538" y="945"/>
                    <a:pt x="665" y="1165"/>
                    <a:pt x="774" y="1420"/>
                  </a:cubicBezTo>
                  <a:cubicBezTo>
                    <a:pt x="793" y="1463"/>
                    <a:pt x="807" y="1505"/>
                    <a:pt x="826" y="1543"/>
                  </a:cubicBezTo>
                  <a:cubicBezTo>
                    <a:pt x="1048" y="1614"/>
                    <a:pt x="1288" y="1661"/>
                    <a:pt x="1551" y="1661"/>
                  </a:cubicBezTo>
                  <a:cubicBezTo>
                    <a:pt x="1755" y="1661"/>
                    <a:pt x="1971" y="1633"/>
                    <a:pt x="2193" y="1567"/>
                  </a:cubicBezTo>
                  <a:lnTo>
                    <a:pt x="882" y="1"/>
                  </a:lnTo>
                  <a:close/>
                </a:path>
              </a:pathLst>
            </a:custGeom>
            <a:solidFill>
              <a:srgbClr val="F7D3D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0"/>
            <p:cNvSpPr/>
            <p:nvPr/>
          </p:nvSpPr>
          <p:spPr>
            <a:xfrm>
              <a:off x="5397979" y="4089673"/>
              <a:ext cx="17036" cy="24206"/>
            </a:xfrm>
            <a:custGeom>
              <a:rect b="b" l="l" r="r" t="t"/>
              <a:pathLst>
                <a:path extrusionOk="0" h="449" w="316">
                  <a:moveTo>
                    <a:pt x="316" y="1"/>
                  </a:moveTo>
                  <a:lnTo>
                    <a:pt x="316" y="1"/>
                  </a:lnTo>
                  <a:cubicBezTo>
                    <a:pt x="307" y="5"/>
                    <a:pt x="297" y="5"/>
                    <a:pt x="287" y="5"/>
                  </a:cubicBezTo>
                  <a:cubicBezTo>
                    <a:pt x="122" y="260"/>
                    <a:pt x="18" y="421"/>
                    <a:pt x="0" y="449"/>
                  </a:cubicBezTo>
                  <a:lnTo>
                    <a:pt x="24" y="449"/>
                  </a:lnTo>
                  <a:lnTo>
                    <a:pt x="28" y="444"/>
                  </a:lnTo>
                  <a:cubicBezTo>
                    <a:pt x="61" y="392"/>
                    <a:pt x="160" y="231"/>
                    <a:pt x="316" y="1"/>
                  </a:cubicBezTo>
                  <a:close/>
                </a:path>
              </a:pathLst>
            </a:custGeom>
            <a:solidFill>
              <a:srgbClr val="7E3563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5738369" y="3799851"/>
              <a:ext cx="29489" cy="55527"/>
            </a:xfrm>
            <a:custGeom>
              <a:rect b="b" l="l" r="r" t="t"/>
              <a:pathLst>
                <a:path extrusionOk="0" h="1030" w="547">
                  <a:moveTo>
                    <a:pt x="547" y="1"/>
                  </a:moveTo>
                  <a:lnTo>
                    <a:pt x="547" y="1"/>
                  </a:lnTo>
                  <a:cubicBezTo>
                    <a:pt x="392" y="288"/>
                    <a:pt x="207" y="628"/>
                    <a:pt x="0" y="995"/>
                  </a:cubicBezTo>
                  <a:cubicBezTo>
                    <a:pt x="104" y="1006"/>
                    <a:pt x="198" y="1019"/>
                    <a:pt x="288" y="1029"/>
                  </a:cubicBezTo>
                  <a:cubicBezTo>
                    <a:pt x="373" y="826"/>
                    <a:pt x="448" y="633"/>
                    <a:pt x="519" y="449"/>
                  </a:cubicBezTo>
                  <a:cubicBezTo>
                    <a:pt x="533" y="298"/>
                    <a:pt x="542" y="147"/>
                    <a:pt x="547" y="1"/>
                  </a:cubicBezTo>
                  <a:close/>
                </a:path>
              </a:pathLst>
            </a:custGeom>
            <a:solidFill>
              <a:srgbClr val="944C7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5618903" y="3935597"/>
              <a:ext cx="95852" cy="112941"/>
            </a:xfrm>
            <a:custGeom>
              <a:rect b="b" l="l" r="r" t="t"/>
              <a:pathLst>
                <a:path extrusionOk="0" h="2095" w="1778">
                  <a:moveTo>
                    <a:pt x="1292" y="1"/>
                  </a:moveTo>
                  <a:cubicBezTo>
                    <a:pt x="886" y="623"/>
                    <a:pt x="443" y="1232"/>
                    <a:pt x="0" y="1722"/>
                  </a:cubicBezTo>
                  <a:cubicBezTo>
                    <a:pt x="227" y="1855"/>
                    <a:pt x="447" y="1977"/>
                    <a:pt x="651" y="2095"/>
                  </a:cubicBezTo>
                  <a:cubicBezTo>
                    <a:pt x="1065" y="1472"/>
                    <a:pt x="1443" y="789"/>
                    <a:pt x="1777" y="119"/>
                  </a:cubicBezTo>
                  <a:cubicBezTo>
                    <a:pt x="1613" y="86"/>
                    <a:pt x="1452" y="44"/>
                    <a:pt x="1292" y="1"/>
                  </a:cubicBezTo>
                  <a:close/>
                </a:path>
              </a:pathLst>
            </a:custGeom>
            <a:solidFill>
              <a:srgbClr val="944C7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5446768" y="4084875"/>
              <a:ext cx="140112" cy="84747"/>
            </a:xfrm>
            <a:custGeom>
              <a:rect b="b" l="l" r="r" t="t"/>
              <a:pathLst>
                <a:path extrusionOk="0" h="1572" w="2599">
                  <a:moveTo>
                    <a:pt x="283" y="0"/>
                  </a:moveTo>
                  <a:cubicBezTo>
                    <a:pt x="184" y="0"/>
                    <a:pt x="90" y="0"/>
                    <a:pt x="0" y="5"/>
                  </a:cubicBezTo>
                  <a:lnTo>
                    <a:pt x="1311" y="1571"/>
                  </a:lnTo>
                  <a:cubicBezTo>
                    <a:pt x="1716" y="1458"/>
                    <a:pt x="2151" y="1221"/>
                    <a:pt x="2599" y="816"/>
                  </a:cubicBezTo>
                  <a:cubicBezTo>
                    <a:pt x="2297" y="575"/>
                    <a:pt x="1986" y="316"/>
                    <a:pt x="1688" y="57"/>
                  </a:cubicBezTo>
                  <a:cubicBezTo>
                    <a:pt x="1609" y="76"/>
                    <a:pt x="1524" y="90"/>
                    <a:pt x="1443" y="90"/>
                  </a:cubicBezTo>
                  <a:cubicBezTo>
                    <a:pt x="1400" y="90"/>
                    <a:pt x="1359" y="85"/>
                    <a:pt x="1320" y="81"/>
                  </a:cubicBezTo>
                  <a:cubicBezTo>
                    <a:pt x="924" y="24"/>
                    <a:pt x="580" y="0"/>
                    <a:pt x="283" y="0"/>
                  </a:cubicBezTo>
                  <a:close/>
                </a:path>
              </a:pathLst>
            </a:custGeom>
            <a:solidFill>
              <a:srgbClr val="944C7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0"/>
            <p:cNvSpPr/>
            <p:nvPr/>
          </p:nvSpPr>
          <p:spPr>
            <a:xfrm>
              <a:off x="5066161" y="2979984"/>
              <a:ext cx="790968" cy="594951"/>
            </a:xfrm>
            <a:custGeom>
              <a:rect b="b" l="l" r="r" t="t"/>
              <a:pathLst>
                <a:path extrusionOk="0" h="11036" w="14672">
                  <a:moveTo>
                    <a:pt x="5821" y="1"/>
                  </a:moveTo>
                  <a:cubicBezTo>
                    <a:pt x="5535" y="1"/>
                    <a:pt x="5217" y="87"/>
                    <a:pt x="4867" y="297"/>
                  </a:cubicBezTo>
                  <a:cubicBezTo>
                    <a:pt x="2882" y="1490"/>
                    <a:pt x="3962" y="3264"/>
                    <a:pt x="3962" y="3264"/>
                  </a:cubicBezTo>
                  <a:cubicBezTo>
                    <a:pt x="3962" y="3264"/>
                    <a:pt x="2987" y="2639"/>
                    <a:pt x="2078" y="2639"/>
                  </a:cubicBezTo>
                  <a:cubicBezTo>
                    <a:pt x="1542" y="2639"/>
                    <a:pt x="1029" y="2856"/>
                    <a:pt x="751" y="3547"/>
                  </a:cubicBezTo>
                  <a:cubicBezTo>
                    <a:pt x="0" y="5410"/>
                    <a:pt x="2207" y="6527"/>
                    <a:pt x="2207" y="6527"/>
                  </a:cubicBezTo>
                  <a:cubicBezTo>
                    <a:pt x="2207" y="6527"/>
                    <a:pt x="340" y="6890"/>
                    <a:pt x="1821" y="8404"/>
                  </a:cubicBezTo>
                  <a:cubicBezTo>
                    <a:pt x="2411" y="9009"/>
                    <a:pt x="3054" y="9191"/>
                    <a:pt x="3613" y="9191"/>
                  </a:cubicBezTo>
                  <a:cubicBezTo>
                    <a:pt x="4453" y="9191"/>
                    <a:pt x="5104" y="8781"/>
                    <a:pt x="5104" y="8781"/>
                  </a:cubicBezTo>
                  <a:lnTo>
                    <a:pt x="11973" y="11036"/>
                  </a:lnTo>
                  <a:lnTo>
                    <a:pt x="14672" y="7291"/>
                  </a:lnTo>
                  <a:cubicBezTo>
                    <a:pt x="14672" y="7291"/>
                    <a:pt x="14459" y="4561"/>
                    <a:pt x="12256" y="4160"/>
                  </a:cubicBezTo>
                  <a:cubicBezTo>
                    <a:pt x="12256" y="4160"/>
                    <a:pt x="13638" y="1292"/>
                    <a:pt x="11011" y="472"/>
                  </a:cubicBezTo>
                  <a:cubicBezTo>
                    <a:pt x="10588" y="340"/>
                    <a:pt x="10220" y="284"/>
                    <a:pt x="9900" y="284"/>
                  </a:cubicBezTo>
                  <a:cubicBezTo>
                    <a:pt x="8352" y="284"/>
                    <a:pt x="7927" y="1587"/>
                    <a:pt x="7810" y="1892"/>
                  </a:cubicBezTo>
                  <a:cubicBezTo>
                    <a:pt x="7810" y="1892"/>
                    <a:pt x="7160" y="1"/>
                    <a:pt x="5821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0"/>
            <p:cNvSpPr/>
            <p:nvPr/>
          </p:nvSpPr>
          <p:spPr>
            <a:xfrm>
              <a:off x="5686237" y="3204466"/>
              <a:ext cx="170356" cy="206475"/>
            </a:xfrm>
            <a:custGeom>
              <a:rect b="b" l="l" r="r" t="t"/>
              <a:pathLst>
                <a:path extrusionOk="0" h="3830" w="3160">
                  <a:moveTo>
                    <a:pt x="750" y="1"/>
                  </a:moveTo>
                  <a:lnTo>
                    <a:pt x="1" y="835"/>
                  </a:lnTo>
                  <a:cubicBezTo>
                    <a:pt x="1" y="835"/>
                    <a:pt x="1703" y="2227"/>
                    <a:pt x="1797" y="3830"/>
                  </a:cubicBezTo>
                  <a:cubicBezTo>
                    <a:pt x="2071" y="3433"/>
                    <a:pt x="2608" y="3122"/>
                    <a:pt x="3127" y="3122"/>
                  </a:cubicBezTo>
                  <a:lnTo>
                    <a:pt x="3159" y="3122"/>
                  </a:lnTo>
                  <a:lnTo>
                    <a:pt x="3159" y="3113"/>
                  </a:lnTo>
                  <a:cubicBezTo>
                    <a:pt x="3159" y="3098"/>
                    <a:pt x="3155" y="3085"/>
                    <a:pt x="3155" y="3061"/>
                  </a:cubicBezTo>
                  <a:cubicBezTo>
                    <a:pt x="3150" y="3019"/>
                    <a:pt x="3141" y="2952"/>
                    <a:pt x="3127" y="2872"/>
                  </a:cubicBezTo>
                  <a:cubicBezTo>
                    <a:pt x="3098" y="2717"/>
                    <a:pt x="3056" y="2495"/>
                    <a:pt x="2976" y="2245"/>
                  </a:cubicBezTo>
                  <a:cubicBezTo>
                    <a:pt x="2826" y="1746"/>
                    <a:pt x="2547" y="1128"/>
                    <a:pt x="2056" y="661"/>
                  </a:cubicBezTo>
                  <a:cubicBezTo>
                    <a:pt x="1727" y="349"/>
                    <a:pt x="1302" y="105"/>
                    <a:pt x="754" y="5"/>
                  </a:cubicBezTo>
                  <a:cubicBezTo>
                    <a:pt x="754" y="5"/>
                    <a:pt x="750" y="5"/>
                    <a:pt x="750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0"/>
            <p:cNvSpPr/>
            <p:nvPr/>
          </p:nvSpPr>
          <p:spPr>
            <a:xfrm>
              <a:off x="5657287" y="3005160"/>
              <a:ext cx="88736" cy="244320"/>
            </a:xfrm>
            <a:custGeom>
              <a:rect b="b" l="l" r="r" t="t"/>
              <a:pathLst>
                <a:path extrusionOk="0" h="4532" w="1646">
                  <a:moveTo>
                    <a:pt x="0" y="0"/>
                  </a:moveTo>
                  <a:cubicBezTo>
                    <a:pt x="1608" y="888"/>
                    <a:pt x="538" y="4532"/>
                    <a:pt x="538" y="4532"/>
                  </a:cubicBezTo>
                  <a:lnTo>
                    <a:pt x="1287" y="3698"/>
                  </a:lnTo>
                  <a:lnTo>
                    <a:pt x="1282" y="3698"/>
                  </a:lnTo>
                  <a:lnTo>
                    <a:pt x="1282" y="3689"/>
                  </a:lnTo>
                  <a:cubicBezTo>
                    <a:pt x="1282" y="3689"/>
                    <a:pt x="1287" y="3683"/>
                    <a:pt x="1287" y="3678"/>
                  </a:cubicBezTo>
                  <a:cubicBezTo>
                    <a:pt x="1291" y="3674"/>
                    <a:pt x="1297" y="3665"/>
                    <a:pt x="1302" y="3655"/>
                  </a:cubicBezTo>
                  <a:cubicBezTo>
                    <a:pt x="1311" y="3632"/>
                    <a:pt x="1325" y="3598"/>
                    <a:pt x="1339" y="3556"/>
                  </a:cubicBezTo>
                  <a:cubicBezTo>
                    <a:pt x="1376" y="3476"/>
                    <a:pt x="1419" y="3354"/>
                    <a:pt x="1467" y="3208"/>
                  </a:cubicBezTo>
                  <a:cubicBezTo>
                    <a:pt x="1556" y="2915"/>
                    <a:pt x="1646" y="2518"/>
                    <a:pt x="1646" y="2094"/>
                  </a:cubicBezTo>
                  <a:cubicBezTo>
                    <a:pt x="1646" y="1693"/>
                    <a:pt x="1565" y="1273"/>
                    <a:pt x="1325" y="906"/>
                  </a:cubicBezTo>
                  <a:cubicBezTo>
                    <a:pt x="1084" y="533"/>
                    <a:pt x="684" y="213"/>
                    <a:pt x="42" y="15"/>
                  </a:cubicBezTo>
                  <a:cubicBezTo>
                    <a:pt x="28" y="10"/>
                    <a:pt x="14" y="5"/>
                    <a:pt x="0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0"/>
            <p:cNvSpPr/>
            <p:nvPr/>
          </p:nvSpPr>
          <p:spPr>
            <a:xfrm>
              <a:off x="5334149" y="2980469"/>
              <a:ext cx="152565" cy="124101"/>
            </a:xfrm>
            <a:custGeom>
              <a:rect b="b" l="l" r="r" t="t"/>
              <a:pathLst>
                <a:path extrusionOk="0" h="2302" w="2830">
                  <a:moveTo>
                    <a:pt x="849" y="1"/>
                  </a:moveTo>
                  <a:cubicBezTo>
                    <a:pt x="594" y="1"/>
                    <a:pt x="311" y="72"/>
                    <a:pt x="0" y="242"/>
                  </a:cubicBezTo>
                  <a:cubicBezTo>
                    <a:pt x="1221" y="369"/>
                    <a:pt x="1981" y="2302"/>
                    <a:pt x="1981" y="2302"/>
                  </a:cubicBezTo>
                  <a:lnTo>
                    <a:pt x="2830" y="1883"/>
                  </a:lnTo>
                  <a:cubicBezTo>
                    <a:pt x="2830" y="1883"/>
                    <a:pt x="2830" y="1877"/>
                    <a:pt x="2825" y="1873"/>
                  </a:cubicBezTo>
                  <a:cubicBezTo>
                    <a:pt x="2825" y="1864"/>
                    <a:pt x="2821" y="1855"/>
                    <a:pt x="2810" y="1836"/>
                  </a:cubicBezTo>
                  <a:cubicBezTo>
                    <a:pt x="2801" y="1807"/>
                    <a:pt x="2782" y="1764"/>
                    <a:pt x="2764" y="1708"/>
                  </a:cubicBezTo>
                  <a:cubicBezTo>
                    <a:pt x="2716" y="1605"/>
                    <a:pt x="2645" y="1453"/>
                    <a:pt x="2556" y="1289"/>
                  </a:cubicBezTo>
                  <a:cubicBezTo>
                    <a:pt x="2372" y="954"/>
                    <a:pt x="2094" y="558"/>
                    <a:pt x="1722" y="293"/>
                  </a:cubicBezTo>
                  <a:cubicBezTo>
                    <a:pt x="1471" y="119"/>
                    <a:pt x="1184" y="1"/>
                    <a:pt x="849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0"/>
            <p:cNvSpPr/>
            <p:nvPr/>
          </p:nvSpPr>
          <p:spPr>
            <a:xfrm>
              <a:off x="5134088" y="3375308"/>
              <a:ext cx="206206" cy="99680"/>
            </a:xfrm>
            <a:custGeom>
              <a:rect b="b" l="l" r="r" t="t"/>
              <a:pathLst>
                <a:path extrusionOk="0" h="1849" w="3825">
                  <a:moveTo>
                    <a:pt x="0" y="1"/>
                  </a:moveTo>
                  <a:lnTo>
                    <a:pt x="0" y="43"/>
                  </a:lnTo>
                  <a:cubicBezTo>
                    <a:pt x="0" y="303"/>
                    <a:pt x="151" y="637"/>
                    <a:pt x="566" y="1061"/>
                  </a:cubicBezTo>
                  <a:cubicBezTo>
                    <a:pt x="1156" y="1666"/>
                    <a:pt x="1796" y="1849"/>
                    <a:pt x="2353" y="1849"/>
                  </a:cubicBezTo>
                  <a:cubicBezTo>
                    <a:pt x="3117" y="1849"/>
                    <a:pt x="3720" y="1505"/>
                    <a:pt x="3824" y="1448"/>
                  </a:cubicBezTo>
                  <a:lnTo>
                    <a:pt x="3659" y="1448"/>
                  </a:lnTo>
                  <a:cubicBezTo>
                    <a:pt x="2999" y="1448"/>
                    <a:pt x="712" y="1350"/>
                    <a:pt x="0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0"/>
            <p:cNvSpPr/>
            <p:nvPr/>
          </p:nvSpPr>
          <p:spPr>
            <a:xfrm>
              <a:off x="5164008" y="3122577"/>
              <a:ext cx="123939" cy="56282"/>
            </a:xfrm>
            <a:custGeom>
              <a:rect b="b" l="l" r="r" t="t"/>
              <a:pathLst>
                <a:path extrusionOk="0" h="1044" w="2299">
                  <a:moveTo>
                    <a:pt x="266" y="1"/>
                  </a:moveTo>
                  <a:cubicBezTo>
                    <a:pt x="176" y="1"/>
                    <a:pt x="86" y="11"/>
                    <a:pt x="1" y="20"/>
                  </a:cubicBezTo>
                  <a:cubicBezTo>
                    <a:pt x="963" y="214"/>
                    <a:pt x="1783" y="1043"/>
                    <a:pt x="1783" y="1043"/>
                  </a:cubicBezTo>
                  <a:lnTo>
                    <a:pt x="2298" y="690"/>
                  </a:lnTo>
                  <a:cubicBezTo>
                    <a:pt x="2236" y="628"/>
                    <a:pt x="2175" y="577"/>
                    <a:pt x="2109" y="529"/>
                  </a:cubicBezTo>
                  <a:lnTo>
                    <a:pt x="2109" y="529"/>
                  </a:lnTo>
                  <a:cubicBezTo>
                    <a:pt x="2133" y="567"/>
                    <a:pt x="2147" y="595"/>
                    <a:pt x="2151" y="605"/>
                  </a:cubicBezTo>
                  <a:cubicBezTo>
                    <a:pt x="2157" y="610"/>
                    <a:pt x="2157" y="614"/>
                    <a:pt x="2157" y="614"/>
                  </a:cubicBezTo>
                  <a:lnTo>
                    <a:pt x="2157" y="623"/>
                  </a:lnTo>
                  <a:cubicBezTo>
                    <a:pt x="2151" y="623"/>
                    <a:pt x="2151" y="628"/>
                    <a:pt x="2147" y="628"/>
                  </a:cubicBezTo>
                  <a:cubicBezTo>
                    <a:pt x="2147" y="628"/>
                    <a:pt x="2142" y="628"/>
                    <a:pt x="2142" y="623"/>
                  </a:cubicBezTo>
                  <a:cubicBezTo>
                    <a:pt x="2142" y="623"/>
                    <a:pt x="2138" y="623"/>
                    <a:pt x="2133" y="619"/>
                  </a:cubicBezTo>
                  <a:cubicBezTo>
                    <a:pt x="2123" y="614"/>
                    <a:pt x="2114" y="610"/>
                    <a:pt x="2100" y="600"/>
                  </a:cubicBezTo>
                  <a:cubicBezTo>
                    <a:pt x="2072" y="581"/>
                    <a:pt x="2029" y="558"/>
                    <a:pt x="1977" y="529"/>
                  </a:cubicBezTo>
                  <a:cubicBezTo>
                    <a:pt x="1874" y="468"/>
                    <a:pt x="1722" y="392"/>
                    <a:pt x="1543" y="312"/>
                  </a:cubicBezTo>
                  <a:cubicBezTo>
                    <a:pt x="1185" y="157"/>
                    <a:pt x="718" y="1"/>
                    <a:pt x="266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0"/>
            <p:cNvSpPr/>
            <p:nvPr/>
          </p:nvSpPr>
          <p:spPr>
            <a:xfrm>
              <a:off x="5097698" y="2979445"/>
              <a:ext cx="759915" cy="596083"/>
            </a:xfrm>
            <a:custGeom>
              <a:rect b="b" l="l" r="r" t="t"/>
              <a:pathLst>
                <a:path extrusionOk="0" h="11057" w="14096">
                  <a:moveTo>
                    <a:pt x="5235" y="20"/>
                  </a:moveTo>
                  <a:cubicBezTo>
                    <a:pt x="5570" y="20"/>
                    <a:pt x="5857" y="138"/>
                    <a:pt x="6108" y="312"/>
                  </a:cubicBezTo>
                  <a:cubicBezTo>
                    <a:pt x="6480" y="577"/>
                    <a:pt x="6758" y="973"/>
                    <a:pt x="6942" y="1308"/>
                  </a:cubicBezTo>
                  <a:cubicBezTo>
                    <a:pt x="7031" y="1472"/>
                    <a:pt x="7102" y="1624"/>
                    <a:pt x="7150" y="1727"/>
                  </a:cubicBezTo>
                  <a:cubicBezTo>
                    <a:pt x="7168" y="1783"/>
                    <a:pt x="7187" y="1826"/>
                    <a:pt x="7196" y="1855"/>
                  </a:cubicBezTo>
                  <a:cubicBezTo>
                    <a:pt x="7207" y="1874"/>
                    <a:pt x="7211" y="1883"/>
                    <a:pt x="7211" y="1892"/>
                  </a:cubicBezTo>
                  <a:cubicBezTo>
                    <a:pt x="7216" y="1896"/>
                    <a:pt x="7216" y="1902"/>
                    <a:pt x="7216" y="1902"/>
                  </a:cubicBezTo>
                  <a:cubicBezTo>
                    <a:pt x="7216" y="1907"/>
                    <a:pt x="7220" y="1911"/>
                    <a:pt x="7225" y="1911"/>
                  </a:cubicBezTo>
                  <a:cubicBezTo>
                    <a:pt x="7229" y="1911"/>
                    <a:pt x="7235" y="1907"/>
                    <a:pt x="7235" y="1902"/>
                  </a:cubicBezTo>
                  <a:cubicBezTo>
                    <a:pt x="7291" y="1750"/>
                    <a:pt x="7427" y="1350"/>
                    <a:pt x="7739" y="987"/>
                  </a:cubicBezTo>
                  <a:cubicBezTo>
                    <a:pt x="8055" y="629"/>
                    <a:pt x="8545" y="303"/>
                    <a:pt x="9314" y="303"/>
                  </a:cubicBezTo>
                  <a:cubicBezTo>
                    <a:pt x="9630" y="303"/>
                    <a:pt x="9998" y="360"/>
                    <a:pt x="10422" y="492"/>
                  </a:cubicBezTo>
                  <a:cubicBezTo>
                    <a:pt x="11064" y="690"/>
                    <a:pt x="11464" y="1010"/>
                    <a:pt x="11705" y="1383"/>
                  </a:cubicBezTo>
                  <a:cubicBezTo>
                    <a:pt x="11945" y="1750"/>
                    <a:pt x="12026" y="2170"/>
                    <a:pt x="12026" y="2571"/>
                  </a:cubicBezTo>
                  <a:cubicBezTo>
                    <a:pt x="12026" y="2995"/>
                    <a:pt x="11936" y="3392"/>
                    <a:pt x="11847" y="3685"/>
                  </a:cubicBezTo>
                  <a:cubicBezTo>
                    <a:pt x="11799" y="3831"/>
                    <a:pt x="11756" y="3953"/>
                    <a:pt x="11719" y="4033"/>
                  </a:cubicBezTo>
                  <a:cubicBezTo>
                    <a:pt x="11705" y="4075"/>
                    <a:pt x="11691" y="4109"/>
                    <a:pt x="11682" y="4132"/>
                  </a:cubicBezTo>
                  <a:cubicBezTo>
                    <a:pt x="11677" y="4142"/>
                    <a:pt x="11671" y="4151"/>
                    <a:pt x="11667" y="4155"/>
                  </a:cubicBezTo>
                  <a:cubicBezTo>
                    <a:pt x="11667" y="4160"/>
                    <a:pt x="11662" y="4166"/>
                    <a:pt x="11662" y="4166"/>
                  </a:cubicBezTo>
                  <a:lnTo>
                    <a:pt x="11662" y="4175"/>
                  </a:lnTo>
                  <a:cubicBezTo>
                    <a:pt x="11667" y="4175"/>
                    <a:pt x="11667" y="4179"/>
                    <a:pt x="11671" y="4179"/>
                  </a:cubicBezTo>
                  <a:cubicBezTo>
                    <a:pt x="12219" y="4279"/>
                    <a:pt x="12644" y="4523"/>
                    <a:pt x="12973" y="4835"/>
                  </a:cubicBezTo>
                  <a:cubicBezTo>
                    <a:pt x="13464" y="5302"/>
                    <a:pt x="13743" y="5920"/>
                    <a:pt x="13893" y="6419"/>
                  </a:cubicBezTo>
                  <a:cubicBezTo>
                    <a:pt x="13973" y="6669"/>
                    <a:pt x="14015" y="6891"/>
                    <a:pt x="14044" y="7046"/>
                  </a:cubicBezTo>
                  <a:cubicBezTo>
                    <a:pt x="14058" y="7126"/>
                    <a:pt x="14067" y="7193"/>
                    <a:pt x="14072" y="7235"/>
                  </a:cubicBezTo>
                  <a:cubicBezTo>
                    <a:pt x="14072" y="7259"/>
                    <a:pt x="14076" y="7272"/>
                    <a:pt x="14076" y="7287"/>
                  </a:cubicBezTo>
                  <a:lnTo>
                    <a:pt x="14076" y="7301"/>
                  </a:lnTo>
                  <a:lnTo>
                    <a:pt x="14079" y="7301"/>
                  </a:lnTo>
                  <a:lnTo>
                    <a:pt x="11388" y="11036"/>
                  </a:lnTo>
                  <a:lnTo>
                    <a:pt x="4519" y="8782"/>
                  </a:lnTo>
                  <a:cubicBezTo>
                    <a:pt x="4519" y="8780"/>
                    <a:pt x="4517" y="8779"/>
                    <a:pt x="4516" y="8779"/>
                  </a:cubicBezTo>
                  <a:cubicBezTo>
                    <a:pt x="4514" y="8779"/>
                    <a:pt x="4513" y="8780"/>
                    <a:pt x="4513" y="8782"/>
                  </a:cubicBezTo>
                  <a:cubicBezTo>
                    <a:pt x="4513" y="8782"/>
                    <a:pt x="4508" y="8782"/>
                    <a:pt x="4504" y="8787"/>
                  </a:cubicBezTo>
                  <a:cubicBezTo>
                    <a:pt x="4428" y="8829"/>
                    <a:pt x="3811" y="9192"/>
                    <a:pt x="3028" y="9192"/>
                  </a:cubicBezTo>
                  <a:cubicBezTo>
                    <a:pt x="2471" y="9192"/>
                    <a:pt x="1831" y="9009"/>
                    <a:pt x="1241" y="8404"/>
                  </a:cubicBezTo>
                  <a:cubicBezTo>
                    <a:pt x="826" y="7980"/>
                    <a:pt x="675" y="7646"/>
                    <a:pt x="675" y="7386"/>
                  </a:cubicBezTo>
                  <a:cubicBezTo>
                    <a:pt x="675" y="7221"/>
                    <a:pt x="736" y="7089"/>
                    <a:pt x="821" y="6980"/>
                  </a:cubicBezTo>
                  <a:cubicBezTo>
                    <a:pt x="958" y="6815"/>
                    <a:pt x="1156" y="6707"/>
                    <a:pt x="1326" y="6641"/>
                  </a:cubicBezTo>
                  <a:cubicBezTo>
                    <a:pt x="1411" y="6608"/>
                    <a:pt x="1485" y="6584"/>
                    <a:pt x="1537" y="6571"/>
                  </a:cubicBezTo>
                  <a:cubicBezTo>
                    <a:pt x="1566" y="6561"/>
                    <a:pt x="1590" y="6556"/>
                    <a:pt x="1604" y="6556"/>
                  </a:cubicBezTo>
                  <a:cubicBezTo>
                    <a:pt x="1613" y="6551"/>
                    <a:pt x="1618" y="6551"/>
                    <a:pt x="1622" y="6551"/>
                  </a:cubicBezTo>
                  <a:lnTo>
                    <a:pt x="1627" y="6547"/>
                  </a:lnTo>
                  <a:cubicBezTo>
                    <a:pt x="1633" y="6547"/>
                    <a:pt x="1633" y="6547"/>
                    <a:pt x="1633" y="6542"/>
                  </a:cubicBezTo>
                  <a:cubicBezTo>
                    <a:pt x="1637" y="6537"/>
                    <a:pt x="1633" y="6532"/>
                    <a:pt x="1627" y="6532"/>
                  </a:cubicBezTo>
                  <a:cubicBezTo>
                    <a:pt x="1627" y="6532"/>
                    <a:pt x="1622" y="6528"/>
                    <a:pt x="1613" y="6523"/>
                  </a:cubicBezTo>
                  <a:cubicBezTo>
                    <a:pt x="1524" y="6476"/>
                    <a:pt x="1123" y="6249"/>
                    <a:pt x="750" y="5877"/>
                  </a:cubicBezTo>
                  <a:cubicBezTo>
                    <a:pt x="373" y="5500"/>
                    <a:pt x="20" y="4972"/>
                    <a:pt x="20" y="4321"/>
                  </a:cubicBezTo>
                  <a:cubicBezTo>
                    <a:pt x="20" y="4085"/>
                    <a:pt x="66" y="3831"/>
                    <a:pt x="175" y="3561"/>
                  </a:cubicBezTo>
                  <a:cubicBezTo>
                    <a:pt x="312" y="3217"/>
                    <a:pt x="510" y="2991"/>
                    <a:pt x="736" y="2854"/>
                  </a:cubicBezTo>
                  <a:cubicBezTo>
                    <a:pt x="967" y="2712"/>
                    <a:pt x="1226" y="2656"/>
                    <a:pt x="1496" y="2656"/>
                  </a:cubicBezTo>
                  <a:cubicBezTo>
                    <a:pt x="1948" y="2656"/>
                    <a:pt x="2415" y="2812"/>
                    <a:pt x="2773" y="2967"/>
                  </a:cubicBezTo>
                  <a:cubicBezTo>
                    <a:pt x="2952" y="3047"/>
                    <a:pt x="3104" y="3123"/>
                    <a:pt x="3207" y="3184"/>
                  </a:cubicBezTo>
                  <a:cubicBezTo>
                    <a:pt x="3259" y="3213"/>
                    <a:pt x="3302" y="3236"/>
                    <a:pt x="3330" y="3255"/>
                  </a:cubicBezTo>
                  <a:cubicBezTo>
                    <a:pt x="3344" y="3265"/>
                    <a:pt x="3353" y="3269"/>
                    <a:pt x="3363" y="3274"/>
                  </a:cubicBezTo>
                  <a:cubicBezTo>
                    <a:pt x="3364" y="3275"/>
                    <a:pt x="3365" y="3276"/>
                    <a:pt x="3366" y="3277"/>
                  </a:cubicBezTo>
                  <a:lnTo>
                    <a:pt x="3366" y="3277"/>
                  </a:lnTo>
                  <a:cubicBezTo>
                    <a:pt x="3367" y="3278"/>
                    <a:pt x="3368" y="3278"/>
                    <a:pt x="3368" y="3278"/>
                  </a:cubicBezTo>
                  <a:lnTo>
                    <a:pt x="3369" y="3278"/>
                  </a:lnTo>
                  <a:lnTo>
                    <a:pt x="3369" y="3278"/>
                  </a:lnTo>
                  <a:cubicBezTo>
                    <a:pt x="3371" y="3278"/>
                    <a:pt x="3372" y="3278"/>
                    <a:pt x="3372" y="3278"/>
                  </a:cubicBezTo>
                  <a:cubicBezTo>
                    <a:pt x="3374" y="3281"/>
                    <a:pt x="3377" y="3282"/>
                    <a:pt x="3379" y="3282"/>
                  </a:cubicBezTo>
                  <a:cubicBezTo>
                    <a:pt x="3381" y="3282"/>
                    <a:pt x="3384" y="3281"/>
                    <a:pt x="3387" y="3278"/>
                  </a:cubicBezTo>
                  <a:lnTo>
                    <a:pt x="3387" y="3269"/>
                  </a:lnTo>
                  <a:cubicBezTo>
                    <a:pt x="3387" y="3269"/>
                    <a:pt x="3387" y="3265"/>
                    <a:pt x="3381" y="3260"/>
                  </a:cubicBezTo>
                  <a:cubicBezTo>
                    <a:pt x="3348" y="3208"/>
                    <a:pt x="3094" y="2751"/>
                    <a:pt x="3094" y="2161"/>
                  </a:cubicBezTo>
                  <a:cubicBezTo>
                    <a:pt x="3094" y="1874"/>
                    <a:pt x="3155" y="1552"/>
                    <a:pt x="3335" y="1237"/>
                  </a:cubicBezTo>
                  <a:cubicBezTo>
                    <a:pt x="3514" y="916"/>
                    <a:pt x="3811" y="601"/>
                    <a:pt x="4287" y="318"/>
                  </a:cubicBezTo>
                  <a:cubicBezTo>
                    <a:pt x="4636" y="105"/>
                    <a:pt x="4952" y="20"/>
                    <a:pt x="5235" y="20"/>
                  </a:cubicBezTo>
                  <a:close/>
                  <a:moveTo>
                    <a:pt x="5235" y="1"/>
                  </a:moveTo>
                  <a:cubicBezTo>
                    <a:pt x="4948" y="1"/>
                    <a:pt x="4626" y="86"/>
                    <a:pt x="4278" y="298"/>
                  </a:cubicBezTo>
                  <a:cubicBezTo>
                    <a:pt x="3801" y="586"/>
                    <a:pt x="3500" y="906"/>
                    <a:pt x="3320" y="1228"/>
                  </a:cubicBezTo>
                  <a:cubicBezTo>
                    <a:pt x="3137" y="1548"/>
                    <a:pt x="3076" y="1868"/>
                    <a:pt x="3076" y="2161"/>
                  </a:cubicBezTo>
                  <a:cubicBezTo>
                    <a:pt x="3076" y="2695"/>
                    <a:pt x="3284" y="3125"/>
                    <a:pt x="3349" y="3245"/>
                  </a:cubicBezTo>
                  <a:lnTo>
                    <a:pt x="3349" y="3245"/>
                  </a:lnTo>
                  <a:cubicBezTo>
                    <a:pt x="3271" y="3198"/>
                    <a:pt x="3061" y="3075"/>
                    <a:pt x="2782" y="2954"/>
                  </a:cubicBezTo>
                  <a:cubicBezTo>
                    <a:pt x="2425" y="2797"/>
                    <a:pt x="1953" y="2638"/>
                    <a:pt x="1496" y="2638"/>
                  </a:cubicBezTo>
                  <a:cubicBezTo>
                    <a:pt x="1222" y="2638"/>
                    <a:pt x="958" y="2694"/>
                    <a:pt x="727" y="2836"/>
                  </a:cubicBezTo>
                  <a:cubicBezTo>
                    <a:pt x="495" y="2977"/>
                    <a:pt x="293" y="3208"/>
                    <a:pt x="156" y="3552"/>
                  </a:cubicBezTo>
                  <a:cubicBezTo>
                    <a:pt x="48" y="3826"/>
                    <a:pt x="1" y="4081"/>
                    <a:pt x="1" y="4321"/>
                  </a:cubicBezTo>
                  <a:cubicBezTo>
                    <a:pt x="1" y="5024"/>
                    <a:pt x="406" y="5580"/>
                    <a:pt x="812" y="5962"/>
                  </a:cubicBezTo>
                  <a:cubicBezTo>
                    <a:pt x="1164" y="6294"/>
                    <a:pt x="1513" y="6491"/>
                    <a:pt x="1601" y="6537"/>
                  </a:cubicBezTo>
                  <a:lnTo>
                    <a:pt x="1601" y="6537"/>
                  </a:lnTo>
                  <a:cubicBezTo>
                    <a:pt x="1537" y="6550"/>
                    <a:pt x="1340" y="6599"/>
                    <a:pt x="1141" y="6707"/>
                  </a:cubicBezTo>
                  <a:cubicBezTo>
                    <a:pt x="1019" y="6773"/>
                    <a:pt x="901" y="6858"/>
                    <a:pt x="806" y="6967"/>
                  </a:cubicBezTo>
                  <a:cubicBezTo>
                    <a:pt x="717" y="7080"/>
                    <a:pt x="656" y="7216"/>
                    <a:pt x="656" y="7386"/>
                  </a:cubicBezTo>
                  <a:cubicBezTo>
                    <a:pt x="656" y="7650"/>
                    <a:pt x="806" y="7990"/>
                    <a:pt x="1226" y="8419"/>
                  </a:cubicBezTo>
                  <a:cubicBezTo>
                    <a:pt x="1820" y="9027"/>
                    <a:pt x="2467" y="9211"/>
                    <a:pt x="3028" y="9211"/>
                  </a:cubicBezTo>
                  <a:cubicBezTo>
                    <a:pt x="3832" y="9211"/>
                    <a:pt x="4467" y="8830"/>
                    <a:pt x="4520" y="8798"/>
                  </a:cubicBezTo>
                  <a:lnTo>
                    <a:pt x="4520" y="8798"/>
                  </a:lnTo>
                  <a:lnTo>
                    <a:pt x="11388" y="11055"/>
                  </a:lnTo>
                  <a:cubicBezTo>
                    <a:pt x="11390" y="11056"/>
                    <a:pt x="11392" y="11057"/>
                    <a:pt x="11393" y="11057"/>
                  </a:cubicBezTo>
                  <a:cubicBezTo>
                    <a:pt x="11395" y="11057"/>
                    <a:pt x="11396" y="11055"/>
                    <a:pt x="11399" y="11055"/>
                  </a:cubicBezTo>
                  <a:lnTo>
                    <a:pt x="14096" y="7306"/>
                  </a:lnTo>
                  <a:lnTo>
                    <a:pt x="14096" y="7301"/>
                  </a:lnTo>
                  <a:cubicBezTo>
                    <a:pt x="14096" y="7301"/>
                    <a:pt x="14044" y="6617"/>
                    <a:pt x="13714" y="5881"/>
                  </a:cubicBezTo>
                  <a:cubicBezTo>
                    <a:pt x="13549" y="5514"/>
                    <a:pt x="13318" y="5137"/>
                    <a:pt x="12988" y="4821"/>
                  </a:cubicBezTo>
                  <a:cubicBezTo>
                    <a:pt x="12659" y="4512"/>
                    <a:pt x="12234" y="4263"/>
                    <a:pt x="11688" y="4162"/>
                  </a:cubicBezTo>
                  <a:lnTo>
                    <a:pt x="11688" y="4162"/>
                  </a:lnTo>
                  <a:cubicBezTo>
                    <a:pt x="11735" y="4059"/>
                    <a:pt x="12045" y="3355"/>
                    <a:pt x="12045" y="2571"/>
                  </a:cubicBezTo>
                  <a:cubicBezTo>
                    <a:pt x="12045" y="2170"/>
                    <a:pt x="11965" y="1746"/>
                    <a:pt x="11719" y="1374"/>
                  </a:cubicBezTo>
                  <a:cubicBezTo>
                    <a:pt x="11473" y="997"/>
                    <a:pt x="11073" y="675"/>
                    <a:pt x="10426" y="473"/>
                  </a:cubicBezTo>
                  <a:cubicBezTo>
                    <a:pt x="10002" y="340"/>
                    <a:pt x="9634" y="284"/>
                    <a:pt x="9314" y="284"/>
                  </a:cubicBezTo>
                  <a:cubicBezTo>
                    <a:pt x="8536" y="284"/>
                    <a:pt x="8041" y="610"/>
                    <a:pt x="7725" y="977"/>
                  </a:cubicBezTo>
                  <a:cubicBezTo>
                    <a:pt x="7425" y="1322"/>
                    <a:pt x="7291" y="1704"/>
                    <a:pt x="7226" y="1871"/>
                  </a:cubicBezTo>
                  <a:lnTo>
                    <a:pt x="7226" y="1871"/>
                  </a:lnTo>
                  <a:cubicBezTo>
                    <a:pt x="7187" y="1768"/>
                    <a:pt x="7024" y="1361"/>
                    <a:pt x="6739" y="949"/>
                  </a:cubicBezTo>
                  <a:cubicBezTo>
                    <a:pt x="6574" y="714"/>
                    <a:pt x="6367" y="477"/>
                    <a:pt x="6117" y="298"/>
                  </a:cubicBezTo>
                  <a:cubicBezTo>
                    <a:pt x="5867" y="120"/>
                    <a:pt x="5575" y="1"/>
                    <a:pt x="5235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0"/>
            <p:cNvSpPr/>
            <p:nvPr/>
          </p:nvSpPr>
          <p:spPr>
            <a:xfrm>
              <a:off x="5338677" y="3331802"/>
              <a:ext cx="605625" cy="363839"/>
            </a:xfrm>
            <a:custGeom>
              <a:rect b="b" l="l" r="r" t="t"/>
              <a:pathLst>
                <a:path extrusionOk="0" h="6749" w="11234">
                  <a:moveTo>
                    <a:pt x="4792" y="1"/>
                  </a:moveTo>
                  <a:cubicBezTo>
                    <a:pt x="4706" y="457"/>
                    <a:pt x="4296" y="579"/>
                    <a:pt x="3883" y="579"/>
                  </a:cubicBezTo>
                  <a:cubicBezTo>
                    <a:pt x="3413" y="579"/>
                    <a:pt x="2939" y="421"/>
                    <a:pt x="2939" y="421"/>
                  </a:cubicBezTo>
                  <a:lnTo>
                    <a:pt x="2939" y="421"/>
                  </a:lnTo>
                  <a:cubicBezTo>
                    <a:pt x="2939" y="421"/>
                    <a:pt x="3000" y="902"/>
                    <a:pt x="1977" y="1374"/>
                  </a:cubicBezTo>
                  <a:cubicBezTo>
                    <a:pt x="1721" y="1492"/>
                    <a:pt x="1477" y="1536"/>
                    <a:pt x="1255" y="1536"/>
                  </a:cubicBezTo>
                  <a:cubicBezTo>
                    <a:pt x="590" y="1536"/>
                    <a:pt x="123" y="1138"/>
                    <a:pt x="123" y="1138"/>
                  </a:cubicBezTo>
                  <a:cubicBezTo>
                    <a:pt x="123" y="1138"/>
                    <a:pt x="123" y="1138"/>
                    <a:pt x="123" y="1138"/>
                  </a:cubicBezTo>
                  <a:cubicBezTo>
                    <a:pt x="118" y="1138"/>
                    <a:pt x="1" y="1171"/>
                    <a:pt x="199" y="4260"/>
                  </a:cubicBezTo>
                  <a:cubicBezTo>
                    <a:pt x="292" y="5746"/>
                    <a:pt x="1287" y="6160"/>
                    <a:pt x="2427" y="6160"/>
                  </a:cubicBezTo>
                  <a:cubicBezTo>
                    <a:pt x="3706" y="6160"/>
                    <a:pt x="5168" y="5638"/>
                    <a:pt x="5745" y="5524"/>
                  </a:cubicBezTo>
                  <a:cubicBezTo>
                    <a:pt x="5840" y="5505"/>
                    <a:pt x="5920" y="5496"/>
                    <a:pt x="5987" y="5496"/>
                  </a:cubicBezTo>
                  <a:cubicBezTo>
                    <a:pt x="6696" y="5496"/>
                    <a:pt x="5977" y="6460"/>
                    <a:pt x="6037" y="6693"/>
                  </a:cubicBezTo>
                  <a:cubicBezTo>
                    <a:pt x="6047" y="6732"/>
                    <a:pt x="6095" y="6749"/>
                    <a:pt x="6168" y="6749"/>
                  </a:cubicBezTo>
                  <a:cubicBezTo>
                    <a:pt x="6574" y="6749"/>
                    <a:pt x="7763" y="6245"/>
                    <a:pt x="7763" y="6245"/>
                  </a:cubicBezTo>
                  <a:cubicBezTo>
                    <a:pt x="7763" y="6245"/>
                    <a:pt x="8320" y="4623"/>
                    <a:pt x="8735" y="4288"/>
                  </a:cubicBezTo>
                  <a:cubicBezTo>
                    <a:pt x="9828" y="3387"/>
                    <a:pt x="11234" y="2501"/>
                    <a:pt x="10564" y="1350"/>
                  </a:cubicBezTo>
                  <a:cubicBezTo>
                    <a:pt x="10321" y="927"/>
                    <a:pt x="9954" y="760"/>
                    <a:pt x="9576" y="760"/>
                  </a:cubicBezTo>
                  <a:cubicBezTo>
                    <a:pt x="8921" y="760"/>
                    <a:pt x="8231" y="1260"/>
                    <a:pt x="8084" y="1798"/>
                  </a:cubicBezTo>
                  <a:cubicBezTo>
                    <a:pt x="7943" y="2321"/>
                    <a:pt x="7532" y="3269"/>
                    <a:pt x="7244" y="3911"/>
                  </a:cubicBezTo>
                  <a:cubicBezTo>
                    <a:pt x="7228" y="3949"/>
                    <a:pt x="7196" y="3965"/>
                    <a:pt x="7163" y="3965"/>
                  </a:cubicBezTo>
                  <a:cubicBezTo>
                    <a:pt x="7110" y="3965"/>
                    <a:pt x="7057" y="3923"/>
                    <a:pt x="7066" y="3859"/>
                  </a:cubicBezTo>
                  <a:cubicBezTo>
                    <a:pt x="7169" y="3170"/>
                    <a:pt x="7254" y="2179"/>
                    <a:pt x="7003" y="1685"/>
                  </a:cubicBezTo>
                  <a:cubicBezTo>
                    <a:pt x="6603" y="893"/>
                    <a:pt x="4792" y="1"/>
                    <a:pt x="4792" y="1"/>
                  </a:cubicBez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1021" name="Google Shape;1021;p20"/>
            <p:cNvSpPr/>
            <p:nvPr/>
          </p:nvSpPr>
          <p:spPr>
            <a:xfrm>
              <a:off x="5491244" y="3354445"/>
              <a:ext cx="85986" cy="37198"/>
            </a:xfrm>
            <a:custGeom>
              <a:rect b="b" l="l" r="r" t="t"/>
              <a:pathLst>
                <a:path extrusionOk="0" h="690" w="1595">
                  <a:moveTo>
                    <a:pt x="109" y="1"/>
                  </a:moveTo>
                  <a:lnTo>
                    <a:pt x="109" y="15"/>
                  </a:lnTo>
                  <a:cubicBezTo>
                    <a:pt x="109" y="57"/>
                    <a:pt x="99" y="170"/>
                    <a:pt x="1" y="322"/>
                  </a:cubicBezTo>
                  <a:cubicBezTo>
                    <a:pt x="118" y="492"/>
                    <a:pt x="325" y="690"/>
                    <a:pt x="632" y="690"/>
                  </a:cubicBezTo>
                  <a:cubicBezTo>
                    <a:pt x="717" y="690"/>
                    <a:pt x="812" y="675"/>
                    <a:pt x="910" y="638"/>
                  </a:cubicBezTo>
                  <a:cubicBezTo>
                    <a:pt x="1226" y="529"/>
                    <a:pt x="1448" y="294"/>
                    <a:pt x="1594" y="62"/>
                  </a:cubicBezTo>
                  <a:lnTo>
                    <a:pt x="1594" y="62"/>
                  </a:lnTo>
                  <a:cubicBezTo>
                    <a:pt x="1434" y="133"/>
                    <a:pt x="1245" y="161"/>
                    <a:pt x="1056" y="161"/>
                  </a:cubicBezTo>
                  <a:cubicBezTo>
                    <a:pt x="586" y="161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5343044" y="3385228"/>
              <a:ext cx="135799" cy="251706"/>
            </a:xfrm>
            <a:custGeom>
              <a:rect b="b" l="l" r="r" t="t"/>
              <a:pathLst>
                <a:path extrusionOk="0" h="4669" w="2519">
                  <a:moveTo>
                    <a:pt x="2519" y="0"/>
                  </a:moveTo>
                  <a:lnTo>
                    <a:pt x="2519" y="0"/>
                  </a:lnTo>
                  <a:cubicBezTo>
                    <a:pt x="2377" y="123"/>
                    <a:pt x="2179" y="250"/>
                    <a:pt x="1896" y="383"/>
                  </a:cubicBezTo>
                  <a:cubicBezTo>
                    <a:pt x="1641" y="500"/>
                    <a:pt x="1396" y="543"/>
                    <a:pt x="1174" y="543"/>
                  </a:cubicBezTo>
                  <a:cubicBezTo>
                    <a:pt x="510" y="543"/>
                    <a:pt x="42" y="147"/>
                    <a:pt x="42" y="147"/>
                  </a:cubicBezTo>
                  <a:cubicBezTo>
                    <a:pt x="38" y="147"/>
                    <a:pt x="0" y="152"/>
                    <a:pt x="0" y="670"/>
                  </a:cubicBezTo>
                  <a:cubicBezTo>
                    <a:pt x="0" y="1095"/>
                    <a:pt x="29" y="1868"/>
                    <a:pt x="118" y="3269"/>
                  </a:cubicBezTo>
                  <a:cubicBezTo>
                    <a:pt x="155" y="3928"/>
                    <a:pt x="377" y="4377"/>
                    <a:pt x="703" y="4669"/>
                  </a:cubicBezTo>
                  <a:cubicBezTo>
                    <a:pt x="608" y="3656"/>
                    <a:pt x="401" y="1336"/>
                    <a:pt x="462" y="1029"/>
                  </a:cubicBezTo>
                  <a:cubicBezTo>
                    <a:pt x="481" y="934"/>
                    <a:pt x="528" y="901"/>
                    <a:pt x="595" y="901"/>
                  </a:cubicBezTo>
                  <a:cubicBezTo>
                    <a:pt x="660" y="901"/>
                    <a:pt x="741" y="929"/>
                    <a:pt x="839" y="953"/>
                  </a:cubicBezTo>
                  <a:cubicBezTo>
                    <a:pt x="939" y="977"/>
                    <a:pt x="1056" y="1005"/>
                    <a:pt x="1193" y="1005"/>
                  </a:cubicBezTo>
                  <a:cubicBezTo>
                    <a:pt x="1377" y="1005"/>
                    <a:pt x="1594" y="958"/>
                    <a:pt x="1840" y="798"/>
                  </a:cubicBezTo>
                  <a:cubicBezTo>
                    <a:pt x="2225" y="548"/>
                    <a:pt x="2419" y="250"/>
                    <a:pt x="2519" y="0"/>
                  </a:cubicBez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5801120" y="3422102"/>
              <a:ext cx="83237" cy="61350"/>
            </a:xfrm>
            <a:custGeom>
              <a:rect b="b" l="l" r="r" t="t"/>
              <a:pathLst>
                <a:path extrusionOk="0" h="1138" w="1544">
                  <a:moveTo>
                    <a:pt x="769" y="1"/>
                  </a:moveTo>
                  <a:cubicBezTo>
                    <a:pt x="218" y="1"/>
                    <a:pt x="1" y="1127"/>
                    <a:pt x="1" y="1127"/>
                  </a:cubicBezTo>
                  <a:cubicBezTo>
                    <a:pt x="123" y="811"/>
                    <a:pt x="255" y="703"/>
                    <a:pt x="378" y="703"/>
                  </a:cubicBezTo>
                  <a:cubicBezTo>
                    <a:pt x="571" y="703"/>
                    <a:pt x="746" y="957"/>
                    <a:pt x="859" y="1099"/>
                  </a:cubicBezTo>
                  <a:cubicBezTo>
                    <a:pt x="878" y="1122"/>
                    <a:pt x="897" y="1137"/>
                    <a:pt x="925" y="1137"/>
                  </a:cubicBezTo>
                  <a:cubicBezTo>
                    <a:pt x="1142" y="1137"/>
                    <a:pt x="1543" y="269"/>
                    <a:pt x="935" y="34"/>
                  </a:cubicBezTo>
                  <a:cubicBezTo>
                    <a:pt x="878" y="10"/>
                    <a:pt x="821" y="1"/>
                    <a:pt x="769" y="1"/>
                  </a:cubicBezTo>
                  <a:close/>
                </a:path>
              </a:pathLst>
            </a:custGeom>
            <a:solidFill>
              <a:srgbClr val="ECA4B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0"/>
            <p:cNvSpPr/>
            <p:nvPr/>
          </p:nvSpPr>
          <p:spPr>
            <a:xfrm>
              <a:off x="5669687" y="3610249"/>
              <a:ext cx="47387" cy="65123"/>
            </a:xfrm>
            <a:custGeom>
              <a:rect b="b" l="l" r="r" t="t"/>
              <a:pathLst>
                <a:path extrusionOk="0" h="1208" w="879">
                  <a:moveTo>
                    <a:pt x="878" y="0"/>
                  </a:moveTo>
                  <a:lnTo>
                    <a:pt x="1" y="325"/>
                  </a:lnTo>
                  <a:lnTo>
                    <a:pt x="1" y="353"/>
                  </a:lnTo>
                  <a:cubicBezTo>
                    <a:pt x="119" y="392"/>
                    <a:pt x="162" y="477"/>
                    <a:pt x="162" y="590"/>
                  </a:cubicBezTo>
                  <a:cubicBezTo>
                    <a:pt x="162" y="716"/>
                    <a:pt x="105" y="877"/>
                    <a:pt x="48" y="1032"/>
                  </a:cubicBezTo>
                  <a:lnTo>
                    <a:pt x="58" y="1208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0"/>
            <p:cNvSpPr/>
            <p:nvPr/>
          </p:nvSpPr>
          <p:spPr>
            <a:xfrm>
              <a:off x="5342505" y="3331371"/>
              <a:ext cx="575651" cy="364593"/>
            </a:xfrm>
            <a:custGeom>
              <a:rect b="b" l="l" r="r" t="t"/>
              <a:pathLst>
                <a:path extrusionOk="0" h="6763" w="10678">
                  <a:moveTo>
                    <a:pt x="4729" y="25"/>
                  </a:moveTo>
                  <a:cubicBezTo>
                    <a:pt x="4731" y="26"/>
                    <a:pt x="4733" y="27"/>
                    <a:pt x="4736" y="28"/>
                  </a:cubicBezTo>
                  <a:cubicBezTo>
                    <a:pt x="4839" y="80"/>
                    <a:pt x="5291" y="311"/>
                    <a:pt x="5768" y="622"/>
                  </a:cubicBezTo>
                  <a:cubicBezTo>
                    <a:pt x="6240" y="938"/>
                    <a:pt x="6740" y="1330"/>
                    <a:pt x="6923" y="1697"/>
                  </a:cubicBezTo>
                  <a:cubicBezTo>
                    <a:pt x="7046" y="1933"/>
                    <a:pt x="7089" y="2287"/>
                    <a:pt x="7089" y="2668"/>
                  </a:cubicBezTo>
                  <a:cubicBezTo>
                    <a:pt x="7089" y="3075"/>
                    <a:pt x="7037" y="3508"/>
                    <a:pt x="6984" y="3862"/>
                  </a:cubicBezTo>
                  <a:lnTo>
                    <a:pt x="6984" y="3881"/>
                  </a:lnTo>
                  <a:cubicBezTo>
                    <a:pt x="6984" y="3909"/>
                    <a:pt x="6999" y="3937"/>
                    <a:pt x="7017" y="3956"/>
                  </a:cubicBezTo>
                  <a:cubicBezTo>
                    <a:pt x="7037" y="3970"/>
                    <a:pt x="7065" y="3985"/>
                    <a:pt x="7089" y="3985"/>
                  </a:cubicBezTo>
                  <a:cubicBezTo>
                    <a:pt x="7126" y="3985"/>
                    <a:pt x="7164" y="3961"/>
                    <a:pt x="7183" y="3924"/>
                  </a:cubicBezTo>
                  <a:cubicBezTo>
                    <a:pt x="7470" y="3277"/>
                    <a:pt x="7881" y="2335"/>
                    <a:pt x="8022" y="1806"/>
                  </a:cubicBezTo>
                  <a:cubicBezTo>
                    <a:pt x="8092" y="1542"/>
                    <a:pt x="8301" y="1282"/>
                    <a:pt x="8573" y="1090"/>
                  </a:cubicBezTo>
                  <a:cubicBezTo>
                    <a:pt x="8843" y="901"/>
                    <a:pt x="9178" y="778"/>
                    <a:pt x="9503" y="778"/>
                  </a:cubicBezTo>
                  <a:cubicBezTo>
                    <a:pt x="9881" y="778"/>
                    <a:pt x="10243" y="942"/>
                    <a:pt x="10488" y="1362"/>
                  </a:cubicBezTo>
                  <a:cubicBezTo>
                    <a:pt x="10606" y="1565"/>
                    <a:pt x="10658" y="1763"/>
                    <a:pt x="10658" y="1952"/>
                  </a:cubicBezTo>
                  <a:cubicBezTo>
                    <a:pt x="10658" y="2169"/>
                    <a:pt x="10593" y="2376"/>
                    <a:pt x="10475" y="2579"/>
                  </a:cubicBezTo>
                  <a:cubicBezTo>
                    <a:pt x="10121" y="3188"/>
                    <a:pt x="9333" y="3735"/>
                    <a:pt x="8658" y="4287"/>
                  </a:cubicBezTo>
                  <a:cubicBezTo>
                    <a:pt x="8551" y="4372"/>
                    <a:pt x="8438" y="4536"/>
                    <a:pt x="8329" y="4740"/>
                  </a:cubicBezTo>
                  <a:cubicBezTo>
                    <a:pt x="8010" y="5318"/>
                    <a:pt x="7704" y="6188"/>
                    <a:pt x="7684" y="6245"/>
                  </a:cubicBezTo>
                  <a:lnTo>
                    <a:pt x="7684" y="6245"/>
                  </a:lnTo>
                  <a:cubicBezTo>
                    <a:pt x="7677" y="6248"/>
                    <a:pt x="7660" y="6255"/>
                    <a:pt x="7635" y="6262"/>
                  </a:cubicBezTo>
                  <a:cubicBezTo>
                    <a:pt x="7522" y="6314"/>
                    <a:pt x="7226" y="6432"/>
                    <a:pt x="6910" y="6540"/>
                  </a:cubicBezTo>
                  <a:cubicBezTo>
                    <a:pt x="6754" y="6597"/>
                    <a:pt x="6593" y="6644"/>
                    <a:pt x="6451" y="6682"/>
                  </a:cubicBezTo>
                  <a:cubicBezTo>
                    <a:pt x="6310" y="6720"/>
                    <a:pt x="6183" y="6743"/>
                    <a:pt x="6098" y="6743"/>
                  </a:cubicBezTo>
                  <a:cubicBezTo>
                    <a:pt x="6061" y="6743"/>
                    <a:pt x="6033" y="6743"/>
                    <a:pt x="6013" y="6734"/>
                  </a:cubicBezTo>
                  <a:cubicBezTo>
                    <a:pt x="5990" y="6725"/>
                    <a:pt x="5981" y="6715"/>
                    <a:pt x="5976" y="6696"/>
                  </a:cubicBezTo>
                  <a:cubicBezTo>
                    <a:pt x="5970" y="6686"/>
                    <a:pt x="5970" y="6677"/>
                    <a:pt x="5970" y="6668"/>
                  </a:cubicBezTo>
                  <a:cubicBezTo>
                    <a:pt x="5970" y="6625"/>
                    <a:pt x="5990" y="6564"/>
                    <a:pt x="6013" y="6494"/>
                  </a:cubicBezTo>
                  <a:cubicBezTo>
                    <a:pt x="6051" y="6385"/>
                    <a:pt x="6107" y="6257"/>
                    <a:pt x="6155" y="6131"/>
                  </a:cubicBezTo>
                  <a:cubicBezTo>
                    <a:pt x="6202" y="6003"/>
                    <a:pt x="6240" y="5871"/>
                    <a:pt x="6240" y="5763"/>
                  </a:cubicBezTo>
                  <a:cubicBezTo>
                    <a:pt x="6240" y="5687"/>
                    <a:pt x="6220" y="5617"/>
                    <a:pt x="6168" y="5569"/>
                  </a:cubicBezTo>
                  <a:cubicBezTo>
                    <a:pt x="6117" y="5522"/>
                    <a:pt x="6037" y="5493"/>
                    <a:pt x="5919" y="5493"/>
                  </a:cubicBezTo>
                  <a:cubicBezTo>
                    <a:pt x="5848" y="5493"/>
                    <a:pt x="5768" y="5504"/>
                    <a:pt x="5674" y="5522"/>
                  </a:cubicBezTo>
                  <a:cubicBezTo>
                    <a:pt x="5386" y="5578"/>
                    <a:pt x="4877" y="5739"/>
                    <a:pt x="4278" y="5885"/>
                  </a:cubicBezTo>
                  <a:cubicBezTo>
                    <a:pt x="3679" y="6031"/>
                    <a:pt x="2995" y="6159"/>
                    <a:pt x="2354" y="6159"/>
                  </a:cubicBezTo>
                  <a:cubicBezTo>
                    <a:pt x="1788" y="6159"/>
                    <a:pt x="1255" y="6055"/>
                    <a:pt x="855" y="5767"/>
                  </a:cubicBezTo>
                  <a:cubicBezTo>
                    <a:pt x="453" y="5480"/>
                    <a:pt x="185" y="5008"/>
                    <a:pt x="137" y="4268"/>
                  </a:cubicBezTo>
                  <a:cubicBezTo>
                    <a:pt x="48" y="2867"/>
                    <a:pt x="19" y="2094"/>
                    <a:pt x="19" y="1669"/>
                  </a:cubicBezTo>
                  <a:cubicBezTo>
                    <a:pt x="19" y="1410"/>
                    <a:pt x="29" y="1277"/>
                    <a:pt x="39" y="1212"/>
                  </a:cubicBezTo>
                  <a:cubicBezTo>
                    <a:pt x="43" y="1185"/>
                    <a:pt x="47" y="1166"/>
                    <a:pt x="52" y="1157"/>
                  </a:cubicBezTo>
                  <a:lnTo>
                    <a:pt x="52" y="1157"/>
                  </a:lnTo>
                  <a:cubicBezTo>
                    <a:pt x="117" y="1207"/>
                    <a:pt x="564" y="1551"/>
                    <a:pt x="1184" y="1551"/>
                  </a:cubicBezTo>
                  <a:cubicBezTo>
                    <a:pt x="1410" y="1551"/>
                    <a:pt x="1656" y="1508"/>
                    <a:pt x="1911" y="1391"/>
                  </a:cubicBezTo>
                  <a:cubicBezTo>
                    <a:pt x="2368" y="1179"/>
                    <a:pt x="2614" y="966"/>
                    <a:pt x="2740" y="792"/>
                  </a:cubicBezTo>
                  <a:cubicBezTo>
                    <a:pt x="2868" y="622"/>
                    <a:pt x="2877" y="490"/>
                    <a:pt x="2877" y="443"/>
                  </a:cubicBezTo>
                  <a:lnTo>
                    <a:pt x="2877" y="442"/>
                  </a:lnTo>
                  <a:lnTo>
                    <a:pt x="2877" y="442"/>
                  </a:lnTo>
                  <a:cubicBezTo>
                    <a:pt x="2945" y="464"/>
                    <a:pt x="3383" y="598"/>
                    <a:pt x="3815" y="598"/>
                  </a:cubicBezTo>
                  <a:cubicBezTo>
                    <a:pt x="4024" y="598"/>
                    <a:pt x="4231" y="566"/>
                    <a:pt x="4396" y="481"/>
                  </a:cubicBezTo>
                  <a:cubicBezTo>
                    <a:pt x="4559" y="393"/>
                    <a:pt x="4684" y="250"/>
                    <a:pt x="4729" y="25"/>
                  </a:cubicBezTo>
                  <a:close/>
                  <a:moveTo>
                    <a:pt x="4721" y="1"/>
                  </a:moveTo>
                  <a:cubicBezTo>
                    <a:pt x="4720" y="1"/>
                    <a:pt x="4719" y="2"/>
                    <a:pt x="4716" y="4"/>
                  </a:cubicBezTo>
                  <a:cubicBezTo>
                    <a:pt x="4716" y="4"/>
                    <a:pt x="4712" y="4"/>
                    <a:pt x="4712" y="9"/>
                  </a:cubicBezTo>
                  <a:cubicBezTo>
                    <a:pt x="4669" y="235"/>
                    <a:pt x="4547" y="377"/>
                    <a:pt x="4386" y="461"/>
                  </a:cubicBezTo>
                  <a:cubicBezTo>
                    <a:pt x="4226" y="546"/>
                    <a:pt x="4018" y="580"/>
                    <a:pt x="3815" y="580"/>
                  </a:cubicBezTo>
                  <a:cubicBezTo>
                    <a:pt x="3580" y="580"/>
                    <a:pt x="3345" y="537"/>
                    <a:pt x="3169" y="500"/>
                  </a:cubicBezTo>
                  <a:cubicBezTo>
                    <a:pt x="3080" y="481"/>
                    <a:pt x="3005" y="461"/>
                    <a:pt x="2953" y="443"/>
                  </a:cubicBezTo>
                  <a:cubicBezTo>
                    <a:pt x="2929" y="439"/>
                    <a:pt x="2906" y="433"/>
                    <a:pt x="2892" y="429"/>
                  </a:cubicBezTo>
                  <a:cubicBezTo>
                    <a:pt x="2882" y="424"/>
                    <a:pt x="2873" y="420"/>
                    <a:pt x="2873" y="420"/>
                  </a:cubicBezTo>
                  <a:cubicBezTo>
                    <a:pt x="2868" y="420"/>
                    <a:pt x="2868" y="420"/>
                    <a:pt x="2864" y="424"/>
                  </a:cubicBezTo>
                  <a:lnTo>
                    <a:pt x="2858" y="429"/>
                  </a:lnTo>
                  <a:lnTo>
                    <a:pt x="2858" y="433"/>
                  </a:lnTo>
                  <a:lnTo>
                    <a:pt x="2858" y="443"/>
                  </a:lnTo>
                  <a:cubicBezTo>
                    <a:pt x="2858" y="485"/>
                    <a:pt x="2849" y="613"/>
                    <a:pt x="2727" y="783"/>
                  </a:cubicBezTo>
                  <a:cubicBezTo>
                    <a:pt x="2599" y="953"/>
                    <a:pt x="2359" y="1160"/>
                    <a:pt x="1902" y="1373"/>
                  </a:cubicBezTo>
                  <a:cubicBezTo>
                    <a:pt x="1647" y="1490"/>
                    <a:pt x="1406" y="1532"/>
                    <a:pt x="1184" y="1532"/>
                  </a:cubicBezTo>
                  <a:cubicBezTo>
                    <a:pt x="855" y="1532"/>
                    <a:pt x="572" y="1434"/>
                    <a:pt x="374" y="1334"/>
                  </a:cubicBezTo>
                  <a:cubicBezTo>
                    <a:pt x="274" y="1288"/>
                    <a:pt x="194" y="1236"/>
                    <a:pt x="142" y="1197"/>
                  </a:cubicBezTo>
                  <a:cubicBezTo>
                    <a:pt x="113" y="1179"/>
                    <a:pt x="91" y="1164"/>
                    <a:pt x="76" y="1155"/>
                  </a:cubicBezTo>
                  <a:cubicBezTo>
                    <a:pt x="72" y="1151"/>
                    <a:pt x="67" y="1146"/>
                    <a:pt x="62" y="1141"/>
                  </a:cubicBezTo>
                  <a:lnTo>
                    <a:pt x="57" y="1136"/>
                  </a:lnTo>
                  <a:lnTo>
                    <a:pt x="52" y="1136"/>
                  </a:lnTo>
                  <a:cubicBezTo>
                    <a:pt x="48" y="1136"/>
                    <a:pt x="43" y="1136"/>
                    <a:pt x="43" y="1141"/>
                  </a:cubicBezTo>
                  <a:cubicBezTo>
                    <a:pt x="39" y="1146"/>
                    <a:pt x="34" y="1151"/>
                    <a:pt x="29" y="1164"/>
                  </a:cubicBezTo>
                  <a:cubicBezTo>
                    <a:pt x="19" y="1207"/>
                    <a:pt x="0" y="1330"/>
                    <a:pt x="0" y="1669"/>
                  </a:cubicBezTo>
                  <a:cubicBezTo>
                    <a:pt x="0" y="2094"/>
                    <a:pt x="29" y="2867"/>
                    <a:pt x="119" y="4272"/>
                  </a:cubicBezTo>
                  <a:cubicBezTo>
                    <a:pt x="165" y="5012"/>
                    <a:pt x="439" y="5493"/>
                    <a:pt x="845" y="5787"/>
                  </a:cubicBezTo>
                  <a:cubicBezTo>
                    <a:pt x="1251" y="6074"/>
                    <a:pt x="1783" y="6177"/>
                    <a:pt x="2354" y="6177"/>
                  </a:cubicBezTo>
                  <a:cubicBezTo>
                    <a:pt x="2995" y="6177"/>
                    <a:pt x="3684" y="6050"/>
                    <a:pt x="4283" y="5904"/>
                  </a:cubicBezTo>
                  <a:cubicBezTo>
                    <a:pt x="4882" y="5758"/>
                    <a:pt x="5391" y="5597"/>
                    <a:pt x="5678" y="5541"/>
                  </a:cubicBezTo>
                  <a:cubicBezTo>
                    <a:pt x="5772" y="5522"/>
                    <a:pt x="5853" y="5513"/>
                    <a:pt x="5919" y="5513"/>
                  </a:cubicBezTo>
                  <a:cubicBezTo>
                    <a:pt x="6033" y="5513"/>
                    <a:pt x="6107" y="5541"/>
                    <a:pt x="6155" y="5583"/>
                  </a:cubicBezTo>
                  <a:cubicBezTo>
                    <a:pt x="6202" y="5626"/>
                    <a:pt x="6220" y="5687"/>
                    <a:pt x="6220" y="5763"/>
                  </a:cubicBezTo>
                  <a:cubicBezTo>
                    <a:pt x="6220" y="5904"/>
                    <a:pt x="6155" y="6083"/>
                    <a:pt x="6089" y="6248"/>
                  </a:cubicBezTo>
                  <a:cubicBezTo>
                    <a:pt x="6055" y="6333"/>
                    <a:pt x="6018" y="6414"/>
                    <a:pt x="5994" y="6484"/>
                  </a:cubicBezTo>
                  <a:cubicBezTo>
                    <a:pt x="5970" y="6560"/>
                    <a:pt x="5952" y="6621"/>
                    <a:pt x="5952" y="6668"/>
                  </a:cubicBezTo>
                  <a:cubicBezTo>
                    <a:pt x="5952" y="6677"/>
                    <a:pt x="5952" y="6692"/>
                    <a:pt x="5957" y="6701"/>
                  </a:cubicBezTo>
                  <a:cubicBezTo>
                    <a:pt x="5961" y="6725"/>
                    <a:pt x="5981" y="6743"/>
                    <a:pt x="6004" y="6753"/>
                  </a:cubicBezTo>
                  <a:cubicBezTo>
                    <a:pt x="6027" y="6762"/>
                    <a:pt x="6061" y="6762"/>
                    <a:pt x="6098" y="6762"/>
                  </a:cubicBezTo>
                  <a:cubicBezTo>
                    <a:pt x="6202" y="6762"/>
                    <a:pt x="6353" y="6734"/>
                    <a:pt x="6518" y="6686"/>
                  </a:cubicBezTo>
                  <a:cubicBezTo>
                    <a:pt x="7027" y="6545"/>
                    <a:pt x="7696" y="6262"/>
                    <a:pt x="7696" y="6262"/>
                  </a:cubicBezTo>
                  <a:cubicBezTo>
                    <a:pt x="7696" y="6257"/>
                    <a:pt x="7702" y="6257"/>
                    <a:pt x="7702" y="6253"/>
                  </a:cubicBezTo>
                  <a:cubicBezTo>
                    <a:pt x="7702" y="6253"/>
                    <a:pt x="7702" y="6248"/>
                    <a:pt x="7707" y="6239"/>
                  </a:cubicBezTo>
                  <a:cubicBezTo>
                    <a:pt x="7739" y="6149"/>
                    <a:pt x="7881" y="5743"/>
                    <a:pt x="8070" y="5319"/>
                  </a:cubicBezTo>
                  <a:cubicBezTo>
                    <a:pt x="8159" y="5107"/>
                    <a:pt x="8262" y="4895"/>
                    <a:pt x="8366" y="4711"/>
                  </a:cubicBezTo>
                  <a:cubicBezTo>
                    <a:pt x="8470" y="4527"/>
                    <a:pt x="8573" y="4381"/>
                    <a:pt x="8669" y="4300"/>
                  </a:cubicBezTo>
                  <a:cubicBezTo>
                    <a:pt x="9117" y="3933"/>
                    <a:pt x="9620" y="3565"/>
                    <a:pt x="10007" y="3183"/>
                  </a:cubicBezTo>
                  <a:cubicBezTo>
                    <a:pt x="10205" y="2990"/>
                    <a:pt x="10371" y="2792"/>
                    <a:pt x="10488" y="2589"/>
                  </a:cubicBezTo>
                  <a:cubicBezTo>
                    <a:pt x="10606" y="2386"/>
                    <a:pt x="10677" y="2174"/>
                    <a:pt x="10677" y="1952"/>
                  </a:cubicBezTo>
                  <a:cubicBezTo>
                    <a:pt x="10677" y="1758"/>
                    <a:pt x="10625" y="1560"/>
                    <a:pt x="10503" y="1353"/>
                  </a:cubicBezTo>
                  <a:cubicBezTo>
                    <a:pt x="10258" y="924"/>
                    <a:pt x="9885" y="759"/>
                    <a:pt x="9503" y="759"/>
                  </a:cubicBezTo>
                  <a:cubicBezTo>
                    <a:pt x="9173" y="759"/>
                    <a:pt x="8834" y="881"/>
                    <a:pt x="8560" y="1075"/>
                  </a:cubicBezTo>
                  <a:cubicBezTo>
                    <a:pt x="8286" y="1268"/>
                    <a:pt x="8079" y="1532"/>
                    <a:pt x="8003" y="1802"/>
                  </a:cubicBezTo>
                  <a:cubicBezTo>
                    <a:pt x="7862" y="2329"/>
                    <a:pt x="7456" y="3273"/>
                    <a:pt x="7164" y="3913"/>
                  </a:cubicBezTo>
                  <a:cubicBezTo>
                    <a:pt x="7150" y="3947"/>
                    <a:pt x="7121" y="3961"/>
                    <a:pt x="7089" y="3965"/>
                  </a:cubicBezTo>
                  <a:cubicBezTo>
                    <a:pt x="7069" y="3965"/>
                    <a:pt x="7046" y="3956"/>
                    <a:pt x="7032" y="3942"/>
                  </a:cubicBezTo>
                  <a:cubicBezTo>
                    <a:pt x="7013" y="3928"/>
                    <a:pt x="7004" y="3904"/>
                    <a:pt x="7004" y="3881"/>
                  </a:cubicBezTo>
                  <a:lnTo>
                    <a:pt x="7004" y="3867"/>
                  </a:lnTo>
                  <a:cubicBezTo>
                    <a:pt x="7056" y="3513"/>
                    <a:pt x="7108" y="3075"/>
                    <a:pt x="7108" y="2668"/>
                  </a:cubicBezTo>
                  <a:cubicBezTo>
                    <a:pt x="7108" y="2287"/>
                    <a:pt x="7065" y="1928"/>
                    <a:pt x="6943" y="1688"/>
                  </a:cubicBezTo>
                  <a:cubicBezTo>
                    <a:pt x="6838" y="1490"/>
                    <a:pt x="6649" y="1282"/>
                    <a:pt x="6423" y="1090"/>
                  </a:cubicBezTo>
                  <a:cubicBezTo>
                    <a:pt x="5744" y="504"/>
                    <a:pt x="4725" y="4"/>
                    <a:pt x="4725" y="4"/>
                  </a:cubicBezTo>
                  <a:cubicBezTo>
                    <a:pt x="4723" y="2"/>
                    <a:pt x="4722" y="1"/>
                    <a:pt x="4721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0"/>
            <p:cNvSpPr/>
            <p:nvPr/>
          </p:nvSpPr>
          <p:spPr>
            <a:xfrm>
              <a:off x="5803169" y="3423342"/>
              <a:ext cx="69005" cy="69436"/>
            </a:xfrm>
            <a:custGeom>
              <a:rect b="b" l="l" r="r" t="t"/>
              <a:pathLst>
                <a:path extrusionOk="0" h="1288" w="1280">
                  <a:moveTo>
                    <a:pt x="807" y="0"/>
                  </a:moveTo>
                  <a:cubicBezTo>
                    <a:pt x="731" y="0"/>
                    <a:pt x="642" y="15"/>
                    <a:pt x="543" y="48"/>
                  </a:cubicBezTo>
                  <a:cubicBezTo>
                    <a:pt x="307" y="128"/>
                    <a:pt x="176" y="294"/>
                    <a:pt x="95" y="472"/>
                  </a:cubicBezTo>
                  <a:cubicBezTo>
                    <a:pt x="19" y="651"/>
                    <a:pt x="0" y="845"/>
                    <a:pt x="0" y="991"/>
                  </a:cubicBezTo>
                  <a:cubicBezTo>
                    <a:pt x="0" y="1123"/>
                    <a:pt x="15" y="1217"/>
                    <a:pt x="15" y="1217"/>
                  </a:cubicBezTo>
                  <a:cubicBezTo>
                    <a:pt x="19" y="1223"/>
                    <a:pt x="24" y="1223"/>
                    <a:pt x="28" y="1223"/>
                  </a:cubicBezTo>
                  <a:cubicBezTo>
                    <a:pt x="34" y="1223"/>
                    <a:pt x="34" y="1217"/>
                    <a:pt x="34" y="1213"/>
                  </a:cubicBezTo>
                  <a:lnTo>
                    <a:pt x="39" y="1208"/>
                  </a:lnTo>
                  <a:cubicBezTo>
                    <a:pt x="39" y="1184"/>
                    <a:pt x="52" y="1071"/>
                    <a:pt x="100" y="968"/>
                  </a:cubicBezTo>
                  <a:cubicBezTo>
                    <a:pt x="128" y="916"/>
                    <a:pt x="161" y="864"/>
                    <a:pt x="204" y="827"/>
                  </a:cubicBezTo>
                  <a:cubicBezTo>
                    <a:pt x="250" y="788"/>
                    <a:pt x="307" y="764"/>
                    <a:pt x="378" y="764"/>
                  </a:cubicBezTo>
                  <a:cubicBezTo>
                    <a:pt x="406" y="764"/>
                    <a:pt x="439" y="770"/>
                    <a:pt x="477" y="779"/>
                  </a:cubicBezTo>
                  <a:cubicBezTo>
                    <a:pt x="557" y="798"/>
                    <a:pt x="609" y="831"/>
                    <a:pt x="637" y="869"/>
                  </a:cubicBezTo>
                  <a:cubicBezTo>
                    <a:pt x="670" y="906"/>
                    <a:pt x="679" y="949"/>
                    <a:pt x="679" y="991"/>
                  </a:cubicBezTo>
                  <a:cubicBezTo>
                    <a:pt x="679" y="1058"/>
                    <a:pt x="651" y="1128"/>
                    <a:pt x="623" y="1184"/>
                  </a:cubicBezTo>
                  <a:cubicBezTo>
                    <a:pt x="609" y="1208"/>
                    <a:pt x="594" y="1232"/>
                    <a:pt x="585" y="1245"/>
                  </a:cubicBezTo>
                  <a:cubicBezTo>
                    <a:pt x="581" y="1256"/>
                    <a:pt x="576" y="1260"/>
                    <a:pt x="576" y="1265"/>
                  </a:cubicBezTo>
                  <a:lnTo>
                    <a:pt x="572" y="1269"/>
                  </a:lnTo>
                  <a:lnTo>
                    <a:pt x="572" y="1274"/>
                  </a:lnTo>
                  <a:cubicBezTo>
                    <a:pt x="566" y="1274"/>
                    <a:pt x="566" y="1284"/>
                    <a:pt x="572" y="1284"/>
                  </a:cubicBezTo>
                  <a:cubicBezTo>
                    <a:pt x="574" y="1286"/>
                    <a:pt x="576" y="1287"/>
                    <a:pt x="579" y="1287"/>
                  </a:cubicBezTo>
                  <a:cubicBezTo>
                    <a:pt x="581" y="1287"/>
                    <a:pt x="583" y="1286"/>
                    <a:pt x="585" y="1284"/>
                  </a:cubicBezTo>
                  <a:cubicBezTo>
                    <a:pt x="585" y="1284"/>
                    <a:pt x="614" y="1245"/>
                    <a:pt x="642" y="1189"/>
                  </a:cubicBezTo>
                  <a:cubicBezTo>
                    <a:pt x="670" y="1138"/>
                    <a:pt x="698" y="1062"/>
                    <a:pt x="698" y="991"/>
                  </a:cubicBezTo>
                  <a:cubicBezTo>
                    <a:pt x="698" y="944"/>
                    <a:pt x="685" y="897"/>
                    <a:pt x="651" y="855"/>
                  </a:cubicBezTo>
                  <a:cubicBezTo>
                    <a:pt x="618" y="812"/>
                    <a:pt x="562" y="779"/>
                    <a:pt x="481" y="760"/>
                  </a:cubicBezTo>
                  <a:cubicBezTo>
                    <a:pt x="444" y="751"/>
                    <a:pt x="411" y="746"/>
                    <a:pt x="378" y="746"/>
                  </a:cubicBezTo>
                  <a:cubicBezTo>
                    <a:pt x="298" y="746"/>
                    <a:pt x="232" y="775"/>
                    <a:pt x="185" y="821"/>
                  </a:cubicBezTo>
                  <a:cubicBezTo>
                    <a:pt x="109" y="888"/>
                    <a:pt x="67" y="986"/>
                    <a:pt x="43" y="1067"/>
                  </a:cubicBezTo>
                  <a:cubicBezTo>
                    <a:pt x="36" y="1091"/>
                    <a:pt x="31" y="1113"/>
                    <a:pt x="27" y="1133"/>
                  </a:cubicBezTo>
                  <a:lnTo>
                    <a:pt x="27" y="1133"/>
                  </a:lnTo>
                  <a:cubicBezTo>
                    <a:pt x="23" y="1096"/>
                    <a:pt x="19" y="1047"/>
                    <a:pt x="19" y="991"/>
                  </a:cubicBezTo>
                  <a:cubicBezTo>
                    <a:pt x="19" y="845"/>
                    <a:pt x="39" y="657"/>
                    <a:pt x="113" y="477"/>
                  </a:cubicBezTo>
                  <a:cubicBezTo>
                    <a:pt x="189" y="303"/>
                    <a:pt x="322" y="148"/>
                    <a:pt x="548" y="67"/>
                  </a:cubicBezTo>
                  <a:cubicBezTo>
                    <a:pt x="646" y="34"/>
                    <a:pt x="731" y="20"/>
                    <a:pt x="807" y="20"/>
                  </a:cubicBezTo>
                  <a:cubicBezTo>
                    <a:pt x="911" y="20"/>
                    <a:pt x="990" y="48"/>
                    <a:pt x="1053" y="91"/>
                  </a:cubicBezTo>
                  <a:cubicBezTo>
                    <a:pt x="1147" y="161"/>
                    <a:pt x="1199" y="261"/>
                    <a:pt x="1227" y="346"/>
                  </a:cubicBezTo>
                  <a:cubicBezTo>
                    <a:pt x="1241" y="388"/>
                    <a:pt x="1251" y="425"/>
                    <a:pt x="1255" y="453"/>
                  </a:cubicBezTo>
                  <a:cubicBezTo>
                    <a:pt x="1255" y="468"/>
                    <a:pt x="1260" y="477"/>
                    <a:pt x="1260" y="481"/>
                  </a:cubicBezTo>
                  <a:lnTo>
                    <a:pt x="1260" y="492"/>
                  </a:lnTo>
                  <a:lnTo>
                    <a:pt x="1260" y="496"/>
                  </a:lnTo>
                  <a:cubicBezTo>
                    <a:pt x="1260" y="501"/>
                    <a:pt x="1264" y="505"/>
                    <a:pt x="1269" y="505"/>
                  </a:cubicBezTo>
                  <a:cubicBezTo>
                    <a:pt x="1273" y="505"/>
                    <a:pt x="1279" y="501"/>
                    <a:pt x="1279" y="496"/>
                  </a:cubicBezTo>
                  <a:cubicBezTo>
                    <a:pt x="1279" y="492"/>
                    <a:pt x="1269" y="374"/>
                    <a:pt x="1208" y="246"/>
                  </a:cubicBezTo>
                  <a:cubicBezTo>
                    <a:pt x="1175" y="185"/>
                    <a:pt x="1127" y="124"/>
                    <a:pt x="1066" y="76"/>
                  </a:cubicBezTo>
                  <a:cubicBezTo>
                    <a:pt x="1001" y="29"/>
                    <a:pt x="916" y="0"/>
                    <a:pt x="807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0"/>
            <p:cNvSpPr/>
            <p:nvPr/>
          </p:nvSpPr>
          <p:spPr>
            <a:xfrm>
              <a:off x="5886083" y="3379190"/>
              <a:ext cx="34341" cy="26146"/>
            </a:xfrm>
            <a:custGeom>
              <a:rect b="b" l="l" r="r" t="t"/>
              <a:pathLst>
                <a:path extrusionOk="0" h="485" w="637">
                  <a:moveTo>
                    <a:pt x="478" y="0"/>
                  </a:moveTo>
                  <a:cubicBezTo>
                    <a:pt x="451" y="0"/>
                    <a:pt x="425" y="8"/>
                    <a:pt x="401" y="23"/>
                  </a:cubicBezTo>
                  <a:lnTo>
                    <a:pt x="85" y="221"/>
                  </a:lnTo>
                  <a:cubicBezTo>
                    <a:pt x="18" y="264"/>
                    <a:pt x="0" y="353"/>
                    <a:pt x="42" y="419"/>
                  </a:cubicBezTo>
                  <a:cubicBezTo>
                    <a:pt x="70" y="461"/>
                    <a:pt x="114" y="484"/>
                    <a:pt x="160" y="484"/>
                  </a:cubicBezTo>
                  <a:cubicBezTo>
                    <a:pt x="186" y="484"/>
                    <a:pt x="212" y="477"/>
                    <a:pt x="236" y="462"/>
                  </a:cubicBezTo>
                  <a:lnTo>
                    <a:pt x="551" y="264"/>
                  </a:lnTo>
                  <a:cubicBezTo>
                    <a:pt x="618" y="221"/>
                    <a:pt x="636" y="131"/>
                    <a:pt x="599" y="66"/>
                  </a:cubicBezTo>
                  <a:cubicBezTo>
                    <a:pt x="572" y="23"/>
                    <a:pt x="525" y="0"/>
                    <a:pt x="478" y="0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0"/>
            <p:cNvSpPr/>
            <p:nvPr/>
          </p:nvSpPr>
          <p:spPr>
            <a:xfrm>
              <a:off x="5886568" y="3378597"/>
              <a:ext cx="33370" cy="27278"/>
            </a:xfrm>
            <a:custGeom>
              <a:rect b="b" l="l" r="r" t="t"/>
              <a:pathLst>
                <a:path extrusionOk="0" h="506" w="619">
                  <a:moveTo>
                    <a:pt x="468" y="20"/>
                  </a:moveTo>
                  <a:cubicBezTo>
                    <a:pt x="510" y="20"/>
                    <a:pt x="553" y="44"/>
                    <a:pt x="581" y="81"/>
                  </a:cubicBezTo>
                  <a:cubicBezTo>
                    <a:pt x="595" y="105"/>
                    <a:pt x="599" y="129"/>
                    <a:pt x="599" y="151"/>
                  </a:cubicBezTo>
                  <a:cubicBezTo>
                    <a:pt x="599" y="194"/>
                    <a:pt x="581" y="242"/>
                    <a:pt x="538" y="265"/>
                  </a:cubicBezTo>
                  <a:lnTo>
                    <a:pt x="222" y="463"/>
                  </a:lnTo>
                  <a:cubicBezTo>
                    <a:pt x="198" y="477"/>
                    <a:pt x="175" y="486"/>
                    <a:pt x="151" y="486"/>
                  </a:cubicBezTo>
                  <a:cubicBezTo>
                    <a:pt x="109" y="486"/>
                    <a:pt x="66" y="463"/>
                    <a:pt x="38" y="425"/>
                  </a:cubicBezTo>
                  <a:cubicBezTo>
                    <a:pt x="24" y="401"/>
                    <a:pt x="20" y="378"/>
                    <a:pt x="20" y="355"/>
                  </a:cubicBezTo>
                  <a:cubicBezTo>
                    <a:pt x="20" y="308"/>
                    <a:pt x="43" y="265"/>
                    <a:pt x="81" y="242"/>
                  </a:cubicBezTo>
                  <a:lnTo>
                    <a:pt x="396" y="38"/>
                  </a:lnTo>
                  <a:cubicBezTo>
                    <a:pt x="420" y="25"/>
                    <a:pt x="444" y="20"/>
                    <a:pt x="468" y="20"/>
                  </a:cubicBezTo>
                  <a:close/>
                  <a:moveTo>
                    <a:pt x="468" y="1"/>
                  </a:moveTo>
                  <a:cubicBezTo>
                    <a:pt x="439" y="1"/>
                    <a:pt x="411" y="10"/>
                    <a:pt x="387" y="25"/>
                  </a:cubicBezTo>
                  <a:lnTo>
                    <a:pt x="72" y="223"/>
                  </a:lnTo>
                  <a:cubicBezTo>
                    <a:pt x="24" y="255"/>
                    <a:pt x="0" y="303"/>
                    <a:pt x="0" y="355"/>
                  </a:cubicBezTo>
                  <a:cubicBezTo>
                    <a:pt x="0" y="378"/>
                    <a:pt x="9" y="406"/>
                    <a:pt x="24" y="434"/>
                  </a:cubicBezTo>
                  <a:cubicBezTo>
                    <a:pt x="52" y="477"/>
                    <a:pt x="100" y="506"/>
                    <a:pt x="151" y="506"/>
                  </a:cubicBezTo>
                  <a:cubicBezTo>
                    <a:pt x="179" y="506"/>
                    <a:pt x="207" y="497"/>
                    <a:pt x="231" y="482"/>
                  </a:cubicBezTo>
                  <a:lnTo>
                    <a:pt x="547" y="279"/>
                  </a:lnTo>
                  <a:cubicBezTo>
                    <a:pt x="595" y="251"/>
                    <a:pt x="618" y="203"/>
                    <a:pt x="618" y="151"/>
                  </a:cubicBezTo>
                  <a:cubicBezTo>
                    <a:pt x="618" y="123"/>
                    <a:pt x="614" y="95"/>
                    <a:pt x="595" y="72"/>
                  </a:cubicBezTo>
                  <a:cubicBezTo>
                    <a:pt x="566" y="25"/>
                    <a:pt x="519" y="1"/>
                    <a:pt x="468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5899021" y="3412021"/>
              <a:ext cx="35365" cy="21672"/>
            </a:xfrm>
            <a:custGeom>
              <a:rect b="b" l="l" r="r" t="t"/>
              <a:pathLst>
                <a:path extrusionOk="0" h="402" w="656">
                  <a:moveTo>
                    <a:pt x="494" y="1"/>
                  </a:moveTo>
                  <a:cubicBezTo>
                    <a:pt x="479" y="1"/>
                    <a:pt x="463" y="3"/>
                    <a:pt x="448" y="8"/>
                  </a:cubicBezTo>
                  <a:lnTo>
                    <a:pt x="113" y="126"/>
                  </a:lnTo>
                  <a:cubicBezTo>
                    <a:pt x="43" y="149"/>
                    <a:pt x="0" y="230"/>
                    <a:pt x="28" y="306"/>
                  </a:cubicBezTo>
                  <a:cubicBezTo>
                    <a:pt x="48" y="365"/>
                    <a:pt x="103" y="402"/>
                    <a:pt x="163" y="402"/>
                  </a:cubicBezTo>
                  <a:cubicBezTo>
                    <a:pt x="178" y="402"/>
                    <a:pt x="193" y="400"/>
                    <a:pt x="208" y="395"/>
                  </a:cubicBezTo>
                  <a:lnTo>
                    <a:pt x="542" y="277"/>
                  </a:lnTo>
                  <a:cubicBezTo>
                    <a:pt x="618" y="253"/>
                    <a:pt x="656" y="173"/>
                    <a:pt x="633" y="97"/>
                  </a:cubicBezTo>
                  <a:cubicBezTo>
                    <a:pt x="610" y="37"/>
                    <a:pt x="554" y="1"/>
                    <a:pt x="494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5899561" y="3411697"/>
              <a:ext cx="34341" cy="22373"/>
            </a:xfrm>
            <a:custGeom>
              <a:rect b="b" l="l" r="r" t="t"/>
              <a:pathLst>
                <a:path extrusionOk="0" h="415" w="637">
                  <a:moveTo>
                    <a:pt x="486" y="18"/>
                  </a:moveTo>
                  <a:cubicBezTo>
                    <a:pt x="543" y="18"/>
                    <a:pt x="595" y="52"/>
                    <a:pt x="613" y="109"/>
                  </a:cubicBezTo>
                  <a:cubicBezTo>
                    <a:pt x="617" y="122"/>
                    <a:pt x="617" y="137"/>
                    <a:pt x="617" y="151"/>
                  </a:cubicBezTo>
                  <a:cubicBezTo>
                    <a:pt x="617" y="203"/>
                    <a:pt x="584" y="255"/>
                    <a:pt x="528" y="273"/>
                  </a:cubicBezTo>
                  <a:lnTo>
                    <a:pt x="193" y="392"/>
                  </a:lnTo>
                  <a:cubicBezTo>
                    <a:pt x="179" y="396"/>
                    <a:pt x="164" y="396"/>
                    <a:pt x="151" y="396"/>
                  </a:cubicBezTo>
                  <a:cubicBezTo>
                    <a:pt x="99" y="396"/>
                    <a:pt x="47" y="364"/>
                    <a:pt x="29" y="307"/>
                  </a:cubicBezTo>
                  <a:cubicBezTo>
                    <a:pt x="23" y="292"/>
                    <a:pt x="18" y="279"/>
                    <a:pt x="18" y="264"/>
                  </a:cubicBezTo>
                  <a:cubicBezTo>
                    <a:pt x="18" y="212"/>
                    <a:pt x="51" y="160"/>
                    <a:pt x="108" y="142"/>
                  </a:cubicBezTo>
                  <a:lnTo>
                    <a:pt x="443" y="24"/>
                  </a:lnTo>
                  <a:cubicBezTo>
                    <a:pt x="458" y="18"/>
                    <a:pt x="471" y="18"/>
                    <a:pt x="486" y="18"/>
                  </a:cubicBezTo>
                  <a:close/>
                  <a:moveTo>
                    <a:pt x="486" y="0"/>
                  </a:moveTo>
                  <a:cubicBezTo>
                    <a:pt x="471" y="0"/>
                    <a:pt x="453" y="0"/>
                    <a:pt x="438" y="5"/>
                  </a:cubicBezTo>
                  <a:lnTo>
                    <a:pt x="103" y="122"/>
                  </a:lnTo>
                  <a:cubicBezTo>
                    <a:pt x="38" y="142"/>
                    <a:pt x="0" y="203"/>
                    <a:pt x="0" y="264"/>
                  </a:cubicBezTo>
                  <a:cubicBezTo>
                    <a:pt x="0" y="283"/>
                    <a:pt x="5" y="297"/>
                    <a:pt x="9" y="316"/>
                  </a:cubicBezTo>
                  <a:cubicBezTo>
                    <a:pt x="29" y="377"/>
                    <a:pt x="90" y="414"/>
                    <a:pt x="151" y="414"/>
                  </a:cubicBezTo>
                  <a:cubicBezTo>
                    <a:pt x="170" y="414"/>
                    <a:pt x="184" y="414"/>
                    <a:pt x="203" y="410"/>
                  </a:cubicBezTo>
                  <a:lnTo>
                    <a:pt x="538" y="292"/>
                  </a:lnTo>
                  <a:cubicBezTo>
                    <a:pt x="599" y="273"/>
                    <a:pt x="636" y="212"/>
                    <a:pt x="636" y="151"/>
                  </a:cubicBezTo>
                  <a:cubicBezTo>
                    <a:pt x="636" y="132"/>
                    <a:pt x="636" y="118"/>
                    <a:pt x="632" y="99"/>
                  </a:cubicBezTo>
                  <a:cubicBezTo>
                    <a:pt x="608" y="38"/>
                    <a:pt x="552" y="0"/>
                    <a:pt x="486" y="0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5897242" y="3444313"/>
              <a:ext cx="34395" cy="25068"/>
            </a:xfrm>
            <a:custGeom>
              <a:rect b="b" l="l" r="r" t="t"/>
              <a:pathLst>
                <a:path extrusionOk="0" h="465" w="638">
                  <a:moveTo>
                    <a:pt x="159" y="1"/>
                  </a:moveTo>
                  <a:cubicBezTo>
                    <a:pt x="111" y="1"/>
                    <a:pt x="63" y="27"/>
                    <a:pt x="38" y="74"/>
                  </a:cubicBezTo>
                  <a:cubicBezTo>
                    <a:pt x="0" y="140"/>
                    <a:pt x="24" y="229"/>
                    <a:pt x="90" y="268"/>
                  </a:cubicBezTo>
                  <a:lnTo>
                    <a:pt x="406" y="447"/>
                  </a:lnTo>
                  <a:cubicBezTo>
                    <a:pt x="429" y="459"/>
                    <a:pt x="453" y="464"/>
                    <a:pt x="477" y="464"/>
                  </a:cubicBezTo>
                  <a:cubicBezTo>
                    <a:pt x="527" y="464"/>
                    <a:pt x="574" y="439"/>
                    <a:pt x="599" y="395"/>
                  </a:cubicBezTo>
                  <a:cubicBezTo>
                    <a:pt x="638" y="324"/>
                    <a:pt x="614" y="240"/>
                    <a:pt x="547" y="201"/>
                  </a:cubicBezTo>
                  <a:lnTo>
                    <a:pt x="231" y="22"/>
                  </a:lnTo>
                  <a:cubicBezTo>
                    <a:pt x="209" y="8"/>
                    <a:pt x="184" y="1"/>
                    <a:pt x="159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5897728" y="3443936"/>
              <a:ext cx="33370" cy="25985"/>
            </a:xfrm>
            <a:custGeom>
              <a:rect b="b" l="l" r="r" t="t"/>
              <a:pathLst>
                <a:path extrusionOk="0" h="482" w="619">
                  <a:moveTo>
                    <a:pt x="152" y="20"/>
                  </a:moveTo>
                  <a:cubicBezTo>
                    <a:pt x="176" y="20"/>
                    <a:pt x="198" y="25"/>
                    <a:pt x="218" y="34"/>
                  </a:cubicBezTo>
                  <a:lnTo>
                    <a:pt x="534" y="213"/>
                  </a:lnTo>
                  <a:cubicBezTo>
                    <a:pt x="577" y="241"/>
                    <a:pt x="600" y="284"/>
                    <a:pt x="600" y="331"/>
                  </a:cubicBezTo>
                  <a:cubicBezTo>
                    <a:pt x="600" y="354"/>
                    <a:pt x="595" y="373"/>
                    <a:pt x="581" y="397"/>
                  </a:cubicBezTo>
                  <a:cubicBezTo>
                    <a:pt x="557" y="439"/>
                    <a:pt x="515" y="463"/>
                    <a:pt x="468" y="463"/>
                  </a:cubicBezTo>
                  <a:cubicBezTo>
                    <a:pt x="444" y="463"/>
                    <a:pt x="425" y="458"/>
                    <a:pt x="402" y="445"/>
                  </a:cubicBezTo>
                  <a:lnTo>
                    <a:pt x="85" y="265"/>
                  </a:lnTo>
                  <a:cubicBezTo>
                    <a:pt x="43" y="241"/>
                    <a:pt x="20" y="199"/>
                    <a:pt x="20" y="152"/>
                  </a:cubicBezTo>
                  <a:cubicBezTo>
                    <a:pt x="20" y="128"/>
                    <a:pt x="24" y="105"/>
                    <a:pt x="39" y="86"/>
                  </a:cubicBezTo>
                  <a:cubicBezTo>
                    <a:pt x="63" y="43"/>
                    <a:pt x="105" y="20"/>
                    <a:pt x="152" y="20"/>
                  </a:cubicBezTo>
                  <a:close/>
                  <a:moveTo>
                    <a:pt x="152" y="1"/>
                  </a:moveTo>
                  <a:cubicBezTo>
                    <a:pt x="100" y="1"/>
                    <a:pt x="48" y="29"/>
                    <a:pt x="20" y="77"/>
                  </a:cubicBezTo>
                  <a:cubicBezTo>
                    <a:pt x="6" y="99"/>
                    <a:pt x="0" y="123"/>
                    <a:pt x="0" y="152"/>
                  </a:cubicBezTo>
                  <a:cubicBezTo>
                    <a:pt x="0" y="204"/>
                    <a:pt x="29" y="256"/>
                    <a:pt x="76" y="284"/>
                  </a:cubicBezTo>
                  <a:lnTo>
                    <a:pt x="392" y="463"/>
                  </a:lnTo>
                  <a:cubicBezTo>
                    <a:pt x="416" y="477"/>
                    <a:pt x="444" y="482"/>
                    <a:pt x="468" y="482"/>
                  </a:cubicBezTo>
                  <a:cubicBezTo>
                    <a:pt x="520" y="482"/>
                    <a:pt x="572" y="454"/>
                    <a:pt x="600" y="406"/>
                  </a:cubicBezTo>
                  <a:cubicBezTo>
                    <a:pt x="614" y="382"/>
                    <a:pt x="618" y="354"/>
                    <a:pt x="618" y="331"/>
                  </a:cubicBezTo>
                  <a:cubicBezTo>
                    <a:pt x="618" y="279"/>
                    <a:pt x="590" y="227"/>
                    <a:pt x="544" y="199"/>
                  </a:cubicBezTo>
                  <a:lnTo>
                    <a:pt x="227" y="20"/>
                  </a:lnTo>
                  <a:cubicBezTo>
                    <a:pt x="204" y="6"/>
                    <a:pt x="180" y="1"/>
                    <a:pt x="152" y="1"/>
                  </a:cubicBezTo>
                  <a:close/>
                </a:path>
              </a:pathLst>
            </a:custGeom>
            <a:solidFill>
              <a:srgbClr val="813E6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5499222" y="3414770"/>
              <a:ext cx="110246" cy="36228"/>
            </a:xfrm>
            <a:custGeom>
              <a:rect b="b" l="l" r="r" t="t"/>
              <a:pathLst>
                <a:path extrusionOk="0" h="672" w="2045">
                  <a:moveTo>
                    <a:pt x="1045" y="1"/>
                  </a:moveTo>
                  <a:cubicBezTo>
                    <a:pt x="529" y="1"/>
                    <a:pt x="0" y="132"/>
                    <a:pt x="8" y="429"/>
                  </a:cubicBezTo>
                  <a:cubicBezTo>
                    <a:pt x="14" y="596"/>
                    <a:pt x="391" y="671"/>
                    <a:pt x="816" y="671"/>
                  </a:cubicBezTo>
                  <a:cubicBezTo>
                    <a:pt x="1387" y="671"/>
                    <a:pt x="2044" y="536"/>
                    <a:pt x="2012" y="307"/>
                  </a:cubicBezTo>
                  <a:cubicBezTo>
                    <a:pt x="1985" y="112"/>
                    <a:pt x="1520" y="1"/>
                    <a:pt x="1045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0"/>
            <p:cNvSpPr/>
            <p:nvPr/>
          </p:nvSpPr>
          <p:spPr>
            <a:xfrm>
              <a:off x="5346764" y="3440054"/>
              <a:ext cx="63560" cy="32939"/>
            </a:xfrm>
            <a:custGeom>
              <a:rect b="b" l="l" r="r" t="t"/>
              <a:pathLst>
                <a:path extrusionOk="0" h="611" w="1179">
                  <a:moveTo>
                    <a:pt x="805" y="0"/>
                  </a:moveTo>
                  <a:cubicBezTo>
                    <a:pt x="486" y="0"/>
                    <a:pt x="1" y="282"/>
                    <a:pt x="73" y="554"/>
                  </a:cubicBezTo>
                  <a:cubicBezTo>
                    <a:pt x="82" y="593"/>
                    <a:pt x="130" y="610"/>
                    <a:pt x="202" y="610"/>
                  </a:cubicBezTo>
                  <a:cubicBezTo>
                    <a:pt x="497" y="610"/>
                    <a:pt x="1179" y="317"/>
                    <a:pt x="1035" y="97"/>
                  </a:cubicBezTo>
                  <a:cubicBezTo>
                    <a:pt x="991" y="29"/>
                    <a:pt x="906" y="0"/>
                    <a:pt x="805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0"/>
            <p:cNvSpPr/>
            <p:nvPr/>
          </p:nvSpPr>
          <p:spPr>
            <a:xfrm>
              <a:off x="5555559" y="3491485"/>
              <a:ext cx="25985" cy="39947"/>
            </a:xfrm>
            <a:custGeom>
              <a:rect b="b" l="l" r="r" t="t"/>
              <a:pathLst>
                <a:path extrusionOk="0" h="741" w="482">
                  <a:moveTo>
                    <a:pt x="245" y="1"/>
                  </a:moveTo>
                  <a:cubicBezTo>
                    <a:pt x="120" y="1"/>
                    <a:pt x="15" y="164"/>
                    <a:pt x="9" y="364"/>
                  </a:cubicBezTo>
                  <a:cubicBezTo>
                    <a:pt x="0" y="567"/>
                    <a:pt x="100" y="736"/>
                    <a:pt x="227" y="741"/>
                  </a:cubicBezTo>
                  <a:cubicBezTo>
                    <a:pt x="229" y="741"/>
                    <a:pt x="230" y="741"/>
                    <a:pt x="232" y="741"/>
                  </a:cubicBezTo>
                  <a:cubicBezTo>
                    <a:pt x="362" y="741"/>
                    <a:pt x="468" y="578"/>
                    <a:pt x="472" y="378"/>
                  </a:cubicBezTo>
                  <a:cubicBezTo>
                    <a:pt x="481" y="175"/>
                    <a:pt x="383" y="5"/>
                    <a:pt x="251" y="1"/>
                  </a:cubicBezTo>
                  <a:cubicBezTo>
                    <a:pt x="249" y="1"/>
                    <a:pt x="247" y="1"/>
                    <a:pt x="245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5373557" y="3510838"/>
              <a:ext cx="25985" cy="39947"/>
            </a:xfrm>
            <a:custGeom>
              <a:rect b="b" l="l" r="r" t="t"/>
              <a:pathLst>
                <a:path extrusionOk="0" h="741" w="482">
                  <a:moveTo>
                    <a:pt x="250" y="0"/>
                  </a:moveTo>
                  <a:cubicBezTo>
                    <a:pt x="120" y="0"/>
                    <a:pt x="14" y="163"/>
                    <a:pt x="9" y="364"/>
                  </a:cubicBezTo>
                  <a:cubicBezTo>
                    <a:pt x="0" y="566"/>
                    <a:pt x="99" y="736"/>
                    <a:pt x="231" y="741"/>
                  </a:cubicBezTo>
                  <a:cubicBezTo>
                    <a:pt x="233" y="741"/>
                    <a:pt x="235" y="741"/>
                    <a:pt x="236" y="741"/>
                  </a:cubicBezTo>
                  <a:cubicBezTo>
                    <a:pt x="361" y="741"/>
                    <a:pt x="467" y="577"/>
                    <a:pt x="471" y="377"/>
                  </a:cubicBezTo>
                  <a:cubicBezTo>
                    <a:pt x="481" y="175"/>
                    <a:pt x="382" y="5"/>
                    <a:pt x="255" y="0"/>
                  </a:cubicBezTo>
                  <a:cubicBezTo>
                    <a:pt x="253" y="0"/>
                    <a:pt x="251" y="0"/>
                    <a:pt x="250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5423640" y="3500488"/>
              <a:ext cx="51107" cy="81027"/>
            </a:xfrm>
            <a:custGeom>
              <a:rect b="b" l="l" r="r" t="t"/>
              <a:pathLst>
                <a:path extrusionOk="0" h="1503" w="948">
                  <a:moveTo>
                    <a:pt x="358" y="0"/>
                  </a:moveTo>
                  <a:cubicBezTo>
                    <a:pt x="355" y="0"/>
                    <a:pt x="351" y="1"/>
                    <a:pt x="349" y="3"/>
                  </a:cubicBezTo>
                  <a:cubicBezTo>
                    <a:pt x="349" y="3"/>
                    <a:pt x="345" y="12"/>
                    <a:pt x="349" y="18"/>
                  </a:cubicBezTo>
                  <a:cubicBezTo>
                    <a:pt x="349" y="18"/>
                    <a:pt x="354" y="23"/>
                    <a:pt x="368" y="41"/>
                  </a:cubicBezTo>
                  <a:cubicBezTo>
                    <a:pt x="401" y="93"/>
                    <a:pt x="495" y="230"/>
                    <a:pt x="580" y="376"/>
                  </a:cubicBezTo>
                  <a:cubicBezTo>
                    <a:pt x="623" y="452"/>
                    <a:pt x="665" y="532"/>
                    <a:pt x="693" y="602"/>
                  </a:cubicBezTo>
                  <a:cubicBezTo>
                    <a:pt x="721" y="673"/>
                    <a:pt x="741" y="739"/>
                    <a:pt x="741" y="791"/>
                  </a:cubicBezTo>
                  <a:cubicBezTo>
                    <a:pt x="741" y="819"/>
                    <a:pt x="736" y="843"/>
                    <a:pt x="721" y="861"/>
                  </a:cubicBezTo>
                  <a:cubicBezTo>
                    <a:pt x="708" y="876"/>
                    <a:pt x="693" y="890"/>
                    <a:pt x="665" y="895"/>
                  </a:cubicBezTo>
                  <a:cubicBezTo>
                    <a:pt x="519" y="918"/>
                    <a:pt x="354" y="980"/>
                    <a:pt x="227" y="1055"/>
                  </a:cubicBezTo>
                  <a:cubicBezTo>
                    <a:pt x="160" y="1098"/>
                    <a:pt x="103" y="1140"/>
                    <a:pt x="66" y="1192"/>
                  </a:cubicBezTo>
                  <a:cubicBezTo>
                    <a:pt x="23" y="1239"/>
                    <a:pt x="0" y="1296"/>
                    <a:pt x="0" y="1352"/>
                  </a:cubicBezTo>
                  <a:cubicBezTo>
                    <a:pt x="0" y="1366"/>
                    <a:pt x="0" y="1376"/>
                    <a:pt x="5" y="1390"/>
                  </a:cubicBezTo>
                  <a:cubicBezTo>
                    <a:pt x="10" y="1414"/>
                    <a:pt x="19" y="1433"/>
                    <a:pt x="33" y="1446"/>
                  </a:cubicBezTo>
                  <a:cubicBezTo>
                    <a:pt x="57" y="1466"/>
                    <a:pt x="94" y="1484"/>
                    <a:pt x="132" y="1489"/>
                  </a:cubicBezTo>
                  <a:cubicBezTo>
                    <a:pt x="175" y="1498"/>
                    <a:pt x="221" y="1503"/>
                    <a:pt x="278" y="1503"/>
                  </a:cubicBezTo>
                  <a:cubicBezTo>
                    <a:pt x="552" y="1503"/>
                    <a:pt x="939" y="1399"/>
                    <a:pt x="939" y="1399"/>
                  </a:cubicBezTo>
                  <a:cubicBezTo>
                    <a:pt x="943" y="1399"/>
                    <a:pt x="948" y="1394"/>
                    <a:pt x="943" y="1390"/>
                  </a:cubicBezTo>
                  <a:cubicBezTo>
                    <a:pt x="943" y="1387"/>
                    <a:pt x="941" y="1383"/>
                    <a:pt x="938" y="1383"/>
                  </a:cubicBezTo>
                  <a:cubicBezTo>
                    <a:pt x="937" y="1383"/>
                    <a:pt x="936" y="1384"/>
                    <a:pt x="934" y="1385"/>
                  </a:cubicBezTo>
                  <a:cubicBezTo>
                    <a:pt x="934" y="1385"/>
                    <a:pt x="929" y="1385"/>
                    <a:pt x="915" y="1390"/>
                  </a:cubicBezTo>
                  <a:cubicBezTo>
                    <a:pt x="839" y="1409"/>
                    <a:pt x="514" y="1484"/>
                    <a:pt x="278" y="1484"/>
                  </a:cubicBezTo>
                  <a:cubicBezTo>
                    <a:pt x="208" y="1484"/>
                    <a:pt x="146" y="1479"/>
                    <a:pt x="103" y="1461"/>
                  </a:cubicBezTo>
                  <a:cubicBezTo>
                    <a:pt x="80" y="1455"/>
                    <a:pt x="62" y="1442"/>
                    <a:pt x="47" y="1433"/>
                  </a:cubicBezTo>
                  <a:cubicBezTo>
                    <a:pt x="33" y="1418"/>
                    <a:pt x="23" y="1405"/>
                    <a:pt x="23" y="1385"/>
                  </a:cubicBezTo>
                  <a:cubicBezTo>
                    <a:pt x="19" y="1376"/>
                    <a:pt x="19" y="1362"/>
                    <a:pt x="19" y="1352"/>
                  </a:cubicBezTo>
                  <a:cubicBezTo>
                    <a:pt x="19" y="1300"/>
                    <a:pt x="42" y="1248"/>
                    <a:pt x="80" y="1201"/>
                  </a:cubicBezTo>
                  <a:cubicBezTo>
                    <a:pt x="136" y="1131"/>
                    <a:pt x="231" y="1070"/>
                    <a:pt x="334" y="1017"/>
                  </a:cubicBezTo>
                  <a:cubicBezTo>
                    <a:pt x="443" y="970"/>
                    <a:pt x="561" y="933"/>
                    <a:pt x="665" y="913"/>
                  </a:cubicBezTo>
                  <a:cubicBezTo>
                    <a:pt x="698" y="909"/>
                    <a:pt x="721" y="890"/>
                    <a:pt x="736" y="871"/>
                  </a:cubicBezTo>
                  <a:cubicBezTo>
                    <a:pt x="750" y="848"/>
                    <a:pt x="759" y="824"/>
                    <a:pt x="759" y="791"/>
                  </a:cubicBezTo>
                  <a:cubicBezTo>
                    <a:pt x="759" y="730"/>
                    <a:pt x="730" y="650"/>
                    <a:pt x="698" y="565"/>
                  </a:cubicBezTo>
                  <a:cubicBezTo>
                    <a:pt x="584" y="310"/>
                    <a:pt x="363" y="3"/>
                    <a:pt x="363" y="3"/>
                  </a:cubicBezTo>
                  <a:cubicBezTo>
                    <a:pt x="363" y="1"/>
                    <a:pt x="360" y="0"/>
                    <a:pt x="358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5520948" y="3573374"/>
              <a:ext cx="57306" cy="36120"/>
            </a:xfrm>
            <a:custGeom>
              <a:rect b="b" l="l" r="r" t="t"/>
              <a:pathLst>
                <a:path extrusionOk="0" h="670" w="1063">
                  <a:moveTo>
                    <a:pt x="1053" y="0"/>
                  </a:moveTo>
                  <a:cubicBezTo>
                    <a:pt x="1048" y="0"/>
                    <a:pt x="1043" y="5"/>
                    <a:pt x="1043" y="14"/>
                  </a:cubicBezTo>
                  <a:lnTo>
                    <a:pt x="1043" y="19"/>
                  </a:lnTo>
                  <a:cubicBezTo>
                    <a:pt x="1043" y="42"/>
                    <a:pt x="1043" y="142"/>
                    <a:pt x="1001" y="251"/>
                  </a:cubicBezTo>
                  <a:cubicBezTo>
                    <a:pt x="963" y="364"/>
                    <a:pt x="888" y="491"/>
                    <a:pt x="747" y="580"/>
                  </a:cubicBezTo>
                  <a:cubicBezTo>
                    <a:pt x="657" y="632"/>
                    <a:pt x="567" y="651"/>
                    <a:pt x="473" y="651"/>
                  </a:cubicBezTo>
                  <a:cubicBezTo>
                    <a:pt x="355" y="651"/>
                    <a:pt x="242" y="618"/>
                    <a:pt x="157" y="584"/>
                  </a:cubicBezTo>
                  <a:cubicBezTo>
                    <a:pt x="114" y="566"/>
                    <a:pt x="77" y="547"/>
                    <a:pt x="53" y="538"/>
                  </a:cubicBezTo>
                  <a:cubicBezTo>
                    <a:pt x="44" y="528"/>
                    <a:pt x="35" y="523"/>
                    <a:pt x="24" y="519"/>
                  </a:cubicBezTo>
                  <a:lnTo>
                    <a:pt x="20" y="519"/>
                  </a:lnTo>
                  <a:lnTo>
                    <a:pt x="15" y="514"/>
                  </a:lnTo>
                  <a:cubicBezTo>
                    <a:pt x="11" y="514"/>
                    <a:pt x="6" y="514"/>
                    <a:pt x="1" y="519"/>
                  </a:cubicBezTo>
                  <a:cubicBezTo>
                    <a:pt x="1" y="523"/>
                    <a:pt x="1" y="528"/>
                    <a:pt x="6" y="534"/>
                  </a:cubicBezTo>
                  <a:cubicBezTo>
                    <a:pt x="6" y="534"/>
                    <a:pt x="227" y="669"/>
                    <a:pt x="473" y="669"/>
                  </a:cubicBezTo>
                  <a:cubicBezTo>
                    <a:pt x="567" y="669"/>
                    <a:pt x="666" y="651"/>
                    <a:pt x="756" y="595"/>
                  </a:cubicBezTo>
                  <a:cubicBezTo>
                    <a:pt x="902" y="500"/>
                    <a:pt x="982" y="373"/>
                    <a:pt x="1019" y="255"/>
                  </a:cubicBezTo>
                  <a:cubicBezTo>
                    <a:pt x="1062" y="142"/>
                    <a:pt x="1062" y="47"/>
                    <a:pt x="1062" y="19"/>
                  </a:cubicBezTo>
                  <a:lnTo>
                    <a:pt x="1062" y="10"/>
                  </a:lnTo>
                  <a:cubicBezTo>
                    <a:pt x="1062" y="5"/>
                    <a:pt x="1058" y="0"/>
                    <a:pt x="1053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0"/>
            <p:cNvSpPr/>
            <p:nvPr/>
          </p:nvSpPr>
          <p:spPr>
            <a:xfrm>
              <a:off x="4750408" y="3631543"/>
              <a:ext cx="750319" cy="692420"/>
            </a:xfrm>
            <a:custGeom>
              <a:rect b="b" l="l" r="r" t="t"/>
              <a:pathLst>
                <a:path extrusionOk="0" h="12844" w="13918">
                  <a:moveTo>
                    <a:pt x="4372" y="1"/>
                  </a:moveTo>
                  <a:cubicBezTo>
                    <a:pt x="4117" y="1"/>
                    <a:pt x="3828" y="30"/>
                    <a:pt x="3495" y="91"/>
                  </a:cubicBezTo>
                  <a:cubicBezTo>
                    <a:pt x="1014" y="543"/>
                    <a:pt x="265" y="6381"/>
                    <a:pt x="142" y="7014"/>
                  </a:cubicBezTo>
                  <a:cubicBezTo>
                    <a:pt x="15" y="7645"/>
                    <a:pt x="435" y="7739"/>
                    <a:pt x="218" y="7891"/>
                  </a:cubicBezTo>
                  <a:cubicBezTo>
                    <a:pt x="0" y="8041"/>
                    <a:pt x="0" y="8838"/>
                    <a:pt x="0" y="8838"/>
                  </a:cubicBezTo>
                  <a:lnTo>
                    <a:pt x="1981" y="9117"/>
                  </a:lnTo>
                  <a:cubicBezTo>
                    <a:pt x="1981" y="9117"/>
                    <a:pt x="2580" y="2953"/>
                    <a:pt x="4099" y="2713"/>
                  </a:cubicBezTo>
                  <a:cubicBezTo>
                    <a:pt x="4217" y="2694"/>
                    <a:pt x="4324" y="2684"/>
                    <a:pt x="4422" y="2684"/>
                  </a:cubicBezTo>
                  <a:cubicBezTo>
                    <a:pt x="5586" y="2684"/>
                    <a:pt x="5467" y="4065"/>
                    <a:pt x="6989" y="7683"/>
                  </a:cubicBezTo>
                  <a:cubicBezTo>
                    <a:pt x="8535" y="11360"/>
                    <a:pt x="10187" y="12844"/>
                    <a:pt x="12032" y="12844"/>
                  </a:cubicBezTo>
                  <a:cubicBezTo>
                    <a:pt x="12158" y="12844"/>
                    <a:pt x="12285" y="12837"/>
                    <a:pt x="12413" y="12823"/>
                  </a:cubicBezTo>
                  <a:cubicBezTo>
                    <a:pt x="13918" y="12668"/>
                    <a:pt x="12866" y="8956"/>
                    <a:pt x="12032" y="8956"/>
                  </a:cubicBezTo>
                  <a:cubicBezTo>
                    <a:pt x="12030" y="8956"/>
                    <a:pt x="12028" y="8956"/>
                    <a:pt x="12026" y="8956"/>
                  </a:cubicBezTo>
                  <a:cubicBezTo>
                    <a:pt x="12023" y="8956"/>
                    <a:pt x="12020" y="8956"/>
                    <a:pt x="12018" y="8956"/>
                  </a:cubicBezTo>
                  <a:cubicBezTo>
                    <a:pt x="11174" y="8956"/>
                    <a:pt x="9135" y="5916"/>
                    <a:pt x="7579" y="3406"/>
                  </a:cubicBezTo>
                  <a:cubicBezTo>
                    <a:pt x="6224" y="1230"/>
                    <a:pt x="6013" y="1"/>
                    <a:pt x="4372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0"/>
            <p:cNvSpPr/>
            <p:nvPr/>
          </p:nvSpPr>
          <p:spPr>
            <a:xfrm>
              <a:off x="4815531" y="3750308"/>
              <a:ext cx="226799" cy="371979"/>
            </a:xfrm>
            <a:custGeom>
              <a:rect b="b" l="l" r="r" t="t"/>
              <a:pathLst>
                <a:path extrusionOk="0" h="6900" w="4207">
                  <a:moveTo>
                    <a:pt x="2745" y="1"/>
                  </a:moveTo>
                  <a:cubicBezTo>
                    <a:pt x="1019" y="1"/>
                    <a:pt x="235" y="4919"/>
                    <a:pt x="0" y="6781"/>
                  </a:cubicBezTo>
                  <a:lnTo>
                    <a:pt x="547" y="6866"/>
                  </a:lnTo>
                  <a:cubicBezTo>
                    <a:pt x="551" y="6866"/>
                    <a:pt x="551" y="6872"/>
                    <a:pt x="557" y="6872"/>
                  </a:cubicBezTo>
                  <a:lnTo>
                    <a:pt x="764" y="6900"/>
                  </a:lnTo>
                  <a:cubicBezTo>
                    <a:pt x="783" y="6725"/>
                    <a:pt x="1042" y="4188"/>
                    <a:pt x="1626" y="2363"/>
                  </a:cubicBezTo>
                  <a:cubicBezTo>
                    <a:pt x="1830" y="1731"/>
                    <a:pt x="2070" y="1184"/>
                    <a:pt x="2358" y="849"/>
                  </a:cubicBezTo>
                  <a:cubicBezTo>
                    <a:pt x="2518" y="656"/>
                    <a:pt x="2697" y="528"/>
                    <a:pt x="2891" y="500"/>
                  </a:cubicBezTo>
                  <a:cubicBezTo>
                    <a:pt x="3008" y="482"/>
                    <a:pt x="3112" y="471"/>
                    <a:pt x="3211" y="471"/>
                  </a:cubicBezTo>
                  <a:cubicBezTo>
                    <a:pt x="3504" y="471"/>
                    <a:pt x="3720" y="556"/>
                    <a:pt x="3900" y="745"/>
                  </a:cubicBezTo>
                  <a:cubicBezTo>
                    <a:pt x="3994" y="845"/>
                    <a:pt x="4079" y="976"/>
                    <a:pt x="4159" y="1132"/>
                  </a:cubicBezTo>
                  <a:lnTo>
                    <a:pt x="4207" y="1024"/>
                  </a:lnTo>
                  <a:cubicBezTo>
                    <a:pt x="3659" y="302"/>
                    <a:pt x="3174" y="1"/>
                    <a:pt x="2745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5168590" y="3855810"/>
              <a:ext cx="291384" cy="467831"/>
            </a:xfrm>
            <a:custGeom>
              <a:rect b="b" l="l" r="r" t="t"/>
              <a:pathLst>
                <a:path extrusionOk="0" h="8678" w="540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2142" y="3518"/>
                    <a:pt x="3113" y="4490"/>
                  </a:cubicBezTo>
                  <a:cubicBezTo>
                    <a:pt x="3944" y="5320"/>
                    <a:pt x="4477" y="7508"/>
                    <a:pt x="4307" y="8678"/>
                  </a:cubicBezTo>
                  <a:cubicBezTo>
                    <a:pt x="4420" y="8672"/>
                    <a:pt x="4538" y="8668"/>
                    <a:pt x="4656" y="8654"/>
                  </a:cubicBezTo>
                  <a:cubicBezTo>
                    <a:pt x="4930" y="8626"/>
                    <a:pt x="5113" y="8480"/>
                    <a:pt x="5235" y="8258"/>
                  </a:cubicBezTo>
                  <a:cubicBezTo>
                    <a:pt x="5354" y="8036"/>
                    <a:pt x="5405" y="7738"/>
                    <a:pt x="5405" y="7409"/>
                  </a:cubicBezTo>
                  <a:cubicBezTo>
                    <a:pt x="5405" y="6669"/>
                    <a:pt x="5141" y="5777"/>
                    <a:pt x="4811" y="5254"/>
                  </a:cubicBezTo>
                  <a:cubicBezTo>
                    <a:pt x="4703" y="5079"/>
                    <a:pt x="4584" y="4943"/>
                    <a:pt x="4471" y="4872"/>
                  </a:cubicBezTo>
                  <a:cubicBezTo>
                    <a:pt x="4406" y="4830"/>
                    <a:pt x="4340" y="4806"/>
                    <a:pt x="4273" y="4806"/>
                  </a:cubicBezTo>
                  <a:lnTo>
                    <a:pt x="4260" y="4806"/>
                  </a:lnTo>
                  <a:cubicBezTo>
                    <a:pt x="4151" y="4806"/>
                    <a:pt x="4024" y="4759"/>
                    <a:pt x="3883" y="4669"/>
                  </a:cubicBezTo>
                  <a:cubicBezTo>
                    <a:pt x="3746" y="4580"/>
                    <a:pt x="3590" y="4452"/>
                    <a:pt x="3420" y="4287"/>
                  </a:cubicBezTo>
                  <a:cubicBezTo>
                    <a:pt x="3085" y="3966"/>
                    <a:pt x="2703" y="3504"/>
                    <a:pt x="2298" y="2967"/>
                  </a:cubicBezTo>
                  <a:cubicBezTo>
                    <a:pt x="1783" y="2288"/>
                    <a:pt x="1237" y="1476"/>
                    <a:pt x="703" y="656"/>
                  </a:cubicBezTo>
                  <a:cubicBezTo>
                    <a:pt x="275" y="26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4749922" y="3631112"/>
              <a:ext cx="711127" cy="693498"/>
            </a:xfrm>
            <a:custGeom>
              <a:rect b="b" l="l" r="r" t="t"/>
              <a:pathLst>
                <a:path extrusionOk="0" h="12864" w="13191">
                  <a:moveTo>
                    <a:pt x="4381" y="18"/>
                  </a:moveTo>
                  <a:cubicBezTo>
                    <a:pt x="4791" y="18"/>
                    <a:pt x="5113" y="94"/>
                    <a:pt x="5381" y="245"/>
                  </a:cubicBezTo>
                  <a:cubicBezTo>
                    <a:pt x="5786" y="466"/>
                    <a:pt x="6079" y="854"/>
                    <a:pt x="6404" y="1387"/>
                  </a:cubicBezTo>
                  <a:cubicBezTo>
                    <a:pt x="6725" y="1919"/>
                    <a:pt x="7069" y="2603"/>
                    <a:pt x="7579" y="3418"/>
                  </a:cubicBezTo>
                  <a:cubicBezTo>
                    <a:pt x="8356" y="4673"/>
                    <a:pt x="9257" y="6064"/>
                    <a:pt x="10064" y="7135"/>
                  </a:cubicBezTo>
                  <a:cubicBezTo>
                    <a:pt x="10469" y="7672"/>
                    <a:pt x="10851" y="8134"/>
                    <a:pt x="11186" y="8455"/>
                  </a:cubicBezTo>
                  <a:cubicBezTo>
                    <a:pt x="11356" y="8620"/>
                    <a:pt x="11512" y="8748"/>
                    <a:pt x="11649" y="8837"/>
                  </a:cubicBezTo>
                  <a:cubicBezTo>
                    <a:pt x="11790" y="8927"/>
                    <a:pt x="11917" y="8974"/>
                    <a:pt x="12026" y="8974"/>
                  </a:cubicBezTo>
                  <a:lnTo>
                    <a:pt x="12039" y="8974"/>
                  </a:lnTo>
                  <a:cubicBezTo>
                    <a:pt x="12106" y="8974"/>
                    <a:pt x="12172" y="8998"/>
                    <a:pt x="12237" y="9040"/>
                  </a:cubicBezTo>
                  <a:cubicBezTo>
                    <a:pt x="12350" y="9111"/>
                    <a:pt x="12469" y="9247"/>
                    <a:pt x="12577" y="9422"/>
                  </a:cubicBezTo>
                  <a:cubicBezTo>
                    <a:pt x="12907" y="9945"/>
                    <a:pt x="13171" y="10837"/>
                    <a:pt x="13171" y="11577"/>
                  </a:cubicBezTo>
                  <a:cubicBezTo>
                    <a:pt x="13171" y="11906"/>
                    <a:pt x="13120" y="12204"/>
                    <a:pt x="13001" y="12426"/>
                  </a:cubicBezTo>
                  <a:cubicBezTo>
                    <a:pt x="12879" y="12648"/>
                    <a:pt x="12696" y="12794"/>
                    <a:pt x="12422" y="12822"/>
                  </a:cubicBezTo>
                  <a:cubicBezTo>
                    <a:pt x="12294" y="12836"/>
                    <a:pt x="12167" y="12846"/>
                    <a:pt x="12045" y="12846"/>
                  </a:cubicBezTo>
                  <a:cubicBezTo>
                    <a:pt x="11125" y="12846"/>
                    <a:pt x="10252" y="12472"/>
                    <a:pt x="9413" y="11647"/>
                  </a:cubicBezTo>
                  <a:cubicBezTo>
                    <a:pt x="8578" y="10818"/>
                    <a:pt x="7777" y="9525"/>
                    <a:pt x="7008" y="7691"/>
                  </a:cubicBezTo>
                  <a:cubicBezTo>
                    <a:pt x="6244" y="5880"/>
                    <a:pt x="5895" y="4626"/>
                    <a:pt x="5588" y="3829"/>
                  </a:cubicBezTo>
                  <a:cubicBezTo>
                    <a:pt x="5433" y="3433"/>
                    <a:pt x="5291" y="3145"/>
                    <a:pt x="5117" y="2956"/>
                  </a:cubicBezTo>
                  <a:cubicBezTo>
                    <a:pt x="4937" y="2767"/>
                    <a:pt x="4721" y="2682"/>
                    <a:pt x="4428" y="2682"/>
                  </a:cubicBezTo>
                  <a:cubicBezTo>
                    <a:pt x="4329" y="2682"/>
                    <a:pt x="4225" y="2693"/>
                    <a:pt x="4108" y="2711"/>
                  </a:cubicBezTo>
                  <a:cubicBezTo>
                    <a:pt x="3914" y="2739"/>
                    <a:pt x="3735" y="2867"/>
                    <a:pt x="3575" y="3060"/>
                  </a:cubicBezTo>
                  <a:cubicBezTo>
                    <a:pt x="3287" y="3395"/>
                    <a:pt x="3047" y="3942"/>
                    <a:pt x="2843" y="4574"/>
                  </a:cubicBezTo>
                  <a:cubicBezTo>
                    <a:pt x="2256" y="6418"/>
                    <a:pt x="1995" y="8978"/>
                    <a:pt x="1982" y="9114"/>
                  </a:cubicBezTo>
                  <a:lnTo>
                    <a:pt x="1982" y="9114"/>
                  </a:lnTo>
                  <a:lnTo>
                    <a:pt x="20" y="8839"/>
                  </a:lnTo>
                  <a:lnTo>
                    <a:pt x="20" y="8839"/>
                  </a:lnTo>
                  <a:cubicBezTo>
                    <a:pt x="20" y="8800"/>
                    <a:pt x="23" y="8621"/>
                    <a:pt x="48" y="8426"/>
                  </a:cubicBezTo>
                  <a:cubicBezTo>
                    <a:pt x="61" y="8319"/>
                    <a:pt x="81" y="8206"/>
                    <a:pt x="114" y="8110"/>
                  </a:cubicBezTo>
                  <a:cubicBezTo>
                    <a:pt x="142" y="8017"/>
                    <a:pt x="179" y="7941"/>
                    <a:pt x="231" y="7908"/>
                  </a:cubicBezTo>
                  <a:cubicBezTo>
                    <a:pt x="255" y="7889"/>
                    <a:pt x="274" y="7875"/>
                    <a:pt x="283" y="7856"/>
                  </a:cubicBezTo>
                  <a:cubicBezTo>
                    <a:pt x="292" y="7842"/>
                    <a:pt x="303" y="7823"/>
                    <a:pt x="303" y="7804"/>
                  </a:cubicBezTo>
                  <a:cubicBezTo>
                    <a:pt x="297" y="7775"/>
                    <a:pt x="288" y="7747"/>
                    <a:pt x="274" y="7714"/>
                  </a:cubicBezTo>
                  <a:cubicBezTo>
                    <a:pt x="227" y="7620"/>
                    <a:pt x="137" y="7488"/>
                    <a:pt x="133" y="7248"/>
                  </a:cubicBezTo>
                  <a:cubicBezTo>
                    <a:pt x="133" y="7181"/>
                    <a:pt x="142" y="7107"/>
                    <a:pt x="161" y="7022"/>
                  </a:cubicBezTo>
                  <a:cubicBezTo>
                    <a:pt x="189" y="6866"/>
                    <a:pt x="260" y="6380"/>
                    <a:pt x="387" y="5738"/>
                  </a:cubicBezTo>
                  <a:cubicBezTo>
                    <a:pt x="575" y="4772"/>
                    <a:pt x="891" y="3446"/>
                    <a:pt x="1391" y="2325"/>
                  </a:cubicBezTo>
                  <a:cubicBezTo>
                    <a:pt x="1641" y="1763"/>
                    <a:pt x="1938" y="1250"/>
                    <a:pt x="2292" y="858"/>
                  </a:cubicBezTo>
                  <a:cubicBezTo>
                    <a:pt x="2641" y="466"/>
                    <a:pt x="3041" y="193"/>
                    <a:pt x="3504" y="108"/>
                  </a:cubicBezTo>
                  <a:cubicBezTo>
                    <a:pt x="3839" y="47"/>
                    <a:pt x="4127" y="18"/>
                    <a:pt x="4381" y="18"/>
                  </a:cubicBezTo>
                  <a:close/>
                  <a:moveTo>
                    <a:pt x="4381" y="0"/>
                  </a:moveTo>
                  <a:cubicBezTo>
                    <a:pt x="4127" y="0"/>
                    <a:pt x="3834" y="28"/>
                    <a:pt x="3500" y="90"/>
                  </a:cubicBezTo>
                  <a:cubicBezTo>
                    <a:pt x="2877" y="203"/>
                    <a:pt x="2362" y="655"/>
                    <a:pt x="1944" y="1278"/>
                  </a:cubicBezTo>
                  <a:cubicBezTo>
                    <a:pt x="1311" y="2212"/>
                    <a:pt x="882" y="3527"/>
                    <a:pt x="604" y="4669"/>
                  </a:cubicBezTo>
                  <a:cubicBezTo>
                    <a:pt x="321" y="5814"/>
                    <a:pt x="189" y="6781"/>
                    <a:pt x="142" y="7017"/>
                  </a:cubicBezTo>
                  <a:cubicBezTo>
                    <a:pt x="123" y="7107"/>
                    <a:pt x="114" y="7181"/>
                    <a:pt x="114" y="7248"/>
                  </a:cubicBezTo>
                  <a:cubicBezTo>
                    <a:pt x="114" y="7413"/>
                    <a:pt x="155" y="7531"/>
                    <a:pt x="198" y="7616"/>
                  </a:cubicBezTo>
                  <a:cubicBezTo>
                    <a:pt x="222" y="7658"/>
                    <a:pt x="240" y="7696"/>
                    <a:pt x="255" y="7725"/>
                  </a:cubicBezTo>
                  <a:cubicBezTo>
                    <a:pt x="269" y="7757"/>
                    <a:pt x="283" y="7781"/>
                    <a:pt x="283" y="7804"/>
                  </a:cubicBezTo>
                  <a:cubicBezTo>
                    <a:pt x="279" y="7818"/>
                    <a:pt x="279" y="7832"/>
                    <a:pt x="269" y="7847"/>
                  </a:cubicBezTo>
                  <a:cubicBezTo>
                    <a:pt x="260" y="7860"/>
                    <a:pt x="246" y="7875"/>
                    <a:pt x="222" y="7889"/>
                  </a:cubicBezTo>
                  <a:cubicBezTo>
                    <a:pt x="166" y="7932"/>
                    <a:pt x="123" y="8012"/>
                    <a:pt x="94" y="8106"/>
                  </a:cubicBezTo>
                  <a:cubicBezTo>
                    <a:pt x="48" y="8247"/>
                    <a:pt x="24" y="8432"/>
                    <a:pt x="14" y="8582"/>
                  </a:cubicBezTo>
                  <a:cubicBezTo>
                    <a:pt x="0" y="8728"/>
                    <a:pt x="0" y="8842"/>
                    <a:pt x="0" y="8846"/>
                  </a:cubicBezTo>
                  <a:cubicBezTo>
                    <a:pt x="0" y="8851"/>
                    <a:pt x="5" y="8856"/>
                    <a:pt x="9" y="8856"/>
                  </a:cubicBezTo>
                  <a:lnTo>
                    <a:pt x="1990" y="9129"/>
                  </a:lnTo>
                  <a:cubicBezTo>
                    <a:pt x="1990" y="9131"/>
                    <a:pt x="1991" y="9131"/>
                    <a:pt x="1991" y="9131"/>
                  </a:cubicBezTo>
                  <a:cubicBezTo>
                    <a:pt x="1993" y="9131"/>
                    <a:pt x="1995" y="9129"/>
                    <a:pt x="1995" y="9129"/>
                  </a:cubicBezTo>
                  <a:cubicBezTo>
                    <a:pt x="2000" y="9129"/>
                    <a:pt x="2000" y="9125"/>
                    <a:pt x="2000" y="9125"/>
                  </a:cubicBezTo>
                  <a:cubicBezTo>
                    <a:pt x="2000" y="9125"/>
                    <a:pt x="2005" y="9101"/>
                    <a:pt x="2009" y="9054"/>
                  </a:cubicBezTo>
                  <a:cubicBezTo>
                    <a:pt x="2042" y="8715"/>
                    <a:pt x="2212" y="7191"/>
                    <a:pt x="2556" y="5720"/>
                  </a:cubicBezTo>
                  <a:cubicBezTo>
                    <a:pt x="2726" y="4985"/>
                    <a:pt x="2938" y="4262"/>
                    <a:pt x="3198" y="3716"/>
                  </a:cubicBezTo>
                  <a:cubicBezTo>
                    <a:pt x="3324" y="3437"/>
                    <a:pt x="3466" y="3206"/>
                    <a:pt x="3618" y="3037"/>
                  </a:cubicBezTo>
                  <a:cubicBezTo>
                    <a:pt x="3768" y="2867"/>
                    <a:pt x="3933" y="2758"/>
                    <a:pt x="4108" y="2730"/>
                  </a:cubicBezTo>
                  <a:cubicBezTo>
                    <a:pt x="4225" y="2711"/>
                    <a:pt x="4329" y="2702"/>
                    <a:pt x="4428" y="2702"/>
                  </a:cubicBezTo>
                  <a:cubicBezTo>
                    <a:pt x="4721" y="2702"/>
                    <a:pt x="4928" y="2787"/>
                    <a:pt x="5102" y="2971"/>
                  </a:cubicBezTo>
                  <a:cubicBezTo>
                    <a:pt x="5362" y="3244"/>
                    <a:pt x="5551" y="3749"/>
                    <a:pt x="5814" y="4522"/>
                  </a:cubicBezTo>
                  <a:cubicBezTo>
                    <a:pt x="6079" y="5296"/>
                    <a:pt x="6419" y="6338"/>
                    <a:pt x="6989" y="7696"/>
                  </a:cubicBezTo>
                  <a:cubicBezTo>
                    <a:pt x="7762" y="9535"/>
                    <a:pt x="8565" y="10827"/>
                    <a:pt x="9403" y="11657"/>
                  </a:cubicBezTo>
                  <a:cubicBezTo>
                    <a:pt x="10243" y="12492"/>
                    <a:pt x="11120" y="12864"/>
                    <a:pt x="12045" y="12864"/>
                  </a:cubicBezTo>
                  <a:cubicBezTo>
                    <a:pt x="12172" y="12864"/>
                    <a:pt x="12294" y="12855"/>
                    <a:pt x="12422" y="12840"/>
                  </a:cubicBezTo>
                  <a:cubicBezTo>
                    <a:pt x="12700" y="12812"/>
                    <a:pt x="12898" y="12661"/>
                    <a:pt x="13016" y="12435"/>
                  </a:cubicBezTo>
                  <a:cubicBezTo>
                    <a:pt x="13138" y="12209"/>
                    <a:pt x="13190" y="11906"/>
                    <a:pt x="13190" y="11577"/>
                  </a:cubicBezTo>
                  <a:cubicBezTo>
                    <a:pt x="13190" y="11011"/>
                    <a:pt x="13040" y="10356"/>
                    <a:pt x="12818" y="9841"/>
                  </a:cubicBezTo>
                  <a:cubicBezTo>
                    <a:pt x="12709" y="9586"/>
                    <a:pt x="12582" y="9366"/>
                    <a:pt x="12450" y="9209"/>
                  </a:cubicBezTo>
                  <a:cubicBezTo>
                    <a:pt x="12384" y="9129"/>
                    <a:pt x="12313" y="9068"/>
                    <a:pt x="12247" y="9020"/>
                  </a:cubicBezTo>
                  <a:cubicBezTo>
                    <a:pt x="12176" y="8979"/>
                    <a:pt x="12110" y="8955"/>
                    <a:pt x="12039" y="8955"/>
                  </a:cubicBezTo>
                  <a:lnTo>
                    <a:pt x="12026" y="8955"/>
                  </a:lnTo>
                  <a:cubicBezTo>
                    <a:pt x="11921" y="8955"/>
                    <a:pt x="11799" y="8907"/>
                    <a:pt x="11662" y="8822"/>
                  </a:cubicBezTo>
                  <a:cubicBezTo>
                    <a:pt x="11417" y="8667"/>
                    <a:pt x="11125" y="8389"/>
                    <a:pt x="10809" y="8026"/>
                  </a:cubicBezTo>
                  <a:cubicBezTo>
                    <a:pt x="9847" y="6932"/>
                    <a:pt x="8615" y="5055"/>
                    <a:pt x="7592" y="3409"/>
                  </a:cubicBezTo>
                  <a:cubicBezTo>
                    <a:pt x="6918" y="2320"/>
                    <a:pt x="6527" y="1471"/>
                    <a:pt x="6097" y="891"/>
                  </a:cubicBezTo>
                  <a:cubicBezTo>
                    <a:pt x="5886" y="599"/>
                    <a:pt x="5664" y="377"/>
                    <a:pt x="5390" y="227"/>
                  </a:cubicBezTo>
                  <a:cubicBezTo>
                    <a:pt x="5117" y="75"/>
                    <a:pt x="4796" y="0"/>
                    <a:pt x="4381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5125408" y="3664105"/>
              <a:ext cx="673498" cy="465243"/>
            </a:xfrm>
            <a:custGeom>
              <a:rect b="b" l="l" r="r" t="t"/>
              <a:pathLst>
                <a:path extrusionOk="0" h="8630" w="12493">
                  <a:moveTo>
                    <a:pt x="11786" y="0"/>
                  </a:moveTo>
                  <a:cubicBezTo>
                    <a:pt x="11784" y="0"/>
                    <a:pt x="11782" y="0"/>
                    <a:pt x="11780" y="0"/>
                  </a:cubicBezTo>
                  <a:cubicBezTo>
                    <a:pt x="11242" y="5"/>
                    <a:pt x="10630" y="2382"/>
                    <a:pt x="9884" y="3552"/>
                  </a:cubicBezTo>
                  <a:cubicBezTo>
                    <a:pt x="9168" y="4680"/>
                    <a:pt x="7855" y="7569"/>
                    <a:pt x="6305" y="7569"/>
                  </a:cubicBezTo>
                  <a:cubicBezTo>
                    <a:pt x="6243" y="7569"/>
                    <a:pt x="6180" y="7565"/>
                    <a:pt x="6116" y="7555"/>
                  </a:cubicBezTo>
                  <a:cubicBezTo>
                    <a:pt x="4490" y="7311"/>
                    <a:pt x="1180" y="2514"/>
                    <a:pt x="1141" y="2269"/>
                  </a:cubicBezTo>
                  <a:cubicBezTo>
                    <a:pt x="1099" y="2024"/>
                    <a:pt x="2038" y="1642"/>
                    <a:pt x="1835" y="1147"/>
                  </a:cubicBezTo>
                  <a:cubicBezTo>
                    <a:pt x="1787" y="1030"/>
                    <a:pt x="1704" y="985"/>
                    <a:pt x="1606" y="985"/>
                  </a:cubicBezTo>
                  <a:cubicBezTo>
                    <a:pt x="1287" y="985"/>
                    <a:pt x="802" y="1454"/>
                    <a:pt x="802" y="1454"/>
                  </a:cubicBezTo>
                  <a:lnTo>
                    <a:pt x="411" y="623"/>
                  </a:lnTo>
                  <a:cubicBezTo>
                    <a:pt x="411" y="623"/>
                    <a:pt x="0" y="1284"/>
                    <a:pt x="236" y="2264"/>
                  </a:cubicBezTo>
                  <a:cubicBezTo>
                    <a:pt x="472" y="3250"/>
                    <a:pt x="3896" y="8338"/>
                    <a:pt x="6523" y="8621"/>
                  </a:cubicBezTo>
                  <a:cubicBezTo>
                    <a:pt x="6576" y="8627"/>
                    <a:pt x="6630" y="8630"/>
                    <a:pt x="6683" y="8630"/>
                  </a:cubicBezTo>
                  <a:cubicBezTo>
                    <a:pt x="9260" y="8630"/>
                    <a:pt x="11914" y="2188"/>
                    <a:pt x="12200" y="1458"/>
                  </a:cubicBezTo>
                  <a:cubicBezTo>
                    <a:pt x="12492" y="710"/>
                    <a:pt x="12394" y="0"/>
                    <a:pt x="11786" y="0"/>
                  </a:cubicBez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0"/>
            <p:cNvSpPr/>
            <p:nvPr/>
          </p:nvSpPr>
          <p:spPr>
            <a:xfrm>
              <a:off x="5133818" y="3663620"/>
              <a:ext cx="658241" cy="465998"/>
            </a:xfrm>
            <a:custGeom>
              <a:rect b="b" l="l" r="r" t="t"/>
              <a:pathLst>
                <a:path extrusionOk="0" h="8644" w="12210">
                  <a:moveTo>
                    <a:pt x="11630" y="20"/>
                  </a:moveTo>
                  <a:cubicBezTo>
                    <a:pt x="11822" y="20"/>
                    <a:pt x="11963" y="94"/>
                    <a:pt x="12054" y="218"/>
                  </a:cubicBezTo>
                  <a:cubicBezTo>
                    <a:pt x="12148" y="340"/>
                    <a:pt x="12190" y="510"/>
                    <a:pt x="12190" y="717"/>
                  </a:cubicBezTo>
                  <a:cubicBezTo>
                    <a:pt x="12190" y="939"/>
                    <a:pt x="12139" y="1198"/>
                    <a:pt x="12035" y="1463"/>
                  </a:cubicBezTo>
                  <a:cubicBezTo>
                    <a:pt x="11889" y="1825"/>
                    <a:pt x="11158" y="3622"/>
                    <a:pt x="10134" y="5320"/>
                  </a:cubicBezTo>
                  <a:cubicBezTo>
                    <a:pt x="9625" y="6173"/>
                    <a:pt x="9045" y="6998"/>
                    <a:pt x="8432" y="7612"/>
                  </a:cubicBezTo>
                  <a:cubicBezTo>
                    <a:pt x="7819" y="8225"/>
                    <a:pt x="7168" y="8626"/>
                    <a:pt x="6531" y="8626"/>
                  </a:cubicBezTo>
                  <a:cubicBezTo>
                    <a:pt x="6474" y="8626"/>
                    <a:pt x="6423" y="8626"/>
                    <a:pt x="6371" y="8621"/>
                  </a:cubicBezTo>
                  <a:cubicBezTo>
                    <a:pt x="5716" y="8550"/>
                    <a:pt x="5009" y="8178"/>
                    <a:pt x="4315" y="7649"/>
                  </a:cubicBezTo>
                  <a:cubicBezTo>
                    <a:pt x="3277" y="6852"/>
                    <a:pt x="2264" y="5692"/>
                    <a:pt x="1490" y="4636"/>
                  </a:cubicBezTo>
                  <a:cubicBezTo>
                    <a:pt x="1104" y="4112"/>
                    <a:pt x="774" y="3613"/>
                    <a:pt x="532" y="3198"/>
                  </a:cubicBezTo>
                  <a:cubicBezTo>
                    <a:pt x="293" y="2782"/>
                    <a:pt x="132" y="2453"/>
                    <a:pt x="90" y="2273"/>
                  </a:cubicBezTo>
                  <a:cubicBezTo>
                    <a:pt x="38" y="2051"/>
                    <a:pt x="19" y="1849"/>
                    <a:pt x="19" y="1665"/>
                  </a:cubicBezTo>
                  <a:cubicBezTo>
                    <a:pt x="19" y="1349"/>
                    <a:pt x="80" y="1089"/>
                    <a:pt x="136" y="910"/>
                  </a:cubicBezTo>
                  <a:cubicBezTo>
                    <a:pt x="170" y="825"/>
                    <a:pt x="199" y="755"/>
                    <a:pt x="221" y="708"/>
                  </a:cubicBezTo>
                  <a:cubicBezTo>
                    <a:pt x="236" y="684"/>
                    <a:pt x="245" y="665"/>
                    <a:pt x="250" y="656"/>
                  </a:cubicBezTo>
                  <a:cubicBezTo>
                    <a:pt x="251" y="654"/>
                    <a:pt x="251" y="653"/>
                    <a:pt x="252" y="651"/>
                  </a:cubicBezTo>
                  <a:lnTo>
                    <a:pt x="252" y="651"/>
                  </a:lnTo>
                  <a:lnTo>
                    <a:pt x="637" y="1467"/>
                  </a:lnTo>
                  <a:cubicBezTo>
                    <a:pt x="637" y="1472"/>
                    <a:pt x="641" y="1472"/>
                    <a:pt x="641" y="1472"/>
                  </a:cubicBezTo>
                  <a:lnTo>
                    <a:pt x="651" y="1472"/>
                  </a:lnTo>
                  <a:cubicBezTo>
                    <a:pt x="651" y="1472"/>
                    <a:pt x="651" y="1467"/>
                    <a:pt x="656" y="1467"/>
                  </a:cubicBezTo>
                  <a:cubicBezTo>
                    <a:pt x="684" y="1439"/>
                    <a:pt x="806" y="1326"/>
                    <a:pt x="963" y="1213"/>
                  </a:cubicBezTo>
                  <a:cubicBezTo>
                    <a:pt x="1042" y="1160"/>
                    <a:pt x="1127" y="1108"/>
                    <a:pt x="1212" y="1067"/>
                  </a:cubicBezTo>
                  <a:cubicBezTo>
                    <a:pt x="1292" y="1028"/>
                    <a:pt x="1377" y="1004"/>
                    <a:pt x="1448" y="1004"/>
                  </a:cubicBezTo>
                  <a:cubicBezTo>
                    <a:pt x="1500" y="1004"/>
                    <a:pt x="1542" y="1014"/>
                    <a:pt x="1579" y="1038"/>
                  </a:cubicBezTo>
                  <a:cubicBezTo>
                    <a:pt x="1618" y="1061"/>
                    <a:pt x="1646" y="1099"/>
                    <a:pt x="1670" y="1160"/>
                  </a:cubicBezTo>
                  <a:cubicBezTo>
                    <a:pt x="1688" y="1208"/>
                    <a:pt x="1698" y="1250"/>
                    <a:pt x="1698" y="1297"/>
                  </a:cubicBezTo>
                  <a:cubicBezTo>
                    <a:pt x="1698" y="1396"/>
                    <a:pt x="1655" y="1495"/>
                    <a:pt x="1590" y="1585"/>
                  </a:cubicBezTo>
                  <a:cubicBezTo>
                    <a:pt x="1485" y="1726"/>
                    <a:pt x="1335" y="1849"/>
                    <a:pt x="1207" y="1962"/>
                  </a:cubicBezTo>
                  <a:cubicBezTo>
                    <a:pt x="1141" y="2018"/>
                    <a:pt x="1085" y="2070"/>
                    <a:pt x="1042" y="2122"/>
                  </a:cubicBezTo>
                  <a:cubicBezTo>
                    <a:pt x="1000" y="2170"/>
                    <a:pt x="972" y="2216"/>
                    <a:pt x="972" y="2264"/>
                  </a:cubicBezTo>
                  <a:cubicBezTo>
                    <a:pt x="972" y="2268"/>
                    <a:pt x="972" y="2273"/>
                    <a:pt x="976" y="2283"/>
                  </a:cubicBezTo>
                  <a:cubicBezTo>
                    <a:pt x="976" y="2292"/>
                    <a:pt x="981" y="2301"/>
                    <a:pt x="991" y="2321"/>
                  </a:cubicBezTo>
                  <a:cubicBezTo>
                    <a:pt x="1019" y="2382"/>
                    <a:pt x="1094" y="2510"/>
                    <a:pt x="1207" y="2679"/>
                  </a:cubicBezTo>
                  <a:cubicBezTo>
                    <a:pt x="1594" y="3283"/>
                    <a:pt x="2438" y="4452"/>
                    <a:pt x="3357" y="5499"/>
                  </a:cubicBezTo>
                  <a:cubicBezTo>
                    <a:pt x="3815" y="6023"/>
                    <a:pt x="4291" y="6513"/>
                    <a:pt x="4744" y="6890"/>
                  </a:cubicBezTo>
                  <a:cubicBezTo>
                    <a:pt x="5192" y="7263"/>
                    <a:pt x="5612" y="7522"/>
                    <a:pt x="5960" y="7574"/>
                  </a:cubicBezTo>
                  <a:cubicBezTo>
                    <a:pt x="6027" y="7583"/>
                    <a:pt x="6088" y="7588"/>
                    <a:pt x="6149" y="7588"/>
                  </a:cubicBezTo>
                  <a:cubicBezTo>
                    <a:pt x="6541" y="7588"/>
                    <a:pt x="6913" y="7409"/>
                    <a:pt x="7267" y="7116"/>
                  </a:cubicBezTo>
                  <a:cubicBezTo>
                    <a:pt x="7795" y="6682"/>
                    <a:pt x="8281" y="6008"/>
                    <a:pt x="8696" y="5333"/>
                  </a:cubicBezTo>
                  <a:cubicBezTo>
                    <a:pt x="9116" y="4660"/>
                    <a:pt x="9469" y="3990"/>
                    <a:pt x="9738" y="3570"/>
                  </a:cubicBezTo>
                  <a:cubicBezTo>
                    <a:pt x="10111" y="2980"/>
                    <a:pt x="10450" y="2094"/>
                    <a:pt x="10766" y="1354"/>
                  </a:cubicBezTo>
                  <a:cubicBezTo>
                    <a:pt x="10922" y="982"/>
                    <a:pt x="11073" y="651"/>
                    <a:pt x="11214" y="410"/>
                  </a:cubicBezTo>
                  <a:cubicBezTo>
                    <a:pt x="11290" y="288"/>
                    <a:pt x="11360" y="189"/>
                    <a:pt x="11426" y="123"/>
                  </a:cubicBezTo>
                  <a:cubicBezTo>
                    <a:pt x="11497" y="57"/>
                    <a:pt x="11563" y="24"/>
                    <a:pt x="11624" y="20"/>
                  </a:cubicBezTo>
                  <a:close/>
                  <a:moveTo>
                    <a:pt x="11624" y="0"/>
                  </a:moveTo>
                  <a:cubicBezTo>
                    <a:pt x="11554" y="5"/>
                    <a:pt x="11482" y="42"/>
                    <a:pt x="11412" y="109"/>
                  </a:cubicBezTo>
                  <a:cubicBezTo>
                    <a:pt x="11290" y="231"/>
                    <a:pt x="11162" y="444"/>
                    <a:pt x="11035" y="708"/>
                  </a:cubicBezTo>
                  <a:cubicBezTo>
                    <a:pt x="10837" y="1104"/>
                    <a:pt x="10629" y="1627"/>
                    <a:pt x="10413" y="2142"/>
                  </a:cubicBezTo>
                  <a:cubicBezTo>
                    <a:pt x="10196" y="2660"/>
                    <a:pt x="9965" y="3174"/>
                    <a:pt x="9719" y="3556"/>
                  </a:cubicBezTo>
                  <a:cubicBezTo>
                    <a:pt x="9360" y="4122"/>
                    <a:pt x="8857" y="5126"/>
                    <a:pt x="8243" y="5990"/>
                  </a:cubicBezTo>
                  <a:cubicBezTo>
                    <a:pt x="7937" y="6419"/>
                    <a:pt x="7606" y="6815"/>
                    <a:pt x="7253" y="7102"/>
                  </a:cubicBezTo>
                  <a:cubicBezTo>
                    <a:pt x="6904" y="7390"/>
                    <a:pt x="6531" y="7569"/>
                    <a:pt x="6149" y="7569"/>
                  </a:cubicBezTo>
                  <a:cubicBezTo>
                    <a:pt x="6088" y="7569"/>
                    <a:pt x="6027" y="7564"/>
                    <a:pt x="5965" y="7555"/>
                  </a:cubicBezTo>
                  <a:cubicBezTo>
                    <a:pt x="5560" y="7494"/>
                    <a:pt x="5051" y="7150"/>
                    <a:pt x="4508" y="6663"/>
                  </a:cubicBezTo>
                  <a:cubicBezTo>
                    <a:pt x="3701" y="5933"/>
                    <a:pt x="2830" y="4881"/>
                    <a:pt x="2155" y="3990"/>
                  </a:cubicBezTo>
                  <a:cubicBezTo>
                    <a:pt x="1820" y="3542"/>
                    <a:pt x="1533" y="3137"/>
                    <a:pt x="1325" y="2830"/>
                  </a:cubicBezTo>
                  <a:cubicBezTo>
                    <a:pt x="1226" y="2679"/>
                    <a:pt x="1141" y="2551"/>
                    <a:pt x="1085" y="2457"/>
                  </a:cubicBezTo>
                  <a:cubicBezTo>
                    <a:pt x="1056" y="2410"/>
                    <a:pt x="1033" y="2368"/>
                    <a:pt x="1019" y="2340"/>
                  </a:cubicBezTo>
                  <a:cubicBezTo>
                    <a:pt x="1004" y="2306"/>
                    <a:pt x="995" y="2288"/>
                    <a:pt x="995" y="2278"/>
                  </a:cubicBezTo>
                  <a:cubicBezTo>
                    <a:pt x="991" y="2273"/>
                    <a:pt x="991" y="2268"/>
                    <a:pt x="991" y="2264"/>
                  </a:cubicBezTo>
                  <a:cubicBezTo>
                    <a:pt x="991" y="2240"/>
                    <a:pt x="1004" y="2212"/>
                    <a:pt x="1024" y="2179"/>
                  </a:cubicBezTo>
                  <a:cubicBezTo>
                    <a:pt x="1056" y="2127"/>
                    <a:pt x="1118" y="2070"/>
                    <a:pt x="1189" y="2005"/>
                  </a:cubicBezTo>
                  <a:cubicBezTo>
                    <a:pt x="1292" y="1910"/>
                    <a:pt x="1429" y="1802"/>
                    <a:pt x="1533" y="1683"/>
                  </a:cubicBezTo>
                  <a:cubicBezTo>
                    <a:pt x="1636" y="1566"/>
                    <a:pt x="1716" y="1439"/>
                    <a:pt x="1716" y="1297"/>
                  </a:cubicBezTo>
                  <a:cubicBezTo>
                    <a:pt x="1716" y="1250"/>
                    <a:pt x="1707" y="1202"/>
                    <a:pt x="1688" y="1151"/>
                  </a:cubicBezTo>
                  <a:cubicBezTo>
                    <a:pt x="1664" y="1089"/>
                    <a:pt x="1631" y="1047"/>
                    <a:pt x="1590" y="1024"/>
                  </a:cubicBezTo>
                  <a:cubicBezTo>
                    <a:pt x="1547" y="995"/>
                    <a:pt x="1500" y="986"/>
                    <a:pt x="1448" y="986"/>
                  </a:cubicBezTo>
                  <a:cubicBezTo>
                    <a:pt x="1368" y="986"/>
                    <a:pt x="1278" y="1014"/>
                    <a:pt x="1183" y="1056"/>
                  </a:cubicBezTo>
                  <a:cubicBezTo>
                    <a:pt x="941" y="1178"/>
                    <a:pt x="699" y="1399"/>
                    <a:pt x="647" y="1447"/>
                  </a:cubicBezTo>
                  <a:lnTo>
                    <a:pt x="647" y="1447"/>
                  </a:lnTo>
                  <a:lnTo>
                    <a:pt x="260" y="627"/>
                  </a:lnTo>
                  <a:cubicBezTo>
                    <a:pt x="260" y="623"/>
                    <a:pt x="255" y="623"/>
                    <a:pt x="255" y="623"/>
                  </a:cubicBezTo>
                  <a:cubicBezTo>
                    <a:pt x="250" y="623"/>
                    <a:pt x="245" y="623"/>
                    <a:pt x="245" y="627"/>
                  </a:cubicBezTo>
                  <a:cubicBezTo>
                    <a:pt x="245" y="627"/>
                    <a:pt x="1" y="1024"/>
                    <a:pt x="1" y="1665"/>
                  </a:cubicBezTo>
                  <a:cubicBezTo>
                    <a:pt x="1" y="1849"/>
                    <a:pt x="19" y="2057"/>
                    <a:pt x="71" y="2278"/>
                  </a:cubicBezTo>
                  <a:cubicBezTo>
                    <a:pt x="132" y="2523"/>
                    <a:pt x="391" y="3028"/>
                    <a:pt x="787" y="3650"/>
                  </a:cubicBezTo>
                  <a:cubicBezTo>
                    <a:pt x="1377" y="4580"/>
                    <a:pt x="2282" y="5772"/>
                    <a:pt x="3283" y="6763"/>
                  </a:cubicBezTo>
                  <a:cubicBezTo>
                    <a:pt x="4282" y="7749"/>
                    <a:pt x="5376" y="8531"/>
                    <a:pt x="6367" y="8639"/>
                  </a:cubicBezTo>
                  <a:cubicBezTo>
                    <a:pt x="6423" y="8644"/>
                    <a:pt x="6474" y="8644"/>
                    <a:pt x="6531" y="8644"/>
                  </a:cubicBezTo>
                  <a:cubicBezTo>
                    <a:pt x="7177" y="8644"/>
                    <a:pt x="7828" y="8243"/>
                    <a:pt x="8446" y="7625"/>
                  </a:cubicBezTo>
                  <a:cubicBezTo>
                    <a:pt x="9371" y="6702"/>
                    <a:pt x="10215" y="5301"/>
                    <a:pt x="10860" y="4060"/>
                  </a:cubicBezTo>
                  <a:cubicBezTo>
                    <a:pt x="11502" y="2821"/>
                    <a:pt x="11945" y="1746"/>
                    <a:pt x="12048" y="1467"/>
                  </a:cubicBezTo>
                  <a:cubicBezTo>
                    <a:pt x="12152" y="1202"/>
                    <a:pt x="12209" y="943"/>
                    <a:pt x="12209" y="717"/>
                  </a:cubicBezTo>
                  <a:cubicBezTo>
                    <a:pt x="12209" y="510"/>
                    <a:pt x="12167" y="331"/>
                    <a:pt x="12068" y="203"/>
                  </a:cubicBezTo>
                  <a:cubicBezTo>
                    <a:pt x="11974" y="76"/>
                    <a:pt x="11828" y="0"/>
                    <a:pt x="11630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0"/>
            <p:cNvSpPr/>
            <p:nvPr/>
          </p:nvSpPr>
          <p:spPr>
            <a:xfrm>
              <a:off x="4776554" y="4112046"/>
              <a:ext cx="68466" cy="114235"/>
            </a:xfrm>
            <a:custGeom>
              <a:rect b="b" l="l" r="r" t="t"/>
              <a:pathLst>
                <a:path extrusionOk="0" h="2119" w="1270">
                  <a:moveTo>
                    <a:pt x="218" y="1"/>
                  </a:moveTo>
                  <a:lnTo>
                    <a:pt x="1" y="2019"/>
                  </a:lnTo>
                  <a:lnTo>
                    <a:pt x="1053" y="2119"/>
                  </a:lnTo>
                  <a:lnTo>
                    <a:pt x="1270" y="166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0"/>
            <p:cNvSpPr/>
            <p:nvPr/>
          </p:nvSpPr>
          <p:spPr>
            <a:xfrm>
              <a:off x="4811973" y="4117706"/>
              <a:ext cx="32562" cy="108036"/>
            </a:xfrm>
            <a:custGeom>
              <a:rect b="b" l="l" r="r" t="t"/>
              <a:pathLst>
                <a:path extrusionOk="0" h="2004" w="604">
                  <a:moveTo>
                    <a:pt x="164" y="0"/>
                  </a:moveTo>
                  <a:lnTo>
                    <a:pt x="0" y="1966"/>
                  </a:lnTo>
                  <a:lnTo>
                    <a:pt x="386" y="2003"/>
                  </a:lnTo>
                  <a:lnTo>
                    <a:pt x="604" y="70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F7D5D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0"/>
            <p:cNvSpPr/>
            <p:nvPr/>
          </p:nvSpPr>
          <p:spPr>
            <a:xfrm>
              <a:off x="4776069" y="4111560"/>
              <a:ext cx="69490" cy="115206"/>
            </a:xfrm>
            <a:custGeom>
              <a:rect b="b" l="l" r="r" t="t"/>
              <a:pathLst>
                <a:path extrusionOk="0" h="2137" w="1289">
                  <a:moveTo>
                    <a:pt x="236" y="19"/>
                  </a:moveTo>
                  <a:lnTo>
                    <a:pt x="1269" y="183"/>
                  </a:lnTo>
                  <a:lnTo>
                    <a:pt x="1269" y="183"/>
                  </a:lnTo>
                  <a:lnTo>
                    <a:pt x="1052" y="2117"/>
                  </a:lnTo>
                  <a:lnTo>
                    <a:pt x="20" y="2019"/>
                  </a:lnTo>
                  <a:lnTo>
                    <a:pt x="236" y="19"/>
                  </a:lnTo>
                  <a:close/>
                  <a:moveTo>
                    <a:pt x="223" y="1"/>
                  </a:moveTo>
                  <a:cubicBezTo>
                    <a:pt x="223" y="5"/>
                    <a:pt x="218" y="5"/>
                    <a:pt x="218" y="10"/>
                  </a:cubicBezTo>
                  <a:lnTo>
                    <a:pt x="1" y="2023"/>
                  </a:lnTo>
                  <a:lnTo>
                    <a:pt x="1" y="2032"/>
                  </a:lnTo>
                  <a:cubicBezTo>
                    <a:pt x="5" y="2032"/>
                    <a:pt x="5" y="2038"/>
                    <a:pt x="10" y="2038"/>
                  </a:cubicBezTo>
                  <a:lnTo>
                    <a:pt x="1062" y="2137"/>
                  </a:lnTo>
                  <a:cubicBezTo>
                    <a:pt x="1067" y="2137"/>
                    <a:pt x="1072" y="2132"/>
                    <a:pt x="1072" y="2128"/>
                  </a:cubicBezTo>
                  <a:lnTo>
                    <a:pt x="1289" y="175"/>
                  </a:lnTo>
                  <a:cubicBezTo>
                    <a:pt x="1289" y="171"/>
                    <a:pt x="1283" y="165"/>
                    <a:pt x="1279" y="165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0"/>
            <p:cNvSpPr/>
            <p:nvPr/>
          </p:nvSpPr>
          <p:spPr>
            <a:xfrm>
              <a:off x="4579081" y="4201213"/>
              <a:ext cx="272785" cy="136177"/>
            </a:xfrm>
            <a:custGeom>
              <a:rect b="b" l="l" r="r" t="t"/>
              <a:pathLst>
                <a:path extrusionOk="0" h="2526" w="5060">
                  <a:moveTo>
                    <a:pt x="3021" y="1"/>
                  </a:moveTo>
                  <a:cubicBezTo>
                    <a:pt x="2978" y="1"/>
                    <a:pt x="2933" y="6"/>
                    <a:pt x="2886" y="16"/>
                  </a:cubicBezTo>
                  <a:cubicBezTo>
                    <a:pt x="2443" y="120"/>
                    <a:pt x="2971" y="1082"/>
                    <a:pt x="2471" y="1327"/>
                  </a:cubicBezTo>
                  <a:cubicBezTo>
                    <a:pt x="2136" y="1492"/>
                    <a:pt x="1165" y="1564"/>
                    <a:pt x="562" y="1586"/>
                  </a:cubicBezTo>
                  <a:cubicBezTo>
                    <a:pt x="269" y="1601"/>
                    <a:pt x="38" y="1827"/>
                    <a:pt x="9" y="2115"/>
                  </a:cubicBezTo>
                  <a:cubicBezTo>
                    <a:pt x="0" y="2256"/>
                    <a:pt x="109" y="2378"/>
                    <a:pt x="246" y="2384"/>
                  </a:cubicBezTo>
                  <a:lnTo>
                    <a:pt x="4654" y="2526"/>
                  </a:lnTo>
                  <a:cubicBezTo>
                    <a:pt x="4659" y="2526"/>
                    <a:pt x="4664" y="2526"/>
                    <a:pt x="4669" y="2526"/>
                  </a:cubicBezTo>
                  <a:cubicBezTo>
                    <a:pt x="4888" y="2526"/>
                    <a:pt x="5060" y="2327"/>
                    <a:pt x="5018" y="2106"/>
                  </a:cubicBezTo>
                  <a:lnTo>
                    <a:pt x="4716" y="465"/>
                  </a:lnTo>
                  <a:lnTo>
                    <a:pt x="3664" y="365"/>
                  </a:lnTo>
                  <a:cubicBezTo>
                    <a:pt x="3664" y="365"/>
                    <a:pt x="3399" y="1"/>
                    <a:pt x="3021" y="1"/>
                  </a:cubicBezTo>
                  <a:close/>
                </a:path>
              </a:pathLst>
            </a:custGeom>
            <a:solidFill>
              <a:srgbClr val="F594A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0"/>
            <p:cNvSpPr/>
            <p:nvPr/>
          </p:nvSpPr>
          <p:spPr>
            <a:xfrm>
              <a:off x="4793374" y="4223424"/>
              <a:ext cx="56498" cy="113966"/>
            </a:xfrm>
            <a:custGeom>
              <a:rect b="b" l="l" r="r" t="t"/>
              <a:pathLst>
                <a:path extrusionOk="0" h="2114" w="1048">
                  <a:moveTo>
                    <a:pt x="204" y="0"/>
                  </a:moveTo>
                  <a:lnTo>
                    <a:pt x="204" y="0"/>
                  </a:lnTo>
                  <a:cubicBezTo>
                    <a:pt x="246" y="552"/>
                    <a:pt x="274" y="1576"/>
                    <a:pt x="0" y="2094"/>
                  </a:cubicBezTo>
                  <a:lnTo>
                    <a:pt x="679" y="2114"/>
                  </a:lnTo>
                  <a:lnTo>
                    <a:pt x="694" y="2114"/>
                  </a:lnTo>
                  <a:cubicBezTo>
                    <a:pt x="892" y="2114"/>
                    <a:pt x="1047" y="1953"/>
                    <a:pt x="1047" y="1759"/>
                  </a:cubicBezTo>
                  <a:cubicBezTo>
                    <a:pt x="1047" y="1740"/>
                    <a:pt x="1047" y="1717"/>
                    <a:pt x="1043" y="1694"/>
                  </a:cubicBezTo>
                  <a:lnTo>
                    <a:pt x="741" y="5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0"/>
            <p:cNvSpPr/>
            <p:nvPr/>
          </p:nvSpPr>
          <p:spPr>
            <a:xfrm>
              <a:off x="4738224" y="4201267"/>
              <a:ext cx="38384" cy="77145"/>
            </a:xfrm>
            <a:custGeom>
              <a:rect b="b" l="l" r="r" t="t"/>
              <a:pathLst>
                <a:path extrusionOk="0" h="1431" w="712">
                  <a:moveTo>
                    <a:pt x="71" y="1"/>
                  </a:moveTo>
                  <a:cubicBezTo>
                    <a:pt x="48" y="1"/>
                    <a:pt x="24" y="1"/>
                    <a:pt x="0" y="6"/>
                  </a:cubicBezTo>
                  <a:cubicBezTo>
                    <a:pt x="198" y="359"/>
                    <a:pt x="552" y="1430"/>
                    <a:pt x="552" y="1430"/>
                  </a:cubicBezTo>
                  <a:lnTo>
                    <a:pt x="712" y="364"/>
                  </a:lnTo>
                  <a:cubicBezTo>
                    <a:pt x="712" y="364"/>
                    <a:pt x="707" y="359"/>
                    <a:pt x="703" y="350"/>
                  </a:cubicBezTo>
                  <a:cubicBezTo>
                    <a:pt x="655" y="294"/>
                    <a:pt x="406" y="1"/>
                    <a:pt x="71" y="1"/>
                  </a:cubicBez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0"/>
            <p:cNvSpPr/>
            <p:nvPr/>
          </p:nvSpPr>
          <p:spPr>
            <a:xfrm>
              <a:off x="4579081" y="4200782"/>
              <a:ext cx="271329" cy="137093"/>
            </a:xfrm>
            <a:custGeom>
              <a:rect b="b" l="l" r="r" t="t"/>
              <a:pathLst>
                <a:path extrusionOk="0" h="2543" w="5033">
                  <a:moveTo>
                    <a:pt x="3023" y="20"/>
                  </a:moveTo>
                  <a:cubicBezTo>
                    <a:pt x="3207" y="20"/>
                    <a:pt x="3367" y="109"/>
                    <a:pt x="3476" y="199"/>
                  </a:cubicBezTo>
                  <a:cubicBezTo>
                    <a:pt x="3533" y="242"/>
                    <a:pt x="3579" y="288"/>
                    <a:pt x="3607" y="321"/>
                  </a:cubicBezTo>
                  <a:cubicBezTo>
                    <a:pt x="3627" y="340"/>
                    <a:pt x="3636" y="349"/>
                    <a:pt x="3646" y="364"/>
                  </a:cubicBezTo>
                  <a:cubicBezTo>
                    <a:pt x="3650" y="368"/>
                    <a:pt x="3650" y="368"/>
                    <a:pt x="3655" y="373"/>
                  </a:cubicBezTo>
                  <a:lnTo>
                    <a:pt x="3655" y="377"/>
                  </a:lnTo>
                  <a:cubicBezTo>
                    <a:pt x="3659" y="377"/>
                    <a:pt x="3659" y="383"/>
                    <a:pt x="3664" y="383"/>
                  </a:cubicBezTo>
                  <a:lnTo>
                    <a:pt x="4708" y="481"/>
                  </a:lnTo>
                  <a:lnTo>
                    <a:pt x="4708" y="481"/>
                  </a:lnTo>
                  <a:lnTo>
                    <a:pt x="5008" y="2118"/>
                  </a:lnTo>
                  <a:cubicBezTo>
                    <a:pt x="5013" y="2137"/>
                    <a:pt x="5013" y="2160"/>
                    <a:pt x="5013" y="2179"/>
                  </a:cubicBezTo>
                  <a:cubicBezTo>
                    <a:pt x="5013" y="2273"/>
                    <a:pt x="4976" y="2358"/>
                    <a:pt x="4915" y="2420"/>
                  </a:cubicBezTo>
                  <a:cubicBezTo>
                    <a:pt x="4852" y="2486"/>
                    <a:pt x="4763" y="2523"/>
                    <a:pt x="4669" y="2523"/>
                  </a:cubicBezTo>
                  <a:lnTo>
                    <a:pt x="4654" y="2523"/>
                  </a:lnTo>
                  <a:lnTo>
                    <a:pt x="250" y="2382"/>
                  </a:lnTo>
                  <a:cubicBezTo>
                    <a:pt x="118" y="2377"/>
                    <a:pt x="20" y="2273"/>
                    <a:pt x="20" y="2146"/>
                  </a:cubicBezTo>
                  <a:lnTo>
                    <a:pt x="20" y="2123"/>
                  </a:lnTo>
                  <a:cubicBezTo>
                    <a:pt x="42" y="1840"/>
                    <a:pt x="274" y="1618"/>
                    <a:pt x="562" y="1604"/>
                  </a:cubicBezTo>
                  <a:cubicBezTo>
                    <a:pt x="863" y="1594"/>
                    <a:pt x="1259" y="1566"/>
                    <a:pt x="1618" y="1528"/>
                  </a:cubicBezTo>
                  <a:cubicBezTo>
                    <a:pt x="1796" y="1505"/>
                    <a:pt x="1972" y="1481"/>
                    <a:pt x="2118" y="1453"/>
                  </a:cubicBezTo>
                  <a:cubicBezTo>
                    <a:pt x="2268" y="1420"/>
                    <a:pt x="2391" y="1387"/>
                    <a:pt x="2476" y="1345"/>
                  </a:cubicBezTo>
                  <a:cubicBezTo>
                    <a:pt x="2580" y="1293"/>
                    <a:pt x="2636" y="1217"/>
                    <a:pt x="2674" y="1123"/>
                  </a:cubicBezTo>
                  <a:cubicBezTo>
                    <a:pt x="2708" y="1028"/>
                    <a:pt x="2717" y="921"/>
                    <a:pt x="2717" y="808"/>
                  </a:cubicBezTo>
                  <a:cubicBezTo>
                    <a:pt x="2717" y="671"/>
                    <a:pt x="2702" y="534"/>
                    <a:pt x="2702" y="406"/>
                  </a:cubicBezTo>
                  <a:cubicBezTo>
                    <a:pt x="2702" y="312"/>
                    <a:pt x="2712" y="227"/>
                    <a:pt x="2740" y="161"/>
                  </a:cubicBezTo>
                  <a:cubicBezTo>
                    <a:pt x="2769" y="100"/>
                    <a:pt x="2811" y="53"/>
                    <a:pt x="2891" y="33"/>
                  </a:cubicBezTo>
                  <a:cubicBezTo>
                    <a:pt x="2938" y="24"/>
                    <a:pt x="2980" y="20"/>
                    <a:pt x="3023" y="20"/>
                  </a:cubicBezTo>
                  <a:close/>
                  <a:moveTo>
                    <a:pt x="3023" y="1"/>
                  </a:moveTo>
                  <a:cubicBezTo>
                    <a:pt x="2980" y="1"/>
                    <a:pt x="2934" y="5"/>
                    <a:pt x="2886" y="15"/>
                  </a:cubicBezTo>
                  <a:cubicBezTo>
                    <a:pt x="2802" y="38"/>
                    <a:pt x="2749" y="85"/>
                    <a:pt x="2721" y="157"/>
                  </a:cubicBezTo>
                  <a:cubicBezTo>
                    <a:pt x="2693" y="227"/>
                    <a:pt x="2684" y="312"/>
                    <a:pt x="2684" y="406"/>
                  </a:cubicBezTo>
                  <a:cubicBezTo>
                    <a:pt x="2684" y="534"/>
                    <a:pt x="2697" y="675"/>
                    <a:pt x="2697" y="808"/>
                  </a:cubicBezTo>
                  <a:cubicBezTo>
                    <a:pt x="2697" y="921"/>
                    <a:pt x="2688" y="1024"/>
                    <a:pt x="2656" y="1113"/>
                  </a:cubicBezTo>
                  <a:cubicBezTo>
                    <a:pt x="2623" y="1208"/>
                    <a:pt x="2566" y="1278"/>
                    <a:pt x="2467" y="1326"/>
                  </a:cubicBezTo>
                  <a:cubicBezTo>
                    <a:pt x="2386" y="1368"/>
                    <a:pt x="2264" y="1402"/>
                    <a:pt x="2118" y="1435"/>
                  </a:cubicBezTo>
                  <a:cubicBezTo>
                    <a:pt x="1674" y="1524"/>
                    <a:pt x="1014" y="1566"/>
                    <a:pt x="562" y="1585"/>
                  </a:cubicBezTo>
                  <a:cubicBezTo>
                    <a:pt x="264" y="1600"/>
                    <a:pt x="29" y="1831"/>
                    <a:pt x="0" y="2123"/>
                  </a:cubicBezTo>
                  <a:lnTo>
                    <a:pt x="0" y="2146"/>
                  </a:lnTo>
                  <a:cubicBezTo>
                    <a:pt x="0" y="2283"/>
                    <a:pt x="109" y="2397"/>
                    <a:pt x="246" y="2401"/>
                  </a:cubicBezTo>
                  <a:lnTo>
                    <a:pt x="4654" y="2543"/>
                  </a:lnTo>
                  <a:lnTo>
                    <a:pt x="4669" y="2543"/>
                  </a:lnTo>
                  <a:cubicBezTo>
                    <a:pt x="4872" y="2543"/>
                    <a:pt x="5032" y="2377"/>
                    <a:pt x="5032" y="2179"/>
                  </a:cubicBezTo>
                  <a:cubicBezTo>
                    <a:pt x="5032" y="2155"/>
                    <a:pt x="5032" y="2137"/>
                    <a:pt x="5028" y="2114"/>
                  </a:cubicBezTo>
                  <a:lnTo>
                    <a:pt x="4726" y="468"/>
                  </a:lnTo>
                  <a:cubicBezTo>
                    <a:pt x="4726" y="468"/>
                    <a:pt x="4721" y="462"/>
                    <a:pt x="4716" y="462"/>
                  </a:cubicBezTo>
                  <a:lnTo>
                    <a:pt x="3669" y="364"/>
                  </a:lnTo>
                  <a:lnTo>
                    <a:pt x="3669" y="364"/>
                  </a:lnTo>
                  <a:lnTo>
                    <a:pt x="3670" y="364"/>
                  </a:lnTo>
                  <a:cubicBezTo>
                    <a:pt x="3670" y="364"/>
                    <a:pt x="3603" y="274"/>
                    <a:pt x="3490" y="185"/>
                  </a:cubicBezTo>
                  <a:cubicBezTo>
                    <a:pt x="3376" y="90"/>
                    <a:pt x="3211" y="1"/>
                    <a:pt x="3023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4994729" y="3447817"/>
              <a:ext cx="156878" cy="117200"/>
            </a:xfrm>
            <a:custGeom>
              <a:rect b="b" l="l" r="r" t="t"/>
              <a:pathLst>
                <a:path extrusionOk="0" h="2174" w="2910">
                  <a:moveTo>
                    <a:pt x="2137" y="0"/>
                  </a:moveTo>
                  <a:cubicBezTo>
                    <a:pt x="1632" y="0"/>
                    <a:pt x="896" y="160"/>
                    <a:pt x="896" y="160"/>
                  </a:cubicBezTo>
                  <a:cubicBezTo>
                    <a:pt x="0" y="160"/>
                    <a:pt x="269" y="787"/>
                    <a:pt x="311" y="1414"/>
                  </a:cubicBezTo>
                  <a:cubicBezTo>
                    <a:pt x="333" y="1707"/>
                    <a:pt x="569" y="1785"/>
                    <a:pt x="814" y="1785"/>
                  </a:cubicBezTo>
                  <a:cubicBezTo>
                    <a:pt x="1094" y="1785"/>
                    <a:pt x="1386" y="1683"/>
                    <a:pt x="1386" y="1683"/>
                  </a:cubicBezTo>
                  <a:lnTo>
                    <a:pt x="2015" y="2173"/>
                  </a:lnTo>
                  <a:lnTo>
                    <a:pt x="1924" y="1683"/>
                  </a:lnTo>
                  <a:cubicBezTo>
                    <a:pt x="1924" y="1683"/>
                    <a:pt x="2462" y="1636"/>
                    <a:pt x="2688" y="1504"/>
                  </a:cubicBezTo>
                  <a:cubicBezTo>
                    <a:pt x="2910" y="1367"/>
                    <a:pt x="2642" y="519"/>
                    <a:pt x="2599" y="160"/>
                  </a:cubicBezTo>
                  <a:cubicBezTo>
                    <a:pt x="2583" y="40"/>
                    <a:pt x="2389" y="0"/>
                    <a:pt x="2137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5007237" y="3447278"/>
              <a:ext cx="137578" cy="118279"/>
            </a:xfrm>
            <a:custGeom>
              <a:rect b="b" l="l" r="r" t="t"/>
              <a:pathLst>
                <a:path extrusionOk="0" h="2194" w="2552">
                  <a:moveTo>
                    <a:pt x="1905" y="19"/>
                  </a:moveTo>
                  <a:cubicBezTo>
                    <a:pt x="2032" y="19"/>
                    <a:pt x="2140" y="28"/>
                    <a:pt x="2221" y="52"/>
                  </a:cubicBezTo>
                  <a:cubicBezTo>
                    <a:pt x="2264" y="66"/>
                    <a:pt x="2296" y="80"/>
                    <a:pt x="2315" y="100"/>
                  </a:cubicBezTo>
                  <a:cubicBezTo>
                    <a:pt x="2338" y="118"/>
                    <a:pt x="2353" y="142"/>
                    <a:pt x="2358" y="170"/>
                  </a:cubicBezTo>
                  <a:cubicBezTo>
                    <a:pt x="2371" y="298"/>
                    <a:pt x="2419" y="490"/>
                    <a:pt x="2456" y="688"/>
                  </a:cubicBezTo>
                  <a:cubicBezTo>
                    <a:pt x="2499" y="886"/>
                    <a:pt x="2532" y="1090"/>
                    <a:pt x="2532" y="1250"/>
                  </a:cubicBezTo>
                  <a:cubicBezTo>
                    <a:pt x="2532" y="1311"/>
                    <a:pt x="2527" y="1367"/>
                    <a:pt x="2513" y="1410"/>
                  </a:cubicBezTo>
                  <a:cubicBezTo>
                    <a:pt x="2499" y="1458"/>
                    <a:pt x="2480" y="1486"/>
                    <a:pt x="2452" y="1504"/>
                  </a:cubicBezTo>
                  <a:cubicBezTo>
                    <a:pt x="2343" y="1571"/>
                    <a:pt x="2150" y="1617"/>
                    <a:pt x="1990" y="1641"/>
                  </a:cubicBezTo>
                  <a:cubicBezTo>
                    <a:pt x="1909" y="1656"/>
                    <a:pt x="1834" y="1665"/>
                    <a:pt x="1783" y="1674"/>
                  </a:cubicBezTo>
                  <a:cubicBezTo>
                    <a:pt x="1754" y="1674"/>
                    <a:pt x="1731" y="1679"/>
                    <a:pt x="1716" y="1679"/>
                  </a:cubicBezTo>
                  <a:cubicBezTo>
                    <a:pt x="1702" y="1684"/>
                    <a:pt x="1692" y="1684"/>
                    <a:pt x="1692" y="1684"/>
                  </a:cubicBezTo>
                  <a:cubicBezTo>
                    <a:pt x="1692" y="1684"/>
                    <a:pt x="1688" y="1684"/>
                    <a:pt x="1688" y="1689"/>
                  </a:cubicBezTo>
                  <a:cubicBezTo>
                    <a:pt x="1683" y="1689"/>
                    <a:pt x="1683" y="1693"/>
                    <a:pt x="1683" y="1693"/>
                  </a:cubicBezTo>
                  <a:lnTo>
                    <a:pt x="1768" y="2160"/>
                  </a:lnTo>
                  <a:lnTo>
                    <a:pt x="1165" y="1684"/>
                  </a:lnTo>
                  <a:lnTo>
                    <a:pt x="1154" y="1684"/>
                  </a:lnTo>
                  <a:cubicBezTo>
                    <a:pt x="1154" y="1684"/>
                    <a:pt x="1150" y="1684"/>
                    <a:pt x="1141" y="1689"/>
                  </a:cubicBezTo>
                  <a:cubicBezTo>
                    <a:pt x="1080" y="1707"/>
                    <a:pt x="825" y="1783"/>
                    <a:pt x="584" y="1783"/>
                  </a:cubicBezTo>
                  <a:cubicBezTo>
                    <a:pt x="462" y="1783"/>
                    <a:pt x="344" y="1763"/>
                    <a:pt x="255" y="1712"/>
                  </a:cubicBezTo>
                  <a:cubicBezTo>
                    <a:pt x="164" y="1656"/>
                    <a:pt x="103" y="1565"/>
                    <a:pt x="89" y="1424"/>
                  </a:cubicBezTo>
                  <a:cubicBezTo>
                    <a:pt x="70" y="1169"/>
                    <a:pt x="18" y="915"/>
                    <a:pt x="18" y="707"/>
                  </a:cubicBezTo>
                  <a:cubicBezTo>
                    <a:pt x="18" y="627"/>
                    <a:pt x="28" y="557"/>
                    <a:pt x="46" y="490"/>
                  </a:cubicBezTo>
                  <a:cubicBezTo>
                    <a:pt x="75" y="396"/>
                    <a:pt x="127" y="320"/>
                    <a:pt x="226" y="264"/>
                  </a:cubicBezTo>
                  <a:cubicBezTo>
                    <a:pt x="325" y="207"/>
                    <a:pt x="462" y="179"/>
                    <a:pt x="664" y="179"/>
                  </a:cubicBezTo>
                  <a:cubicBezTo>
                    <a:pt x="664" y="179"/>
                    <a:pt x="679" y="174"/>
                    <a:pt x="697" y="170"/>
                  </a:cubicBezTo>
                  <a:cubicBezTo>
                    <a:pt x="843" y="142"/>
                    <a:pt x="1466" y="19"/>
                    <a:pt x="1905" y="19"/>
                  </a:cubicBezTo>
                  <a:close/>
                  <a:moveTo>
                    <a:pt x="1905" y="0"/>
                  </a:moveTo>
                  <a:cubicBezTo>
                    <a:pt x="1400" y="0"/>
                    <a:pt x="660" y="161"/>
                    <a:pt x="660" y="161"/>
                  </a:cubicBezTo>
                  <a:lnTo>
                    <a:pt x="660" y="161"/>
                  </a:lnTo>
                  <a:lnTo>
                    <a:pt x="660" y="161"/>
                  </a:lnTo>
                  <a:cubicBezTo>
                    <a:pt x="394" y="161"/>
                    <a:pt x="230" y="218"/>
                    <a:pt x="127" y="311"/>
                  </a:cubicBezTo>
                  <a:cubicBezTo>
                    <a:pt x="79" y="363"/>
                    <a:pt x="46" y="420"/>
                    <a:pt x="28" y="486"/>
                  </a:cubicBezTo>
                  <a:cubicBezTo>
                    <a:pt x="9" y="552"/>
                    <a:pt x="0" y="627"/>
                    <a:pt x="0" y="707"/>
                  </a:cubicBezTo>
                  <a:cubicBezTo>
                    <a:pt x="0" y="920"/>
                    <a:pt x="57" y="1175"/>
                    <a:pt x="70" y="1424"/>
                  </a:cubicBezTo>
                  <a:cubicBezTo>
                    <a:pt x="85" y="1571"/>
                    <a:pt x="151" y="1669"/>
                    <a:pt x="245" y="1726"/>
                  </a:cubicBezTo>
                  <a:cubicBezTo>
                    <a:pt x="340" y="1783"/>
                    <a:pt x="457" y="1802"/>
                    <a:pt x="584" y="1802"/>
                  </a:cubicBezTo>
                  <a:cubicBezTo>
                    <a:pt x="850" y="1802"/>
                    <a:pt x="1125" y="1714"/>
                    <a:pt x="1157" y="1703"/>
                  </a:cubicBezTo>
                  <a:lnTo>
                    <a:pt x="1157" y="1703"/>
                  </a:lnTo>
                  <a:lnTo>
                    <a:pt x="1777" y="2193"/>
                  </a:lnTo>
                  <a:lnTo>
                    <a:pt x="1787" y="2193"/>
                  </a:lnTo>
                  <a:cubicBezTo>
                    <a:pt x="1792" y="2193"/>
                    <a:pt x="1792" y="2188"/>
                    <a:pt x="1792" y="2183"/>
                  </a:cubicBezTo>
                  <a:lnTo>
                    <a:pt x="1705" y="1701"/>
                  </a:lnTo>
                  <a:lnTo>
                    <a:pt x="1705" y="1701"/>
                  </a:lnTo>
                  <a:cubicBezTo>
                    <a:pt x="1742" y="1697"/>
                    <a:pt x="1856" y="1684"/>
                    <a:pt x="1994" y="1660"/>
                  </a:cubicBezTo>
                  <a:cubicBezTo>
                    <a:pt x="2155" y="1632"/>
                    <a:pt x="2349" y="1589"/>
                    <a:pt x="2462" y="1519"/>
                  </a:cubicBezTo>
                  <a:cubicBezTo>
                    <a:pt x="2495" y="1500"/>
                    <a:pt x="2518" y="1462"/>
                    <a:pt x="2532" y="1415"/>
                  </a:cubicBezTo>
                  <a:cubicBezTo>
                    <a:pt x="2547" y="1373"/>
                    <a:pt x="2551" y="1311"/>
                    <a:pt x="2551" y="1250"/>
                  </a:cubicBezTo>
                  <a:cubicBezTo>
                    <a:pt x="2551" y="1090"/>
                    <a:pt x="2518" y="882"/>
                    <a:pt x="2475" y="684"/>
                  </a:cubicBezTo>
                  <a:cubicBezTo>
                    <a:pt x="2438" y="486"/>
                    <a:pt x="2390" y="292"/>
                    <a:pt x="2377" y="165"/>
                  </a:cubicBezTo>
                  <a:cubicBezTo>
                    <a:pt x="2371" y="137"/>
                    <a:pt x="2353" y="109"/>
                    <a:pt x="2329" y="85"/>
                  </a:cubicBezTo>
                  <a:cubicBezTo>
                    <a:pt x="2292" y="52"/>
                    <a:pt x="2230" y="33"/>
                    <a:pt x="2160" y="19"/>
                  </a:cubicBezTo>
                  <a:cubicBezTo>
                    <a:pt x="2088" y="5"/>
                    <a:pt x="1999" y="0"/>
                    <a:pt x="1905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0"/>
            <p:cNvSpPr/>
            <p:nvPr/>
          </p:nvSpPr>
          <p:spPr>
            <a:xfrm>
              <a:off x="5033868" y="3470352"/>
              <a:ext cx="81135" cy="45608"/>
            </a:xfrm>
            <a:custGeom>
              <a:rect b="b" l="l" r="r" t="t"/>
              <a:pathLst>
                <a:path extrusionOk="0" h="846" w="1505">
                  <a:moveTo>
                    <a:pt x="1220" y="1"/>
                  </a:moveTo>
                  <a:cubicBezTo>
                    <a:pt x="1006" y="1"/>
                    <a:pt x="666" y="341"/>
                    <a:pt x="666" y="341"/>
                  </a:cubicBezTo>
                  <a:cubicBezTo>
                    <a:pt x="604" y="325"/>
                    <a:pt x="307" y="218"/>
                    <a:pt x="141" y="218"/>
                  </a:cubicBezTo>
                  <a:cubicBezTo>
                    <a:pt x="52" y="218"/>
                    <a:pt x="1" y="249"/>
                    <a:pt x="44" y="341"/>
                  </a:cubicBezTo>
                  <a:cubicBezTo>
                    <a:pt x="161" y="605"/>
                    <a:pt x="808" y="845"/>
                    <a:pt x="808" y="845"/>
                  </a:cubicBezTo>
                  <a:cubicBezTo>
                    <a:pt x="808" y="845"/>
                    <a:pt x="1505" y="171"/>
                    <a:pt x="1311" y="29"/>
                  </a:cubicBezTo>
                  <a:cubicBezTo>
                    <a:pt x="1285" y="9"/>
                    <a:pt x="1254" y="1"/>
                    <a:pt x="1220" y="1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0"/>
            <p:cNvSpPr/>
            <p:nvPr/>
          </p:nvSpPr>
          <p:spPr>
            <a:xfrm>
              <a:off x="5034677" y="3469867"/>
              <a:ext cx="72239" cy="46578"/>
            </a:xfrm>
            <a:custGeom>
              <a:rect b="b" l="l" r="r" t="t"/>
              <a:pathLst>
                <a:path extrusionOk="0" h="864" w="1340">
                  <a:moveTo>
                    <a:pt x="1207" y="20"/>
                  </a:moveTo>
                  <a:cubicBezTo>
                    <a:pt x="1240" y="20"/>
                    <a:pt x="1268" y="25"/>
                    <a:pt x="1292" y="43"/>
                  </a:cubicBezTo>
                  <a:cubicBezTo>
                    <a:pt x="1316" y="62"/>
                    <a:pt x="1320" y="81"/>
                    <a:pt x="1320" y="110"/>
                  </a:cubicBezTo>
                  <a:cubicBezTo>
                    <a:pt x="1325" y="162"/>
                    <a:pt x="1292" y="236"/>
                    <a:pt x="1240" y="317"/>
                  </a:cubicBezTo>
                  <a:cubicBezTo>
                    <a:pt x="1165" y="434"/>
                    <a:pt x="1052" y="567"/>
                    <a:pt x="957" y="671"/>
                  </a:cubicBezTo>
                  <a:cubicBezTo>
                    <a:pt x="910" y="722"/>
                    <a:pt x="867" y="765"/>
                    <a:pt x="839" y="798"/>
                  </a:cubicBezTo>
                  <a:cubicBezTo>
                    <a:pt x="821" y="812"/>
                    <a:pt x="811" y="826"/>
                    <a:pt x="802" y="835"/>
                  </a:cubicBezTo>
                  <a:cubicBezTo>
                    <a:pt x="797" y="838"/>
                    <a:pt x="793" y="841"/>
                    <a:pt x="791" y="843"/>
                  </a:cubicBezTo>
                  <a:lnTo>
                    <a:pt x="791" y="843"/>
                  </a:lnTo>
                  <a:cubicBezTo>
                    <a:pt x="786" y="841"/>
                    <a:pt x="778" y="838"/>
                    <a:pt x="769" y="835"/>
                  </a:cubicBezTo>
                  <a:cubicBezTo>
                    <a:pt x="708" y="807"/>
                    <a:pt x="547" y="746"/>
                    <a:pt x="391" y="656"/>
                  </a:cubicBezTo>
                  <a:cubicBezTo>
                    <a:pt x="316" y="614"/>
                    <a:pt x="240" y="562"/>
                    <a:pt x="175" y="510"/>
                  </a:cubicBezTo>
                  <a:cubicBezTo>
                    <a:pt x="108" y="458"/>
                    <a:pt x="61" y="402"/>
                    <a:pt x="33" y="345"/>
                  </a:cubicBezTo>
                  <a:cubicBezTo>
                    <a:pt x="23" y="326"/>
                    <a:pt x="18" y="308"/>
                    <a:pt x="18" y="293"/>
                  </a:cubicBezTo>
                  <a:cubicBezTo>
                    <a:pt x="18" y="284"/>
                    <a:pt x="23" y="275"/>
                    <a:pt x="29" y="265"/>
                  </a:cubicBezTo>
                  <a:cubicBezTo>
                    <a:pt x="33" y="256"/>
                    <a:pt x="47" y="251"/>
                    <a:pt x="61" y="247"/>
                  </a:cubicBezTo>
                  <a:cubicBezTo>
                    <a:pt x="80" y="236"/>
                    <a:pt x="99" y="236"/>
                    <a:pt x="123" y="236"/>
                  </a:cubicBezTo>
                  <a:cubicBezTo>
                    <a:pt x="207" y="236"/>
                    <a:pt x="321" y="260"/>
                    <a:pt x="425" y="293"/>
                  </a:cubicBezTo>
                  <a:cubicBezTo>
                    <a:pt x="476" y="308"/>
                    <a:pt x="523" y="321"/>
                    <a:pt x="561" y="331"/>
                  </a:cubicBezTo>
                  <a:cubicBezTo>
                    <a:pt x="604" y="345"/>
                    <a:pt x="632" y="354"/>
                    <a:pt x="645" y="360"/>
                  </a:cubicBezTo>
                  <a:cubicBezTo>
                    <a:pt x="651" y="360"/>
                    <a:pt x="656" y="360"/>
                    <a:pt x="656" y="354"/>
                  </a:cubicBezTo>
                  <a:lnTo>
                    <a:pt x="669" y="341"/>
                  </a:lnTo>
                  <a:cubicBezTo>
                    <a:pt x="708" y="308"/>
                    <a:pt x="793" y="227"/>
                    <a:pt x="896" y="156"/>
                  </a:cubicBezTo>
                  <a:cubicBezTo>
                    <a:pt x="948" y="119"/>
                    <a:pt x="1004" y="86"/>
                    <a:pt x="1056" y="58"/>
                  </a:cubicBezTo>
                  <a:cubicBezTo>
                    <a:pt x="1108" y="34"/>
                    <a:pt x="1160" y="20"/>
                    <a:pt x="1207" y="20"/>
                  </a:cubicBezTo>
                  <a:close/>
                  <a:moveTo>
                    <a:pt x="1207" y="1"/>
                  </a:moveTo>
                  <a:cubicBezTo>
                    <a:pt x="1150" y="1"/>
                    <a:pt x="1089" y="20"/>
                    <a:pt x="1024" y="53"/>
                  </a:cubicBezTo>
                  <a:cubicBezTo>
                    <a:pt x="852" y="142"/>
                    <a:pt x="681" y="306"/>
                    <a:pt x="647" y="339"/>
                  </a:cubicBezTo>
                  <a:lnTo>
                    <a:pt x="647" y="339"/>
                  </a:lnTo>
                  <a:cubicBezTo>
                    <a:pt x="631" y="334"/>
                    <a:pt x="604" y="325"/>
                    <a:pt x="566" y="317"/>
                  </a:cubicBezTo>
                  <a:cubicBezTo>
                    <a:pt x="510" y="298"/>
                    <a:pt x="429" y="269"/>
                    <a:pt x="349" y="251"/>
                  </a:cubicBezTo>
                  <a:cubicBezTo>
                    <a:pt x="269" y="232"/>
                    <a:pt x="188" y="218"/>
                    <a:pt x="123" y="218"/>
                  </a:cubicBezTo>
                  <a:cubicBezTo>
                    <a:pt x="90" y="218"/>
                    <a:pt x="61" y="223"/>
                    <a:pt x="38" y="232"/>
                  </a:cubicBezTo>
                  <a:cubicBezTo>
                    <a:pt x="29" y="241"/>
                    <a:pt x="18" y="247"/>
                    <a:pt x="9" y="256"/>
                  </a:cubicBezTo>
                  <a:cubicBezTo>
                    <a:pt x="5" y="265"/>
                    <a:pt x="0" y="279"/>
                    <a:pt x="0" y="293"/>
                  </a:cubicBezTo>
                  <a:cubicBezTo>
                    <a:pt x="0" y="312"/>
                    <a:pt x="5" y="331"/>
                    <a:pt x="18" y="354"/>
                  </a:cubicBezTo>
                  <a:cubicBezTo>
                    <a:pt x="47" y="421"/>
                    <a:pt x="114" y="487"/>
                    <a:pt x="193" y="548"/>
                  </a:cubicBezTo>
                  <a:cubicBezTo>
                    <a:pt x="425" y="728"/>
                    <a:pt x="793" y="863"/>
                    <a:pt x="793" y="863"/>
                  </a:cubicBezTo>
                  <a:cubicBezTo>
                    <a:pt x="793" y="863"/>
                    <a:pt x="797" y="863"/>
                    <a:pt x="802" y="859"/>
                  </a:cubicBezTo>
                  <a:cubicBezTo>
                    <a:pt x="802" y="859"/>
                    <a:pt x="934" y="732"/>
                    <a:pt x="1070" y="571"/>
                  </a:cubicBezTo>
                  <a:cubicBezTo>
                    <a:pt x="1137" y="491"/>
                    <a:pt x="1207" y="406"/>
                    <a:pt x="1254" y="326"/>
                  </a:cubicBezTo>
                  <a:cubicBezTo>
                    <a:pt x="1306" y="247"/>
                    <a:pt x="1339" y="171"/>
                    <a:pt x="1339" y="110"/>
                  </a:cubicBezTo>
                  <a:cubicBezTo>
                    <a:pt x="1339" y="77"/>
                    <a:pt x="1330" y="49"/>
                    <a:pt x="1306" y="29"/>
                  </a:cubicBezTo>
                  <a:cubicBezTo>
                    <a:pt x="1278" y="10"/>
                    <a:pt x="1245" y="1"/>
                    <a:pt x="1207" y="1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6397530" y="3250506"/>
              <a:ext cx="48411" cy="3073"/>
            </a:xfrm>
            <a:custGeom>
              <a:rect b="b" l="l" r="r" t="t"/>
              <a:pathLst>
                <a:path extrusionOk="0" h="57" w="898">
                  <a:moveTo>
                    <a:pt x="6" y="0"/>
                  </a:moveTo>
                  <a:lnTo>
                    <a:pt x="1" y="19"/>
                  </a:lnTo>
                  <a:lnTo>
                    <a:pt x="897" y="57"/>
                  </a:lnTo>
                  <a:lnTo>
                    <a:pt x="897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C8D1"/>
        </a:solidFill>
      </p:bgPr>
    </p:bg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21"/>
          <p:cNvSpPr txBox="1"/>
          <p:nvPr>
            <p:ph idx="4294967295" type="subTitle"/>
          </p:nvPr>
        </p:nvSpPr>
        <p:spPr>
          <a:xfrm>
            <a:off x="2805300" y="1807875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544E72"/>
                </a:solidFill>
              </a:rPr>
              <a:t>Here you could describe the topic of the section</a:t>
            </a:r>
            <a:endParaRPr sz="1200">
              <a:solidFill>
                <a:srgbClr val="544E72"/>
              </a:solidFill>
            </a:endParaRPr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800"/>
              <a:buFont typeface="Arial"/>
              <a:buNone/>
            </a:pPr>
            <a:r>
              <a:t/>
            </a:r>
            <a:endParaRPr sz="1200"/>
          </a:p>
        </p:txBody>
      </p:sp>
      <p:sp>
        <p:nvSpPr>
          <p:cNvPr id="1062" name="Google Shape;1062;p21"/>
          <p:cNvSpPr txBox="1"/>
          <p:nvPr>
            <p:ph idx="3" type="subTitle"/>
          </p:nvPr>
        </p:nvSpPr>
        <p:spPr>
          <a:xfrm>
            <a:off x="2805300" y="3677138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s-ES" sz="1200"/>
              <a:t>Here you could describe the topic of the section</a:t>
            </a:r>
            <a:endParaRPr sz="1200"/>
          </a:p>
        </p:txBody>
      </p:sp>
      <p:sp>
        <p:nvSpPr>
          <p:cNvPr id="1063" name="Google Shape;1063;p21"/>
          <p:cNvSpPr txBox="1"/>
          <p:nvPr>
            <p:ph idx="5" type="subTitle"/>
          </p:nvPr>
        </p:nvSpPr>
        <p:spPr>
          <a:xfrm>
            <a:off x="6207319" y="1807875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200"/>
              <a:t>Here you could describe the topic of the section</a:t>
            </a:r>
            <a:endParaRPr sz="1200"/>
          </a:p>
        </p:txBody>
      </p:sp>
      <p:sp>
        <p:nvSpPr>
          <p:cNvPr id="1064" name="Google Shape;1064;p21"/>
          <p:cNvSpPr txBox="1"/>
          <p:nvPr>
            <p:ph idx="7" type="subTitle"/>
          </p:nvPr>
        </p:nvSpPr>
        <p:spPr>
          <a:xfrm>
            <a:off x="6207319" y="3677138"/>
            <a:ext cx="1682700" cy="402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200"/>
              <a:t>Here you could describe the topic of the section</a:t>
            </a:r>
            <a:endParaRPr sz="1200"/>
          </a:p>
        </p:txBody>
      </p:sp>
      <p:sp>
        <p:nvSpPr>
          <p:cNvPr id="1065" name="Google Shape;1065;p21"/>
          <p:cNvSpPr txBox="1"/>
          <p:nvPr>
            <p:ph idx="14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T</a:t>
            </a:r>
            <a:r>
              <a:rPr lang="es-ES"/>
              <a:t>able of contents</a:t>
            </a:r>
            <a:endParaRPr/>
          </a:p>
        </p:txBody>
      </p:sp>
      <p:sp>
        <p:nvSpPr>
          <p:cNvPr id="1066" name="Google Shape;1066;p21"/>
          <p:cNvSpPr txBox="1"/>
          <p:nvPr>
            <p:ph type="title"/>
          </p:nvPr>
        </p:nvSpPr>
        <p:spPr>
          <a:xfrm>
            <a:off x="1196316" y="1116175"/>
            <a:ext cx="2349000" cy="2337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</a:rPr>
              <a:t>01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67" name="Google Shape;1067;p21"/>
          <p:cNvSpPr txBox="1"/>
          <p:nvPr>
            <p:ph idx="8" type="title"/>
          </p:nvPr>
        </p:nvSpPr>
        <p:spPr>
          <a:xfrm>
            <a:off x="1196316" y="2989126"/>
            <a:ext cx="2349000" cy="2337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</a:rPr>
              <a:t>02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68" name="Google Shape;1068;p21"/>
          <p:cNvSpPr txBox="1"/>
          <p:nvPr>
            <p:ph idx="9" type="title"/>
          </p:nvPr>
        </p:nvSpPr>
        <p:spPr>
          <a:xfrm>
            <a:off x="4576223" y="1116175"/>
            <a:ext cx="2380500" cy="2337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</a:rPr>
              <a:t>03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69" name="Google Shape;1069;p21"/>
          <p:cNvSpPr txBox="1"/>
          <p:nvPr>
            <p:ph idx="13" type="title"/>
          </p:nvPr>
        </p:nvSpPr>
        <p:spPr>
          <a:xfrm>
            <a:off x="4576223" y="2989126"/>
            <a:ext cx="2380500" cy="2337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</a:rPr>
              <a:t>04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70" name="Google Shape;1070;p21"/>
          <p:cNvSpPr txBox="1"/>
          <p:nvPr>
            <p:ph idx="1" type="subTitle"/>
          </p:nvPr>
        </p:nvSpPr>
        <p:spPr>
          <a:xfrm flipH="1">
            <a:off x="2804975" y="1389925"/>
            <a:ext cx="10650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/>
              <a:t>About us</a:t>
            </a:r>
            <a:endParaRPr b="0"/>
          </a:p>
        </p:txBody>
      </p:sp>
      <p:sp>
        <p:nvSpPr>
          <p:cNvPr id="1071" name="Google Shape;1071;p21"/>
          <p:cNvSpPr txBox="1"/>
          <p:nvPr>
            <p:ph idx="2" type="subTitle"/>
          </p:nvPr>
        </p:nvSpPr>
        <p:spPr>
          <a:xfrm flipH="1">
            <a:off x="2805100" y="3258950"/>
            <a:ext cx="11262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/>
              <a:t>Our services</a:t>
            </a:r>
            <a:endParaRPr b="0"/>
          </a:p>
        </p:txBody>
      </p:sp>
      <p:sp>
        <p:nvSpPr>
          <p:cNvPr id="1072" name="Google Shape;1072;p21"/>
          <p:cNvSpPr txBox="1"/>
          <p:nvPr>
            <p:ph idx="4" type="subTitle"/>
          </p:nvPr>
        </p:nvSpPr>
        <p:spPr>
          <a:xfrm flipH="1">
            <a:off x="6207221" y="1389925"/>
            <a:ext cx="11952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/>
              <a:t>Our clients</a:t>
            </a:r>
            <a:endParaRPr b="0"/>
          </a:p>
        </p:txBody>
      </p:sp>
      <p:sp>
        <p:nvSpPr>
          <p:cNvPr id="1073" name="Google Shape;1073;p21"/>
          <p:cNvSpPr txBox="1"/>
          <p:nvPr>
            <p:ph idx="6" type="subTitle"/>
          </p:nvPr>
        </p:nvSpPr>
        <p:spPr>
          <a:xfrm flipH="1">
            <a:off x="6207225" y="3258950"/>
            <a:ext cx="1097100" cy="5979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/>
              <a:t>Our team</a:t>
            </a:r>
            <a:endParaRPr b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77" name="Shape 1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" name="Google Shape;1078;p22"/>
          <p:cNvSpPr txBox="1"/>
          <p:nvPr>
            <p:ph type="ctrTitle"/>
          </p:nvPr>
        </p:nvSpPr>
        <p:spPr>
          <a:xfrm flipH="1">
            <a:off x="5943956" y="1951050"/>
            <a:ext cx="23463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Nunito Sans Black"/>
              <a:buNone/>
            </a:pPr>
            <a:r>
              <a:rPr lang="es-ES">
                <a:solidFill>
                  <a:srgbClr val="FAC8D1"/>
                </a:solidFill>
              </a:rPr>
              <a:t>A</a:t>
            </a:r>
            <a:r>
              <a:rPr lang="es-ES"/>
              <a:t>bout us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79" name="Google Shape;1079;p22"/>
          <p:cNvSpPr txBox="1"/>
          <p:nvPr>
            <p:ph idx="1" type="subTitle"/>
          </p:nvPr>
        </p:nvSpPr>
        <p:spPr>
          <a:xfrm flipH="1">
            <a:off x="5415650" y="2887075"/>
            <a:ext cx="2874600" cy="564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AC8D1"/>
                </a:solidFill>
              </a:rPr>
              <a:t>It could be the part of the presentation where you can introduce your company or agency. Keep it short and go straight to the point. Your audience will appreciate that </a:t>
            </a:r>
            <a:endParaRPr>
              <a:solidFill>
                <a:srgbClr val="FAC8D1"/>
              </a:solidFill>
            </a:endParaRPr>
          </a:p>
        </p:txBody>
      </p:sp>
      <p:sp>
        <p:nvSpPr>
          <p:cNvPr id="1080" name="Google Shape;1080;p22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</a:t>
            </a:r>
            <a:r>
              <a:rPr lang="es-ES"/>
              <a:t>bout us</a:t>
            </a:r>
            <a:endParaRPr/>
          </a:p>
        </p:txBody>
      </p:sp>
      <p:grpSp>
        <p:nvGrpSpPr>
          <p:cNvPr id="1081" name="Google Shape;1081;p22"/>
          <p:cNvGrpSpPr/>
          <p:nvPr/>
        </p:nvGrpSpPr>
        <p:grpSpPr>
          <a:xfrm>
            <a:off x="968944" y="1450594"/>
            <a:ext cx="3641647" cy="2648230"/>
            <a:chOff x="968944" y="1450594"/>
            <a:chExt cx="3641647" cy="2648230"/>
          </a:xfrm>
        </p:grpSpPr>
        <p:sp>
          <p:nvSpPr>
            <p:cNvPr id="1082" name="Google Shape;1082;p22"/>
            <p:cNvSpPr/>
            <p:nvPr/>
          </p:nvSpPr>
          <p:spPr>
            <a:xfrm>
              <a:off x="2366805" y="3071266"/>
              <a:ext cx="196500" cy="196500"/>
            </a:xfrm>
            <a:prstGeom prst="ellipse">
              <a:avLst/>
            </a:prstGeom>
            <a:solidFill>
              <a:srgbClr val="E29C10">
                <a:alpha val="54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2"/>
            <p:cNvSpPr/>
            <p:nvPr/>
          </p:nvSpPr>
          <p:spPr>
            <a:xfrm>
              <a:off x="1967449" y="1832676"/>
              <a:ext cx="1946199" cy="2175890"/>
            </a:xfrm>
            <a:custGeom>
              <a:rect b="b" l="l" r="r" t="t"/>
              <a:pathLst>
                <a:path extrusionOk="0" h="41606" w="37214">
                  <a:moveTo>
                    <a:pt x="13570" y="1"/>
                  </a:moveTo>
                  <a:cubicBezTo>
                    <a:pt x="9669" y="1"/>
                    <a:pt x="10075" y="3044"/>
                    <a:pt x="10786" y="6336"/>
                  </a:cubicBezTo>
                  <a:cubicBezTo>
                    <a:pt x="11352" y="8972"/>
                    <a:pt x="10206" y="12231"/>
                    <a:pt x="9607" y="13669"/>
                  </a:cubicBezTo>
                  <a:cubicBezTo>
                    <a:pt x="9409" y="14146"/>
                    <a:pt x="9060" y="14542"/>
                    <a:pt x="8612" y="14797"/>
                  </a:cubicBezTo>
                  <a:lnTo>
                    <a:pt x="920" y="19206"/>
                  </a:lnTo>
                  <a:cubicBezTo>
                    <a:pt x="340" y="19541"/>
                    <a:pt x="0" y="20182"/>
                    <a:pt x="57" y="20852"/>
                  </a:cubicBezTo>
                  <a:lnTo>
                    <a:pt x="1647" y="40064"/>
                  </a:lnTo>
                  <a:cubicBezTo>
                    <a:pt x="1652" y="40087"/>
                    <a:pt x="1652" y="40105"/>
                    <a:pt x="1656" y="40125"/>
                  </a:cubicBezTo>
                  <a:lnTo>
                    <a:pt x="1656" y="40144"/>
                  </a:lnTo>
                  <a:cubicBezTo>
                    <a:pt x="1661" y="40157"/>
                    <a:pt x="1661" y="40172"/>
                    <a:pt x="1661" y="40181"/>
                  </a:cubicBezTo>
                  <a:cubicBezTo>
                    <a:pt x="1665" y="40190"/>
                    <a:pt x="1665" y="40201"/>
                    <a:pt x="1665" y="40210"/>
                  </a:cubicBezTo>
                  <a:cubicBezTo>
                    <a:pt x="1670" y="40219"/>
                    <a:pt x="1670" y="40229"/>
                    <a:pt x="1675" y="40242"/>
                  </a:cubicBezTo>
                  <a:cubicBezTo>
                    <a:pt x="1675" y="40247"/>
                    <a:pt x="1680" y="40257"/>
                    <a:pt x="1680" y="40266"/>
                  </a:cubicBezTo>
                  <a:cubicBezTo>
                    <a:pt x="1684" y="40275"/>
                    <a:pt x="1684" y="40285"/>
                    <a:pt x="1689" y="40294"/>
                  </a:cubicBezTo>
                  <a:cubicBezTo>
                    <a:pt x="1689" y="40303"/>
                    <a:pt x="1694" y="40314"/>
                    <a:pt x="1698" y="40323"/>
                  </a:cubicBezTo>
                  <a:cubicBezTo>
                    <a:pt x="1698" y="40332"/>
                    <a:pt x="1704" y="40342"/>
                    <a:pt x="1704" y="40351"/>
                  </a:cubicBezTo>
                  <a:cubicBezTo>
                    <a:pt x="1708" y="40360"/>
                    <a:pt x="1713" y="40370"/>
                    <a:pt x="1713" y="40379"/>
                  </a:cubicBezTo>
                  <a:cubicBezTo>
                    <a:pt x="1717" y="40388"/>
                    <a:pt x="1717" y="40399"/>
                    <a:pt x="1722" y="40403"/>
                  </a:cubicBezTo>
                  <a:cubicBezTo>
                    <a:pt x="1726" y="40417"/>
                    <a:pt x="1732" y="40427"/>
                    <a:pt x="1737" y="40436"/>
                  </a:cubicBezTo>
                  <a:cubicBezTo>
                    <a:pt x="1737" y="40440"/>
                    <a:pt x="1741" y="40451"/>
                    <a:pt x="1741" y="40455"/>
                  </a:cubicBezTo>
                  <a:cubicBezTo>
                    <a:pt x="1746" y="40464"/>
                    <a:pt x="1750" y="40479"/>
                    <a:pt x="1755" y="40488"/>
                  </a:cubicBezTo>
                  <a:cubicBezTo>
                    <a:pt x="1760" y="40493"/>
                    <a:pt x="1760" y="40497"/>
                    <a:pt x="1765" y="40502"/>
                  </a:cubicBezTo>
                  <a:cubicBezTo>
                    <a:pt x="1896" y="40785"/>
                    <a:pt x="2128" y="41011"/>
                    <a:pt x="2416" y="41139"/>
                  </a:cubicBezTo>
                  <a:cubicBezTo>
                    <a:pt x="2420" y="41139"/>
                    <a:pt x="2420" y="41143"/>
                    <a:pt x="2425" y="41143"/>
                  </a:cubicBezTo>
                  <a:cubicBezTo>
                    <a:pt x="2439" y="41148"/>
                    <a:pt x="2457" y="41158"/>
                    <a:pt x="2472" y="41163"/>
                  </a:cubicBezTo>
                  <a:cubicBezTo>
                    <a:pt x="2477" y="41163"/>
                    <a:pt x="2481" y="41167"/>
                    <a:pt x="2486" y="41167"/>
                  </a:cubicBezTo>
                  <a:cubicBezTo>
                    <a:pt x="2500" y="41172"/>
                    <a:pt x="2514" y="41176"/>
                    <a:pt x="2533" y="41181"/>
                  </a:cubicBezTo>
                  <a:cubicBezTo>
                    <a:pt x="2538" y="41186"/>
                    <a:pt x="2542" y="41186"/>
                    <a:pt x="2553" y="41191"/>
                  </a:cubicBezTo>
                  <a:cubicBezTo>
                    <a:pt x="2566" y="41195"/>
                    <a:pt x="2575" y="41195"/>
                    <a:pt x="2590" y="41200"/>
                  </a:cubicBezTo>
                  <a:cubicBezTo>
                    <a:pt x="2599" y="41204"/>
                    <a:pt x="2603" y="41204"/>
                    <a:pt x="2614" y="41204"/>
                  </a:cubicBezTo>
                  <a:cubicBezTo>
                    <a:pt x="2627" y="41209"/>
                    <a:pt x="2642" y="41215"/>
                    <a:pt x="2651" y="41215"/>
                  </a:cubicBezTo>
                  <a:cubicBezTo>
                    <a:pt x="2660" y="41219"/>
                    <a:pt x="2670" y="41219"/>
                    <a:pt x="2675" y="41219"/>
                  </a:cubicBezTo>
                  <a:cubicBezTo>
                    <a:pt x="2688" y="41224"/>
                    <a:pt x="2703" y="41224"/>
                    <a:pt x="2717" y="41228"/>
                  </a:cubicBezTo>
                  <a:cubicBezTo>
                    <a:pt x="2722" y="41228"/>
                    <a:pt x="2731" y="41228"/>
                    <a:pt x="2740" y="41233"/>
                  </a:cubicBezTo>
                  <a:cubicBezTo>
                    <a:pt x="2755" y="41233"/>
                    <a:pt x="2769" y="41233"/>
                    <a:pt x="2779" y="41237"/>
                  </a:cubicBezTo>
                  <a:lnTo>
                    <a:pt x="2807" y="41237"/>
                  </a:lnTo>
                  <a:cubicBezTo>
                    <a:pt x="2821" y="41243"/>
                    <a:pt x="2835" y="41243"/>
                    <a:pt x="2849" y="41243"/>
                  </a:cubicBezTo>
                  <a:lnTo>
                    <a:pt x="2868" y="41243"/>
                  </a:lnTo>
                  <a:cubicBezTo>
                    <a:pt x="2892" y="41247"/>
                    <a:pt x="2915" y="41247"/>
                    <a:pt x="2934" y="41247"/>
                  </a:cubicBezTo>
                  <a:lnTo>
                    <a:pt x="3972" y="41247"/>
                  </a:lnTo>
                  <a:cubicBezTo>
                    <a:pt x="4009" y="41252"/>
                    <a:pt x="4042" y="41252"/>
                    <a:pt x="4075" y="41252"/>
                  </a:cubicBezTo>
                  <a:lnTo>
                    <a:pt x="4344" y="41252"/>
                  </a:lnTo>
                  <a:cubicBezTo>
                    <a:pt x="4372" y="41252"/>
                    <a:pt x="4405" y="41252"/>
                    <a:pt x="4434" y="41256"/>
                  </a:cubicBezTo>
                  <a:lnTo>
                    <a:pt x="4716" y="41256"/>
                  </a:lnTo>
                  <a:cubicBezTo>
                    <a:pt x="4754" y="41261"/>
                    <a:pt x="4797" y="41261"/>
                    <a:pt x="4834" y="41261"/>
                  </a:cubicBezTo>
                  <a:lnTo>
                    <a:pt x="4986" y="41261"/>
                  </a:lnTo>
                  <a:cubicBezTo>
                    <a:pt x="5023" y="41261"/>
                    <a:pt x="5061" y="41266"/>
                    <a:pt x="5104" y="41266"/>
                  </a:cubicBezTo>
                  <a:lnTo>
                    <a:pt x="5259" y="41266"/>
                  </a:lnTo>
                  <a:cubicBezTo>
                    <a:pt x="5302" y="41266"/>
                    <a:pt x="5339" y="41271"/>
                    <a:pt x="5382" y="41271"/>
                  </a:cubicBezTo>
                  <a:lnTo>
                    <a:pt x="5542" y="41271"/>
                  </a:lnTo>
                  <a:cubicBezTo>
                    <a:pt x="5585" y="41276"/>
                    <a:pt x="5626" y="41276"/>
                    <a:pt x="5669" y="41276"/>
                  </a:cubicBezTo>
                  <a:lnTo>
                    <a:pt x="5796" y="41276"/>
                  </a:lnTo>
                  <a:cubicBezTo>
                    <a:pt x="5811" y="41280"/>
                    <a:pt x="5820" y="41280"/>
                    <a:pt x="5835" y="41280"/>
                  </a:cubicBezTo>
                  <a:lnTo>
                    <a:pt x="5976" y="41280"/>
                  </a:lnTo>
                  <a:cubicBezTo>
                    <a:pt x="6014" y="41280"/>
                    <a:pt x="6051" y="41285"/>
                    <a:pt x="6094" y="41285"/>
                  </a:cubicBezTo>
                  <a:lnTo>
                    <a:pt x="6249" y="41285"/>
                  </a:lnTo>
                  <a:cubicBezTo>
                    <a:pt x="6253" y="41285"/>
                    <a:pt x="6264" y="41285"/>
                    <a:pt x="6273" y="41289"/>
                  </a:cubicBezTo>
                  <a:lnTo>
                    <a:pt x="6438" y="41289"/>
                  </a:lnTo>
                  <a:cubicBezTo>
                    <a:pt x="6471" y="41289"/>
                    <a:pt x="6508" y="41294"/>
                    <a:pt x="6542" y="41294"/>
                  </a:cubicBezTo>
                  <a:lnTo>
                    <a:pt x="6584" y="41294"/>
                  </a:lnTo>
                  <a:cubicBezTo>
                    <a:pt x="6627" y="41294"/>
                    <a:pt x="6664" y="41294"/>
                    <a:pt x="6706" y="41299"/>
                  </a:cubicBezTo>
                  <a:lnTo>
                    <a:pt x="6886" y="41299"/>
                  </a:lnTo>
                  <a:cubicBezTo>
                    <a:pt x="6933" y="41304"/>
                    <a:pt x="6976" y="41304"/>
                    <a:pt x="7023" y="41304"/>
                  </a:cubicBezTo>
                  <a:lnTo>
                    <a:pt x="7065" y="41304"/>
                  </a:lnTo>
                  <a:cubicBezTo>
                    <a:pt x="7098" y="41304"/>
                    <a:pt x="7136" y="41309"/>
                    <a:pt x="7174" y="41309"/>
                  </a:cubicBezTo>
                  <a:lnTo>
                    <a:pt x="7211" y="41309"/>
                  </a:lnTo>
                  <a:cubicBezTo>
                    <a:pt x="7254" y="41309"/>
                    <a:pt x="7296" y="41309"/>
                    <a:pt x="7339" y="41313"/>
                  </a:cubicBezTo>
                  <a:lnTo>
                    <a:pt x="7494" y="41313"/>
                  </a:lnTo>
                  <a:cubicBezTo>
                    <a:pt x="7509" y="41313"/>
                    <a:pt x="7522" y="41318"/>
                    <a:pt x="7537" y="41318"/>
                  </a:cubicBezTo>
                  <a:lnTo>
                    <a:pt x="7674" y="41318"/>
                  </a:lnTo>
                  <a:cubicBezTo>
                    <a:pt x="7687" y="41318"/>
                    <a:pt x="7702" y="41318"/>
                    <a:pt x="7716" y="41322"/>
                  </a:cubicBezTo>
                  <a:lnTo>
                    <a:pt x="7881" y="41322"/>
                  </a:lnTo>
                  <a:cubicBezTo>
                    <a:pt x="7918" y="41328"/>
                    <a:pt x="7961" y="41328"/>
                    <a:pt x="7999" y="41328"/>
                  </a:cubicBezTo>
                  <a:lnTo>
                    <a:pt x="8060" y="41328"/>
                  </a:lnTo>
                  <a:cubicBezTo>
                    <a:pt x="8088" y="41328"/>
                    <a:pt x="8121" y="41332"/>
                    <a:pt x="8155" y="41332"/>
                  </a:cubicBezTo>
                  <a:lnTo>
                    <a:pt x="8206" y="41332"/>
                  </a:lnTo>
                  <a:cubicBezTo>
                    <a:pt x="8249" y="41332"/>
                    <a:pt x="8291" y="41332"/>
                    <a:pt x="8334" y="41337"/>
                  </a:cubicBezTo>
                  <a:lnTo>
                    <a:pt x="8480" y="41337"/>
                  </a:lnTo>
                  <a:cubicBezTo>
                    <a:pt x="8503" y="41341"/>
                    <a:pt x="8523" y="41341"/>
                    <a:pt x="8545" y="41341"/>
                  </a:cubicBezTo>
                  <a:lnTo>
                    <a:pt x="8664" y="41341"/>
                  </a:lnTo>
                  <a:cubicBezTo>
                    <a:pt x="8697" y="41346"/>
                    <a:pt x="8730" y="41346"/>
                    <a:pt x="8758" y="41346"/>
                  </a:cubicBezTo>
                  <a:lnTo>
                    <a:pt x="8810" y="41346"/>
                  </a:lnTo>
                  <a:cubicBezTo>
                    <a:pt x="8843" y="41346"/>
                    <a:pt x="8871" y="41350"/>
                    <a:pt x="8904" y="41350"/>
                  </a:cubicBezTo>
                  <a:cubicBezTo>
                    <a:pt x="9734" y="41370"/>
                    <a:pt x="10597" y="41393"/>
                    <a:pt x="11465" y="41417"/>
                  </a:cubicBezTo>
                  <a:cubicBezTo>
                    <a:pt x="11545" y="41417"/>
                    <a:pt x="11625" y="41422"/>
                    <a:pt x="11705" y="41422"/>
                  </a:cubicBezTo>
                  <a:lnTo>
                    <a:pt x="11729" y="41422"/>
                  </a:lnTo>
                  <a:cubicBezTo>
                    <a:pt x="11842" y="41426"/>
                    <a:pt x="11951" y="41431"/>
                    <a:pt x="12064" y="41431"/>
                  </a:cubicBezTo>
                  <a:cubicBezTo>
                    <a:pt x="12097" y="41431"/>
                    <a:pt x="12130" y="41435"/>
                    <a:pt x="12162" y="41435"/>
                  </a:cubicBezTo>
                  <a:cubicBezTo>
                    <a:pt x="12314" y="41441"/>
                    <a:pt x="12460" y="41441"/>
                    <a:pt x="12611" y="41445"/>
                  </a:cubicBezTo>
                  <a:lnTo>
                    <a:pt x="12620" y="41445"/>
                  </a:lnTo>
                  <a:cubicBezTo>
                    <a:pt x="12663" y="41450"/>
                    <a:pt x="12700" y="41450"/>
                    <a:pt x="12743" y="41450"/>
                  </a:cubicBezTo>
                  <a:cubicBezTo>
                    <a:pt x="12771" y="41450"/>
                    <a:pt x="12800" y="41450"/>
                    <a:pt x="12833" y="41455"/>
                  </a:cubicBezTo>
                  <a:lnTo>
                    <a:pt x="12917" y="41455"/>
                  </a:lnTo>
                  <a:cubicBezTo>
                    <a:pt x="12950" y="41455"/>
                    <a:pt x="12988" y="41455"/>
                    <a:pt x="13022" y="41459"/>
                  </a:cubicBezTo>
                  <a:lnTo>
                    <a:pt x="13111" y="41459"/>
                  </a:lnTo>
                  <a:cubicBezTo>
                    <a:pt x="13144" y="41459"/>
                    <a:pt x="13177" y="41459"/>
                    <a:pt x="13209" y="41464"/>
                  </a:cubicBezTo>
                  <a:lnTo>
                    <a:pt x="13314" y="41464"/>
                  </a:lnTo>
                  <a:cubicBezTo>
                    <a:pt x="13337" y="41464"/>
                    <a:pt x="13366" y="41464"/>
                    <a:pt x="13389" y="41469"/>
                  </a:cubicBezTo>
                  <a:lnTo>
                    <a:pt x="13492" y="41469"/>
                  </a:lnTo>
                  <a:cubicBezTo>
                    <a:pt x="13525" y="41469"/>
                    <a:pt x="13553" y="41469"/>
                    <a:pt x="13582" y="41474"/>
                  </a:cubicBezTo>
                  <a:lnTo>
                    <a:pt x="13690" y="41474"/>
                  </a:lnTo>
                  <a:cubicBezTo>
                    <a:pt x="13719" y="41474"/>
                    <a:pt x="13747" y="41478"/>
                    <a:pt x="13771" y="41478"/>
                  </a:cubicBezTo>
                  <a:lnTo>
                    <a:pt x="13870" y="41478"/>
                  </a:lnTo>
                  <a:cubicBezTo>
                    <a:pt x="13912" y="41478"/>
                    <a:pt x="13960" y="41483"/>
                    <a:pt x="14002" y="41483"/>
                  </a:cubicBezTo>
                  <a:lnTo>
                    <a:pt x="14058" y="41483"/>
                  </a:lnTo>
                  <a:cubicBezTo>
                    <a:pt x="14106" y="41483"/>
                    <a:pt x="14148" y="41487"/>
                    <a:pt x="14195" y="41487"/>
                  </a:cubicBezTo>
                  <a:cubicBezTo>
                    <a:pt x="14243" y="41487"/>
                    <a:pt x="14289" y="41487"/>
                    <a:pt x="14341" y="41492"/>
                  </a:cubicBezTo>
                  <a:lnTo>
                    <a:pt x="14431" y="41492"/>
                  </a:lnTo>
                  <a:cubicBezTo>
                    <a:pt x="14469" y="41492"/>
                    <a:pt x="14506" y="41498"/>
                    <a:pt x="14544" y="41498"/>
                  </a:cubicBezTo>
                  <a:lnTo>
                    <a:pt x="14615" y="41498"/>
                  </a:lnTo>
                  <a:cubicBezTo>
                    <a:pt x="14652" y="41498"/>
                    <a:pt x="14691" y="41502"/>
                    <a:pt x="14728" y="41502"/>
                  </a:cubicBezTo>
                  <a:lnTo>
                    <a:pt x="14798" y="41502"/>
                  </a:lnTo>
                  <a:cubicBezTo>
                    <a:pt x="14832" y="41502"/>
                    <a:pt x="14865" y="41507"/>
                    <a:pt x="14898" y="41507"/>
                  </a:cubicBezTo>
                  <a:lnTo>
                    <a:pt x="14996" y="41507"/>
                  </a:lnTo>
                  <a:cubicBezTo>
                    <a:pt x="15025" y="41507"/>
                    <a:pt x="15053" y="41511"/>
                    <a:pt x="15081" y="41511"/>
                  </a:cubicBezTo>
                  <a:lnTo>
                    <a:pt x="15176" y="41511"/>
                  </a:lnTo>
                  <a:cubicBezTo>
                    <a:pt x="15209" y="41511"/>
                    <a:pt x="15238" y="41511"/>
                    <a:pt x="15270" y="41516"/>
                  </a:cubicBezTo>
                  <a:lnTo>
                    <a:pt x="15360" y="41516"/>
                  </a:lnTo>
                  <a:cubicBezTo>
                    <a:pt x="15393" y="41516"/>
                    <a:pt x="15421" y="41516"/>
                    <a:pt x="15455" y="41520"/>
                  </a:cubicBezTo>
                  <a:lnTo>
                    <a:pt x="15638" y="41520"/>
                  </a:lnTo>
                  <a:cubicBezTo>
                    <a:pt x="15666" y="41526"/>
                    <a:pt x="15699" y="41526"/>
                    <a:pt x="15728" y="41526"/>
                  </a:cubicBezTo>
                  <a:lnTo>
                    <a:pt x="15823" y="41526"/>
                  </a:lnTo>
                  <a:cubicBezTo>
                    <a:pt x="15851" y="41530"/>
                    <a:pt x="15884" y="41530"/>
                    <a:pt x="15912" y="41530"/>
                  </a:cubicBezTo>
                  <a:lnTo>
                    <a:pt x="16001" y="41530"/>
                  </a:lnTo>
                  <a:cubicBezTo>
                    <a:pt x="16049" y="41535"/>
                    <a:pt x="16095" y="41535"/>
                    <a:pt x="16143" y="41535"/>
                  </a:cubicBezTo>
                  <a:lnTo>
                    <a:pt x="16252" y="41535"/>
                  </a:lnTo>
                  <a:cubicBezTo>
                    <a:pt x="16284" y="41539"/>
                    <a:pt x="16322" y="41539"/>
                    <a:pt x="16355" y="41539"/>
                  </a:cubicBezTo>
                  <a:lnTo>
                    <a:pt x="16430" y="41539"/>
                  </a:lnTo>
                  <a:cubicBezTo>
                    <a:pt x="16468" y="41544"/>
                    <a:pt x="16502" y="41544"/>
                    <a:pt x="16535" y="41544"/>
                  </a:cubicBezTo>
                  <a:lnTo>
                    <a:pt x="16605" y="41544"/>
                  </a:lnTo>
                  <a:cubicBezTo>
                    <a:pt x="16643" y="41544"/>
                    <a:pt x="16676" y="41548"/>
                    <a:pt x="16713" y="41548"/>
                  </a:cubicBezTo>
                  <a:lnTo>
                    <a:pt x="16883" y="41548"/>
                  </a:lnTo>
                  <a:cubicBezTo>
                    <a:pt x="16911" y="41554"/>
                    <a:pt x="16944" y="41554"/>
                    <a:pt x="16973" y="41554"/>
                  </a:cubicBezTo>
                  <a:lnTo>
                    <a:pt x="17057" y="41554"/>
                  </a:lnTo>
                  <a:cubicBezTo>
                    <a:pt x="17086" y="41554"/>
                    <a:pt x="17114" y="41559"/>
                    <a:pt x="17147" y="41559"/>
                  </a:cubicBezTo>
                  <a:lnTo>
                    <a:pt x="17317" y="41559"/>
                  </a:lnTo>
                  <a:cubicBezTo>
                    <a:pt x="17345" y="41563"/>
                    <a:pt x="17379" y="41563"/>
                    <a:pt x="17412" y="41563"/>
                  </a:cubicBezTo>
                  <a:lnTo>
                    <a:pt x="17482" y="41563"/>
                  </a:lnTo>
                  <a:cubicBezTo>
                    <a:pt x="17520" y="41563"/>
                    <a:pt x="17553" y="41563"/>
                    <a:pt x="17586" y="41568"/>
                  </a:cubicBezTo>
                  <a:lnTo>
                    <a:pt x="17756" y="41568"/>
                  </a:lnTo>
                  <a:cubicBezTo>
                    <a:pt x="17780" y="41568"/>
                    <a:pt x="17803" y="41568"/>
                    <a:pt x="17826" y="41572"/>
                  </a:cubicBezTo>
                  <a:lnTo>
                    <a:pt x="18019" y="41572"/>
                  </a:lnTo>
                  <a:cubicBezTo>
                    <a:pt x="18062" y="41572"/>
                    <a:pt x="18109" y="41577"/>
                    <a:pt x="18152" y="41577"/>
                  </a:cubicBezTo>
                  <a:lnTo>
                    <a:pt x="18313" y="41577"/>
                  </a:lnTo>
                  <a:cubicBezTo>
                    <a:pt x="18341" y="41582"/>
                    <a:pt x="18364" y="41582"/>
                    <a:pt x="18387" y="41582"/>
                  </a:cubicBezTo>
                  <a:lnTo>
                    <a:pt x="18543" y="41582"/>
                  </a:lnTo>
                  <a:cubicBezTo>
                    <a:pt x="18576" y="41582"/>
                    <a:pt x="18605" y="41582"/>
                    <a:pt x="18637" y="41587"/>
                  </a:cubicBezTo>
                  <a:lnTo>
                    <a:pt x="18864" y="41587"/>
                  </a:lnTo>
                  <a:cubicBezTo>
                    <a:pt x="18892" y="41587"/>
                    <a:pt x="18920" y="41591"/>
                    <a:pt x="18953" y="41591"/>
                  </a:cubicBezTo>
                  <a:lnTo>
                    <a:pt x="19175" y="41591"/>
                  </a:lnTo>
                  <a:cubicBezTo>
                    <a:pt x="19203" y="41591"/>
                    <a:pt x="19232" y="41596"/>
                    <a:pt x="19260" y="41596"/>
                  </a:cubicBezTo>
                  <a:lnTo>
                    <a:pt x="19473" y="41596"/>
                  </a:lnTo>
                  <a:cubicBezTo>
                    <a:pt x="19519" y="41596"/>
                    <a:pt x="19562" y="41596"/>
                    <a:pt x="19608" y="41601"/>
                  </a:cubicBezTo>
                  <a:lnTo>
                    <a:pt x="20043" y="41601"/>
                  </a:lnTo>
                  <a:cubicBezTo>
                    <a:pt x="20061" y="41605"/>
                    <a:pt x="20080" y="41605"/>
                    <a:pt x="20100" y="41605"/>
                  </a:cubicBezTo>
                  <a:lnTo>
                    <a:pt x="21665" y="41605"/>
                  </a:lnTo>
                  <a:cubicBezTo>
                    <a:pt x="21680" y="41605"/>
                    <a:pt x="21693" y="41601"/>
                    <a:pt x="21708" y="41601"/>
                  </a:cubicBezTo>
                  <a:lnTo>
                    <a:pt x="21963" y="41601"/>
                  </a:lnTo>
                  <a:cubicBezTo>
                    <a:pt x="21972" y="41596"/>
                    <a:pt x="21981" y="41596"/>
                    <a:pt x="21991" y="41596"/>
                  </a:cubicBezTo>
                  <a:lnTo>
                    <a:pt x="22080" y="41596"/>
                  </a:lnTo>
                  <a:cubicBezTo>
                    <a:pt x="22122" y="41596"/>
                    <a:pt x="22170" y="41591"/>
                    <a:pt x="22212" y="41591"/>
                  </a:cubicBezTo>
                  <a:lnTo>
                    <a:pt x="22344" y="41591"/>
                  </a:lnTo>
                  <a:cubicBezTo>
                    <a:pt x="22359" y="41587"/>
                    <a:pt x="22377" y="41587"/>
                    <a:pt x="22392" y="41587"/>
                  </a:cubicBezTo>
                  <a:lnTo>
                    <a:pt x="22523" y="41587"/>
                  </a:lnTo>
                  <a:cubicBezTo>
                    <a:pt x="22557" y="41582"/>
                    <a:pt x="22585" y="41582"/>
                    <a:pt x="22618" y="41582"/>
                  </a:cubicBezTo>
                  <a:lnTo>
                    <a:pt x="22651" y="41582"/>
                  </a:lnTo>
                  <a:cubicBezTo>
                    <a:pt x="22688" y="41582"/>
                    <a:pt x="22731" y="41582"/>
                    <a:pt x="22768" y="41577"/>
                  </a:cubicBezTo>
                  <a:lnTo>
                    <a:pt x="22966" y="41577"/>
                  </a:lnTo>
                  <a:cubicBezTo>
                    <a:pt x="22981" y="41572"/>
                    <a:pt x="22990" y="41572"/>
                    <a:pt x="23004" y="41572"/>
                  </a:cubicBezTo>
                  <a:cubicBezTo>
                    <a:pt x="23193" y="41568"/>
                    <a:pt x="23382" y="41568"/>
                    <a:pt x="23570" y="41563"/>
                  </a:cubicBezTo>
                  <a:lnTo>
                    <a:pt x="23575" y="41563"/>
                  </a:lnTo>
                  <a:cubicBezTo>
                    <a:pt x="23702" y="41559"/>
                    <a:pt x="23824" y="41554"/>
                    <a:pt x="23948" y="41554"/>
                  </a:cubicBezTo>
                  <a:lnTo>
                    <a:pt x="23952" y="41554"/>
                  </a:lnTo>
                  <a:cubicBezTo>
                    <a:pt x="23990" y="41554"/>
                    <a:pt x="24028" y="41548"/>
                    <a:pt x="24065" y="41548"/>
                  </a:cubicBezTo>
                  <a:lnTo>
                    <a:pt x="24079" y="41548"/>
                  </a:lnTo>
                  <a:cubicBezTo>
                    <a:pt x="24117" y="41548"/>
                    <a:pt x="24155" y="41548"/>
                    <a:pt x="24188" y="41544"/>
                  </a:cubicBezTo>
                  <a:lnTo>
                    <a:pt x="24198" y="41544"/>
                  </a:lnTo>
                  <a:cubicBezTo>
                    <a:pt x="24316" y="41544"/>
                    <a:pt x="24429" y="41539"/>
                    <a:pt x="24546" y="41535"/>
                  </a:cubicBezTo>
                  <a:lnTo>
                    <a:pt x="24555" y="41535"/>
                  </a:lnTo>
                  <a:cubicBezTo>
                    <a:pt x="24594" y="41535"/>
                    <a:pt x="24627" y="41535"/>
                    <a:pt x="24660" y="41530"/>
                  </a:cubicBezTo>
                  <a:lnTo>
                    <a:pt x="24673" y="41530"/>
                  </a:lnTo>
                  <a:cubicBezTo>
                    <a:pt x="24782" y="41526"/>
                    <a:pt x="24895" y="41520"/>
                    <a:pt x="25004" y="41516"/>
                  </a:cubicBezTo>
                  <a:lnTo>
                    <a:pt x="25013" y="41516"/>
                  </a:lnTo>
                  <a:cubicBezTo>
                    <a:pt x="25047" y="41516"/>
                    <a:pt x="25080" y="41516"/>
                    <a:pt x="25112" y="41511"/>
                  </a:cubicBezTo>
                  <a:lnTo>
                    <a:pt x="25121" y="41511"/>
                  </a:lnTo>
                  <a:cubicBezTo>
                    <a:pt x="25230" y="41507"/>
                    <a:pt x="25339" y="41502"/>
                    <a:pt x="25443" y="41498"/>
                  </a:cubicBezTo>
                  <a:cubicBezTo>
                    <a:pt x="25476" y="41492"/>
                    <a:pt x="25508" y="41492"/>
                    <a:pt x="25541" y="41487"/>
                  </a:cubicBezTo>
                  <a:lnTo>
                    <a:pt x="25550" y="41487"/>
                  </a:lnTo>
                  <a:cubicBezTo>
                    <a:pt x="25584" y="41487"/>
                    <a:pt x="25617" y="41483"/>
                    <a:pt x="25645" y="41483"/>
                  </a:cubicBezTo>
                  <a:lnTo>
                    <a:pt x="25654" y="41483"/>
                  </a:lnTo>
                  <a:cubicBezTo>
                    <a:pt x="25754" y="41474"/>
                    <a:pt x="25853" y="41469"/>
                    <a:pt x="25952" y="41459"/>
                  </a:cubicBezTo>
                  <a:lnTo>
                    <a:pt x="25961" y="41459"/>
                  </a:lnTo>
                  <a:cubicBezTo>
                    <a:pt x="25989" y="41455"/>
                    <a:pt x="26022" y="41455"/>
                    <a:pt x="26051" y="41450"/>
                  </a:cubicBezTo>
                  <a:lnTo>
                    <a:pt x="26060" y="41450"/>
                  </a:lnTo>
                  <a:cubicBezTo>
                    <a:pt x="26155" y="41441"/>
                    <a:pt x="26249" y="41431"/>
                    <a:pt x="26343" y="41422"/>
                  </a:cubicBezTo>
                  <a:lnTo>
                    <a:pt x="26348" y="41422"/>
                  </a:lnTo>
                  <a:cubicBezTo>
                    <a:pt x="26377" y="41417"/>
                    <a:pt x="26405" y="41417"/>
                    <a:pt x="26433" y="41413"/>
                  </a:cubicBezTo>
                  <a:lnTo>
                    <a:pt x="26442" y="41413"/>
                  </a:lnTo>
                  <a:cubicBezTo>
                    <a:pt x="26536" y="41398"/>
                    <a:pt x="26626" y="41389"/>
                    <a:pt x="26710" y="41374"/>
                  </a:cubicBezTo>
                  <a:lnTo>
                    <a:pt x="26716" y="41374"/>
                  </a:lnTo>
                  <a:cubicBezTo>
                    <a:pt x="26744" y="41370"/>
                    <a:pt x="26773" y="41365"/>
                    <a:pt x="26801" y="41361"/>
                  </a:cubicBezTo>
                  <a:lnTo>
                    <a:pt x="26810" y="41361"/>
                  </a:lnTo>
                  <a:cubicBezTo>
                    <a:pt x="26834" y="41356"/>
                    <a:pt x="26862" y="41350"/>
                    <a:pt x="26890" y="41346"/>
                  </a:cubicBezTo>
                  <a:lnTo>
                    <a:pt x="26895" y="41346"/>
                  </a:lnTo>
                  <a:cubicBezTo>
                    <a:pt x="26980" y="41332"/>
                    <a:pt x="27065" y="41318"/>
                    <a:pt x="27145" y="41304"/>
                  </a:cubicBezTo>
                  <a:cubicBezTo>
                    <a:pt x="27150" y="41304"/>
                    <a:pt x="27150" y="41304"/>
                    <a:pt x="27154" y="41299"/>
                  </a:cubicBezTo>
                  <a:cubicBezTo>
                    <a:pt x="27178" y="41294"/>
                    <a:pt x="27202" y="41289"/>
                    <a:pt x="27230" y="41285"/>
                  </a:cubicBezTo>
                  <a:lnTo>
                    <a:pt x="27234" y="41285"/>
                  </a:lnTo>
                  <a:cubicBezTo>
                    <a:pt x="27315" y="41266"/>
                    <a:pt x="27395" y="41252"/>
                    <a:pt x="27474" y="41233"/>
                  </a:cubicBezTo>
                  <a:cubicBezTo>
                    <a:pt x="27474" y="41228"/>
                    <a:pt x="27474" y="41228"/>
                    <a:pt x="27480" y="41228"/>
                  </a:cubicBezTo>
                  <a:cubicBezTo>
                    <a:pt x="27503" y="41224"/>
                    <a:pt x="27526" y="41219"/>
                    <a:pt x="27550" y="41209"/>
                  </a:cubicBezTo>
                  <a:lnTo>
                    <a:pt x="27555" y="41209"/>
                  </a:lnTo>
                  <a:cubicBezTo>
                    <a:pt x="27635" y="41191"/>
                    <a:pt x="27711" y="41167"/>
                    <a:pt x="27781" y="41143"/>
                  </a:cubicBezTo>
                  <a:lnTo>
                    <a:pt x="27786" y="41143"/>
                  </a:lnTo>
                  <a:cubicBezTo>
                    <a:pt x="27809" y="41139"/>
                    <a:pt x="27833" y="41130"/>
                    <a:pt x="27852" y="41124"/>
                  </a:cubicBezTo>
                  <a:cubicBezTo>
                    <a:pt x="27857" y="41120"/>
                    <a:pt x="27857" y="41120"/>
                    <a:pt x="27861" y="41120"/>
                  </a:cubicBezTo>
                  <a:cubicBezTo>
                    <a:pt x="27885" y="41115"/>
                    <a:pt x="27909" y="41106"/>
                    <a:pt x="27927" y="41096"/>
                  </a:cubicBezTo>
                  <a:lnTo>
                    <a:pt x="27933" y="41096"/>
                  </a:lnTo>
                  <a:cubicBezTo>
                    <a:pt x="28003" y="41073"/>
                    <a:pt x="28074" y="41045"/>
                    <a:pt x="28140" y="41021"/>
                  </a:cubicBezTo>
                  <a:cubicBezTo>
                    <a:pt x="28144" y="41017"/>
                    <a:pt x="28144" y="41017"/>
                    <a:pt x="28149" y="41017"/>
                  </a:cubicBezTo>
                  <a:cubicBezTo>
                    <a:pt x="28168" y="41006"/>
                    <a:pt x="28187" y="41002"/>
                    <a:pt x="28210" y="40993"/>
                  </a:cubicBezTo>
                  <a:lnTo>
                    <a:pt x="28216" y="40988"/>
                  </a:lnTo>
                  <a:cubicBezTo>
                    <a:pt x="28281" y="40960"/>
                    <a:pt x="28347" y="40932"/>
                    <a:pt x="28408" y="40898"/>
                  </a:cubicBezTo>
                  <a:lnTo>
                    <a:pt x="28418" y="40898"/>
                  </a:lnTo>
                  <a:cubicBezTo>
                    <a:pt x="28436" y="40889"/>
                    <a:pt x="28456" y="40880"/>
                    <a:pt x="28475" y="40865"/>
                  </a:cubicBezTo>
                  <a:lnTo>
                    <a:pt x="28479" y="40865"/>
                  </a:lnTo>
                  <a:cubicBezTo>
                    <a:pt x="28527" y="40841"/>
                    <a:pt x="28573" y="40813"/>
                    <a:pt x="28616" y="40790"/>
                  </a:cubicBezTo>
                  <a:lnTo>
                    <a:pt x="28621" y="40785"/>
                  </a:lnTo>
                  <a:cubicBezTo>
                    <a:pt x="28673" y="40756"/>
                    <a:pt x="28719" y="40728"/>
                    <a:pt x="28767" y="40695"/>
                  </a:cubicBezTo>
                  <a:cubicBezTo>
                    <a:pt x="28771" y="40695"/>
                    <a:pt x="28771" y="40695"/>
                    <a:pt x="28771" y="40691"/>
                  </a:cubicBezTo>
                  <a:cubicBezTo>
                    <a:pt x="28819" y="40662"/>
                    <a:pt x="28866" y="40629"/>
                    <a:pt x="28913" y="40597"/>
                  </a:cubicBezTo>
                  <a:lnTo>
                    <a:pt x="28917" y="40592"/>
                  </a:lnTo>
                  <a:cubicBezTo>
                    <a:pt x="28965" y="40558"/>
                    <a:pt x="29008" y="40525"/>
                    <a:pt x="29050" y="40488"/>
                  </a:cubicBezTo>
                  <a:cubicBezTo>
                    <a:pt x="29054" y="40488"/>
                    <a:pt x="29054" y="40483"/>
                    <a:pt x="29054" y="40483"/>
                  </a:cubicBezTo>
                  <a:cubicBezTo>
                    <a:pt x="29102" y="40445"/>
                    <a:pt x="29139" y="40408"/>
                    <a:pt x="29182" y="40370"/>
                  </a:cubicBezTo>
                  <a:cubicBezTo>
                    <a:pt x="29187" y="40370"/>
                    <a:pt x="29187" y="40366"/>
                    <a:pt x="29191" y="40366"/>
                  </a:cubicBezTo>
                  <a:lnTo>
                    <a:pt x="29248" y="40309"/>
                  </a:lnTo>
                  <a:lnTo>
                    <a:pt x="29252" y="40303"/>
                  </a:lnTo>
                  <a:lnTo>
                    <a:pt x="29309" y="40247"/>
                  </a:lnTo>
                  <a:cubicBezTo>
                    <a:pt x="29314" y="40242"/>
                    <a:pt x="29314" y="40242"/>
                    <a:pt x="29314" y="40238"/>
                  </a:cubicBezTo>
                  <a:cubicBezTo>
                    <a:pt x="29333" y="40219"/>
                    <a:pt x="29352" y="40201"/>
                    <a:pt x="29370" y="40177"/>
                  </a:cubicBezTo>
                  <a:cubicBezTo>
                    <a:pt x="29376" y="40177"/>
                    <a:pt x="29376" y="40172"/>
                    <a:pt x="29380" y="40172"/>
                  </a:cubicBezTo>
                  <a:cubicBezTo>
                    <a:pt x="29394" y="40153"/>
                    <a:pt x="29413" y="40129"/>
                    <a:pt x="29432" y="40111"/>
                  </a:cubicBezTo>
                  <a:lnTo>
                    <a:pt x="29437" y="40105"/>
                  </a:lnTo>
                  <a:cubicBezTo>
                    <a:pt x="29455" y="40083"/>
                    <a:pt x="29474" y="40064"/>
                    <a:pt x="29489" y="40040"/>
                  </a:cubicBezTo>
                  <a:lnTo>
                    <a:pt x="29498" y="40031"/>
                  </a:lnTo>
                  <a:cubicBezTo>
                    <a:pt x="29512" y="40011"/>
                    <a:pt x="29531" y="39988"/>
                    <a:pt x="29550" y="39964"/>
                  </a:cubicBezTo>
                  <a:cubicBezTo>
                    <a:pt x="29568" y="39941"/>
                    <a:pt x="29583" y="39918"/>
                    <a:pt x="29602" y="39894"/>
                  </a:cubicBezTo>
                  <a:cubicBezTo>
                    <a:pt x="29607" y="39889"/>
                    <a:pt x="29607" y="39885"/>
                    <a:pt x="29611" y="39879"/>
                  </a:cubicBezTo>
                  <a:cubicBezTo>
                    <a:pt x="29644" y="39833"/>
                    <a:pt x="29677" y="39785"/>
                    <a:pt x="29710" y="39738"/>
                  </a:cubicBezTo>
                  <a:cubicBezTo>
                    <a:pt x="29710" y="39733"/>
                    <a:pt x="29715" y="39729"/>
                    <a:pt x="29715" y="39724"/>
                  </a:cubicBezTo>
                  <a:cubicBezTo>
                    <a:pt x="29748" y="39672"/>
                    <a:pt x="29781" y="39620"/>
                    <a:pt x="29809" y="39568"/>
                  </a:cubicBezTo>
                  <a:cubicBezTo>
                    <a:pt x="29814" y="39563"/>
                    <a:pt x="29814" y="39559"/>
                    <a:pt x="29818" y="39554"/>
                  </a:cubicBezTo>
                  <a:cubicBezTo>
                    <a:pt x="29833" y="39526"/>
                    <a:pt x="29847" y="39502"/>
                    <a:pt x="29861" y="39474"/>
                  </a:cubicBezTo>
                  <a:lnTo>
                    <a:pt x="29866" y="39469"/>
                  </a:lnTo>
                  <a:cubicBezTo>
                    <a:pt x="29879" y="39446"/>
                    <a:pt x="29894" y="39417"/>
                    <a:pt x="29903" y="39389"/>
                  </a:cubicBezTo>
                  <a:cubicBezTo>
                    <a:pt x="29908" y="39384"/>
                    <a:pt x="29913" y="39380"/>
                    <a:pt x="29913" y="39375"/>
                  </a:cubicBezTo>
                  <a:lnTo>
                    <a:pt x="29955" y="39291"/>
                  </a:lnTo>
                  <a:cubicBezTo>
                    <a:pt x="29955" y="39291"/>
                    <a:pt x="29960" y="39285"/>
                    <a:pt x="29960" y="39280"/>
                  </a:cubicBezTo>
                  <a:cubicBezTo>
                    <a:pt x="29974" y="39257"/>
                    <a:pt x="29984" y="39228"/>
                    <a:pt x="29998" y="39206"/>
                  </a:cubicBezTo>
                  <a:cubicBezTo>
                    <a:pt x="29998" y="39195"/>
                    <a:pt x="30003" y="39191"/>
                    <a:pt x="30003" y="39186"/>
                  </a:cubicBezTo>
                  <a:cubicBezTo>
                    <a:pt x="30016" y="39158"/>
                    <a:pt x="30031" y="39130"/>
                    <a:pt x="30040" y="39097"/>
                  </a:cubicBezTo>
                  <a:cubicBezTo>
                    <a:pt x="30045" y="39092"/>
                    <a:pt x="30045" y="39087"/>
                    <a:pt x="30049" y="39082"/>
                  </a:cubicBezTo>
                  <a:cubicBezTo>
                    <a:pt x="30059" y="39059"/>
                    <a:pt x="30073" y="39030"/>
                    <a:pt x="30083" y="39002"/>
                  </a:cubicBezTo>
                  <a:cubicBezTo>
                    <a:pt x="30083" y="38997"/>
                    <a:pt x="30088" y="38993"/>
                    <a:pt x="30088" y="38988"/>
                  </a:cubicBezTo>
                  <a:cubicBezTo>
                    <a:pt x="30101" y="38956"/>
                    <a:pt x="30111" y="38927"/>
                    <a:pt x="30125" y="38894"/>
                  </a:cubicBezTo>
                  <a:cubicBezTo>
                    <a:pt x="30130" y="38889"/>
                    <a:pt x="30130" y="38880"/>
                    <a:pt x="30134" y="38875"/>
                  </a:cubicBezTo>
                  <a:cubicBezTo>
                    <a:pt x="30144" y="38847"/>
                    <a:pt x="30153" y="38819"/>
                    <a:pt x="30162" y="38790"/>
                  </a:cubicBezTo>
                  <a:cubicBezTo>
                    <a:pt x="30168" y="38786"/>
                    <a:pt x="30168" y="38781"/>
                    <a:pt x="30168" y="38776"/>
                  </a:cubicBezTo>
                  <a:cubicBezTo>
                    <a:pt x="30182" y="38743"/>
                    <a:pt x="30191" y="38710"/>
                    <a:pt x="30205" y="38682"/>
                  </a:cubicBezTo>
                  <a:cubicBezTo>
                    <a:pt x="30205" y="38673"/>
                    <a:pt x="30210" y="38662"/>
                    <a:pt x="30210" y="38658"/>
                  </a:cubicBezTo>
                  <a:cubicBezTo>
                    <a:pt x="30219" y="38625"/>
                    <a:pt x="30234" y="38597"/>
                    <a:pt x="30243" y="38564"/>
                  </a:cubicBezTo>
                  <a:lnTo>
                    <a:pt x="30243" y="38555"/>
                  </a:lnTo>
                  <a:cubicBezTo>
                    <a:pt x="30257" y="38521"/>
                    <a:pt x="30266" y="38488"/>
                    <a:pt x="30276" y="38451"/>
                  </a:cubicBezTo>
                  <a:cubicBezTo>
                    <a:pt x="30281" y="38446"/>
                    <a:pt x="30281" y="38436"/>
                    <a:pt x="30286" y="38427"/>
                  </a:cubicBezTo>
                  <a:cubicBezTo>
                    <a:pt x="30295" y="38394"/>
                    <a:pt x="30304" y="38357"/>
                    <a:pt x="30314" y="38323"/>
                  </a:cubicBezTo>
                  <a:cubicBezTo>
                    <a:pt x="31266" y="34994"/>
                    <a:pt x="27890" y="34551"/>
                    <a:pt x="27833" y="34546"/>
                  </a:cubicBezTo>
                  <a:lnTo>
                    <a:pt x="27833" y="34546"/>
                  </a:lnTo>
                  <a:cubicBezTo>
                    <a:pt x="27846" y="34547"/>
                    <a:pt x="28029" y="34569"/>
                    <a:pt x="28318" y="34569"/>
                  </a:cubicBezTo>
                  <a:cubicBezTo>
                    <a:pt x="29454" y="34569"/>
                    <a:pt x="32234" y="34234"/>
                    <a:pt x="32832" y="30986"/>
                  </a:cubicBezTo>
                  <a:cubicBezTo>
                    <a:pt x="33557" y="27009"/>
                    <a:pt x="29162" y="26944"/>
                    <a:pt x="28871" y="26944"/>
                  </a:cubicBezTo>
                  <a:cubicBezTo>
                    <a:pt x="28861" y="26944"/>
                    <a:pt x="28856" y="26944"/>
                    <a:pt x="28856" y="26944"/>
                  </a:cubicBezTo>
                  <a:cubicBezTo>
                    <a:pt x="36185" y="26123"/>
                    <a:pt x="37213" y="17291"/>
                    <a:pt x="31120" y="16536"/>
                  </a:cubicBezTo>
                  <a:cubicBezTo>
                    <a:pt x="30603" y="16472"/>
                    <a:pt x="30074" y="16444"/>
                    <a:pt x="29539" y="16444"/>
                  </a:cubicBezTo>
                  <a:cubicBezTo>
                    <a:pt x="27382" y="16444"/>
                    <a:pt x="25127" y="16904"/>
                    <a:pt x="23208" y="17362"/>
                  </a:cubicBezTo>
                  <a:cubicBezTo>
                    <a:pt x="21290" y="17822"/>
                    <a:pt x="19708" y="18281"/>
                    <a:pt x="18897" y="18281"/>
                  </a:cubicBezTo>
                  <a:cubicBezTo>
                    <a:pt x="18344" y="18281"/>
                    <a:pt x="18150" y="18067"/>
                    <a:pt x="18454" y="17494"/>
                  </a:cubicBezTo>
                  <a:cubicBezTo>
                    <a:pt x="22311" y="10185"/>
                    <a:pt x="19066" y="447"/>
                    <a:pt x="14341" y="36"/>
                  </a:cubicBezTo>
                  <a:cubicBezTo>
                    <a:pt x="14067" y="12"/>
                    <a:pt x="13810" y="1"/>
                    <a:pt x="13570" y="1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2"/>
            <p:cNvSpPr/>
            <p:nvPr/>
          </p:nvSpPr>
          <p:spPr>
            <a:xfrm>
              <a:off x="1009369" y="3970747"/>
              <a:ext cx="3561512" cy="128077"/>
            </a:xfrm>
            <a:custGeom>
              <a:rect b="b" l="l" r="r" t="t"/>
              <a:pathLst>
                <a:path extrusionOk="0" h="2449" w="68101">
                  <a:moveTo>
                    <a:pt x="46861" y="0"/>
                  </a:moveTo>
                  <a:cubicBezTo>
                    <a:pt x="46734" y="71"/>
                    <a:pt x="46601" y="132"/>
                    <a:pt x="46460" y="189"/>
                  </a:cubicBezTo>
                  <a:cubicBezTo>
                    <a:pt x="46455" y="189"/>
                    <a:pt x="46451" y="189"/>
                    <a:pt x="46451" y="194"/>
                  </a:cubicBezTo>
                  <a:lnTo>
                    <a:pt x="46445" y="194"/>
                  </a:lnTo>
                  <a:cubicBezTo>
                    <a:pt x="46445" y="194"/>
                    <a:pt x="46441" y="194"/>
                    <a:pt x="46436" y="198"/>
                  </a:cubicBezTo>
                  <a:cubicBezTo>
                    <a:pt x="46432" y="198"/>
                    <a:pt x="46427" y="203"/>
                    <a:pt x="46423" y="203"/>
                  </a:cubicBezTo>
                  <a:cubicBezTo>
                    <a:pt x="46417" y="203"/>
                    <a:pt x="46412" y="207"/>
                    <a:pt x="46408" y="207"/>
                  </a:cubicBezTo>
                  <a:cubicBezTo>
                    <a:pt x="46403" y="207"/>
                    <a:pt x="46403" y="213"/>
                    <a:pt x="46399" y="213"/>
                  </a:cubicBezTo>
                  <a:lnTo>
                    <a:pt x="46394" y="213"/>
                  </a:lnTo>
                  <a:cubicBezTo>
                    <a:pt x="46394" y="213"/>
                    <a:pt x="46389" y="217"/>
                    <a:pt x="46384" y="217"/>
                  </a:cubicBezTo>
                  <a:lnTo>
                    <a:pt x="46379" y="217"/>
                  </a:lnTo>
                  <a:lnTo>
                    <a:pt x="46375" y="222"/>
                  </a:lnTo>
                  <a:lnTo>
                    <a:pt x="46370" y="222"/>
                  </a:lnTo>
                  <a:cubicBezTo>
                    <a:pt x="46366" y="222"/>
                    <a:pt x="46366" y="226"/>
                    <a:pt x="46360" y="226"/>
                  </a:cubicBezTo>
                  <a:cubicBezTo>
                    <a:pt x="46356" y="226"/>
                    <a:pt x="46356" y="226"/>
                    <a:pt x="46351" y="231"/>
                  </a:cubicBezTo>
                  <a:lnTo>
                    <a:pt x="46342" y="231"/>
                  </a:lnTo>
                  <a:cubicBezTo>
                    <a:pt x="46309" y="246"/>
                    <a:pt x="46281" y="255"/>
                    <a:pt x="46253" y="264"/>
                  </a:cubicBezTo>
                  <a:lnTo>
                    <a:pt x="46247" y="264"/>
                  </a:lnTo>
                  <a:cubicBezTo>
                    <a:pt x="46205" y="283"/>
                    <a:pt x="46158" y="298"/>
                    <a:pt x="46111" y="311"/>
                  </a:cubicBezTo>
                  <a:lnTo>
                    <a:pt x="46106" y="311"/>
                  </a:lnTo>
                  <a:cubicBezTo>
                    <a:pt x="46031" y="335"/>
                    <a:pt x="45955" y="359"/>
                    <a:pt x="45879" y="377"/>
                  </a:cubicBezTo>
                  <a:lnTo>
                    <a:pt x="45875" y="377"/>
                  </a:lnTo>
                  <a:cubicBezTo>
                    <a:pt x="45823" y="392"/>
                    <a:pt x="45772" y="405"/>
                    <a:pt x="45720" y="415"/>
                  </a:cubicBezTo>
                  <a:cubicBezTo>
                    <a:pt x="45715" y="415"/>
                    <a:pt x="45715" y="420"/>
                    <a:pt x="45709" y="420"/>
                  </a:cubicBezTo>
                  <a:cubicBezTo>
                    <a:pt x="45823" y="552"/>
                    <a:pt x="45898" y="722"/>
                    <a:pt x="45918" y="905"/>
                  </a:cubicBezTo>
                  <a:lnTo>
                    <a:pt x="45918" y="915"/>
                  </a:lnTo>
                  <a:lnTo>
                    <a:pt x="41324" y="915"/>
                  </a:lnTo>
                  <a:cubicBezTo>
                    <a:pt x="41245" y="915"/>
                    <a:pt x="41178" y="882"/>
                    <a:pt x="41126" y="835"/>
                  </a:cubicBezTo>
                  <a:cubicBezTo>
                    <a:pt x="41103" y="807"/>
                    <a:pt x="41084" y="779"/>
                    <a:pt x="41069" y="750"/>
                  </a:cubicBezTo>
                  <a:lnTo>
                    <a:pt x="40938" y="750"/>
                  </a:lnTo>
                  <a:cubicBezTo>
                    <a:pt x="40905" y="750"/>
                    <a:pt x="40877" y="750"/>
                    <a:pt x="40843" y="755"/>
                  </a:cubicBezTo>
                  <a:lnTo>
                    <a:pt x="40679" y="755"/>
                  </a:lnTo>
                  <a:cubicBezTo>
                    <a:pt x="40673" y="755"/>
                    <a:pt x="40673" y="755"/>
                    <a:pt x="40669" y="759"/>
                  </a:cubicBezTo>
                  <a:lnTo>
                    <a:pt x="40532" y="759"/>
                  </a:lnTo>
                  <a:cubicBezTo>
                    <a:pt x="40490" y="759"/>
                    <a:pt x="40442" y="764"/>
                    <a:pt x="40400" y="764"/>
                  </a:cubicBezTo>
                  <a:lnTo>
                    <a:pt x="40334" y="764"/>
                  </a:lnTo>
                  <a:cubicBezTo>
                    <a:pt x="40051" y="773"/>
                    <a:pt x="39711" y="773"/>
                    <a:pt x="39330" y="773"/>
                  </a:cubicBezTo>
                  <a:lnTo>
                    <a:pt x="39269" y="773"/>
                  </a:lnTo>
                  <a:cubicBezTo>
                    <a:pt x="38881" y="773"/>
                    <a:pt x="38448" y="773"/>
                    <a:pt x="37976" y="769"/>
                  </a:cubicBezTo>
                  <a:lnTo>
                    <a:pt x="37971" y="769"/>
                  </a:lnTo>
                  <a:cubicBezTo>
                    <a:pt x="37863" y="764"/>
                    <a:pt x="37754" y="764"/>
                    <a:pt x="37646" y="764"/>
                  </a:cubicBezTo>
                  <a:lnTo>
                    <a:pt x="37641" y="764"/>
                  </a:lnTo>
                  <a:cubicBezTo>
                    <a:pt x="36193" y="745"/>
                    <a:pt x="34444" y="703"/>
                    <a:pt x="32619" y="660"/>
                  </a:cubicBezTo>
                  <a:cubicBezTo>
                    <a:pt x="32482" y="750"/>
                    <a:pt x="32378" y="821"/>
                    <a:pt x="32308" y="868"/>
                  </a:cubicBezTo>
                  <a:cubicBezTo>
                    <a:pt x="32232" y="915"/>
                    <a:pt x="32195" y="943"/>
                    <a:pt x="32195" y="943"/>
                  </a:cubicBezTo>
                  <a:lnTo>
                    <a:pt x="32190" y="943"/>
                  </a:lnTo>
                  <a:cubicBezTo>
                    <a:pt x="32025" y="977"/>
                    <a:pt x="31873" y="995"/>
                    <a:pt x="31751" y="995"/>
                  </a:cubicBezTo>
                  <a:cubicBezTo>
                    <a:pt x="31506" y="995"/>
                    <a:pt x="31336" y="934"/>
                    <a:pt x="31228" y="821"/>
                  </a:cubicBezTo>
                  <a:cubicBezTo>
                    <a:pt x="31194" y="783"/>
                    <a:pt x="31166" y="745"/>
                    <a:pt x="31143" y="698"/>
                  </a:cubicBezTo>
                  <a:lnTo>
                    <a:pt x="30893" y="1208"/>
                  </a:lnTo>
                  <a:cubicBezTo>
                    <a:pt x="30889" y="1212"/>
                    <a:pt x="30883" y="1212"/>
                    <a:pt x="30883" y="1212"/>
                  </a:cubicBezTo>
                  <a:cubicBezTo>
                    <a:pt x="30025" y="1212"/>
                    <a:pt x="29242" y="999"/>
                    <a:pt x="28549" y="613"/>
                  </a:cubicBezTo>
                  <a:cubicBezTo>
                    <a:pt x="28549" y="618"/>
                    <a:pt x="28549" y="618"/>
                    <a:pt x="28545" y="623"/>
                  </a:cubicBezTo>
                  <a:cubicBezTo>
                    <a:pt x="28512" y="599"/>
                    <a:pt x="28474" y="581"/>
                    <a:pt x="28436" y="557"/>
                  </a:cubicBezTo>
                  <a:cubicBezTo>
                    <a:pt x="28031" y="547"/>
                    <a:pt x="27625" y="538"/>
                    <a:pt x="27224" y="529"/>
                  </a:cubicBezTo>
                  <a:lnTo>
                    <a:pt x="27220" y="524"/>
                  </a:lnTo>
                  <a:lnTo>
                    <a:pt x="27215" y="518"/>
                  </a:lnTo>
                  <a:cubicBezTo>
                    <a:pt x="25833" y="481"/>
                    <a:pt x="24545" y="453"/>
                    <a:pt x="23452" y="434"/>
                  </a:cubicBezTo>
                  <a:lnTo>
                    <a:pt x="23447" y="434"/>
                  </a:lnTo>
                  <a:cubicBezTo>
                    <a:pt x="23272" y="429"/>
                    <a:pt x="23108" y="429"/>
                    <a:pt x="22943" y="424"/>
                  </a:cubicBezTo>
                  <a:lnTo>
                    <a:pt x="22914" y="424"/>
                  </a:lnTo>
                  <a:cubicBezTo>
                    <a:pt x="22777" y="424"/>
                    <a:pt x="22645" y="420"/>
                    <a:pt x="22514" y="420"/>
                  </a:cubicBezTo>
                  <a:lnTo>
                    <a:pt x="22471" y="420"/>
                  </a:lnTo>
                  <a:cubicBezTo>
                    <a:pt x="22353" y="420"/>
                    <a:pt x="22240" y="415"/>
                    <a:pt x="22131" y="415"/>
                  </a:cubicBezTo>
                  <a:lnTo>
                    <a:pt x="21249" y="415"/>
                  </a:lnTo>
                  <a:cubicBezTo>
                    <a:pt x="21014" y="415"/>
                    <a:pt x="20792" y="349"/>
                    <a:pt x="20599" y="235"/>
                  </a:cubicBezTo>
                  <a:lnTo>
                    <a:pt x="20594" y="235"/>
                  </a:lnTo>
                  <a:cubicBezTo>
                    <a:pt x="20490" y="174"/>
                    <a:pt x="20401" y="100"/>
                    <a:pt x="20316" y="15"/>
                  </a:cubicBezTo>
                  <a:cubicBezTo>
                    <a:pt x="19689" y="24"/>
                    <a:pt x="19071" y="33"/>
                    <a:pt x="18467" y="48"/>
                  </a:cubicBezTo>
                  <a:cubicBezTo>
                    <a:pt x="18241" y="264"/>
                    <a:pt x="17939" y="405"/>
                    <a:pt x="17604" y="415"/>
                  </a:cubicBezTo>
                  <a:lnTo>
                    <a:pt x="8521" y="779"/>
                  </a:lnTo>
                  <a:cubicBezTo>
                    <a:pt x="8498" y="783"/>
                    <a:pt x="8480" y="783"/>
                    <a:pt x="8460" y="783"/>
                  </a:cubicBezTo>
                  <a:cubicBezTo>
                    <a:pt x="8064" y="783"/>
                    <a:pt x="7701" y="632"/>
                    <a:pt x="7427" y="387"/>
                  </a:cubicBezTo>
                  <a:cubicBezTo>
                    <a:pt x="2778" y="603"/>
                    <a:pt x="0" y="877"/>
                    <a:pt x="0" y="1175"/>
                  </a:cubicBezTo>
                  <a:cubicBezTo>
                    <a:pt x="0" y="1877"/>
                    <a:pt x="15246" y="2448"/>
                    <a:pt x="34048" y="2448"/>
                  </a:cubicBezTo>
                  <a:cubicBezTo>
                    <a:pt x="52854" y="2448"/>
                    <a:pt x="68101" y="1877"/>
                    <a:pt x="68101" y="1175"/>
                  </a:cubicBezTo>
                  <a:cubicBezTo>
                    <a:pt x="68101" y="646"/>
                    <a:pt x="59315" y="189"/>
                    <a:pt x="46861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2"/>
            <p:cNvSpPr/>
            <p:nvPr/>
          </p:nvSpPr>
          <p:spPr>
            <a:xfrm>
              <a:off x="3122165" y="3979887"/>
              <a:ext cx="311745" cy="28136"/>
            </a:xfrm>
            <a:custGeom>
              <a:rect b="b" l="l" r="r" t="t"/>
              <a:pathLst>
                <a:path extrusionOk="0" h="538" w="5961">
                  <a:moveTo>
                    <a:pt x="5960" y="0"/>
                  </a:moveTo>
                  <a:cubicBezTo>
                    <a:pt x="5956" y="0"/>
                    <a:pt x="5956" y="0"/>
                    <a:pt x="5951" y="5"/>
                  </a:cubicBezTo>
                  <a:cubicBezTo>
                    <a:pt x="5956" y="0"/>
                    <a:pt x="5960" y="0"/>
                    <a:pt x="5960" y="0"/>
                  </a:cubicBezTo>
                  <a:close/>
                  <a:moveTo>
                    <a:pt x="5941" y="5"/>
                  </a:moveTo>
                  <a:cubicBezTo>
                    <a:pt x="5909" y="20"/>
                    <a:pt x="5881" y="29"/>
                    <a:pt x="5847" y="38"/>
                  </a:cubicBezTo>
                  <a:lnTo>
                    <a:pt x="5853" y="38"/>
                  </a:lnTo>
                  <a:cubicBezTo>
                    <a:pt x="5881" y="29"/>
                    <a:pt x="5909" y="20"/>
                    <a:pt x="5941" y="5"/>
                  </a:cubicBezTo>
                  <a:close/>
                  <a:moveTo>
                    <a:pt x="538" y="524"/>
                  </a:moveTo>
                  <a:cubicBezTo>
                    <a:pt x="511" y="524"/>
                    <a:pt x="487" y="524"/>
                    <a:pt x="460" y="527"/>
                  </a:cubicBezTo>
                  <a:lnTo>
                    <a:pt x="460" y="527"/>
                  </a:lnTo>
                  <a:cubicBezTo>
                    <a:pt x="531" y="526"/>
                    <a:pt x="601" y="524"/>
                    <a:pt x="669" y="524"/>
                  </a:cubicBezTo>
                  <a:close/>
                  <a:moveTo>
                    <a:pt x="460" y="527"/>
                  </a:moveTo>
                  <a:cubicBezTo>
                    <a:pt x="400" y="528"/>
                    <a:pt x="339" y="529"/>
                    <a:pt x="279" y="529"/>
                  </a:cubicBezTo>
                  <a:lnTo>
                    <a:pt x="443" y="529"/>
                  </a:lnTo>
                  <a:cubicBezTo>
                    <a:pt x="449" y="528"/>
                    <a:pt x="455" y="527"/>
                    <a:pt x="460" y="527"/>
                  </a:cubicBezTo>
                  <a:close/>
                  <a:moveTo>
                    <a:pt x="132" y="533"/>
                  </a:moveTo>
                  <a:cubicBezTo>
                    <a:pt x="115" y="533"/>
                    <a:pt x="97" y="534"/>
                    <a:pt x="80" y="535"/>
                  </a:cubicBezTo>
                  <a:lnTo>
                    <a:pt x="80" y="535"/>
                  </a:lnTo>
                  <a:cubicBezTo>
                    <a:pt x="143" y="533"/>
                    <a:pt x="206" y="533"/>
                    <a:pt x="269" y="533"/>
                  </a:cubicBezTo>
                  <a:close/>
                  <a:moveTo>
                    <a:pt x="80" y="535"/>
                  </a:moveTo>
                  <a:lnTo>
                    <a:pt x="80" y="535"/>
                  </a:lnTo>
                  <a:cubicBezTo>
                    <a:pt x="53" y="536"/>
                    <a:pt x="27" y="537"/>
                    <a:pt x="0" y="538"/>
                  </a:cubicBezTo>
                  <a:cubicBezTo>
                    <a:pt x="25" y="538"/>
                    <a:pt x="53" y="536"/>
                    <a:pt x="80" y="535"/>
                  </a:cubicBezTo>
                  <a:close/>
                </a:path>
              </a:pathLst>
            </a:custGeom>
            <a:solidFill>
              <a:srgbClr val="3F465A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2"/>
            <p:cNvSpPr/>
            <p:nvPr/>
          </p:nvSpPr>
          <p:spPr>
            <a:xfrm>
              <a:off x="3423029" y="3639068"/>
              <a:ext cx="52" cy="314"/>
            </a:xfrm>
            <a:custGeom>
              <a:rect b="b" l="l" r="r" t="t"/>
              <a:pathLst>
                <a:path extrusionOk="0" h="6" w="1">
                  <a:moveTo>
                    <a:pt x="0" y="5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2"/>
            <p:cNvSpPr/>
            <p:nvPr/>
          </p:nvSpPr>
          <p:spPr>
            <a:xfrm>
              <a:off x="1330054" y="2836570"/>
              <a:ext cx="668519" cy="1171830"/>
            </a:xfrm>
            <a:custGeom>
              <a:rect b="b" l="l" r="r" t="t"/>
              <a:pathLst>
                <a:path extrusionOk="0" h="22407" w="12783">
                  <a:moveTo>
                    <a:pt x="1472" y="0"/>
                  </a:moveTo>
                  <a:cubicBezTo>
                    <a:pt x="662" y="0"/>
                    <a:pt x="1" y="678"/>
                    <a:pt x="32" y="1505"/>
                  </a:cubicBezTo>
                  <a:lnTo>
                    <a:pt x="796" y="20938"/>
                  </a:lnTo>
                  <a:cubicBezTo>
                    <a:pt x="828" y="21759"/>
                    <a:pt x="1502" y="22406"/>
                    <a:pt x="2319" y="22406"/>
                  </a:cubicBezTo>
                  <a:cubicBezTo>
                    <a:pt x="2342" y="22406"/>
                    <a:pt x="2366" y="22406"/>
                    <a:pt x="2389" y="22405"/>
                  </a:cubicBezTo>
                  <a:lnTo>
                    <a:pt x="11467" y="22041"/>
                  </a:lnTo>
                  <a:cubicBezTo>
                    <a:pt x="12217" y="22013"/>
                    <a:pt x="12783" y="21368"/>
                    <a:pt x="12721" y="20622"/>
                  </a:cubicBezTo>
                  <a:lnTo>
                    <a:pt x="11080" y="1793"/>
                  </a:lnTo>
                  <a:cubicBezTo>
                    <a:pt x="11028" y="1198"/>
                    <a:pt x="10557" y="731"/>
                    <a:pt x="9963" y="679"/>
                  </a:cubicBezTo>
                  <a:lnTo>
                    <a:pt x="1593" y="5"/>
                  </a:lnTo>
                  <a:cubicBezTo>
                    <a:pt x="1552" y="2"/>
                    <a:pt x="1512" y="0"/>
                    <a:pt x="1472" y="0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2"/>
            <p:cNvSpPr/>
            <p:nvPr/>
          </p:nvSpPr>
          <p:spPr>
            <a:xfrm>
              <a:off x="1704343" y="3703655"/>
              <a:ext cx="171954" cy="172006"/>
            </a:xfrm>
            <a:custGeom>
              <a:rect b="b" l="l" r="r" t="t"/>
              <a:pathLst>
                <a:path extrusionOk="0" h="3289" w="3288">
                  <a:moveTo>
                    <a:pt x="1642" y="0"/>
                  </a:moveTo>
                  <a:cubicBezTo>
                    <a:pt x="736" y="0"/>
                    <a:pt x="1" y="736"/>
                    <a:pt x="1" y="1641"/>
                  </a:cubicBezTo>
                  <a:cubicBezTo>
                    <a:pt x="1" y="2553"/>
                    <a:pt x="736" y="3288"/>
                    <a:pt x="1642" y="3288"/>
                  </a:cubicBezTo>
                  <a:cubicBezTo>
                    <a:pt x="2552" y="3288"/>
                    <a:pt x="3287" y="2553"/>
                    <a:pt x="3287" y="1641"/>
                  </a:cubicBezTo>
                  <a:cubicBezTo>
                    <a:pt x="3287" y="736"/>
                    <a:pt x="2552" y="0"/>
                    <a:pt x="1642" y="0"/>
                  </a:cubicBezTo>
                  <a:close/>
                </a:path>
              </a:pathLst>
            </a:custGeom>
            <a:solidFill>
              <a:srgbClr val="544E7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2"/>
            <p:cNvSpPr/>
            <p:nvPr/>
          </p:nvSpPr>
          <p:spPr>
            <a:xfrm>
              <a:off x="2595953" y="3517425"/>
              <a:ext cx="878912" cy="502213"/>
            </a:xfrm>
            <a:custGeom>
              <a:rect b="b" l="l" r="r" t="t"/>
              <a:pathLst>
                <a:path extrusionOk="0" h="9603" w="16806">
                  <a:moveTo>
                    <a:pt x="16069" y="0"/>
                  </a:moveTo>
                  <a:cubicBezTo>
                    <a:pt x="13391" y="0"/>
                    <a:pt x="2137" y="5335"/>
                    <a:pt x="1677" y="6406"/>
                  </a:cubicBezTo>
                  <a:cubicBezTo>
                    <a:pt x="1205" y="7515"/>
                    <a:pt x="0" y="9602"/>
                    <a:pt x="1413" y="9602"/>
                  </a:cubicBezTo>
                  <a:cubicBezTo>
                    <a:pt x="1538" y="9602"/>
                    <a:pt x="1684" y="9586"/>
                    <a:pt x="1852" y="9551"/>
                  </a:cubicBezTo>
                  <a:cubicBezTo>
                    <a:pt x="1852" y="9551"/>
                    <a:pt x="11680" y="2916"/>
                    <a:pt x="13617" y="2355"/>
                  </a:cubicBezTo>
                  <a:cubicBezTo>
                    <a:pt x="13725" y="2324"/>
                    <a:pt x="13815" y="2309"/>
                    <a:pt x="13889" y="2309"/>
                  </a:cubicBezTo>
                  <a:cubicBezTo>
                    <a:pt x="15144" y="2309"/>
                    <a:pt x="11741" y="6566"/>
                    <a:pt x="11741" y="6566"/>
                  </a:cubicBezTo>
                  <a:lnTo>
                    <a:pt x="13278" y="6787"/>
                  </a:lnTo>
                  <a:cubicBezTo>
                    <a:pt x="13278" y="6787"/>
                    <a:pt x="16805" y="2011"/>
                    <a:pt x="16636" y="285"/>
                  </a:cubicBezTo>
                  <a:cubicBezTo>
                    <a:pt x="16616" y="88"/>
                    <a:pt x="16413" y="0"/>
                    <a:pt x="16069" y="0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2"/>
            <p:cNvSpPr/>
            <p:nvPr/>
          </p:nvSpPr>
          <p:spPr>
            <a:xfrm>
              <a:off x="2056511" y="2822920"/>
              <a:ext cx="920750" cy="544155"/>
            </a:xfrm>
            <a:custGeom>
              <a:rect b="b" l="l" r="r" t="t"/>
              <a:pathLst>
                <a:path extrusionOk="0" h="10405" w="17606">
                  <a:moveTo>
                    <a:pt x="14314" y="1"/>
                  </a:moveTo>
                  <a:cubicBezTo>
                    <a:pt x="14287" y="1"/>
                    <a:pt x="14260" y="1"/>
                    <a:pt x="14233" y="2"/>
                  </a:cubicBezTo>
                  <a:cubicBezTo>
                    <a:pt x="10850" y="60"/>
                    <a:pt x="8723" y="817"/>
                    <a:pt x="8195" y="817"/>
                  </a:cubicBezTo>
                  <a:cubicBezTo>
                    <a:pt x="8174" y="817"/>
                    <a:pt x="8155" y="816"/>
                    <a:pt x="8139" y="813"/>
                  </a:cubicBezTo>
                  <a:cubicBezTo>
                    <a:pt x="8139" y="813"/>
                    <a:pt x="7044" y="563"/>
                    <a:pt x="5716" y="563"/>
                  </a:cubicBezTo>
                  <a:cubicBezTo>
                    <a:pt x="4318" y="563"/>
                    <a:pt x="2662" y="841"/>
                    <a:pt x="1759" y="1982"/>
                  </a:cubicBezTo>
                  <a:cubicBezTo>
                    <a:pt x="1" y="4204"/>
                    <a:pt x="1801" y="10188"/>
                    <a:pt x="1801" y="10188"/>
                  </a:cubicBezTo>
                  <a:lnTo>
                    <a:pt x="4069" y="10188"/>
                  </a:lnTo>
                  <a:lnTo>
                    <a:pt x="3956" y="9330"/>
                  </a:lnTo>
                  <a:lnTo>
                    <a:pt x="4617" y="10273"/>
                  </a:lnTo>
                  <a:lnTo>
                    <a:pt x="11879" y="10056"/>
                  </a:lnTo>
                  <a:lnTo>
                    <a:pt x="12209" y="9593"/>
                  </a:lnTo>
                  <a:lnTo>
                    <a:pt x="12516" y="10405"/>
                  </a:lnTo>
                  <a:lnTo>
                    <a:pt x="14190" y="10164"/>
                  </a:lnTo>
                  <a:cubicBezTo>
                    <a:pt x="14190" y="10164"/>
                    <a:pt x="15025" y="6910"/>
                    <a:pt x="16057" y="5303"/>
                  </a:cubicBezTo>
                  <a:cubicBezTo>
                    <a:pt x="17082" y="3708"/>
                    <a:pt x="17605" y="1"/>
                    <a:pt x="14314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2"/>
            <p:cNvSpPr/>
            <p:nvPr/>
          </p:nvSpPr>
          <p:spPr>
            <a:xfrm>
              <a:off x="2509031" y="2953969"/>
              <a:ext cx="431664" cy="409121"/>
            </a:xfrm>
            <a:custGeom>
              <a:rect b="b" l="l" r="r" t="t"/>
              <a:pathLst>
                <a:path extrusionOk="0" h="7890" w="8254">
                  <a:moveTo>
                    <a:pt x="6631" y="0"/>
                  </a:moveTo>
                  <a:cubicBezTo>
                    <a:pt x="6546" y="0"/>
                    <a:pt x="6451" y="14"/>
                    <a:pt x="6344" y="47"/>
                  </a:cubicBezTo>
                  <a:cubicBezTo>
                    <a:pt x="5136" y="420"/>
                    <a:pt x="3354" y="443"/>
                    <a:pt x="3160" y="443"/>
                  </a:cubicBezTo>
                  <a:cubicBezTo>
                    <a:pt x="3278" y="523"/>
                    <a:pt x="4259" y="1241"/>
                    <a:pt x="4707" y="2593"/>
                  </a:cubicBezTo>
                  <a:cubicBezTo>
                    <a:pt x="5056" y="2952"/>
                    <a:pt x="5282" y="3499"/>
                    <a:pt x="5282" y="4112"/>
                  </a:cubicBezTo>
                  <a:cubicBezTo>
                    <a:pt x="5282" y="4885"/>
                    <a:pt x="4923" y="5555"/>
                    <a:pt x="4405" y="5875"/>
                  </a:cubicBezTo>
                  <a:cubicBezTo>
                    <a:pt x="4052" y="6380"/>
                    <a:pt x="3491" y="6739"/>
                    <a:pt x="2655" y="6809"/>
                  </a:cubicBezTo>
                  <a:cubicBezTo>
                    <a:pt x="1830" y="6876"/>
                    <a:pt x="1251" y="6937"/>
                    <a:pt x="849" y="7007"/>
                  </a:cubicBezTo>
                  <a:cubicBezTo>
                    <a:pt x="444" y="7074"/>
                    <a:pt x="222" y="7154"/>
                    <a:pt x="104" y="7262"/>
                  </a:cubicBezTo>
                  <a:cubicBezTo>
                    <a:pt x="28" y="7333"/>
                    <a:pt x="6" y="7418"/>
                    <a:pt x="0" y="7516"/>
                  </a:cubicBezTo>
                  <a:cubicBezTo>
                    <a:pt x="0" y="7545"/>
                    <a:pt x="6" y="7579"/>
                    <a:pt x="10" y="7611"/>
                  </a:cubicBezTo>
                  <a:cubicBezTo>
                    <a:pt x="10" y="7621"/>
                    <a:pt x="10" y="7630"/>
                    <a:pt x="15" y="7635"/>
                  </a:cubicBezTo>
                  <a:lnTo>
                    <a:pt x="3221" y="7540"/>
                  </a:lnTo>
                  <a:lnTo>
                    <a:pt x="3547" y="7083"/>
                  </a:lnTo>
                  <a:cubicBezTo>
                    <a:pt x="3552" y="7078"/>
                    <a:pt x="3552" y="7078"/>
                    <a:pt x="3556" y="7078"/>
                  </a:cubicBezTo>
                  <a:cubicBezTo>
                    <a:pt x="3561" y="7078"/>
                    <a:pt x="3561" y="7078"/>
                    <a:pt x="3565" y="7083"/>
                  </a:cubicBezTo>
                  <a:lnTo>
                    <a:pt x="3867" y="7890"/>
                  </a:lnTo>
                  <a:lnTo>
                    <a:pt x="4542" y="7790"/>
                  </a:lnTo>
                  <a:cubicBezTo>
                    <a:pt x="5452" y="5942"/>
                    <a:pt x="8253" y="0"/>
                    <a:pt x="663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2"/>
            <p:cNvSpPr/>
            <p:nvPr/>
          </p:nvSpPr>
          <p:spPr>
            <a:xfrm>
              <a:off x="2329969" y="3260756"/>
              <a:ext cx="103388" cy="93769"/>
            </a:xfrm>
            <a:custGeom>
              <a:rect b="b" l="l" r="r" t="t"/>
              <a:pathLst>
                <a:path extrusionOk="0" h="1849" w="1977">
                  <a:moveTo>
                    <a:pt x="1" y="0"/>
                  </a:moveTo>
                  <a:lnTo>
                    <a:pt x="1" y="0"/>
                  </a:lnTo>
                  <a:cubicBezTo>
                    <a:pt x="261" y="349"/>
                    <a:pt x="661" y="1000"/>
                    <a:pt x="788" y="1848"/>
                  </a:cubicBezTo>
                  <a:lnTo>
                    <a:pt x="1977" y="1816"/>
                  </a:lnTo>
                  <a:cubicBezTo>
                    <a:pt x="1896" y="1613"/>
                    <a:pt x="1798" y="1378"/>
                    <a:pt x="1600" y="1132"/>
                  </a:cubicBezTo>
                  <a:cubicBezTo>
                    <a:pt x="1534" y="1052"/>
                    <a:pt x="1458" y="967"/>
                    <a:pt x="1378" y="886"/>
                  </a:cubicBezTo>
                  <a:cubicBezTo>
                    <a:pt x="1001" y="660"/>
                    <a:pt x="614" y="396"/>
                    <a:pt x="233" y="100"/>
                  </a:cubicBezTo>
                  <a:cubicBezTo>
                    <a:pt x="157" y="66"/>
                    <a:pt x="76" y="33"/>
                    <a:pt x="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2"/>
            <p:cNvSpPr/>
            <p:nvPr/>
          </p:nvSpPr>
          <p:spPr>
            <a:xfrm>
              <a:off x="2276001" y="3070337"/>
              <a:ext cx="30333" cy="87128"/>
            </a:xfrm>
            <a:custGeom>
              <a:rect b="b" l="l" r="r" t="t"/>
              <a:pathLst>
                <a:path extrusionOk="0" h="1666" w="580">
                  <a:moveTo>
                    <a:pt x="269" y="0"/>
                  </a:moveTo>
                  <a:cubicBezTo>
                    <a:pt x="94" y="0"/>
                    <a:pt x="29" y="949"/>
                    <a:pt x="0" y="1495"/>
                  </a:cubicBezTo>
                  <a:cubicBezTo>
                    <a:pt x="0" y="1500"/>
                    <a:pt x="5" y="1506"/>
                    <a:pt x="5" y="1510"/>
                  </a:cubicBezTo>
                  <a:cubicBezTo>
                    <a:pt x="33" y="1562"/>
                    <a:pt x="57" y="1613"/>
                    <a:pt x="81" y="1665"/>
                  </a:cubicBezTo>
                  <a:cubicBezTo>
                    <a:pt x="255" y="1260"/>
                    <a:pt x="580" y="387"/>
                    <a:pt x="344" y="57"/>
                  </a:cubicBezTo>
                  <a:cubicBezTo>
                    <a:pt x="316" y="20"/>
                    <a:pt x="292" y="0"/>
                    <a:pt x="269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2"/>
            <p:cNvSpPr/>
            <p:nvPr/>
          </p:nvSpPr>
          <p:spPr>
            <a:xfrm>
              <a:off x="2247865" y="3069605"/>
              <a:ext cx="28188" cy="79492"/>
            </a:xfrm>
            <a:custGeom>
              <a:rect b="b" l="l" r="r" t="t"/>
              <a:pathLst>
                <a:path extrusionOk="0" h="1520" w="539">
                  <a:moveTo>
                    <a:pt x="128" y="1"/>
                  </a:moveTo>
                  <a:cubicBezTo>
                    <a:pt x="123" y="1"/>
                    <a:pt x="123" y="1"/>
                    <a:pt x="118" y="5"/>
                  </a:cubicBezTo>
                  <a:cubicBezTo>
                    <a:pt x="1" y="57"/>
                    <a:pt x="236" y="817"/>
                    <a:pt x="416" y="1335"/>
                  </a:cubicBezTo>
                  <a:cubicBezTo>
                    <a:pt x="463" y="1396"/>
                    <a:pt x="501" y="1457"/>
                    <a:pt x="538" y="1520"/>
                  </a:cubicBezTo>
                  <a:lnTo>
                    <a:pt x="538" y="1509"/>
                  </a:lnTo>
                  <a:cubicBezTo>
                    <a:pt x="449" y="991"/>
                    <a:pt x="260" y="1"/>
                    <a:pt x="128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2"/>
            <p:cNvSpPr/>
            <p:nvPr/>
          </p:nvSpPr>
          <p:spPr>
            <a:xfrm>
              <a:off x="2276001" y="3148522"/>
              <a:ext cx="261" cy="837"/>
            </a:xfrm>
            <a:custGeom>
              <a:rect b="b" l="l" r="r" t="t"/>
              <a:pathLst>
                <a:path extrusionOk="0" h="16" w="5">
                  <a:moveTo>
                    <a:pt x="0" y="0"/>
                  </a:moveTo>
                  <a:lnTo>
                    <a:pt x="0" y="11"/>
                  </a:lnTo>
                  <a:lnTo>
                    <a:pt x="5" y="15"/>
                  </a:lnTo>
                  <a:cubicBezTo>
                    <a:pt x="5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526BA3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2"/>
            <p:cNvSpPr/>
            <p:nvPr/>
          </p:nvSpPr>
          <p:spPr>
            <a:xfrm>
              <a:off x="2465891" y="3369110"/>
              <a:ext cx="202287" cy="287532"/>
            </a:xfrm>
            <a:custGeom>
              <a:rect b="b" l="l" r="r" t="t"/>
              <a:pathLst>
                <a:path extrusionOk="0" h="5498" w="3868">
                  <a:moveTo>
                    <a:pt x="753" y="1"/>
                  </a:moveTo>
                  <a:cubicBezTo>
                    <a:pt x="742" y="1"/>
                    <a:pt x="736" y="3"/>
                    <a:pt x="736" y="3"/>
                  </a:cubicBezTo>
                  <a:cubicBezTo>
                    <a:pt x="0" y="1328"/>
                    <a:pt x="2806" y="5498"/>
                    <a:pt x="2806" y="5498"/>
                  </a:cubicBezTo>
                  <a:lnTo>
                    <a:pt x="3867" y="5413"/>
                  </a:lnTo>
                  <a:cubicBezTo>
                    <a:pt x="3867" y="5413"/>
                    <a:pt x="2193" y="2403"/>
                    <a:pt x="1623" y="1154"/>
                  </a:cubicBezTo>
                  <a:cubicBezTo>
                    <a:pt x="1129" y="74"/>
                    <a:pt x="826" y="1"/>
                    <a:pt x="753" y="1"/>
                  </a:cubicBezTo>
                  <a:close/>
                </a:path>
              </a:pathLst>
            </a:custGeom>
            <a:solidFill>
              <a:srgbClr val="592A4C">
                <a:alpha val="50360"/>
              </a:srgbClr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2"/>
            <p:cNvSpPr/>
            <p:nvPr/>
          </p:nvSpPr>
          <p:spPr>
            <a:xfrm>
              <a:off x="3153700" y="3929107"/>
              <a:ext cx="256519" cy="86343"/>
            </a:xfrm>
            <a:custGeom>
              <a:rect b="b" l="l" r="r" t="t"/>
              <a:pathLst>
                <a:path extrusionOk="0" h="1651" w="4905">
                  <a:moveTo>
                    <a:pt x="660" y="0"/>
                  </a:moveTo>
                  <a:lnTo>
                    <a:pt x="81" y="1278"/>
                  </a:lnTo>
                  <a:cubicBezTo>
                    <a:pt x="1" y="1452"/>
                    <a:pt x="128" y="1650"/>
                    <a:pt x="321" y="1650"/>
                  </a:cubicBezTo>
                  <a:lnTo>
                    <a:pt x="4905" y="1650"/>
                  </a:lnTo>
                  <a:cubicBezTo>
                    <a:pt x="4854" y="1202"/>
                    <a:pt x="4486" y="854"/>
                    <a:pt x="4033" y="825"/>
                  </a:cubicBezTo>
                  <a:cubicBezTo>
                    <a:pt x="3160" y="773"/>
                    <a:pt x="1840" y="590"/>
                    <a:pt x="1557" y="0"/>
                  </a:cubicBez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2"/>
            <p:cNvSpPr/>
            <p:nvPr/>
          </p:nvSpPr>
          <p:spPr>
            <a:xfrm>
              <a:off x="3164400" y="3929575"/>
              <a:ext cx="236279" cy="85399"/>
            </a:xfrm>
            <a:custGeom>
              <a:rect b="b" l="l" r="r" t="t"/>
              <a:pathLst>
                <a:path extrusionOk="0" h="1633" w="4816">
                  <a:moveTo>
                    <a:pt x="605" y="0"/>
                  </a:moveTo>
                  <a:lnTo>
                    <a:pt x="24" y="1269"/>
                  </a:lnTo>
                  <a:cubicBezTo>
                    <a:pt x="6" y="1306"/>
                    <a:pt x="0" y="1345"/>
                    <a:pt x="0" y="1378"/>
                  </a:cubicBezTo>
                  <a:cubicBezTo>
                    <a:pt x="0" y="1443"/>
                    <a:pt x="24" y="1509"/>
                    <a:pt x="71" y="1557"/>
                  </a:cubicBezTo>
                  <a:cubicBezTo>
                    <a:pt x="119" y="1604"/>
                    <a:pt x="180" y="1632"/>
                    <a:pt x="255" y="1632"/>
                  </a:cubicBezTo>
                  <a:lnTo>
                    <a:pt x="4603" y="1632"/>
                  </a:lnTo>
                  <a:cubicBezTo>
                    <a:pt x="4683" y="1600"/>
                    <a:pt x="4754" y="1566"/>
                    <a:pt x="4816" y="1537"/>
                  </a:cubicBezTo>
                  <a:cubicBezTo>
                    <a:pt x="4806" y="1500"/>
                    <a:pt x="4792" y="1463"/>
                    <a:pt x="4777" y="1424"/>
                  </a:cubicBezTo>
                  <a:lnTo>
                    <a:pt x="4754" y="1424"/>
                  </a:lnTo>
                  <a:cubicBezTo>
                    <a:pt x="4296" y="1424"/>
                    <a:pt x="3439" y="1373"/>
                    <a:pt x="2971" y="1024"/>
                  </a:cubicBezTo>
                  <a:cubicBezTo>
                    <a:pt x="2320" y="529"/>
                    <a:pt x="1014" y="529"/>
                    <a:pt x="1014" y="529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B19847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2"/>
            <p:cNvSpPr/>
            <p:nvPr/>
          </p:nvSpPr>
          <p:spPr>
            <a:xfrm>
              <a:off x="3149516" y="4013201"/>
              <a:ext cx="275503" cy="20762"/>
            </a:xfrm>
            <a:custGeom>
              <a:rect b="b" l="l" r="r" t="t"/>
              <a:pathLst>
                <a:path extrusionOk="0" h="397" w="5268">
                  <a:moveTo>
                    <a:pt x="5075" y="1"/>
                  </a:moveTo>
                  <a:lnTo>
                    <a:pt x="392" y="42"/>
                  </a:lnTo>
                  <a:lnTo>
                    <a:pt x="170" y="42"/>
                  </a:lnTo>
                  <a:cubicBezTo>
                    <a:pt x="76" y="42"/>
                    <a:pt x="0" y="123"/>
                    <a:pt x="0" y="221"/>
                  </a:cubicBezTo>
                  <a:cubicBezTo>
                    <a:pt x="0" y="316"/>
                    <a:pt x="76" y="397"/>
                    <a:pt x="170" y="397"/>
                  </a:cubicBezTo>
                  <a:lnTo>
                    <a:pt x="5075" y="397"/>
                  </a:lnTo>
                  <a:cubicBezTo>
                    <a:pt x="5183" y="397"/>
                    <a:pt x="5267" y="306"/>
                    <a:pt x="5267" y="199"/>
                  </a:cubicBezTo>
                  <a:cubicBezTo>
                    <a:pt x="5267" y="90"/>
                    <a:pt x="5178" y="1"/>
                    <a:pt x="50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2"/>
            <p:cNvSpPr/>
            <p:nvPr/>
          </p:nvSpPr>
          <p:spPr>
            <a:xfrm>
              <a:off x="3149046" y="4012678"/>
              <a:ext cx="276497" cy="21756"/>
            </a:xfrm>
            <a:custGeom>
              <a:rect b="b" l="l" r="r" t="t"/>
              <a:pathLst>
                <a:path extrusionOk="0" h="416" w="5287">
                  <a:moveTo>
                    <a:pt x="5084" y="20"/>
                  </a:moveTo>
                  <a:cubicBezTo>
                    <a:pt x="5135" y="20"/>
                    <a:pt x="5178" y="43"/>
                    <a:pt x="5211" y="76"/>
                  </a:cubicBezTo>
                  <a:cubicBezTo>
                    <a:pt x="5244" y="109"/>
                    <a:pt x="5267" y="157"/>
                    <a:pt x="5267" y="209"/>
                  </a:cubicBezTo>
                  <a:cubicBezTo>
                    <a:pt x="5267" y="260"/>
                    <a:pt x="5244" y="307"/>
                    <a:pt x="5211" y="340"/>
                  </a:cubicBezTo>
                  <a:cubicBezTo>
                    <a:pt x="5178" y="378"/>
                    <a:pt x="5135" y="397"/>
                    <a:pt x="5084" y="397"/>
                  </a:cubicBezTo>
                  <a:lnTo>
                    <a:pt x="179" y="397"/>
                  </a:lnTo>
                  <a:cubicBezTo>
                    <a:pt x="137" y="397"/>
                    <a:pt x="94" y="378"/>
                    <a:pt x="66" y="350"/>
                  </a:cubicBezTo>
                  <a:cubicBezTo>
                    <a:pt x="37" y="316"/>
                    <a:pt x="19" y="274"/>
                    <a:pt x="19" y="231"/>
                  </a:cubicBezTo>
                  <a:cubicBezTo>
                    <a:pt x="19" y="185"/>
                    <a:pt x="37" y="142"/>
                    <a:pt x="66" y="114"/>
                  </a:cubicBezTo>
                  <a:cubicBezTo>
                    <a:pt x="94" y="81"/>
                    <a:pt x="137" y="62"/>
                    <a:pt x="179" y="62"/>
                  </a:cubicBezTo>
                  <a:lnTo>
                    <a:pt x="401" y="62"/>
                  </a:lnTo>
                  <a:lnTo>
                    <a:pt x="5084" y="20"/>
                  </a:lnTo>
                  <a:close/>
                  <a:moveTo>
                    <a:pt x="5084" y="0"/>
                  </a:moveTo>
                  <a:lnTo>
                    <a:pt x="401" y="43"/>
                  </a:lnTo>
                  <a:lnTo>
                    <a:pt x="179" y="43"/>
                  </a:lnTo>
                  <a:cubicBezTo>
                    <a:pt x="133" y="43"/>
                    <a:pt x="85" y="67"/>
                    <a:pt x="52" y="100"/>
                  </a:cubicBezTo>
                  <a:cubicBezTo>
                    <a:pt x="19" y="133"/>
                    <a:pt x="0" y="180"/>
                    <a:pt x="0" y="231"/>
                  </a:cubicBezTo>
                  <a:cubicBezTo>
                    <a:pt x="0" y="283"/>
                    <a:pt x="19" y="326"/>
                    <a:pt x="52" y="359"/>
                  </a:cubicBezTo>
                  <a:cubicBezTo>
                    <a:pt x="85" y="397"/>
                    <a:pt x="133" y="416"/>
                    <a:pt x="179" y="416"/>
                  </a:cubicBezTo>
                  <a:lnTo>
                    <a:pt x="5084" y="416"/>
                  </a:lnTo>
                  <a:cubicBezTo>
                    <a:pt x="5141" y="416"/>
                    <a:pt x="5192" y="392"/>
                    <a:pt x="5226" y="355"/>
                  </a:cubicBezTo>
                  <a:cubicBezTo>
                    <a:pt x="5263" y="316"/>
                    <a:pt x="5287" y="265"/>
                    <a:pt x="5287" y="209"/>
                  </a:cubicBezTo>
                  <a:cubicBezTo>
                    <a:pt x="5287" y="152"/>
                    <a:pt x="5263" y="100"/>
                    <a:pt x="5226" y="62"/>
                  </a:cubicBezTo>
                  <a:cubicBezTo>
                    <a:pt x="5192" y="24"/>
                    <a:pt x="5141" y="0"/>
                    <a:pt x="5084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2"/>
            <p:cNvSpPr/>
            <p:nvPr/>
          </p:nvSpPr>
          <p:spPr>
            <a:xfrm>
              <a:off x="3422768" y="3638858"/>
              <a:ext cx="314" cy="732"/>
            </a:xfrm>
            <a:custGeom>
              <a:rect b="b" l="l" r="r" t="t"/>
              <a:pathLst>
                <a:path extrusionOk="0" h="14" w="6">
                  <a:moveTo>
                    <a:pt x="5" y="0"/>
                  </a:moveTo>
                  <a:lnTo>
                    <a:pt x="1" y="14"/>
                  </a:lnTo>
                  <a:lnTo>
                    <a:pt x="5" y="1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2"/>
            <p:cNvSpPr/>
            <p:nvPr/>
          </p:nvSpPr>
          <p:spPr>
            <a:xfrm>
              <a:off x="2328036" y="3365816"/>
              <a:ext cx="166777" cy="630394"/>
            </a:xfrm>
            <a:custGeom>
              <a:rect b="b" l="l" r="r" t="t"/>
              <a:pathLst>
                <a:path extrusionOk="0" h="12054" w="3189">
                  <a:moveTo>
                    <a:pt x="2046" y="0"/>
                  </a:moveTo>
                  <a:cubicBezTo>
                    <a:pt x="2033" y="15"/>
                    <a:pt x="2009" y="38"/>
                    <a:pt x="1985" y="66"/>
                  </a:cubicBezTo>
                  <a:cubicBezTo>
                    <a:pt x="1929" y="128"/>
                    <a:pt x="1848" y="222"/>
                    <a:pt x="1750" y="349"/>
                  </a:cubicBezTo>
                  <a:cubicBezTo>
                    <a:pt x="1556" y="599"/>
                    <a:pt x="1297" y="977"/>
                    <a:pt x="1038" y="1481"/>
                  </a:cubicBezTo>
                  <a:cubicBezTo>
                    <a:pt x="519" y="2495"/>
                    <a:pt x="0" y="4018"/>
                    <a:pt x="0" y="6070"/>
                  </a:cubicBezTo>
                  <a:cubicBezTo>
                    <a:pt x="0" y="6664"/>
                    <a:pt x="43" y="7305"/>
                    <a:pt x="146" y="7988"/>
                  </a:cubicBezTo>
                  <a:cubicBezTo>
                    <a:pt x="416" y="9838"/>
                    <a:pt x="1156" y="11124"/>
                    <a:pt x="2014" y="12025"/>
                  </a:cubicBezTo>
                  <a:cubicBezTo>
                    <a:pt x="2401" y="12034"/>
                    <a:pt x="2792" y="12045"/>
                    <a:pt x="3188" y="12054"/>
                  </a:cubicBezTo>
                  <a:cubicBezTo>
                    <a:pt x="2740" y="11785"/>
                    <a:pt x="2335" y="11440"/>
                    <a:pt x="1972" y="11040"/>
                  </a:cubicBezTo>
                  <a:lnTo>
                    <a:pt x="1972" y="11035"/>
                  </a:lnTo>
                  <a:cubicBezTo>
                    <a:pt x="1104" y="10073"/>
                    <a:pt x="500" y="8767"/>
                    <a:pt x="222" y="7287"/>
                  </a:cubicBezTo>
                  <a:cubicBezTo>
                    <a:pt x="161" y="6956"/>
                    <a:pt x="133" y="6612"/>
                    <a:pt x="133" y="6262"/>
                  </a:cubicBezTo>
                  <a:cubicBezTo>
                    <a:pt x="133" y="4797"/>
                    <a:pt x="618" y="3221"/>
                    <a:pt x="1108" y="2014"/>
                  </a:cubicBezTo>
                  <a:cubicBezTo>
                    <a:pt x="1500" y="1043"/>
                    <a:pt x="1887" y="311"/>
                    <a:pt x="2028" y="57"/>
                  </a:cubicBezTo>
                  <a:cubicBezTo>
                    <a:pt x="2037" y="33"/>
                    <a:pt x="2042" y="15"/>
                    <a:pt x="2046" y="0"/>
                  </a:cubicBezTo>
                  <a:close/>
                </a:path>
              </a:pathLst>
            </a:custGeom>
            <a:solidFill>
              <a:srgbClr val="592A4C">
                <a:alpha val="5036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2"/>
            <p:cNvSpPr/>
            <p:nvPr/>
          </p:nvSpPr>
          <p:spPr>
            <a:xfrm>
              <a:off x="2432630" y="3995158"/>
              <a:ext cx="63123" cy="1517"/>
            </a:xfrm>
            <a:custGeom>
              <a:rect b="b" l="l" r="r" t="t"/>
              <a:pathLst>
                <a:path extrusionOk="0" h="29" w="1207">
                  <a:moveTo>
                    <a:pt x="0" y="0"/>
                  </a:moveTo>
                  <a:cubicBezTo>
                    <a:pt x="396" y="11"/>
                    <a:pt x="797" y="20"/>
                    <a:pt x="1207" y="29"/>
                  </a:cubicBezTo>
                  <a:cubicBezTo>
                    <a:pt x="801" y="20"/>
                    <a:pt x="401" y="11"/>
                    <a:pt x="9" y="0"/>
                  </a:cubicBez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2"/>
            <p:cNvSpPr/>
            <p:nvPr/>
          </p:nvSpPr>
          <p:spPr>
            <a:xfrm>
              <a:off x="2651597" y="3671701"/>
              <a:ext cx="88540" cy="61136"/>
            </a:xfrm>
            <a:custGeom>
              <a:rect b="b" l="l" r="r" t="t"/>
              <a:pathLst>
                <a:path extrusionOk="0" h="1169" w="1693">
                  <a:moveTo>
                    <a:pt x="1024" y="0"/>
                  </a:moveTo>
                  <a:cubicBezTo>
                    <a:pt x="836" y="0"/>
                    <a:pt x="566" y="53"/>
                    <a:pt x="184" y="187"/>
                  </a:cubicBezTo>
                  <a:cubicBezTo>
                    <a:pt x="123" y="206"/>
                    <a:pt x="62" y="234"/>
                    <a:pt x="1" y="267"/>
                  </a:cubicBezTo>
                  <a:cubicBezTo>
                    <a:pt x="264" y="611"/>
                    <a:pt x="519" y="914"/>
                    <a:pt x="750" y="1168"/>
                  </a:cubicBezTo>
                  <a:cubicBezTo>
                    <a:pt x="1104" y="848"/>
                    <a:pt x="1330" y="663"/>
                    <a:pt x="1330" y="663"/>
                  </a:cubicBezTo>
                  <a:cubicBezTo>
                    <a:pt x="1330" y="663"/>
                    <a:pt x="1692" y="0"/>
                    <a:pt x="1024" y="0"/>
                  </a:cubicBezTo>
                  <a:close/>
                </a:path>
              </a:pathLst>
            </a:custGeom>
            <a:solidFill>
              <a:srgbClr val="C7CF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2"/>
            <p:cNvSpPr/>
            <p:nvPr/>
          </p:nvSpPr>
          <p:spPr>
            <a:xfrm>
              <a:off x="2309785" y="3363828"/>
              <a:ext cx="436841" cy="667212"/>
            </a:xfrm>
            <a:custGeom>
              <a:rect b="b" l="l" r="r" t="t"/>
              <a:pathLst>
                <a:path extrusionOk="0" h="12758" w="8353">
                  <a:moveTo>
                    <a:pt x="2438" y="1"/>
                  </a:moveTo>
                  <a:cubicBezTo>
                    <a:pt x="2438" y="1"/>
                    <a:pt x="1" y="4221"/>
                    <a:pt x="580" y="7319"/>
                  </a:cubicBezTo>
                  <a:cubicBezTo>
                    <a:pt x="1161" y="10422"/>
                    <a:pt x="3183" y="12757"/>
                    <a:pt x="6017" y="12757"/>
                  </a:cubicBezTo>
                  <a:lnTo>
                    <a:pt x="8352" y="8065"/>
                  </a:lnTo>
                  <a:cubicBezTo>
                    <a:pt x="8352" y="8065"/>
                    <a:pt x="6683" y="6763"/>
                    <a:pt x="5377" y="4343"/>
                  </a:cubicBezTo>
                  <a:cubicBezTo>
                    <a:pt x="4014" y="1821"/>
                    <a:pt x="3721" y="86"/>
                    <a:pt x="3721" y="86"/>
                  </a:cubicBezTo>
                  <a:lnTo>
                    <a:pt x="2438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2"/>
            <p:cNvSpPr/>
            <p:nvPr/>
          </p:nvSpPr>
          <p:spPr>
            <a:xfrm>
              <a:off x="2431113" y="3685664"/>
              <a:ext cx="259709" cy="314988"/>
            </a:xfrm>
            <a:custGeom>
              <a:rect b="b" l="l" r="r" t="t"/>
              <a:pathLst>
                <a:path extrusionOk="0" h="6023" w="4966">
                  <a:moveTo>
                    <a:pt x="4217" y="0"/>
                  </a:moveTo>
                  <a:cubicBezTo>
                    <a:pt x="2811" y="694"/>
                    <a:pt x="760" y="3735"/>
                    <a:pt x="1" y="4924"/>
                  </a:cubicBezTo>
                  <a:cubicBezTo>
                    <a:pt x="401" y="5367"/>
                    <a:pt x="854" y="5740"/>
                    <a:pt x="1359" y="6023"/>
                  </a:cubicBezTo>
                  <a:cubicBezTo>
                    <a:pt x="1840" y="3966"/>
                    <a:pt x="3934" y="1844"/>
                    <a:pt x="4966" y="901"/>
                  </a:cubicBezTo>
                  <a:cubicBezTo>
                    <a:pt x="4735" y="647"/>
                    <a:pt x="4480" y="344"/>
                    <a:pt x="4217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2"/>
            <p:cNvSpPr/>
            <p:nvPr/>
          </p:nvSpPr>
          <p:spPr>
            <a:xfrm>
              <a:off x="2334730" y="3549064"/>
              <a:ext cx="267554" cy="248152"/>
            </a:xfrm>
            <a:custGeom>
              <a:rect b="b" l="l" r="r" t="t"/>
              <a:pathLst>
                <a:path extrusionOk="0" h="4745" w="5116">
                  <a:moveTo>
                    <a:pt x="4480" y="0"/>
                  </a:moveTo>
                  <a:cubicBezTo>
                    <a:pt x="3457" y="457"/>
                    <a:pt x="1080" y="1565"/>
                    <a:pt x="23" y="2410"/>
                  </a:cubicBezTo>
                  <a:cubicBezTo>
                    <a:pt x="0" y="2882"/>
                    <a:pt x="18" y="3352"/>
                    <a:pt x="103" y="3796"/>
                  </a:cubicBezTo>
                  <a:cubicBezTo>
                    <a:pt x="164" y="4122"/>
                    <a:pt x="240" y="4438"/>
                    <a:pt x="329" y="4745"/>
                  </a:cubicBezTo>
                  <a:cubicBezTo>
                    <a:pt x="943" y="3975"/>
                    <a:pt x="2749" y="1915"/>
                    <a:pt x="5116" y="1208"/>
                  </a:cubicBezTo>
                  <a:cubicBezTo>
                    <a:pt x="5046" y="1084"/>
                    <a:pt x="4970" y="953"/>
                    <a:pt x="4900" y="821"/>
                  </a:cubicBezTo>
                  <a:cubicBezTo>
                    <a:pt x="4743" y="538"/>
                    <a:pt x="4606" y="264"/>
                    <a:pt x="4480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2"/>
            <p:cNvSpPr/>
            <p:nvPr/>
          </p:nvSpPr>
          <p:spPr>
            <a:xfrm>
              <a:off x="2363075" y="3440810"/>
              <a:ext cx="179799" cy="96437"/>
            </a:xfrm>
            <a:custGeom>
              <a:rect b="b" l="l" r="r" t="t"/>
              <a:pathLst>
                <a:path extrusionOk="0" h="1844" w="3438">
                  <a:moveTo>
                    <a:pt x="3080" y="0"/>
                  </a:moveTo>
                  <a:lnTo>
                    <a:pt x="466" y="551"/>
                  </a:lnTo>
                  <a:cubicBezTo>
                    <a:pt x="307" y="947"/>
                    <a:pt x="142" y="1387"/>
                    <a:pt x="0" y="1844"/>
                  </a:cubicBezTo>
                  <a:lnTo>
                    <a:pt x="3437" y="952"/>
                  </a:lnTo>
                  <a:cubicBezTo>
                    <a:pt x="3291" y="603"/>
                    <a:pt x="3174" y="283"/>
                    <a:pt x="3080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2"/>
            <p:cNvSpPr/>
            <p:nvPr/>
          </p:nvSpPr>
          <p:spPr>
            <a:xfrm>
              <a:off x="2122039" y="2932482"/>
              <a:ext cx="657850" cy="458335"/>
            </a:xfrm>
            <a:custGeom>
              <a:rect b="b" l="l" r="r" t="t"/>
              <a:pathLst>
                <a:path extrusionOk="0" h="8764" w="12579">
                  <a:moveTo>
                    <a:pt x="7915" y="0"/>
                  </a:moveTo>
                  <a:cubicBezTo>
                    <a:pt x="6542" y="2868"/>
                    <a:pt x="3034" y="4344"/>
                    <a:pt x="3034" y="4344"/>
                  </a:cubicBezTo>
                  <a:cubicBezTo>
                    <a:pt x="2755" y="3686"/>
                    <a:pt x="2066" y="3201"/>
                    <a:pt x="1450" y="3201"/>
                  </a:cubicBezTo>
                  <a:cubicBezTo>
                    <a:pt x="983" y="3201"/>
                    <a:pt x="558" y="3479"/>
                    <a:pt x="383" y="4170"/>
                  </a:cubicBezTo>
                  <a:cubicBezTo>
                    <a:pt x="0" y="5672"/>
                    <a:pt x="1921" y="6105"/>
                    <a:pt x="2854" y="6105"/>
                  </a:cubicBezTo>
                  <a:cubicBezTo>
                    <a:pt x="2919" y="6105"/>
                    <a:pt x="2979" y="6102"/>
                    <a:pt x="3034" y="6098"/>
                  </a:cubicBezTo>
                  <a:cubicBezTo>
                    <a:pt x="3072" y="6095"/>
                    <a:pt x="3110" y="6094"/>
                    <a:pt x="3150" y="6094"/>
                  </a:cubicBezTo>
                  <a:cubicBezTo>
                    <a:pt x="3973" y="6094"/>
                    <a:pt x="5049" y="6748"/>
                    <a:pt x="5580" y="7405"/>
                  </a:cubicBezTo>
                  <a:cubicBezTo>
                    <a:pt x="6137" y="8088"/>
                    <a:pt x="5901" y="8663"/>
                    <a:pt x="6693" y="8748"/>
                  </a:cubicBezTo>
                  <a:cubicBezTo>
                    <a:pt x="6783" y="8758"/>
                    <a:pt x="6862" y="8763"/>
                    <a:pt x="6933" y="8763"/>
                  </a:cubicBezTo>
                  <a:cubicBezTo>
                    <a:pt x="7480" y="8763"/>
                    <a:pt x="7459" y="8461"/>
                    <a:pt x="7400" y="8022"/>
                  </a:cubicBezTo>
                  <a:cubicBezTo>
                    <a:pt x="7335" y="7531"/>
                    <a:pt x="7698" y="7405"/>
                    <a:pt x="10055" y="7211"/>
                  </a:cubicBezTo>
                  <a:cubicBezTo>
                    <a:pt x="12408" y="7017"/>
                    <a:pt x="12578" y="4495"/>
                    <a:pt x="12107" y="3038"/>
                  </a:cubicBezTo>
                  <a:cubicBezTo>
                    <a:pt x="11635" y="1580"/>
                    <a:pt x="10547" y="854"/>
                    <a:pt x="10547" y="854"/>
                  </a:cubicBezTo>
                  <a:cubicBezTo>
                    <a:pt x="8810" y="836"/>
                    <a:pt x="7915" y="0"/>
                    <a:pt x="7915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2"/>
            <p:cNvSpPr/>
            <p:nvPr/>
          </p:nvSpPr>
          <p:spPr>
            <a:xfrm>
              <a:off x="2167223" y="3143606"/>
              <a:ext cx="87337" cy="70183"/>
            </a:xfrm>
            <a:custGeom>
              <a:rect b="b" l="l" r="r" t="t"/>
              <a:pathLst>
                <a:path extrusionOk="0" h="1342" w="1670">
                  <a:moveTo>
                    <a:pt x="731" y="0"/>
                  </a:moveTo>
                  <a:cubicBezTo>
                    <a:pt x="576" y="0"/>
                    <a:pt x="453" y="38"/>
                    <a:pt x="354" y="94"/>
                  </a:cubicBezTo>
                  <a:cubicBezTo>
                    <a:pt x="208" y="184"/>
                    <a:pt x="119" y="316"/>
                    <a:pt x="67" y="425"/>
                  </a:cubicBezTo>
                  <a:cubicBezTo>
                    <a:pt x="15" y="538"/>
                    <a:pt x="0" y="623"/>
                    <a:pt x="0" y="623"/>
                  </a:cubicBezTo>
                  <a:cubicBezTo>
                    <a:pt x="0" y="632"/>
                    <a:pt x="6" y="637"/>
                    <a:pt x="10" y="637"/>
                  </a:cubicBezTo>
                  <a:cubicBezTo>
                    <a:pt x="15" y="637"/>
                    <a:pt x="19" y="632"/>
                    <a:pt x="19" y="627"/>
                  </a:cubicBezTo>
                  <a:lnTo>
                    <a:pt x="19" y="623"/>
                  </a:lnTo>
                  <a:cubicBezTo>
                    <a:pt x="28" y="590"/>
                    <a:pt x="62" y="438"/>
                    <a:pt x="165" y="292"/>
                  </a:cubicBezTo>
                  <a:cubicBezTo>
                    <a:pt x="274" y="151"/>
                    <a:pt x="444" y="20"/>
                    <a:pt x="731" y="20"/>
                  </a:cubicBezTo>
                  <a:cubicBezTo>
                    <a:pt x="792" y="20"/>
                    <a:pt x="859" y="24"/>
                    <a:pt x="929" y="38"/>
                  </a:cubicBezTo>
                  <a:cubicBezTo>
                    <a:pt x="1269" y="99"/>
                    <a:pt x="1449" y="251"/>
                    <a:pt x="1543" y="401"/>
                  </a:cubicBezTo>
                  <a:cubicBezTo>
                    <a:pt x="1633" y="545"/>
                    <a:pt x="1650" y="686"/>
                    <a:pt x="1651" y="756"/>
                  </a:cubicBezTo>
                  <a:lnTo>
                    <a:pt x="1651" y="756"/>
                  </a:lnTo>
                  <a:cubicBezTo>
                    <a:pt x="1644" y="740"/>
                    <a:pt x="1634" y="722"/>
                    <a:pt x="1619" y="703"/>
                  </a:cubicBezTo>
                  <a:cubicBezTo>
                    <a:pt x="1580" y="651"/>
                    <a:pt x="1514" y="604"/>
                    <a:pt x="1406" y="604"/>
                  </a:cubicBezTo>
                  <a:cubicBezTo>
                    <a:pt x="1321" y="604"/>
                    <a:pt x="1203" y="637"/>
                    <a:pt x="1053" y="727"/>
                  </a:cubicBezTo>
                  <a:cubicBezTo>
                    <a:pt x="981" y="769"/>
                    <a:pt x="934" y="806"/>
                    <a:pt x="901" y="849"/>
                  </a:cubicBezTo>
                  <a:cubicBezTo>
                    <a:pt x="873" y="891"/>
                    <a:pt x="859" y="934"/>
                    <a:pt x="859" y="972"/>
                  </a:cubicBezTo>
                  <a:cubicBezTo>
                    <a:pt x="859" y="1028"/>
                    <a:pt x="883" y="1076"/>
                    <a:pt x="916" y="1118"/>
                  </a:cubicBezTo>
                  <a:cubicBezTo>
                    <a:pt x="968" y="1184"/>
                    <a:pt x="1047" y="1241"/>
                    <a:pt x="1109" y="1278"/>
                  </a:cubicBezTo>
                  <a:cubicBezTo>
                    <a:pt x="1175" y="1321"/>
                    <a:pt x="1227" y="1339"/>
                    <a:pt x="1227" y="1339"/>
                  </a:cubicBezTo>
                  <a:cubicBezTo>
                    <a:pt x="1228" y="1341"/>
                    <a:pt x="1230" y="1341"/>
                    <a:pt x="1231" y="1341"/>
                  </a:cubicBezTo>
                  <a:cubicBezTo>
                    <a:pt x="1234" y="1341"/>
                    <a:pt x="1236" y="1338"/>
                    <a:pt x="1236" y="1335"/>
                  </a:cubicBezTo>
                  <a:cubicBezTo>
                    <a:pt x="1241" y="1330"/>
                    <a:pt x="1236" y="1326"/>
                    <a:pt x="1232" y="1326"/>
                  </a:cubicBezTo>
                  <a:lnTo>
                    <a:pt x="1232" y="1321"/>
                  </a:lnTo>
                  <a:cubicBezTo>
                    <a:pt x="1208" y="1311"/>
                    <a:pt x="1123" y="1274"/>
                    <a:pt x="1038" y="1208"/>
                  </a:cubicBezTo>
                  <a:cubicBezTo>
                    <a:pt x="996" y="1180"/>
                    <a:pt x="953" y="1141"/>
                    <a:pt x="925" y="1099"/>
                  </a:cubicBezTo>
                  <a:cubicBezTo>
                    <a:pt x="896" y="1061"/>
                    <a:pt x="877" y="1019"/>
                    <a:pt x="877" y="972"/>
                  </a:cubicBezTo>
                  <a:cubicBezTo>
                    <a:pt x="877" y="939"/>
                    <a:pt x="887" y="901"/>
                    <a:pt x="920" y="863"/>
                  </a:cubicBezTo>
                  <a:cubicBezTo>
                    <a:pt x="949" y="821"/>
                    <a:pt x="996" y="784"/>
                    <a:pt x="1062" y="741"/>
                  </a:cubicBezTo>
                  <a:cubicBezTo>
                    <a:pt x="1212" y="656"/>
                    <a:pt x="1325" y="623"/>
                    <a:pt x="1406" y="623"/>
                  </a:cubicBezTo>
                  <a:cubicBezTo>
                    <a:pt x="1510" y="623"/>
                    <a:pt x="1567" y="670"/>
                    <a:pt x="1604" y="712"/>
                  </a:cubicBezTo>
                  <a:cubicBezTo>
                    <a:pt x="1619" y="736"/>
                    <a:pt x="1632" y="755"/>
                    <a:pt x="1637" y="773"/>
                  </a:cubicBezTo>
                  <a:cubicBezTo>
                    <a:pt x="1641" y="784"/>
                    <a:pt x="1647" y="788"/>
                    <a:pt x="1647" y="793"/>
                  </a:cubicBezTo>
                  <a:lnTo>
                    <a:pt x="1647" y="797"/>
                  </a:lnTo>
                  <a:lnTo>
                    <a:pt x="1647" y="802"/>
                  </a:lnTo>
                  <a:cubicBezTo>
                    <a:pt x="1651" y="806"/>
                    <a:pt x="1656" y="806"/>
                    <a:pt x="1656" y="806"/>
                  </a:cubicBezTo>
                  <a:cubicBezTo>
                    <a:pt x="1660" y="806"/>
                    <a:pt x="1665" y="802"/>
                    <a:pt x="1665" y="797"/>
                  </a:cubicBezTo>
                  <a:cubicBezTo>
                    <a:pt x="1665" y="797"/>
                    <a:pt x="1670" y="788"/>
                    <a:pt x="1670" y="764"/>
                  </a:cubicBezTo>
                  <a:cubicBezTo>
                    <a:pt x="1670" y="699"/>
                    <a:pt x="1656" y="543"/>
                    <a:pt x="1556" y="392"/>
                  </a:cubicBezTo>
                  <a:cubicBezTo>
                    <a:pt x="1458" y="236"/>
                    <a:pt x="1273" y="85"/>
                    <a:pt x="929" y="20"/>
                  </a:cubicBezTo>
                  <a:cubicBezTo>
                    <a:pt x="859" y="5"/>
                    <a:pt x="792" y="0"/>
                    <a:pt x="731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2"/>
            <p:cNvSpPr/>
            <p:nvPr/>
          </p:nvSpPr>
          <p:spPr>
            <a:xfrm>
              <a:off x="2454542" y="3153385"/>
              <a:ext cx="28921" cy="40897"/>
            </a:xfrm>
            <a:custGeom>
              <a:rect b="b" l="l" r="r" t="t"/>
              <a:pathLst>
                <a:path extrusionOk="0" h="782" w="553">
                  <a:moveTo>
                    <a:pt x="309" y="1"/>
                  </a:moveTo>
                  <a:cubicBezTo>
                    <a:pt x="184" y="1"/>
                    <a:pt x="60" y="155"/>
                    <a:pt x="34" y="356"/>
                  </a:cubicBezTo>
                  <a:cubicBezTo>
                    <a:pt x="1" y="568"/>
                    <a:pt x="86" y="761"/>
                    <a:pt x="222" y="780"/>
                  </a:cubicBezTo>
                  <a:cubicBezTo>
                    <a:pt x="229" y="781"/>
                    <a:pt x="236" y="782"/>
                    <a:pt x="243" y="782"/>
                  </a:cubicBezTo>
                  <a:cubicBezTo>
                    <a:pt x="369" y="782"/>
                    <a:pt x="493" y="627"/>
                    <a:pt x="519" y="427"/>
                  </a:cubicBezTo>
                  <a:cubicBezTo>
                    <a:pt x="552" y="214"/>
                    <a:pt x="467" y="21"/>
                    <a:pt x="330" y="2"/>
                  </a:cubicBezTo>
                  <a:cubicBezTo>
                    <a:pt x="323" y="1"/>
                    <a:pt x="316" y="1"/>
                    <a:pt x="309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2"/>
            <p:cNvSpPr/>
            <p:nvPr/>
          </p:nvSpPr>
          <p:spPr>
            <a:xfrm>
              <a:off x="2455275" y="3152967"/>
              <a:ext cx="27456" cy="41733"/>
            </a:xfrm>
            <a:custGeom>
              <a:rect b="b" l="l" r="r" t="t"/>
              <a:pathLst>
                <a:path extrusionOk="0" h="798" w="525">
                  <a:moveTo>
                    <a:pt x="316" y="20"/>
                  </a:moveTo>
                  <a:cubicBezTo>
                    <a:pt x="373" y="29"/>
                    <a:pt x="420" y="67"/>
                    <a:pt x="453" y="124"/>
                  </a:cubicBezTo>
                  <a:cubicBezTo>
                    <a:pt x="486" y="180"/>
                    <a:pt x="505" y="259"/>
                    <a:pt x="505" y="344"/>
                  </a:cubicBezTo>
                  <a:cubicBezTo>
                    <a:pt x="505" y="373"/>
                    <a:pt x="501" y="401"/>
                    <a:pt x="496" y="435"/>
                  </a:cubicBezTo>
                  <a:cubicBezTo>
                    <a:pt x="482" y="533"/>
                    <a:pt x="444" y="618"/>
                    <a:pt x="397" y="679"/>
                  </a:cubicBezTo>
                  <a:cubicBezTo>
                    <a:pt x="349" y="746"/>
                    <a:pt x="288" y="779"/>
                    <a:pt x="227" y="779"/>
                  </a:cubicBezTo>
                  <a:lnTo>
                    <a:pt x="208" y="779"/>
                  </a:lnTo>
                  <a:cubicBezTo>
                    <a:pt x="151" y="769"/>
                    <a:pt x="109" y="731"/>
                    <a:pt x="76" y="675"/>
                  </a:cubicBezTo>
                  <a:cubicBezTo>
                    <a:pt x="44" y="618"/>
                    <a:pt x="20" y="538"/>
                    <a:pt x="20" y="453"/>
                  </a:cubicBezTo>
                  <a:cubicBezTo>
                    <a:pt x="20" y="425"/>
                    <a:pt x="24" y="396"/>
                    <a:pt x="29" y="364"/>
                  </a:cubicBezTo>
                  <a:cubicBezTo>
                    <a:pt x="44" y="265"/>
                    <a:pt x="81" y="180"/>
                    <a:pt x="128" y="118"/>
                  </a:cubicBezTo>
                  <a:cubicBezTo>
                    <a:pt x="175" y="57"/>
                    <a:pt x="236" y="20"/>
                    <a:pt x="298" y="20"/>
                  </a:cubicBezTo>
                  <a:close/>
                  <a:moveTo>
                    <a:pt x="298" y="0"/>
                  </a:moveTo>
                  <a:cubicBezTo>
                    <a:pt x="227" y="0"/>
                    <a:pt x="166" y="39"/>
                    <a:pt x="114" y="104"/>
                  </a:cubicBezTo>
                  <a:cubicBezTo>
                    <a:pt x="62" y="170"/>
                    <a:pt x="24" y="259"/>
                    <a:pt x="10" y="364"/>
                  </a:cubicBezTo>
                  <a:cubicBezTo>
                    <a:pt x="5" y="392"/>
                    <a:pt x="1" y="425"/>
                    <a:pt x="1" y="453"/>
                  </a:cubicBezTo>
                  <a:cubicBezTo>
                    <a:pt x="1" y="542"/>
                    <a:pt x="24" y="623"/>
                    <a:pt x="57" y="684"/>
                  </a:cubicBezTo>
                  <a:cubicBezTo>
                    <a:pt x="94" y="746"/>
                    <a:pt x="142" y="788"/>
                    <a:pt x="203" y="797"/>
                  </a:cubicBezTo>
                  <a:lnTo>
                    <a:pt x="227" y="797"/>
                  </a:lnTo>
                  <a:cubicBezTo>
                    <a:pt x="298" y="797"/>
                    <a:pt x="359" y="760"/>
                    <a:pt x="411" y="694"/>
                  </a:cubicBezTo>
                  <a:cubicBezTo>
                    <a:pt x="462" y="627"/>
                    <a:pt x="501" y="538"/>
                    <a:pt x="514" y="435"/>
                  </a:cubicBezTo>
                  <a:cubicBezTo>
                    <a:pt x="519" y="407"/>
                    <a:pt x="525" y="378"/>
                    <a:pt x="525" y="344"/>
                  </a:cubicBezTo>
                  <a:cubicBezTo>
                    <a:pt x="525" y="255"/>
                    <a:pt x="501" y="175"/>
                    <a:pt x="468" y="113"/>
                  </a:cubicBezTo>
                  <a:cubicBezTo>
                    <a:pt x="434" y="52"/>
                    <a:pt x="383" y="10"/>
                    <a:pt x="321" y="0"/>
                  </a:cubicBez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2"/>
            <p:cNvSpPr/>
            <p:nvPr/>
          </p:nvSpPr>
          <p:spPr>
            <a:xfrm>
              <a:off x="2670581" y="3147737"/>
              <a:ext cx="28921" cy="40844"/>
            </a:xfrm>
            <a:custGeom>
              <a:rect b="b" l="l" r="r" t="t"/>
              <a:pathLst>
                <a:path extrusionOk="0" h="781" w="553">
                  <a:moveTo>
                    <a:pt x="308" y="0"/>
                  </a:moveTo>
                  <a:cubicBezTo>
                    <a:pt x="184" y="0"/>
                    <a:pt x="60" y="151"/>
                    <a:pt x="34" y="355"/>
                  </a:cubicBezTo>
                  <a:cubicBezTo>
                    <a:pt x="1" y="568"/>
                    <a:pt x="86" y="756"/>
                    <a:pt x="217" y="779"/>
                  </a:cubicBezTo>
                  <a:cubicBezTo>
                    <a:pt x="225" y="780"/>
                    <a:pt x="232" y="781"/>
                    <a:pt x="239" y="781"/>
                  </a:cubicBezTo>
                  <a:cubicBezTo>
                    <a:pt x="369" y="781"/>
                    <a:pt x="493" y="626"/>
                    <a:pt x="519" y="426"/>
                  </a:cubicBezTo>
                  <a:cubicBezTo>
                    <a:pt x="552" y="209"/>
                    <a:pt x="467" y="20"/>
                    <a:pt x="330" y="2"/>
                  </a:cubicBezTo>
                  <a:cubicBezTo>
                    <a:pt x="323" y="1"/>
                    <a:pt x="316" y="0"/>
                    <a:pt x="308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2"/>
            <p:cNvSpPr/>
            <p:nvPr/>
          </p:nvSpPr>
          <p:spPr>
            <a:xfrm>
              <a:off x="2671313" y="3147266"/>
              <a:ext cx="27142" cy="41786"/>
            </a:xfrm>
            <a:custGeom>
              <a:rect b="b" l="l" r="r" t="t"/>
              <a:pathLst>
                <a:path extrusionOk="0" h="799" w="519">
                  <a:moveTo>
                    <a:pt x="316" y="20"/>
                  </a:moveTo>
                  <a:cubicBezTo>
                    <a:pt x="368" y="29"/>
                    <a:pt x="416" y="67"/>
                    <a:pt x="449" y="124"/>
                  </a:cubicBezTo>
                  <a:cubicBezTo>
                    <a:pt x="482" y="181"/>
                    <a:pt x="501" y="261"/>
                    <a:pt x="501" y="346"/>
                  </a:cubicBezTo>
                  <a:cubicBezTo>
                    <a:pt x="501" y="374"/>
                    <a:pt x="501" y="402"/>
                    <a:pt x="496" y="435"/>
                  </a:cubicBezTo>
                  <a:cubicBezTo>
                    <a:pt x="482" y="534"/>
                    <a:pt x="444" y="619"/>
                    <a:pt x="397" y="680"/>
                  </a:cubicBezTo>
                  <a:cubicBezTo>
                    <a:pt x="349" y="742"/>
                    <a:pt x="288" y="779"/>
                    <a:pt x="227" y="779"/>
                  </a:cubicBezTo>
                  <a:lnTo>
                    <a:pt x="208" y="779"/>
                  </a:lnTo>
                  <a:cubicBezTo>
                    <a:pt x="151" y="770"/>
                    <a:pt x="105" y="732"/>
                    <a:pt x="72" y="675"/>
                  </a:cubicBezTo>
                  <a:cubicBezTo>
                    <a:pt x="38" y="614"/>
                    <a:pt x="20" y="538"/>
                    <a:pt x="20" y="453"/>
                  </a:cubicBezTo>
                  <a:cubicBezTo>
                    <a:pt x="20" y="425"/>
                    <a:pt x="24" y="392"/>
                    <a:pt x="29" y="364"/>
                  </a:cubicBezTo>
                  <a:cubicBezTo>
                    <a:pt x="44" y="265"/>
                    <a:pt x="76" y="181"/>
                    <a:pt x="128" y="114"/>
                  </a:cubicBezTo>
                  <a:cubicBezTo>
                    <a:pt x="175" y="53"/>
                    <a:pt x="236" y="20"/>
                    <a:pt x="293" y="20"/>
                  </a:cubicBezTo>
                  <a:close/>
                  <a:moveTo>
                    <a:pt x="293" y="1"/>
                  </a:moveTo>
                  <a:cubicBezTo>
                    <a:pt x="227" y="1"/>
                    <a:pt x="161" y="39"/>
                    <a:pt x="114" y="105"/>
                  </a:cubicBezTo>
                  <a:cubicBezTo>
                    <a:pt x="62" y="170"/>
                    <a:pt x="24" y="261"/>
                    <a:pt x="10" y="364"/>
                  </a:cubicBezTo>
                  <a:cubicBezTo>
                    <a:pt x="5" y="392"/>
                    <a:pt x="1" y="421"/>
                    <a:pt x="1" y="453"/>
                  </a:cubicBezTo>
                  <a:cubicBezTo>
                    <a:pt x="1" y="538"/>
                    <a:pt x="20" y="623"/>
                    <a:pt x="57" y="685"/>
                  </a:cubicBezTo>
                  <a:cubicBezTo>
                    <a:pt x="90" y="746"/>
                    <a:pt x="142" y="788"/>
                    <a:pt x="203" y="799"/>
                  </a:cubicBezTo>
                  <a:lnTo>
                    <a:pt x="227" y="799"/>
                  </a:lnTo>
                  <a:cubicBezTo>
                    <a:pt x="298" y="799"/>
                    <a:pt x="359" y="756"/>
                    <a:pt x="411" y="694"/>
                  </a:cubicBezTo>
                  <a:cubicBezTo>
                    <a:pt x="462" y="629"/>
                    <a:pt x="501" y="538"/>
                    <a:pt x="514" y="435"/>
                  </a:cubicBezTo>
                  <a:cubicBezTo>
                    <a:pt x="519" y="407"/>
                    <a:pt x="519" y="374"/>
                    <a:pt x="519" y="346"/>
                  </a:cubicBezTo>
                  <a:cubicBezTo>
                    <a:pt x="519" y="255"/>
                    <a:pt x="501" y="176"/>
                    <a:pt x="468" y="114"/>
                  </a:cubicBezTo>
                  <a:cubicBezTo>
                    <a:pt x="429" y="53"/>
                    <a:pt x="383" y="11"/>
                    <a:pt x="321" y="1"/>
                  </a:cubicBez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2"/>
            <p:cNvSpPr/>
            <p:nvPr/>
          </p:nvSpPr>
          <p:spPr>
            <a:xfrm>
              <a:off x="2652591" y="3056165"/>
              <a:ext cx="68719" cy="32215"/>
            </a:xfrm>
            <a:custGeom>
              <a:rect b="b" l="l" r="r" t="t"/>
              <a:pathLst>
                <a:path extrusionOk="0" h="616" w="1314">
                  <a:moveTo>
                    <a:pt x="376" y="1"/>
                  </a:moveTo>
                  <a:cubicBezTo>
                    <a:pt x="207" y="1"/>
                    <a:pt x="75" y="46"/>
                    <a:pt x="52" y="154"/>
                  </a:cubicBezTo>
                  <a:cubicBezTo>
                    <a:pt x="1" y="399"/>
                    <a:pt x="569" y="616"/>
                    <a:pt x="950" y="616"/>
                  </a:cubicBezTo>
                  <a:cubicBezTo>
                    <a:pt x="1125" y="616"/>
                    <a:pt x="1261" y="570"/>
                    <a:pt x="1279" y="460"/>
                  </a:cubicBezTo>
                  <a:cubicBezTo>
                    <a:pt x="1314" y="223"/>
                    <a:pt x="752" y="1"/>
                    <a:pt x="376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2"/>
            <p:cNvSpPr/>
            <p:nvPr/>
          </p:nvSpPr>
          <p:spPr>
            <a:xfrm>
              <a:off x="2433728" y="3090524"/>
              <a:ext cx="71229" cy="30385"/>
            </a:xfrm>
            <a:custGeom>
              <a:rect b="b" l="l" r="r" t="t"/>
              <a:pathLst>
                <a:path extrusionOk="0" h="581" w="1362">
                  <a:moveTo>
                    <a:pt x="716" y="0"/>
                  </a:moveTo>
                  <a:cubicBezTo>
                    <a:pt x="373" y="0"/>
                    <a:pt x="0" y="171"/>
                    <a:pt x="73" y="463"/>
                  </a:cubicBezTo>
                  <a:cubicBezTo>
                    <a:pt x="93" y="546"/>
                    <a:pt x="203" y="580"/>
                    <a:pt x="346" y="580"/>
                  </a:cubicBezTo>
                  <a:cubicBezTo>
                    <a:pt x="731" y="580"/>
                    <a:pt x="1361" y="333"/>
                    <a:pt x="1148" y="134"/>
                  </a:cubicBezTo>
                  <a:cubicBezTo>
                    <a:pt x="1051" y="43"/>
                    <a:pt x="887" y="0"/>
                    <a:pt x="716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2"/>
            <p:cNvSpPr/>
            <p:nvPr/>
          </p:nvSpPr>
          <p:spPr>
            <a:xfrm>
              <a:off x="2436500" y="3090106"/>
              <a:ext cx="60038" cy="31378"/>
            </a:xfrm>
            <a:custGeom>
              <a:rect b="b" l="l" r="r" t="t"/>
              <a:pathLst>
                <a:path extrusionOk="0" h="600" w="1148">
                  <a:moveTo>
                    <a:pt x="662" y="18"/>
                  </a:moveTo>
                  <a:cubicBezTo>
                    <a:pt x="831" y="18"/>
                    <a:pt x="997" y="61"/>
                    <a:pt x="1091" y="146"/>
                  </a:cubicBezTo>
                  <a:cubicBezTo>
                    <a:pt x="1119" y="175"/>
                    <a:pt x="1128" y="203"/>
                    <a:pt x="1128" y="227"/>
                  </a:cubicBezTo>
                  <a:cubicBezTo>
                    <a:pt x="1128" y="245"/>
                    <a:pt x="1123" y="269"/>
                    <a:pt x="1110" y="288"/>
                  </a:cubicBezTo>
                  <a:cubicBezTo>
                    <a:pt x="1086" y="325"/>
                    <a:pt x="1039" y="364"/>
                    <a:pt x="982" y="396"/>
                  </a:cubicBezTo>
                  <a:cubicBezTo>
                    <a:pt x="808" y="499"/>
                    <a:pt x="510" y="580"/>
                    <a:pt x="294" y="580"/>
                  </a:cubicBezTo>
                  <a:cubicBezTo>
                    <a:pt x="223" y="580"/>
                    <a:pt x="161" y="571"/>
                    <a:pt x="114" y="552"/>
                  </a:cubicBezTo>
                  <a:cubicBezTo>
                    <a:pt x="91" y="542"/>
                    <a:pt x="72" y="533"/>
                    <a:pt x="57" y="519"/>
                  </a:cubicBezTo>
                  <a:cubicBezTo>
                    <a:pt x="44" y="505"/>
                    <a:pt x="35" y="486"/>
                    <a:pt x="29" y="467"/>
                  </a:cubicBezTo>
                  <a:cubicBezTo>
                    <a:pt x="20" y="443"/>
                    <a:pt x="20" y="420"/>
                    <a:pt x="20" y="396"/>
                  </a:cubicBezTo>
                  <a:cubicBezTo>
                    <a:pt x="20" y="340"/>
                    <a:pt x="39" y="283"/>
                    <a:pt x="77" y="236"/>
                  </a:cubicBezTo>
                  <a:cubicBezTo>
                    <a:pt x="129" y="170"/>
                    <a:pt x="218" y="114"/>
                    <a:pt x="322" y="75"/>
                  </a:cubicBezTo>
                  <a:cubicBezTo>
                    <a:pt x="425" y="38"/>
                    <a:pt x="549" y="18"/>
                    <a:pt x="662" y="18"/>
                  </a:cubicBezTo>
                  <a:close/>
                  <a:moveTo>
                    <a:pt x="662" y="0"/>
                  </a:moveTo>
                  <a:cubicBezTo>
                    <a:pt x="506" y="0"/>
                    <a:pt x="340" y="33"/>
                    <a:pt x="214" y="103"/>
                  </a:cubicBezTo>
                  <a:cubicBezTo>
                    <a:pt x="152" y="137"/>
                    <a:pt x="100" y="179"/>
                    <a:pt x="63" y="227"/>
                  </a:cubicBezTo>
                  <a:cubicBezTo>
                    <a:pt x="24" y="279"/>
                    <a:pt x="1" y="335"/>
                    <a:pt x="1" y="396"/>
                  </a:cubicBezTo>
                  <a:cubicBezTo>
                    <a:pt x="1" y="420"/>
                    <a:pt x="6" y="449"/>
                    <a:pt x="11" y="471"/>
                  </a:cubicBezTo>
                  <a:cubicBezTo>
                    <a:pt x="15" y="495"/>
                    <a:pt x="29" y="514"/>
                    <a:pt x="44" y="533"/>
                  </a:cubicBezTo>
                  <a:cubicBezTo>
                    <a:pt x="68" y="556"/>
                    <a:pt x="105" y="571"/>
                    <a:pt x="148" y="580"/>
                  </a:cubicBezTo>
                  <a:cubicBezTo>
                    <a:pt x="190" y="595"/>
                    <a:pt x="242" y="599"/>
                    <a:pt x="294" y="599"/>
                  </a:cubicBezTo>
                  <a:cubicBezTo>
                    <a:pt x="464" y="599"/>
                    <a:pt x="675" y="552"/>
                    <a:pt x="845" y="481"/>
                  </a:cubicBezTo>
                  <a:cubicBezTo>
                    <a:pt x="930" y="449"/>
                    <a:pt x="1006" y="410"/>
                    <a:pt x="1058" y="368"/>
                  </a:cubicBezTo>
                  <a:cubicBezTo>
                    <a:pt x="1086" y="344"/>
                    <a:pt x="1110" y="321"/>
                    <a:pt x="1123" y="297"/>
                  </a:cubicBezTo>
                  <a:cubicBezTo>
                    <a:pt x="1138" y="273"/>
                    <a:pt x="1147" y="250"/>
                    <a:pt x="1147" y="227"/>
                  </a:cubicBezTo>
                  <a:cubicBezTo>
                    <a:pt x="1147" y="194"/>
                    <a:pt x="1133" y="166"/>
                    <a:pt x="1104" y="137"/>
                  </a:cubicBezTo>
                  <a:cubicBezTo>
                    <a:pt x="1001" y="42"/>
                    <a:pt x="836" y="0"/>
                    <a:pt x="662" y="0"/>
                  </a:cubicBezTo>
                  <a:close/>
                </a:path>
              </a:pathLst>
            </a:custGeom>
            <a:solidFill>
              <a:srgbClr val="545C7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2"/>
            <p:cNvSpPr/>
            <p:nvPr/>
          </p:nvSpPr>
          <p:spPr>
            <a:xfrm>
              <a:off x="2926313" y="3593203"/>
              <a:ext cx="471619" cy="271790"/>
            </a:xfrm>
            <a:custGeom>
              <a:rect b="b" l="l" r="r" t="t"/>
              <a:pathLst>
                <a:path extrusionOk="0" h="5197" w="9018">
                  <a:moveTo>
                    <a:pt x="7635" y="0"/>
                  </a:moveTo>
                  <a:cubicBezTo>
                    <a:pt x="5905" y="0"/>
                    <a:pt x="1406" y="3080"/>
                    <a:pt x="1406" y="3080"/>
                  </a:cubicBezTo>
                  <a:lnTo>
                    <a:pt x="0" y="4909"/>
                  </a:lnTo>
                  <a:lnTo>
                    <a:pt x="322" y="4942"/>
                  </a:lnTo>
                  <a:cubicBezTo>
                    <a:pt x="1778" y="4004"/>
                    <a:pt x="3339" y="3023"/>
                    <a:pt x="4641" y="2260"/>
                  </a:cubicBezTo>
                  <a:cubicBezTo>
                    <a:pt x="5835" y="1557"/>
                    <a:pt x="6810" y="1037"/>
                    <a:pt x="7300" y="896"/>
                  </a:cubicBezTo>
                  <a:cubicBezTo>
                    <a:pt x="7409" y="863"/>
                    <a:pt x="7498" y="849"/>
                    <a:pt x="7574" y="849"/>
                  </a:cubicBezTo>
                  <a:cubicBezTo>
                    <a:pt x="7674" y="849"/>
                    <a:pt x="7744" y="878"/>
                    <a:pt x="7791" y="924"/>
                  </a:cubicBezTo>
                  <a:cubicBezTo>
                    <a:pt x="7838" y="976"/>
                    <a:pt x="7862" y="1047"/>
                    <a:pt x="7862" y="1137"/>
                  </a:cubicBezTo>
                  <a:cubicBezTo>
                    <a:pt x="7862" y="1254"/>
                    <a:pt x="7824" y="1411"/>
                    <a:pt x="7753" y="1585"/>
                  </a:cubicBezTo>
                  <a:cubicBezTo>
                    <a:pt x="7687" y="1755"/>
                    <a:pt x="7593" y="1953"/>
                    <a:pt x="7480" y="2160"/>
                  </a:cubicBezTo>
                  <a:cubicBezTo>
                    <a:pt x="7254" y="2580"/>
                    <a:pt x="6947" y="3046"/>
                    <a:pt x="6645" y="3490"/>
                  </a:cubicBezTo>
                  <a:cubicBezTo>
                    <a:pt x="6084" y="4297"/>
                    <a:pt x="5523" y="5009"/>
                    <a:pt x="5443" y="5112"/>
                  </a:cubicBezTo>
                  <a:lnTo>
                    <a:pt x="5665" y="5146"/>
                  </a:lnTo>
                  <a:lnTo>
                    <a:pt x="5687" y="5098"/>
                  </a:lnTo>
                  <a:lnTo>
                    <a:pt x="6211" y="5196"/>
                  </a:lnTo>
                  <a:cubicBezTo>
                    <a:pt x="6910" y="4184"/>
                    <a:pt x="9017" y="934"/>
                    <a:pt x="8126" y="146"/>
                  </a:cubicBezTo>
                  <a:cubicBezTo>
                    <a:pt x="8008" y="42"/>
                    <a:pt x="7843" y="0"/>
                    <a:pt x="7635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2"/>
            <p:cNvSpPr/>
            <p:nvPr/>
          </p:nvSpPr>
          <p:spPr>
            <a:xfrm>
              <a:off x="2581833" y="3158876"/>
              <a:ext cx="30803" cy="64692"/>
            </a:xfrm>
            <a:custGeom>
              <a:rect b="b" l="l" r="r" t="t"/>
              <a:pathLst>
                <a:path extrusionOk="0" h="1237" w="589">
                  <a:moveTo>
                    <a:pt x="122" y="0"/>
                  </a:moveTo>
                  <a:cubicBezTo>
                    <a:pt x="118" y="0"/>
                    <a:pt x="113" y="5"/>
                    <a:pt x="113" y="11"/>
                  </a:cubicBezTo>
                  <a:cubicBezTo>
                    <a:pt x="113" y="11"/>
                    <a:pt x="90" y="81"/>
                    <a:pt x="70" y="170"/>
                  </a:cubicBezTo>
                  <a:cubicBezTo>
                    <a:pt x="47" y="265"/>
                    <a:pt x="23" y="373"/>
                    <a:pt x="23" y="449"/>
                  </a:cubicBezTo>
                  <a:cubicBezTo>
                    <a:pt x="23" y="472"/>
                    <a:pt x="29" y="496"/>
                    <a:pt x="33" y="514"/>
                  </a:cubicBezTo>
                  <a:cubicBezTo>
                    <a:pt x="38" y="520"/>
                    <a:pt x="42" y="529"/>
                    <a:pt x="47" y="534"/>
                  </a:cubicBezTo>
                  <a:cubicBezTo>
                    <a:pt x="57" y="538"/>
                    <a:pt x="66" y="543"/>
                    <a:pt x="70" y="543"/>
                  </a:cubicBezTo>
                  <a:lnTo>
                    <a:pt x="75" y="543"/>
                  </a:lnTo>
                  <a:cubicBezTo>
                    <a:pt x="118" y="538"/>
                    <a:pt x="188" y="524"/>
                    <a:pt x="259" y="524"/>
                  </a:cubicBezTo>
                  <a:cubicBezTo>
                    <a:pt x="325" y="524"/>
                    <a:pt x="391" y="534"/>
                    <a:pt x="447" y="566"/>
                  </a:cubicBezTo>
                  <a:cubicBezTo>
                    <a:pt x="499" y="605"/>
                    <a:pt x="547" y="661"/>
                    <a:pt x="566" y="760"/>
                  </a:cubicBezTo>
                  <a:cubicBezTo>
                    <a:pt x="571" y="775"/>
                    <a:pt x="571" y="788"/>
                    <a:pt x="571" y="803"/>
                  </a:cubicBezTo>
                  <a:cubicBezTo>
                    <a:pt x="571" y="873"/>
                    <a:pt x="538" y="934"/>
                    <a:pt x="486" y="986"/>
                  </a:cubicBezTo>
                  <a:cubicBezTo>
                    <a:pt x="405" y="1062"/>
                    <a:pt x="288" y="1119"/>
                    <a:pt x="184" y="1161"/>
                  </a:cubicBezTo>
                  <a:cubicBezTo>
                    <a:pt x="136" y="1180"/>
                    <a:pt x="90" y="1193"/>
                    <a:pt x="57" y="1204"/>
                  </a:cubicBezTo>
                  <a:cubicBezTo>
                    <a:pt x="42" y="1208"/>
                    <a:pt x="29" y="1213"/>
                    <a:pt x="18" y="1213"/>
                  </a:cubicBezTo>
                  <a:cubicBezTo>
                    <a:pt x="9" y="1217"/>
                    <a:pt x="5" y="1217"/>
                    <a:pt x="5" y="1217"/>
                  </a:cubicBezTo>
                  <a:cubicBezTo>
                    <a:pt x="0" y="1217"/>
                    <a:pt x="0" y="1222"/>
                    <a:pt x="0" y="1227"/>
                  </a:cubicBezTo>
                  <a:cubicBezTo>
                    <a:pt x="0" y="1232"/>
                    <a:pt x="5" y="1236"/>
                    <a:pt x="9" y="1236"/>
                  </a:cubicBezTo>
                  <a:cubicBezTo>
                    <a:pt x="9" y="1236"/>
                    <a:pt x="155" y="1199"/>
                    <a:pt x="297" y="1132"/>
                  </a:cubicBezTo>
                  <a:cubicBezTo>
                    <a:pt x="373" y="1095"/>
                    <a:pt x="443" y="1052"/>
                    <a:pt x="499" y="995"/>
                  </a:cubicBezTo>
                  <a:cubicBezTo>
                    <a:pt x="551" y="944"/>
                    <a:pt x="589" y="878"/>
                    <a:pt x="589" y="803"/>
                  </a:cubicBezTo>
                  <a:cubicBezTo>
                    <a:pt x="589" y="788"/>
                    <a:pt x="589" y="775"/>
                    <a:pt x="584" y="755"/>
                  </a:cubicBezTo>
                  <a:cubicBezTo>
                    <a:pt x="566" y="651"/>
                    <a:pt x="514" y="590"/>
                    <a:pt x="457" y="553"/>
                  </a:cubicBezTo>
                  <a:cubicBezTo>
                    <a:pt x="396" y="514"/>
                    <a:pt x="325" y="505"/>
                    <a:pt x="259" y="505"/>
                  </a:cubicBezTo>
                  <a:cubicBezTo>
                    <a:pt x="184" y="505"/>
                    <a:pt x="118" y="520"/>
                    <a:pt x="75" y="524"/>
                  </a:cubicBezTo>
                  <a:lnTo>
                    <a:pt x="70" y="524"/>
                  </a:lnTo>
                  <a:cubicBezTo>
                    <a:pt x="66" y="524"/>
                    <a:pt x="66" y="524"/>
                    <a:pt x="61" y="520"/>
                  </a:cubicBezTo>
                  <a:cubicBezTo>
                    <a:pt x="57" y="514"/>
                    <a:pt x="51" y="510"/>
                    <a:pt x="47" y="496"/>
                  </a:cubicBezTo>
                  <a:cubicBezTo>
                    <a:pt x="47" y="481"/>
                    <a:pt x="42" y="468"/>
                    <a:pt x="42" y="449"/>
                  </a:cubicBezTo>
                  <a:cubicBezTo>
                    <a:pt x="42" y="378"/>
                    <a:pt x="66" y="265"/>
                    <a:pt x="90" y="175"/>
                  </a:cubicBezTo>
                  <a:cubicBezTo>
                    <a:pt x="99" y="133"/>
                    <a:pt x="108" y="90"/>
                    <a:pt x="118" y="62"/>
                  </a:cubicBezTo>
                  <a:cubicBezTo>
                    <a:pt x="122" y="48"/>
                    <a:pt x="122" y="33"/>
                    <a:pt x="127" y="24"/>
                  </a:cubicBezTo>
                  <a:cubicBezTo>
                    <a:pt x="127" y="20"/>
                    <a:pt x="132" y="15"/>
                    <a:pt x="132" y="15"/>
                  </a:cubicBezTo>
                  <a:cubicBezTo>
                    <a:pt x="132" y="11"/>
                    <a:pt x="127" y="5"/>
                    <a:pt x="122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2"/>
            <p:cNvSpPr/>
            <p:nvPr/>
          </p:nvSpPr>
          <p:spPr>
            <a:xfrm>
              <a:off x="2556365" y="3236224"/>
              <a:ext cx="35353" cy="14696"/>
            </a:xfrm>
            <a:custGeom>
              <a:rect b="b" l="l" r="r" t="t"/>
              <a:pathLst>
                <a:path extrusionOk="0" h="281" w="676">
                  <a:moveTo>
                    <a:pt x="666" y="1"/>
                  </a:moveTo>
                  <a:cubicBezTo>
                    <a:pt x="661" y="1"/>
                    <a:pt x="657" y="4"/>
                    <a:pt x="657" y="7"/>
                  </a:cubicBezTo>
                  <a:cubicBezTo>
                    <a:pt x="651" y="12"/>
                    <a:pt x="623" y="60"/>
                    <a:pt x="566" y="116"/>
                  </a:cubicBezTo>
                  <a:cubicBezTo>
                    <a:pt x="505" y="167"/>
                    <a:pt x="416" y="224"/>
                    <a:pt x="284" y="252"/>
                  </a:cubicBezTo>
                  <a:cubicBezTo>
                    <a:pt x="246" y="258"/>
                    <a:pt x="218" y="262"/>
                    <a:pt x="194" y="262"/>
                  </a:cubicBezTo>
                  <a:cubicBezTo>
                    <a:pt x="105" y="262"/>
                    <a:pt x="63" y="224"/>
                    <a:pt x="39" y="195"/>
                  </a:cubicBezTo>
                  <a:cubicBezTo>
                    <a:pt x="29" y="177"/>
                    <a:pt x="24" y="163"/>
                    <a:pt x="20" y="149"/>
                  </a:cubicBezTo>
                  <a:lnTo>
                    <a:pt x="20" y="134"/>
                  </a:lnTo>
                  <a:lnTo>
                    <a:pt x="20" y="130"/>
                  </a:lnTo>
                  <a:cubicBezTo>
                    <a:pt x="20" y="125"/>
                    <a:pt x="15" y="121"/>
                    <a:pt x="11" y="121"/>
                  </a:cubicBezTo>
                  <a:cubicBezTo>
                    <a:pt x="1" y="121"/>
                    <a:pt x="1" y="125"/>
                    <a:pt x="1" y="130"/>
                  </a:cubicBezTo>
                  <a:cubicBezTo>
                    <a:pt x="1" y="130"/>
                    <a:pt x="1" y="167"/>
                    <a:pt x="24" y="206"/>
                  </a:cubicBezTo>
                  <a:cubicBezTo>
                    <a:pt x="48" y="243"/>
                    <a:pt x="100" y="280"/>
                    <a:pt x="194" y="280"/>
                  </a:cubicBezTo>
                  <a:cubicBezTo>
                    <a:pt x="218" y="280"/>
                    <a:pt x="251" y="276"/>
                    <a:pt x="284" y="271"/>
                  </a:cubicBezTo>
                  <a:cubicBezTo>
                    <a:pt x="425" y="243"/>
                    <a:pt x="525" y="177"/>
                    <a:pt x="586" y="121"/>
                  </a:cubicBezTo>
                  <a:cubicBezTo>
                    <a:pt x="647" y="64"/>
                    <a:pt x="671" y="17"/>
                    <a:pt x="671" y="17"/>
                  </a:cubicBezTo>
                  <a:cubicBezTo>
                    <a:pt x="675" y="12"/>
                    <a:pt x="675" y="3"/>
                    <a:pt x="671" y="3"/>
                  </a:cubicBezTo>
                  <a:cubicBezTo>
                    <a:pt x="669" y="1"/>
                    <a:pt x="667" y="1"/>
                    <a:pt x="666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2"/>
            <p:cNvSpPr/>
            <p:nvPr/>
          </p:nvSpPr>
          <p:spPr>
            <a:xfrm>
              <a:off x="2514004" y="3657058"/>
              <a:ext cx="203228" cy="178857"/>
            </a:xfrm>
            <a:custGeom>
              <a:rect b="b" l="l" r="r" t="t"/>
              <a:pathLst>
                <a:path extrusionOk="0" h="3420" w="3886">
                  <a:moveTo>
                    <a:pt x="462" y="1"/>
                  </a:moveTo>
                  <a:lnTo>
                    <a:pt x="0" y="421"/>
                  </a:lnTo>
                  <a:lnTo>
                    <a:pt x="3555" y="3420"/>
                  </a:lnTo>
                  <a:lnTo>
                    <a:pt x="3886" y="291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2"/>
            <p:cNvSpPr/>
            <p:nvPr/>
          </p:nvSpPr>
          <p:spPr>
            <a:xfrm>
              <a:off x="2538165" y="3630439"/>
              <a:ext cx="407711" cy="179067"/>
            </a:xfrm>
            <a:custGeom>
              <a:rect b="b" l="l" r="r" t="t"/>
              <a:pathLst>
                <a:path extrusionOk="0" h="3424" w="7796">
                  <a:moveTo>
                    <a:pt x="7286" y="0"/>
                  </a:moveTo>
                  <a:lnTo>
                    <a:pt x="274" y="490"/>
                  </a:lnTo>
                  <a:lnTo>
                    <a:pt x="0" y="510"/>
                  </a:lnTo>
                  <a:lnTo>
                    <a:pt x="3424" y="3424"/>
                  </a:lnTo>
                  <a:lnTo>
                    <a:pt x="7796" y="1193"/>
                  </a:lnTo>
                  <a:lnTo>
                    <a:pt x="7286" y="0"/>
                  </a:ln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2"/>
            <p:cNvSpPr/>
            <p:nvPr/>
          </p:nvSpPr>
          <p:spPr>
            <a:xfrm>
              <a:off x="2572420" y="3649684"/>
              <a:ext cx="87337" cy="45447"/>
            </a:xfrm>
            <a:custGeom>
              <a:rect b="b" l="l" r="r" t="t"/>
              <a:pathLst>
                <a:path extrusionOk="0" h="869" w="1670">
                  <a:moveTo>
                    <a:pt x="1345" y="0"/>
                  </a:moveTo>
                  <a:lnTo>
                    <a:pt x="1057" y="19"/>
                  </a:lnTo>
                  <a:lnTo>
                    <a:pt x="1038" y="24"/>
                  </a:lnTo>
                  <a:lnTo>
                    <a:pt x="0" y="94"/>
                  </a:lnTo>
                  <a:cubicBezTo>
                    <a:pt x="90" y="170"/>
                    <a:pt x="161" y="255"/>
                    <a:pt x="185" y="344"/>
                  </a:cubicBezTo>
                  <a:cubicBezTo>
                    <a:pt x="250" y="580"/>
                    <a:pt x="416" y="868"/>
                    <a:pt x="609" y="868"/>
                  </a:cubicBezTo>
                  <a:cubicBezTo>
                    <a:pt x="651" y="868"/>
                    <a:pt x="690" y="854"/>
                    <a:pt x="731" y="825"/>
                  </a:cubicBezTo>
                  <a:cubicBezTo>
                    <a:pt x="783" y="792"/>
                    <a:pt x="825" y="778"/>
                    <a:pt x="864" y="778"/>
                  </a:cubicBezTo>
                  <a:cubicBezTo>
                    <a:pt x="910" y="778"/>
                    <a:pt x="944" y="801"/>
                    <a:pt x="982" y="821"/>
                  </a:cubicBezTo>
                  <a:cubicBezTo>
                    <a:pt x="1014" y="844"/>
                    <a:pt x="1043" y="868"/>
                    <a:pt x="1086" y="868"/>
                  </a:cubicBezTo>
                  <a:cubicBezTo>
                    <a:pt x="1114" y="868"/>
                    <a:pt x="1147" y="854"/>
                    <a:pt x="1184" y="825"/>
                  </a:cubicBezTo>
                  <a:cubicBezTo>
                    <a:pt x="1245" y="778"/>
                    <a:pt x="1293" y="764"/>
                    <a:pt x="1335" y="764"/>
                  </a:cubicBezTo>
                  <a:cubicBezTo>
                    <a:pt x="1363" y="764"/>
                    <a:pt x="1391" y="773"/>
                    <a:pt x="1420" y="783"/>
                  </a:cubicBezTo>
                  <a:cubicBezTo>
                    <a:pt x="1448" y="792"/>
                    <a:pt x="1472" y="797"/>
                    <a:pt x="1500" y="797"/>
                  </a:cubicBezTo>
                  <a:cubicBezTo>
                    <a:pt x="1519" y="797"/>
                    <a:pt x="1543" y="792"/>
                    <a:pt x="1571" y="778"/>
                  </a:cubicBezTo>
                  <a:cubicBezTo>
                    <a:pt x="1670" y="717"/>
                    <a:pt x="1454" y="236"/>
                    <a:pt x="1345" y="0"/>
                  </a:cubicBezTo>
                  <a:close/>
                </a:path>
              </a:pathLst>
            </a:custGeom>
            <a:solidFill>
              <a:srgbClr val="B19847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2"/>
            <p:cNvSpPr/>
            <p:nvPr/>
          </p:nvSpPr>
          <p:spPr>
            <a:xfrm>
              <a:off x="2668594" y="3643513"/>
              <a:ext cx="65947" cy="29862"/>
            </a:xfrm>
            <a:custGeom>
              <a:rect b="b" l="l" r="r" t="t"/>
              <a:pathLst>
                <a:path extrusionOk="0" h="571" w="1261">
                  <a:moveTo>
                    <a:pt x="1184" y="0"/>
                  </a:moveTo>
                  <a:lnTo>
                    <a:pt x="0" y="85"/>
                  </a:lnTo>
                  <a:cubicBezTo>
                    <a:pt x="67" y="302"/>
                    <a:pt x="213" y="571"/>
                    <a:pt x="373" y="571"/>
                  </a:cubicBezTo>
                  <a:cubicBezTo>
                    <a:pt x="397" y="571"/>
                    <a:pt x="420" y="566"/>
                    <a:pt x="440" y="556"/>
                  </a:cubicBezTo>
                  <a:cubicBezTo>
                    <a:pt x="666" y="443"/>
                    <a:pt x="633" y="330"/>
                    <a:pt x="633" y="330"/>
                  </a:cubicBezTo>
                  <a:lnTo>
                    <a:pt x="633" y="330"/>
                  </a:lnTo>
                  <a:cubicBezTo>
                    <a:pt x="633" y="330"/>
                    <a:pt x="712" y="481"/>
                    <a:pt x="836" y="481"/>
                  </a:cubicBezTo>
                  <a:cubicBezTo>
                    <a:pt x="869" y="481"/>
                    <a:pt x="901" y="471"/>
                    <a:pt x="939" y="443"/>
                  </a:cubicBezTo>
                  <a:cubicBezTo>
                    <a:pt x="1119" y="316"/>
                    <a:pt x="1151" y="264"/>
                    <a:pt x="1151" y="264"/>
                  </a:cubicBezTo>
                  <a:cubicBezTo>
                    <a:pt x="1260" y="231"/>
                    <a:pt x="1236" y="109"/>
                    <a:pt x="1184" y="0"/>
                  </a:cubicBezTo>
                  <a:close/>
                </a:path>
              </a:pathLst>
            </a:custGeom>
            <a:solidFill>
              <a:srgbClr val="B19847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2"/>
            <p:cNvSpPr/>
            <p:nvPr/>
          </p:nvSpPr>
          <p:spPr>
            <a:xfrm>
              <a:off x="2676752" y="3476319"/>
              <a:ext cx="552000" cy="359598"/>
            </a:xfrm>
            <a:custGeom>
              <a:rect b="b" l="l" r="r" t="t"/>
              <a:pathLst>
                <a:path extrusionOk="0" h="6876" w="10555">
                  <a:moveTo>
                    <a:pt x="4909" y="0"/>
                  </a:moveTo>
                  <a:cubicBezTo>
                    <a:pt x="4827" y="0"/>
                    <a:pt x="4765" y="3"/>
                    <a:pt x="4726" y="9"/>
                  </a:cubicBezTo>
                  <a:cubicBezTo>
                    <a:pt x="4197" y="99"/>
                    <a:pt x="1" y="6480"/>
                    <a:pt x="1" y="6480"/>
                  </a:cubicBezTo>
                  <a:lnTo>
                    <a:pt x="443" y="6876"/>
                  </a:lnTo>
                  <a:lnTo>
                    <a:pt x="5146" y="4140"/>
                  </a:lnTo>
                  <a:cubicBezTo>
                    <a:pt x="5146" y="4140"/>
                    <a:pt x="10554" y="453"/>
                    <a:pt x="10200" y="453"/>
                  </a:cubicBezTo>
                  <a:cubicBezTo>
                    <a:pt x="9873" y="453"/>
                    <a:pt x="5918" y="0"/>
                    <a:pt x="4909" y="0"/>
                  </a:cubicBez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2"/>
            <p:cNvSpPr/>
            <p:nvPr/>
          </p:nvSpPr>
          <p:spPr>
            <a:xfrm>
              <a:off x="2710013" y="3498702"/>
              <a:ext cx="412680" cy="322676"/>
            </a:xfrm>
            <a:custGeom>
              <a:rect b="b" l="l" r="r" t="t"/>
              <a:pathLst>
                <a:path extrusionOk="0" h="6170" w="7891">
                  <a:moveTo>
                    <a:pt x="5272" y="1"/>
                  </a:moveTo>
                  <a:cubicBezTo>
                    <a:pt x="4941" y="1"/>
                    <a:pt x="4664" y="19"/>
                    <a:pt x="4510" y="67"/>
                  </a:cubicBezTo>
                  <a:cubicBezTo>
                    <a:pt x="3868" y="265"/>
                    <a:pt x="1" y="6169"/>
                    <a:pt x="1" y="6169"/>
                  </a:cubicBezTo>
                  <a:lnTo>
                    <a:pt x="7890" y="180"/>
                  </a:lnTo>
                  <a:cubicBezTo>
                    <a:pt x="7890" y="180"/>
                    <a:pt x="6313" y="1"/>
                    <a:pt x="5272" y="1"/>
                  </a:cubicBez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2"/>
            <p:cNvSpPr/>
            <p:nvPr/>
          </p:nvSpPr>
          <p:spPr>
            <a:xfrm>
              <a:off x="2504591" y="3411680"/>
              <a:ext cx="811919" cy="620301"/>
            </a:xfrm>
            <a:custGeom>
              <a:rect b="b" l="l" r="r" t="t"/>
              <a:pathLst>
                <a:path extrusionOk="0" h="11861" w="15525">
                  <a:moveTo>
                    <a:pt x="14463" y="0"/>
                  </a:moveTo>
                  <a:cubicBezTo>
                    <a:pt x="13514" y="0"/>
                    <a:pt x="11925" y="1294"/>
                    <a:pt x="10639" y="2612"/>
                  </a:cubicBezTo>
                  <a:cubicBezTo>
                    <a:pt x="8909" y="4386"/>
                    <a:pt x="3759" y="7988"/>
                    <a:pt x="3415" y="8017"/>
                  </a:cubicBezTo>
                  <a:cubicBezTo>
                    <a:pt x="3415" y="8017"/>
                    <a:pt x="0" y="11836"/>
                    <a:pt x="2292" y="11860"/>
                  </a:cubicBezTo>
                  <a:cubicBezTo>
                    <a:pt x="2308" y="11860"/>
                    <a:pt x="2324" y="11860"/>
                    <a:pt x="2340" y="11860"/>
                  </a:cubicBezTo>
                  <a:cubicBezTo>
                    <a:pt x="4618" y="11860"/>
                    <a:pt x="7017" y="10184"/>
                    <a:pt x="9531" y="7163"/>
                  </a:cubicBezTo>
                  <a:cubicBezTo>
                    <a:pt x="11867" y="4354"/>
                    <a:pt x="12532" y="2634"/>
                    <a:pt x="13225" y="2634"/>
                  </a:cubicBezTo>
                  <a:cubicBezTo>
                    <a:pt x="13283" y="2634"/>
                    <a:pt x="13340" y="2645"/>
                    <a:pt x="13398" y="2669"/>
                  </a:cubicBezTo>
                  <a:cubicBezTo>
                    <a:pt x="14167" y="2980"/>
                    <a:pt x="11607" y="7847"/>
                    <a:pt x="11607" y="7847"/>
                  </a:cubicBezTo>
                  <a:lnTo>
                    <a:pt x="13257" y="8102"/>
                  </a:lnTo>
                  <a:cubicBezTo>
                    <a:pt x="13257" y="8102"/>
                    <a:pt x="15525" y="2986"/>
                    <a:pt x="15270" y="910"/>
                  </a:cubicBezTo>
                  <a:cubicBezTo>
                    <a:pt x="15190" y="265"/>
                    <a:pt x="14891" y="0"/>
                    <a:pt x="14463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2"/>
            <p:cNvSpPr/>
            <p:nvPr/>
          </p:nvSpPr>
          <p:spPr>
            <a:xfrm>
              <a:off x="3084616" y="3823049"/>
              <a:ext cx="102451" cy="106112"/>
            </a:xfrm>
            <a:custGeom>
              <a:rect b="b" l="l" r="r" t="t"/>
              <a:pathLst>
                <a:path extrusionOk="0" h="2029" w="1959">
                  <a:moveTo>
                    <a:pt x="662" y="0"/>
                  </a:moveTo>
                  <a:lnTo>
                    <a:pt x="1" y="2028"/>
                  </a:lnTo>
                  <a:lnTo>
                    <a:pt x="897" y="2028"/>
                  </a:lnTo>
                  <a:lnTo>
                    <a:pt x="1959" y="165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2"/>
            <p:cNvSpPr/>
            <p:nvPr/>
          </p:nvSpPr>
          <p:spPr>
            <a:xfrm>
              <a:off x="3050100" y="3929107"/>
              <a:ext cx="256833" cy="86343"/>
            </a:xfrm>
            <a:custGeom>
              <a:rect b="b" l="l" r="r" t="t"/>
              <a:pathLst>
                <a:path extrusionOk="0" h="1651" w="4911">
                  <a:moveTo>
                    <a:pt x="661" y="0"/>
                  </a:moveTo>
                  <a:lnTo>
                    <a:pt x="81" y="1278"/>
                  </a:lnTo>
                  <a:cubicBezTo>
                    <a:pt x="1" y="1452"/>
                    <a:pt x="129" y="1650"/>
                    <a:pt x="321" y="1650"/>
                  </a:cubicBezTo>
                  <a:lnTo>
                    <a:pt x="4911" y="1650"/>
                  </a:lnTo>
                  <a:cubicBezTo>
                    <a:pt x="4854" y="1202"/>
                    <a:pt x="4486" y="854"/>
                    <a:pt x="4033" y="825"/>
                  </a:cubicBezTo>
                  <a:cubicBezTo>
                    <a:pt x="3165" y="773"/>
                    <a:pt x="1840" y="590"/>
                    <a:pt x="1557" y="0"/>
                  </a:cubicBezTo>
                  <a:close/>
                </a:path>
              </a:pathLst>
            </a:custGeom>
            <a:solidFill>
              <a:srgbClr val="E0B74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2"/>
            <p:cNvSpPr/>
            <p:nvPr/>
          </p:nvSpPr>
          <p:spPr>
            <a:xfrm>
              <a:off x="3045916" y="4013201"/>
              <a:ext cx="275503" cy="20762"/>
            </a:xfrm>
            <a:custGeom>
              <a:rect b="b" l="l" r="r" t="t"/>
              <a:pathLst>
                <a:path extrusionOk="0" h="397" w="5268">
                  <a:moveTo>
                    <a:pt x="5075" y="1"/>
                  </a:moveTo>
                  <a:lnTo>
                    <a:pt x="392" y="42"/>
                  </a:lnTo>
                  <a:lnTo>
                    <a:pt x="170" y="42"/>
                  </a:lnTo>
                  <a:cubicBezTo>
                    <a:pt x="76" y="42"/>
                    <a:pt x="1" y="123"/>
                    <a:pt x="1" y="221"/>
                  </a:cubicBezTo>
                  <a:cubicBezTo>
                    <a:pt x="1" y="316"/>
                    <a:pt x="76" y="397"/>
                    <a:pt x="170" y="397"/>
                  </a:cubicBezTo>
                  <a:lnTo>
                    <a:pt x="5075" y="397"/>
                  </a:lnTo>
                  <a:cubicBezTo>
                    <a:pt x="5183" y="397"/>
                    <a:pt x="5268" y="306"/>
                    <a:pt x="5268" y="199"/>
                  </a:cubicBezTo>
                  <a:cubicBezTo>
                    <a:pt x="5268" y="90"/>
                    <a:pt x="5183" y="1"/>
                    <a:pt x="507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2"/>
            <p:cNvSpPr/>
            <p:nvPr/>
          </p:nvSpPr>
          <p:spPr>
            <a:xfrm>
              <a:off x="3188216" y="3859813"/>
              <a:ext cx="94031" cy="69346"/>
            </a:xfrm>
            <a:custGeom>
              <a:rect b="b" l="l" r="r" t="t"/>
              <a:pathLst>
                <a:path extrusionOk="0" h="1326" w="1798">
                  <a:moveTo>
                    <a:pt x="679" y="0"/>
                  </a:moveTo>
                  <a:lnTo>
                    <a:pt x="0" y="1325"/>
                  </a:lnTo>
                  <a:lnTo>
                    <a:pt x="897" y="1325"/>
                  </a:lnTo>
                  <a:lnTo>
                    <a:pt x="1798" y="217"/>
                  </a:lnTo>
                  <a:lnTo>
                    <a:pt x="679" y="0"/>
                  </a:ln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2"/>
            <p:cNvSpPr/>
            <p:nvPr/>
          </p:nvSpPr>
          <p:spPr>
            <a:xfrm>
              <a:off x="2959417" y="3071017"/>
              <a:ext cx="408914" cy="285858"/>
            </a:xfrm>
            <a:custGeom>
              <a:rect b="b" l="l" r="r" t="t"/>
              <a:pathLst>
                <a:path extrusionOk="0" h="5466" w="7819">
                  <a:moveTo>
                    <a:pt x="913" y="0"/>
                  </a:moveTo>
                  <a:cubicBezTo>
                    <a:pt x="646" y="0"/>
                    <a:pt x="548" y="137"/>
                    <a:pt x="566" y="342"/>
                  </a:cubicBezTo>
                  <a:cubicBezTo>
                    <a:pt x="646" y="1271"/>
                    <a:pt x="1" y="4138"/>
                    <a:pt x="787" y="4138"/>
                  </a:cubicBezTo>
                  <a:cubicBezTo>
                    <a:pt x="790" y="4138"/>
                    <a:pt x="793" y="4138"/>
                    <a:pt x="797" y="4138"/>
                  </a:cubicBezTo>
                  <a:cubicBezTo>
                    <a:pt x="901" y="4135"/>
                    <a:pt x="1002" y="4134"/>
                    <a:pt x="1098" y="4134"/>
                  </a:cubicBezTo>
                  <a:cubicBezTo>
                    <a:pt x="1733" y="4134"/>
                    <a:pt x="2150" y="4198"/>
                    <a:pt x="2150" y="4440"/>
                  </a:cubicBezTo>
                  <a:cubicBezTo>
                    <a:pt x="2150" y="4619"/>
                    <a:pt x="2197" y="5071"/>
                    <a:pt x="2235" y="5363"/>
                  </a:cubicBezTo>
                  <a:cubicBezTo>
                    <a:pt x="2241" y="5426"/>
                    <a:pt x="2292" y="5465"/>
                    <a:pt x="2345" y="5465"/>
                  </a:cubicBezTo>
                  <a:cubicBezTo>
                    <a:pt x="2372" y="5465"/>
                    <a:pt x="2400" y="5454"/>
                    <a:pt x="2423" y="5430"/>
                  </a:cubicBezTo>
                  <a:cubicBezTo>
                    <a:pt x="2649" y="5200"/>
                    <a:pt x="3120" y="4849"/>
                    <a:pt x="3934" y="4849"/>
                  </a:cubicBezTo>
                  <a:cubicBezTo>
                    <a:pt x="3987" y="4849"/>
                    <a:pt x="4042" y="4851"/>
                    <a:pt x="4098" y="4854"/>
                  </a:cubicBezTo>
                  <a:cubicBezTo>
                    <a:pt x="4549" y="4881"/>
                    <a:pt x="4998" y="4920"/>
                    <a:pt x="5397" y="4920"/>
                  </a:cubicBezTo>
                  <a:cubicBezTo>
                    <a:pt x="6180" y="4920"/>
                    <a:pt x="6771" y="4772"/>
                    <a:pt x="6809" y="4100"/>
                  </a:cubicBezTo>
                  <a:cubicBezTo>
                    <a:pt x="6865" y="3086"/>
                    <a:pt x="7818" y="422"/>
                    <a:pt x="6215" y="261"/>
                  </a:cubicBezTo>
                  <a:cubicBezTo>
                    <a:pt x="4612" y="100"/>
                    <a:pt x="1273" y="26"/>
                    <a:pt x="966" y="2"/>
                  </a:cubicBezTo>
                  <a:cubicBezTo>
                    <a:pt x="948" y="1"/>
                    <a:pt x="930" y="0"/>
                    <a:pt x="913" y="0"/>
                  </a:cubicBezTo>
                  <a:close/>
                </a:path>
              </a:pathLst>
            </a:custGeom>
            <a:solidFill>
              <a:srgbClr val="65305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2"/>
            <p:cNvSpPr/>
            <p:nvPr/>
          </p:nvSpPr>
          <p:spPr>
            <a:xfrm>
              <a:off x="3066416" y="3101559"/>
              <a:ext cx="195122" cy="177184"/>
            </a:xfrm>
            <a:custGeom>
              <a:rect b="b" l="l" r="r" t="t"/>
              <a:pathLst>
                <a:path extrusionOk="0" h="3388" w="3731">
                  <a:moveTo>
                    <a:pt x="1558" y="1"/>
                  </a:moveTo>
                  <a:cubicBezTo>
                    <a:pt x="1136" y="1"/>
                    <a:pt x="1040" y="376"/>
                    <a:pt x="1189" y="672"/>
                  </a:cubicBezTo>
                  <a:cubicBezTo>
                    <a:pt x="1363" y="1016"/>
                    <a:pt x="1552" y="1493"/>
                    <a:pt x="1288" y="1493"/>
                  </a:cubicBezTo>
                  <a:cubicBezTo>
                    <a:pt x="1141" y="1493"/>
                    <a:pt x="760" y="1531"/>
                    <a:pt x="439" y="1559"/>
                  </a:cubicBezTo>
                  <a:cubicBezTo>
                    <a:pt x="179" y="1582"/>
                    <a:pt x="0" y="1832"/>
                    <a:pt x="61" y="2087"/>
                  </a:cubicBezTo>
                  <a:lnTo>
                    <a:pt x="274" y="3020"/>
                  </a:lnTo>
                  <a:cubicBezTo>
                    <a:pt x="320" y="3214"/>
                    <a:pt x="486" y="3351"/>
                    <a:pt x="684" y="3360"/>
                  </a:cubicBezTo>
                  <a:cubicBezTo>
                    <a:pt x="1038" y="3372"/>
                    <a:pt x="1613" y="3387"/>
                    <a:pt x="2108" y="3387"/>
                  </a:cubicBezTo>
                  <a:cubicBezTo>
                    <a:pt x="2419" y="3387"/>
                    <a:pt x="2698" y="3381"/>
                    <a:pt x="2873" y="3365"/>
                  </a:cubicBezTo>
                  <a:cubicBezTo>
                    <a:pt x="3480" y="3308"/>
                    <a:pt x="3731" y="2620"/>
                    <a:pt x="3060" y="2526"/>
                  </a:cubicBezTo>
                  <a:cubicBezTo>
                    <a:pt x="3060" y="2526"/>
                    <a:pt x="3405" y="2374"/>
                    <a:pt x="3311" y="2106"/>
                  </a:cubicBezTo>
                  <a:cubicBezTo>
                    <a:pt x="3258" y="1963"/>
                    <a:pt x="3099" y="1929"/>
                    <a:pt x="2962" y="1929"/>
                  </a:cubicBezTo>
                  <a:cubicBezTo>
                    <a:pt x="2867" y="1929"/>
                    <a:pt x="2782" y="1945"/>
                    <a:pt x="2750" y="1952"/>
                  </a:cubicBezTo>
                  <a:lnTo>
                    <a:pt x="2750" y="1952"/>
                  </a:lnTo>
                  <a:cubicBezTo>
                    <a:pt x="2851" y="1928"/>
                    <a:pt x="3457" y="1768"/>
                    <a:pt x="3193" y="1418"/>
                  </a:cubicBezTo>
                  <a:cubicBezTo>
                    <a:pt x="3072" y="1255"/>
                    <a:pt x="2905" y="1207"/>
                    <a:pt x="2737" y="1207"/>
                  </a:cubicBezTo>
                  <a:cubicBezTo>
                    <a:pt x="2512" y="1207"/>
                    <a:pt x="2284" y="1294"/>
                    <a:pt x="2165" y="1305"/>
                  </a:cubicBezTo>
                  <a:cubicBezTo>
                    <a:pt x="2164" y="1305"/>
                    <a:pt x="2162" y="1305"/>
                    <a:pt x="2160" y="1305"/>
                  </a:cubicBezTo>
                  <a:cubicBezTo>
                    <a:pt x="1959" y="1305"/>
                    <a:pt x="2349" y="157"/>
                    <a:pt x="1763" y="26"/>
                  </a:cubicBezTo>
                  <a:cubicBezTo>
                    <a:pt x="1688" y="9"/>
                    <a:pt x="1620" y="1"/>
                    <a:pt x="1558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2"/>
            <p:cNvSpPr/>
            <p:nvPr/>
          </p:nvSpPr>
          <p:spPr>
            <a:xfrm>
              <a:off x="2644171" y="3566218"/>
              <a:ext cx="114741" cy="90422"/>
            </a:xfrm>
            <a:custGeom>
              <a:rect b="b" l="l" r="r" t="t"/>
              <a:pathLst>
                <a:path extrusionOk="0" h="1729" w="2194">
                  <a:moveTo>
                    <a:pt x="1275" y="0"/>
                  </a:moveTo>
                  <a:cubicBezTo>
                    <a:pt x="719" y="0"/>
                    <a:pt x="0" y="577"/>
                    <a:pt x="34" y="1620"/>
                  </a:cubicBezTo>
                  <a:lnTo>
                    <a:pt x="628" y="1535"/>
                  </a:lnTo>
                  <a:lnTo>
                    <a:pt x="520" y="854"/>
                  </a:lnTo>
                  <a:lnTo>
                    <a:pt x="520" y="854"/>
                  </a:lnTo>
                  <a:cubicBezTo>
                    <a:pt x="564" y="1119"/>
                    <a:pt x="681" y="1729"/>
                    <a:pt x="813" y="1729"/>
                  </a:cubicBezTo>
                  <a:cubicBezTo>
                    <a:pt x="814" y="1729"/>
                    <a:pt x="816" y="1729"/>
                    <a:pt x="817" y="1729"/>
                  </a:cubicBezTo>
                  <a:cubicBezTo>
                    <a:pt x="987" y="1705"/>
                    <a:pt x="987" y="1091"/>
                    <a:pt x="987" y="1091"/>
                  </a:cubicBezTo>
                  <a:cubicBezTo>
                    <a:pt x="987" y="1091"/>
                    <a:pt x="1023" y="1716"/>
                    <a:pt x="1233" y="1716"/>
                  </a:cubicBezTo>
                  <a:cubicBezTo>
                    <a:pt x="1249" y="1716"/>
                    <a:pt x="1266" y="1712"/>
                    <a:pt x="1283" y="1705"/>
                  </a:cubicBezTo>
                  <a:cubicBezTo>
                    <a:pt x="1515" y="1610"/>
                    <a:pt x="1396" y="1110"/>
                    <a:pt x="1372" y="1020"/>
                  </a:cubicBezTo>
                  <a:lnTo>
                    <a:pt x="1372" y="1020"/>
                  </a:lnTo>
                  <a:cubicBezTo>
                    <a:pt x="1397" y="1112"/>
                    <a:pt x="1547" y="1622"/>
                    <a:pt x="1748" y="1622"/>
                  </a:cubicBezTo>
                  <a:cubicBezTo>
                    <a:pt x="1755" y="1622"/>
                    <a:pt x="1762" y="1621"/>
                    <a:pt x="1769" y="1620"/>
                  </a:cubicBezTo>
                  <a:cubicBezTo>
                    <a:pt x="2006" y="1577"/>
                    <a:pt x="2193" y="563"/>
                    <a:pt x="1684" y="138"/>
                  </a:cubicBezTo>
                  <a:cubicBezTo>
                    <a:pt x="1574" y="46"/>
                    <a:pt x="1431" y="0"/>
                    <a:pt x="1275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2"/>
            <p:cNvSpPr/>
            <p:nvPr/>
          </p:nvSpPr>
          <p:spPr>
            <a:xfrm>
              <a:off x="2182285" y="3363567"/>
              <a:ext cx="275556" cy="619516"/>
            </a:xfrm>
            <a:custGeom>
              <a:rect b="b" l="l" r="r" t="t"/>
              <a:pathLst>
                <a:path extrusionOk="0" h="11846" w="5269">
                  <a:moveTo>
                    <a:pt x="4476" y="0"/>
                  </a:moveTo>
                  <a:cubicBezTo>
                    <a:pt x="3732" y="0"/>
                    <a:pt x="2663" y="1342"/>
                    <a:pt x="1698" y="4613"/>
                  </a:cubicBezTo>
                  <a:cubicBezTo>
                    <a:pt x="637" y="8229"/>
                    <a:pt x="1" y="11672"/>
                    <a:pt x="1466" y="11842"/>
                  </a:cubicBezTo>
                  <a:cubicBezTo>
                    <a:pt x="1486" y="11844"/>
                    <a:pt x="1506" y="11845"/>
                    <a:pt x="1526" y="11845"/>
                  </a:cubicBezTo>
                  <a:cubicBezTo>
                    <a:pt x="2353" y="11845"/>
                    <a:pt x="3809" y="9989"/>
                    <a:pt x="5094" y="8281"/>
                  </a:cubicBezTo>
                  <a:lnTo>
                    <a:pt x="4546" y="7589"/>
                  </a:lnTo>
                  <a:cubicBezTo>
                    <a:pt x="3548" y="8779"/>
                    <a:pt x="2632" y="9843"/>
                    <a:pt x="2223" y="9843"/>
                  </a:cubicBezTo>
                  <a:cubicBezTo>
                    <a:pt x="2138" y="9843"/>
                    <a:pt x="2075" y="9797"/>
                    <a:pt x="2038" y="9696"/>
                  </a:cubicBezTo>
                  <a:cubicBezTo>
                    <a:pt x="1594" y="8484"/>
                    <a:pt x="3928" y="2802"/>
                    <a:pt x="4188" y="2152"/>
                  </a:cubicBezTo>
                  <a:cubicBezTo>
                    <a:pt x="4504" y="1340"/>
                    <a:pt x="5268" y="279"/>
                    <a:pt x="4698" y="43"/>
                  </a:cubicBezTo>
                  <a:cubicBezTo>
                    <a:pt x="4628" y="15"/>
                    <a:pt x="4554" y="0"/>
                    <a:pt x="44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2"/>
            <p:cNvSpPr/>
            <p:nvPr/>
          </p:nvSpPr>
          <p:spPr>
            <a:xfrm>
              <a:off x="2213610" y="3363096"/>
              <a:ext cx="235548" cy="620301"/>
            </a:xfrm>
            <a:custGeom>
              <a:rect b="b" l="l" r="r" t="t"/>
              <a:pathLst>
                <a:path extrusionOk="0" h="11861" w="4504">
                  <a:moveTo>
                    <a:pt x="3877" y="19"/>
                  </a:moveTo>
                  <a:cubicBezTo>
                    <a:pt x="3951" y="19"/>
                    <a:pt x="4023" y="33"/>
                    <a:pt x="4093" y="61"/>
                  </a:cubicBezTo>
                  <a:cubicBezTo>
                    <a:pt x="4164" y="95"/>
                    <a:pt x="4216" y="137"/>
                    <a:pt x="4249" y="189"/>
                  </a:cubicBezTo>
                  <a:cubicBezTo>
                    <a:pt x="4282" y="241"/>
                    <a:pt x="4297" y="307"/>
                    <a:pt x="4297" y="383"/>
                  </a:cubicBezTo>
                  <a:cubicBezTo>
                    <a:pt x="4297" y="599"/>
                    <a:pt x="4173" y="892"/>
                    <a:pt x="4027" y="1208"/>
                  </a:cubicBezTo>
                  <a:cubicBezTo>
                    <a:pt x="3877" y="1519"/>
                    <a:pt x="3697" y="1854"/>
                    <a:pt x="3579" y="2155"/>
                  </a:cubicBezTo>
                  <a:cubicBezTo>
                    <a:pt x="3461" y="2453"/>
                    <a:pt x="2910" y="3802"/>
                    <a:pt x="2386" y="5291"/>
                  </a:cubicBezTo>
                  <a:cubicBezTo>
                    <a:pt x="2127" y="6037"/>
                    <a:pt x="1872" y="6819"/>
                    <a:pt x="1683" y="7522"/>
                  </a:cubicBezTo>
                  <a:cubicBezTo>
                    <a:pt x="1500" y="8225"/>
                    <a:pt x="1372" y="8852"/>
                    <a:pt x="1372" y="9295"/>
                  </a:cubicBezTo>
                  <a:cubicBezTo>
                    <a:pt x="1372" y="9461"/>
                    <a:pt x="1391" y="9602"/>
                    <a:pt x="1433" y="9705"/>
                  </a:cubicBezTo>
                  <a:cubicBezTo>
                    <a:pt x="1453" y="9757"/>
                    <a:pt x="1476" y="9795"/>
                    <a:pt x="1509" y="9823"/>
                  </a:cubicBezTo>
                  <a:cubicBezTo>
                    <a:pt x="1542" y="9847"/>
                    <a:pt x="1580" y="9861"/>
                    <a:pt x="1627" y="9861"/>
                  </a:cubicBezTo>
                  <a:cubicBezTo>
                    <a:pt x="1731" y="9861"/>
                    <a:pt x="1868" y="9790"/>
                    <a:pt x="2027" y="9672"/>
                  </a:cubicBezTo>
                  <a:cubicBezTo>
                    <a:pt x="2502" y="9320"/>
                    <a:pt x="3202" y="8504"/>
                    <a:pt x="3950" y="7616"/>
                  </a:cubicBezTo>
                  <a:lnTo>
                    <a:pt x="3950" y="7616"/>
                  </a:lnTo>
                  <a:lnTo>
                    <a:pt x="4479" y="8293"/>
                  </a:lnTo>
                  <a:lnTo>
                    <a:pt x="4479" y="8293"/>
                  </a:lnTo>
                  <a:cubicBezTo>
                    <a:pt x="3840" y="9144"/>
                    <a:pt x="3157" y="10033"/>
                    <a:pt x="2532" y="10706"/>
                  </a:cubicBezTo>
                  <a:cubicBezTo>
                    <a:pt x="2216" y="11045"/>
                    <a:pt x="1920" y="11328"/>
                    <a:pt x="1646" y="11531"/>
                  </a:cubicBezTo>
                  <a:cubicBezTo>
                    <a:pt x="1377" y="11725"/>
                    <a:pt x="1141" y="11842"/>
                    <a:pt x="936" y="11842"/>
                  </a:cubicBezTo>
                  <a:cubicBezTo>
                    <a:pt x="932" y="11842"/>
                    <a:pt x="928" y="11842"/>
                    <a:pt x="924" y="11842"/>
                  </a:cubicBezTo>
                  <a:lnTo>
                    <a:pt x="867" y="11842"/>
                  </a:lnTo>
                  <a:cubicBezTo>
                    <a:pt x="717" y="11823"/>
                    <a:pt x="590" y="11771"/>
                    <a:pt x="481" y="11686"/>
                  </a:cubicBezTo>
                  <a:cubicBezTo>
                    <a:pt x="316" y="11559"/>
                    <a:pt x="203" y="11361"/>
                    <a:pt x="127" y="11096"/>
                  </a:cubicBezTo>
                  <a:cubicBezTo>
                    <a:pt x="53" y="10837"/>
                    <a:pt x="19" y="10517"/>
                    <a:pt x="19" y="10144"/>
                  </a:cubicBezTo>
                  <a:cubicBezTo>
                    <a:pt x="19" y="8771"/>
                    <a:pt x="491" y="6730"/>
                    <a:pt x="1108" y="4627"/>
                  </a:cubicBezTo>
                  <a:cubicBezTo>
                    <a:pt x="1589" y="2990"/>
                    <a:pt x="2099" y="1839"/>
                    <a:pt x="2580" y="1095"/>
                  </a:cubicBezTo>
                  <a:cubicBezTo>
                    <a:pt x="2815" y="722"/>
                    <a:pt x="3052" y="453"/>
                    <a:pt x="3268" y="279"/>
                  </a:cubicBezTo>
                  <a:cubicBezTo>
                    <a:pt x="3490" y="104"/>
                    <a:pt x="3692" y="19"/>
                    <a:pt x="3877" y="19"/>
                  </a:cubicBezTo>
                  <a:close/>
                  <a:moveTo>
                    <a:pt x="3877" y="0"/>
                  </a:moveTo>
                  <a:cubicBezTo>
                    <a:pt x="3688" y="0"/>
                    <a:pt x="3481" y="85"/>
                    <a:pt x="3259" y="265"/>
                  </a:cubicBezTo>
                  <a:cubicBezTo>
                    <a:pt x="2593" y="797"/>
                    <a:pt x="1816" y="2165"/>
                    <a:pt x="1089" y="4622"/>
                  </a:cubicBezTo>
                  <a:cubicBezTo>
                    <a:pt x="471" y="6725"/>
                    <a:pt x="0" y="8767"/>
                    <a:pt x="0" y="10144"/>
                  </a:cubicBezTo>
                  <a:cubicBezTo>
                    <a:pt x="0" y="10639"/>
                    <a:pt x="62" y="11050"/>
                    <a:pt x="199" y="11346"/>
                  </a:cubicBezTo>
                  <a:cubicBezTo>
                    <a:pt x="269" y="11492"/>
                    <a:pt x="358" y="11616"/>
                    <a:pt x="467" y="11700"/>
                  </a:cubicBezTo>
                  <a:cubicBezTo>
                    <a:pt x="580" y="11785"/>
                    <a:pt x="712" y="11842"/>
                    <a:pt x="863" y="11860"/>
                  </a:cubicBezTo>
                  <a:lnTo>
                    <a:pt x="924" y="11860"/>
                  </a:lnTo>
                  <a:cubicBezTo>
                    <a:pt x="1137" y="11860"/>
                    <a:pt x="1387" y="11747"/>
                    <a:pt x="1660" y="11544"/>
                  </a:cubicBezTo>
                  <a:cubicBezTo>
                    <a:pt x="2480" y="10941"/>
                    <a:pt x="3542" y="9578"/>
                    <a:pt x="4499" y="8301"/>
                  </a:cubicBezTo>
                  <a:cubicBezTo>
                    <a:pt x="4504" y="8295"/>
                    <a:pt x="4504" y="8290"/>
                    <a:pt x="4499" y="8286"/>
                  </a:cubicBezTo>
                  <a:lnTo>
                    <a:pt x="3957" y="7593"/>
                  </a:lnTo>
                  <a:lnTo>
                    <a:pt x="3951" y="7588"/>
                  </a:lnTo>
                  <a:cubicBezTo>
                    <a:pt x="3947" y="7588"/>
                    <a:pt x="3942" y="7593"/>
                    <a:pt x="3942" y="7593"/>
                  </a:cubicBezTo>
                  <a:cubicBezTo>
                    <a:pt x="3442" y="8187"/>
                    <a:pt x="2967" y="8748"/>
                    <a:pt x="2561" y="9163"/>
                  </a:cubicBezTo>
                  <a:cubicBezTo>
                    <a:pt x="2358" y="9370"/>
                    <a:pt x="2175" y="9540"/>
                    <a:pt x="2014" y="9659"/>
                  </a:cubicBezTo>
                  <a:cubicBezTo>
                    <a:pt x="1858" y="9776"/>
                    <a:pt x="1726" y="9842"/>
                    <a:pt x="1627" y="9842"/>
                  </a:cubicBezTo>
                  <a:cubicBezTo>
                    <a:pt x="1585" y="9842"/>
                    <a:pt x="1552" y="9828"/>
                    <a:pt x="1518" y="9809"/>
                  </a:cubicBezTo>
                  <a:cubicBezTo>
                    <a:pt x="1490" y="9785"/>
                    <a:pt x="1467" y="9748"/>
                    <a:pt x="1448" y="9701"/>
                  </a:cubicBezTo>
                  <a:cubicBezTo>
                    <a:pt x="1411" y="9596"/>
                    <a:pt x="1391" y="9461"/>
                    <a:pt x="1391" y="9295"/>
                  </a:cubicBezTo>
                  <a:cubicBezTo>
                    <a:pt x="1391" y="8856"/>
                    <a:pt x="1514" y="8229"/>
                    <a:pt x="1703" y="7526"/>
                  </a:cubicBezTo>
                  <a:cubicBezTo>
                    <a:pt x="2269" y="5415"/>
                    <a:pt x="3420" y="2608"/>
                    <a:pt x="3594" y="2161"/>
                  </a:cubicBezTo>
                  <a:cubicBezTo>
                    <a:pt x="3712" y="1863"/>
                    <a:pt x="3890" y="1528"/>
                    <a:pt x="4042" y="1217"/>
                  </a:cubicBezTo>
                  <a:cubicBezTo>
                    <a:pt x="4193" y="901"/>
                    <a:pt x="4315" y="604"/>
                    <a:pt x="4315" y="383"/>
                  </a:cubicBezTo>
                  <a:cubicBezTo>
                    <a:pt x="4315" y="307"/>
                    <a:pt x="4301" y="237"/>
                    <a:pt x="4263" y="180"/>
                  </a:cubicBezTo>
                  <a:cubicBezTo>
                    <a:pt x="4230" y="123"/>
                    <a:pt x="4178" y="76"/>
                    <a:pt x="4103" y="48"/>
                  </a:cubicBezTo>
                  <a:cubicBezTo>
                    <a:pt x="4027" y="15"/>
                    <a:pt x="3951" y="0"/>
                    <a:pt x="3877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2"/>
            <p:cNvSpPr/>
            <p:nvPr/>
          </p:nvSpPr>
          <p:spPr>
            <a:xfrm>
              <a:off x="2352459" y="3382865"/>
              <a:ext cx="79649" cy="64378"/>
            </a:xfrm>
            <a:custGeom>
              <a:rect b="b" l="l" r="r" t="t"/>
              <a:pathLst>
                <a:path extrusionOk="0" h="1231" w="1523">
                  <a:moveTo>
                    <a:pt x="510" y="0"/>
                  </a:moveTo>
                  <a:cubicBezTo>
                    <a:pt x="345" y="146"/>
                    <a:pt x="175" y="349"/>
                    <a:pt x="1" y="603"/>
                  </a:cubicBezTo>
                  <a:cubicBezTo>
                    <a:pt x="397" y="773"/>
                    <a:pt x="934" y="1080"/>
                    <a:pt x="1193" y="1230"/>
                  </a:cubicBezTo>
                  <a:cubicBezTo>
                    <a:pt x="1311" y="990"/>
                    <a:pt x="1433" y="749"/>
                    <a:pt x="1523" y="528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2"/>
            <p:cNvSpPr/>
            <p:nvPr/>
          </p:nvSpPr>
          <p:spPr>
            <a:xfrm>
              <a:off x="2291271" y="3493054"/>
              <a:ext cx="98215" cy="61188"/>
            </a:xfrm>
            <a:custGeom>
              <a:rect b="b" l="l" r="r" t="t"/>
              <a:pathLst>
                <a:path extrusionOk="0" h="1170" w="1878">
                  <a:moveTo>
                    <a:pt x="373" y="0"/>
                  </a:moveTo>
                  <a:cubicBezTo>
                    <a:pt x="250" y="292"/>
                    <a:pt x="124" y="614"/>
                    <a:pt x="0" y="958"/>
                  </a:cubicBezTo>
                  <a:lnTo>
                    <a:pt x="1519" y="1170"/>
                  </a:lnTo>
                  <a:cubicBezTo>
                    <a:pt x="1656" y="817"/>
                    <a:pt x="1778" y="505"/>
                    <a:pt x="1878" y="260"/>
                  </a:cubicBezTo>
                  <a:lnTo>
                    <a:pt x="373" y="0"/>
                  </a:ln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2"/>
            <p:cNvSpPr/>
            <p:nvPr/>
          </p:nvSpPr>
          <p:spPr>
            <a:xfrm>
              <a:off x="2241485" y="3654809"/>
              <a:ext cx="92253" cy="74838"/>
            </a:xfrm>
            <a:custGeom>
              <a:rect b="b" l="l" r="r" t="t"/>
              <a:pathLst>
                <a:path extrusionOk="0" h="1431" w="1764">
                  <a:moveTo>
                    <a:pt x="302" y="1"/>
                  </a:moveTo>
                  <a:cubicBezTo>
                    <a:pt x="193" y="392"/>
                    <a:pt x="94" y="779"/>
                    <a:pt x="1" y="1156"/>
                  </a:cubicBezTo>
                  <a:lnTo>
                    <a:pt x="1311" y="1430"/>
                  </a:lnTo>
                  <a:cubicBezTo>
                    <a:pt x="1448" y="973"/>
                    <a:pt x="1603" y="496"/>
                    <a:pt x="1764" y="24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2"/>
            <p:cNvSpPr/>
            <p:nvPr/>
          </p:nvSpPr>
          <p:spPr>
            <a:xfrm>
              <a:off x="2214081" y="3812223"/>
              <a:ext cx="75779" cy="79178"/>
            </a:xfrm>
            <a:custGeom>
              <a:rect b="b" l="l" r="r" t="t"/>
              <a:pathLst>
                <a:path extrusionOk="0" h="1514" w="1449">
                  <a:moveTo>
                    <a:pt x="1448" y="0"/>
                  </a:moveTo>
                  <a:lnTo>
                    <a:pt x="1448" y="0"/>
                  </a:lnTo>
                  <a:cubicBezTo>
                    <a:pt x="995" y="89"/>
                    <a:pt x="416" y="207"/>
                    <a:pt x="105" y="273"/>
                  </a:cubicBezTo>
                  <a:cubicBezTo>
                    <a:pt x="38" y="726"/>
                    <a:pt x="5" y="1141"/>
                    <a:pt x="0" y="1513"/>
                  </a:cubicBezTo>
                  <a:lnTo>
                    <a:pt x="1378" y="844"/>
                  </a:lnTo>
                  <a:cubicBezTo>
                    <a:pt x="1363" y="623"/>
                    <a:pt x="1391" y="335"/>
                    <a:pt x="1448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2"/>
            <p:cNvSpPr/>
            <p:nvPr/>
          </p:nvSpPr>
          <p:spPr>
            <a:xfrm>
              <a:off x="2287820" y="3857042"/>
              <a:ext cx="62443" cy="118454"/>
            </a:xfrm>
            <a:custGeom>
              <a:rect b="b" l="l" r="r" t="t"/>
              <a:pathLst>
                <a:path extrusionOk="0" h="2265" w="1194">
                  <a:moveTo>
                    <a:pt x="882" y="1"/>
                  </a:moveTo>
                  <a:cubicBezTo>
                    <a:pt x="599" y="265"/>
                    <a:pt x="365" y="424"/>
                    <a:pt x="207" y="424"/>
                  </a:cubicBezTo>
                  <a:cubicBezTo>
                    <a:pt x="130" y="424"/>
                    <a:pt x="72" y="387"/>
                    <a:pt x="34" y="308"/>
                  </a:cubicBezTo>
                  <a:lnTo>
                    <a:pt x="1" y="2265"/>
                  </a:lnTo>
                  <a:cubicBezTo>
                    <a:pt x="354" y="2062"/>
                    <a:pt x="760" y="1679"/>
                    <a:pt x="1194" y="1204"/>
                  </a:cubicBezTo>
                  <a:lnTo>
                    <a:pt x="882" y="1"/>
                  </a:ln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2"/>
            <p:cNvSpPr/>
            <p:nvPr/>
          </p:nvSpPr>
          <p:spPr>
            <a:xfrm>
              <a:off x="2367259" y="3793658"/>
              <a:ext cx="61188" cy="64692"/>
            </a:xfrm>
            <a:custGeom>
              <a:rect b="b" l="l" r="r" t="t"/>
              <a:pathLst>
                <a:path extrusionOk="0" h="1237" w="1170">
                  <a:moveTo>
                    <a:pt x="491" y="1"/>
                  </a:moveTo>
                  <a:cubicBezTo>
                    <a:pt x="321" y="194"/>
                    <a:pt x="160" y="383"/>
                    <a:pt x="1" y="558"/>
                  </a:cubicBezTo>
                  <a:lnTo>
                    <a:pt x="669" y="1237"/>
                  </a:lnTo>
                  <a:cubicBezTo>
                    <a:pt x="835" y="1024"/>
                    <a:pt x="1004" y="808"/>
                    <a:pt x="1170" y="586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2"/>
            <p:cNvSpPr/>
            <p:nvPr/>
          </p:nvSpPr>
          <p:spPr>
            <a:xfrm>
              <a:off x="2419974" y="3592314"/>
              <a:ext cx="250139" cy="205372"/>
            </a:xfrm>
            <a:custGeom>
              <a:rect b="b" l="l" r="r" t="t"/>
              <a:pathLst>
                <a:path extrusionOk="0" h="3927" w="4783">
                  <a:moveTo>
                    <a:pt x="3346" y="1"/>
                  </a:moveTo>
                  <a:cubicBezTo>
                    <a:pt x="2680" y="1"/>
                    <a:pt x="1274" y="1724"/>
                    <a:pt x="1" y="3233"/>
                  </a:cubicBezTo>
                  <a:lnTo>
                    <a:pt x="549" y="3927"/>
                  </a:lnTo>
                  <a:cubicBezTo>
                    <a:pt x="1596" y="2531"/>
                    <a:pt x="2524" y="1234"/>
                    <a:pt x="2892" y="1130"/>
                  </a:cubicBezTo>
                  <a:cubicBezTo>
                    <a:pt x="2994" y="1102"/>
                    <a:pt x="3076" y="1089"/>
                    <a:pt x="3142" y="1089"/>
                  </a:cubicBezTo>
                  <a:cubicBezTo>
                    <a:pt x="3607" y="1089"/>
                    <a:pt x="3277" y="1705"/>
                    <a:pt x="3519" y="1705"/>
                  </a:cubicBezTo>
                  <a:cubicBezTo>
                    <a:pt x="3522" y="1705"/>
                    <a:pt x="3525" y="1705"/>
                    <a:pt x="3529" y="1705"/>
                  </a:cubicBezTo>
                  <a:cubicBezTo>
                    <a:pt x="3825" y="1682"/>
                    <a:pt x="3783" y="1258"/>
                    <a:pt x="3783" y="1258"/>
                  </a:cubicBezTo>
                  <a:lnTo>
                    <a:pt x="3783" y="1258"/>
                  </a:lnTo>
                  <a:cubicBezTo>
                    <a:pt x="3783" y="1258"/>
                    <a:pt x="3922" y="1742"/>
                    <a:pt x="4091" y="1742"/>
                  </a:cubicBezTo>
                  <a:cubicBezTo>
                    <a:pt x="4109" y="1742"/>
                    <a:pt x="4128" y="1737"/>
                    <a:pt x="4147" y="1724"/>
                  </a:cubicBezTo>
                  <a:cubicBezTo>
                    <a:pt x="4340" y="1598"/>
                    <a:pt x="4147" y="1155"/>
                    <a:pt x="4147" y="1154"/>
                  </a:cubicBezTo>
                  <a:lnTo>
                    <a:pt x="4147" y="1154"/>
                  </a:lnTo>
                  <a:cubicBezTo>
                    <a:pt x="4147" y="1156"/>
                    <a:pt x="4395" y="1721"/>
                    <a:pt x="4567" y="1721"/>
                  </a:cubicBezTo>
                  <a:cubicBezTo>
                    <a:pt x="4583" y="1721"/>
                    <a:pt x="4598" y="1716"/>
                    <a:pt x="4613" y="1705"/>
                  </a:cubicBezTo>
                  <a:cubicBezTo>
                    <a:pt x="4783" y="1578"/>
                    <a:pt x="4637" y="131"/>
                    <a:pt x="3383" y="3"/>
                  </a:cubicBezTo>
                  <a:cubicBezTo>
                    <a:pt x="3371" y="2"/>
                    <a:pt x="3359" y="1"/>
                    <a:pt x="3346" y="1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2"/>
            <p:cNvSpPr/>
            <p:nvPr/>
          </p:nvSpPr>
          <p:spPr>
            <a:xfrm>
              <a:off x="2398794" y="3202335"/>
              <a:ext cx="95234" cy="95234"/>
            </a:xfrm>
            <a:custGeom>
              <a:rect b="b" l="l" r="r" t="t"/>
              <a:pathLst>
                <a:path extrusionOk="0" h="1821" w="1821">
                  <a:moveTo>
                    <a:pt x="911" y="0"/>
                  </a:moveTo>
                  <a:cubicBezTo>
                    <a:pt x="406" y="0"/>
                    <a:pt x="1" y="410"/>
                    <a:pt x="1" y="910"/>
                  </a:cubicBezTo>
                  <a:cubicBezTo>
                    <a:pt x="1" y="1415"/>
                    <a:pt x="406" y="1820"/>
                    <a:pt x="911" y="1820"/>
                  </a:cubicBezTo>
                  <a:cubicBezTo>
                    <a:pt x="1411" y="1820"/>
                    <a:pt x="1821" y="1415"/>
                    <a:pt x="1821" y="910"/>
                  </a:cubicBezTo>
                  <a:cubicBezTo>
                    <a:pt x="1821" y="410"/>
                    <a:pt x="1411" y="0"/>
                    <a:pt x="911" y="0"/>
                  </a:cubicBezTo>
                  <a:close/>
                </a:path>
              </a:pathLst>
            </a:custGeom>
            <a:solidFill>
              <a:srgbClr val="ECA4B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2"/>
            <p:cNvSpPr/>
            <p:nvPr/>
          </p:nvSpPr>
          <p:spPr>
            <a:xfrm>
              <a:off x="2651388" y="3202335"/>
              <a:ext cx="83624" cy="83624"/>
            </a:xfrm>
            <a:custGeom>
              <a:rect b="b" l="l" r="r" t="t"/>
              <a:pathLst>
                <a:path extrusionOk="0" h="1599" w="1599">
                  <a:moveTo>
                    <a:pt x="801" y="0"/>
                  </a:moveTo>
                  <a:cubicBezTo>
                    <a:pt x="358" y="0"/>
                    <a:pt x="0" y="358"/>
                    <a:pt x="0" y="801"/>
                  </a:cubicBezTo>
                  <a:cubicBezTo>
                    <a:pt x="0" y="1239"/>
                    <a:pt x="358" y="1598"/>
                    <a:pt x="801" y="1598"/>
                  </a:cubicBezTo>
                  <a:cubicBezTo>
                    <a:pt x="1239" y="1598"/>
                    <a:pt x="1598" y="1239"/>
                    <a:pt x="1598" y="801"/>
                  </a:cubicBezTo>
                  <a:cubicBezTo>
                    <a:pt x="1598" y="358"/>
                    <a:pt x="1239" y="0"/>
                    <a:pt x="801" y="0"/>
                  </a:cubicBezTo>
                  <a:close/>
                </a:path>
              </a:pathLst>
            </a:custGeom>
            <a:solidFill>
              <a:srgbClr val="ECA4B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2"/>
            <p:cNvSpPr/>
            <p:nvPr/>
          </p:nvSpPr>
          <p:spPr>
            <a:xfrm>
              <a:off x="2394139" y="3080692"/>
              <a:ext cx="17258" cy="13127"/>
            </a:xfrm>
            <a:custGeom>
              <a:rect b="b" l="l" r="r" t="t"/>
              <a:pathLst>
                <a:path extrusionOk="0" h="251" w="330">
                  <a:moveTo>
                    <a:pt x="330" y="0"/>
                  </a:moveTo>
                  <a:lnTo>
                    <a:pt x="330" y="0"/>
                  </a:lnTo>
                  <a:cubicBezTo>
                    <a:pt x="212" y="72"/>
                    <a:pt x="99" y="157"/>
                    <a:pt x="0" y="251"/>
                  </a:cubicBezTo>
                  <a:cubicBezTo>
                    <a:pt x="109" y="170"/>
                    <a:pt x="222" y="91"/>
                    <a:pt x="330" y="0"/>
                  </a:cubicBezTo>
                  <a:close/>
                </a:path>
              </a:pathLst>
            </a:custGeom>
            <a:solidFill>
              <a:srgbClr val="48526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2"/>
            <p:cNvSpPr/>
            <p:nvPr/>
          </p:nvSpPr>
          <p:spPr>
            <a:xfrm>
              <a:off x="2455275" y="3152967"/>
              <a:ext cx="27456" cy="41733"/>
            </a:xfrm>
            <a:custGeom>
              <a:rect b="b" l="l" r="r" t="t"/>
              <a:pathLst>
                <a:path extrusionOk="0" h="798" w="525">
                  <a:moveTo>
                    <a:pt x="316" y="20"/>
                  </a:moveTo>
                  <a:cubicBezTo>
                    <a:pt x="373" y="29"/>
                    <a:pt x="420" y="67"/>
                    <a:pt x="453" y="124"/>
                  </a:cubicBezTo>
                  <a:cubicBezTo>
                    <a:pt x="486" y="180"/>
                    <a:pt x="505" y="259"/>
                    <a:pt x="505" y="344"/>
                  </a:cubicBezTo>
                  <a:cubicBezTo>
                    <a:pt x="505" y="373"/>
                    <a:pt x="501" y="401"/>
                    <a:pt x="496" y="435"/>
                  </a:cubicBezTo>
                  <a:cubicBezTo>
                    <a:pt x="482" y="533"/>
                    <a:pt x="444" y="618"/>
                    <a:pt x="397" y="679"/>
                  </a:cubicBezTo>
                  <a:cubicBezTo>
                    <a:pt x="349" y="746"/>
                    <a:pt x="288" y="779"/>
                    <a:pt x="227" y="779"/>
                  </a:cubicBezTo>
                  <a:lnTo>
                    <a:pt x="208" y="779"/>
                  </a:lnTo>
                  <a:cubicBezTo>
                    <a:pt x="151" y="769"/>
                    <a:pt x="109" y="731"/>
                    <a:pt x="76" y="675"/>
                  </a:cubicBezTo>
                  <a:cubicBezTo>
                    <a:pt x="44" y="618"/>
                    <a:pt x="20" y="538"/>
                    <a:pt x="20" y="453"/>
                  </a:cubicBezTo>
                  <a:cubicBezTo>
                    <a:pt x="20" y="425"/>
                    <a:pt x="24" y="396"/>
                    <a:pt x="29" y="364"/>
                  </a:cubicBezTo>
                  <a:cubicBezTo>
                    <a:pt x="44" y="265"/>
                    <a:pt x="81" y="180"/>
                    <a:pt x="128" y="118"/>
                  </a:cubicBezTo>
                  <a:cubicBezTo>
                    <a:pt x="175" y="57"/>
                    <a:pt x="236" y="20"/>
                    <a:pt x="298" y="20"/>
                  </a:cubicBezTo>
                  <a:close/>
                  <a:moveTo>
                    <a:pt x="298" y="0"/>
                  </a:moveTo>
                  <a:cubicBezTo>
                    <a:pt x="227" y="0"/>
                    <a:pt x="166" y="39"/>
                    <a:pt x="114" y="104"/>
                  </a:cubicBezTo>
                  <a:cubicBezTo>
                    <a:pt x="62" y="170"/>
                    <a:pt x="24" y="259"/>
                    <a:pt x="10" y="364"/>
                  </a:cubicBezTo>
                  <a:cubicBezTo>
                    <a:pt x="5" y="392"/>
                    <a:pt x="1" y="425"/>
                    <a:pt x="1" y="453"/>
                  </a:cubicBezTo>
                  <a:cubicBezTo>
                    <a:pt x="1" y="542"/>
                    <a:pt x="24" y="623"/>
                    <a:pt x="57" y="684"/>
                  </a:cubicBezTo>
                  <a:cubicBezTo>
                    <a:pt x="94" y="746"/>
                    <a:pt x="142" y="788"/>
                    <a:pt x="203" y="797"/>
                  </a:cubicBezTo>
                  <a:lnTo>
                    <a:pt x="227" y="797"/>
                  </a:lnTo>
                  <a:cubicBezTo>
                    <a:pt x="298" y="797"/>
                    <a:pt x="359" y="760"/>
                    <a:pt x="411" y="694"/>
                  </a:cubicBezTo>
                  <a:cubicBezTo>
                    <a:pt x="462" y="627"/>
                    <a:pt x="501" y="538"/>
                    <a:pt x="514" y="435"/>
                  </a:cubicBezTo>
                  <a:cubicBezTo>
                    <a:pt x="519" y="407"/>
                    <a:pt x="525" y="378"/>
                    <a:pt x="525" y="344"/>
                  </a:cubicBezTo>
                  <a:cubicBezTo>
                    <a:pt x="525" y="255"/>
                    <a:pt x="501" y="175"/>
                    <a:pt x="468" y="113"/>
                  </a:cubicBezTo>
                  <a:cubicBezTo>
                    <a:pt x="434" y="52"/>
                    <a:pt x="383" y="10"/>
                    <a:pt x="321" y="0"/>
                  </a:cubicBezTo>
                  <a:close/>
                </a:path>
              </a:pathLst>
            </a:custGeom>
            <a:solidFill>
              <a:srgbClr val="48526D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2"/>
            <p:cNvSpPr/>
            <p:nvPr/>
          </p:nvSpPr>
          <p:spPr>
            <a:xfrm>
              <a:off x="2398794" y="3202335"/>
              <a:ext cx="95234" cy="69817"/>
            </a:xfrm>
            <a:custGeom>
              <a:rect b="b" l="l" r="r" t="t"/>
              <a:pathLst>
                <a:path extrusionOk="0" h="1335" w="1821">
                  <a:moveTo>
                    <a:pt x="911" y="0"/>
                  </a:moveTo>
                  <a:cubicBezTo>
                    <a:pt x="416" y="0"/>
                    <a:pt x="14" y="391"/>
                    <a:pt x="1" y="882"/>
                  </a:cubicBezTo>
                  <a:cubicBezTo>
                    <a:pt x="340" y="1165"/>
                    <a:pt x="778" y="1335"/>
                    <a:pt x="1255" y="1335"/>
                  </a:cubicBezTo>
                  <a:cubicBezTo>
                    <a:pt x="1425" y="1335"/>
                    <a:pt x="1590" y="1315"/>
                    <a:pt x="1746" y="1273"/>
                  </a:cubicBezTo>
                  <a:cubicBezTo>
                    <a:pt x="1792" y="1165"/>
                    <a:pt x="1821" y="1041"/>
                    <a:pt x="1821" y="910"/>
                  </a:cubicBezTo>
                  <a:cubicBezTo>
                    <a:pt x="1821" y="410"/>
                    <a:pt x="1411" y="0"/>
                    <a:pt x="911" y="0"/>
                  </a:cubicBezTo>
                  <a:close/>
                </a:path>
              </a:pathLst>
            </a:custGeom>
            <a:solidFill>
              <a:srgbClr val="ECA4B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2"/>
            <p:cNvSpPr/>
            <p:nvPr/>
          </p:nvSpPr>
          <p:spPr>
            <a:xfrm>
              <a:off x="2671313" y="3147266"/>
              <a:ext cx="27142" cy="41786"/>
            </a:xfrm>
            <a:custGeom>
              <a:rect b="b" l="l" r="r" t="t"/>
              <a:pathLst>
                <a:path extrusionOk="0" h="799" w="519">
                  <a:moveTo>
                    <a:pt x="316" y="20"/>
                  </a:moveTo>
                  <a:cubicBezTo>
                    <a:pt x="368" y="29"/>
                    <a:pt x="416" y="67"/>
                    <a:pt x="449" y="124"/>
                  </a:cubicBezTo>
                  <a:cubicBezTo>
                    <a:pt x="482" y="181"/>
                    <a:pt x="501" y="261"/>
                    <a:pt x="501" y="346"/>
                  </a:cubicBezTo>
                  <a:cubicBezTo>
                    <a:pt x="501" y="374"/>
                    <a:pt x="501" y="402"/>
                    <a:pt x="496" y="435"/>
                  </a:cubicBezTo>
                  <a:cubicBezTo>
                    <a:pt x="482" y="534"/>
                    <a:pt x="444" y="619"/>
                    <a:pt x="397" y="680"/>
                  </a:cubicBezTo>
                  <a:cubicBezTo>
                    <a:pt x="349" y="742"/>
                    <a:pt x="288" y="779"/>
                    <a:pt x="227" y="779"/>
                  </a:cubicBezTo>
                  <a:lnTo>
                    <a:pt x="208" y="779"/>
                  </a:lnTo>
                  <a:cubicBezTo>
                    <a:pt x="151" y="770"/>
                    <a:pt x="105" y="732"/>
                    <a:pt x="72" y="675"/>
                  </a:cubicBezTo>
                  <a:cubicBezTo>
                    <a:pt x="38" y="614"/>
                    <a:pt x="20" y="538"/>
                    <a:pt x="20" y="453"/>
                  </a:cubicBezTo>
                  <a:cubicBezTo>
                    <a:pt x="20" y="425"/>
                    <a:pt x="24" y="392"/>
                    <a:pt x="29" y="364"/>
                  </a:cubicBezTo>
                  <a:cubicBezTo>
                    <a:pt x="44" y="265"/>
                    <a:pt x="76" y="181"/>
                    <a:pt x="128" y="114"/>
                  </a:cubicBezTo>
                  <a:cubicBezTo>
                    <a:pt x="175" y="53"/>
                    <a:pt x="236" y="20"/>
                    <a:pt x="293" y="20"/>
                  </a:cubicBezTo>
                  <a:close/>
                  <a:moveTo>
                    <a:pt x="293" y="1"/>
                  </a:moveTo>
                  <a:cubicBezTo>
                    <a:pt x="227" y="1"/>
                    <a:pt x="161" y="39"/>
                    <a:pt x="114" y="105"/>
                  </a:cubicBezTo>
                  <a:cubicBezTo>
                    <a:pt x="62" y="170"/>
                    <a:pt x="24" y="261"/>
                    <a:pt x="10" y="364"/>
                  </a:cubicBezTo>
                  <a:cubicBezTo>
                    <a:pt x="5" y="392"/>
                    <a:pt x="1" y="421"/>
                    <a:pt x="1" y="453"/>
                  </a:cubicBezTo>
                  <a:cubicBezTo>
                    <a:pt x="1" y="538"/>
                    <a:pt x="20" y="623"/>
                    <a:pt x="57" y="685"/>
                  </a:cubicBezTo>
                  <a:cubicBezTo>
                    <a:pt x="90" y="746"/>
                    <a:pt x="142" y="788"/>
                    <a:pt x="203" y="799"/>
                  </a:cubicBezTo>
                  <a:lnTo>
                    <a:pt x="227" y="799"/>
                  </a:lnTo>
                  <a:cubicBezTo>
                    <a:pt x="298" y="799"/>
                    <a:pt x="359" y="756"/>
                    <a:pt x="411" y="694"/>
                  </a:cubicBezTo>
                  <a:cubicBezTo>
                    <a:pt x="462" y="629"/>
                    <a:pt x="501" y="538"/>
                    <a:pt x="514" y="435"/>
                  </a:cubicBezTo>
                  <a:cubicBezTo>
                    <a:pt x="519" y="407"/>
                    <a:pt x="519" y="374"/>
                    <a:pt x="519" y="346"/>
                  </a:cubicBezTo>
                  <a:cubicBezTo>
                    <a:pt x="519" y="255"/>
                    <a:pt x="501" y="176"/>
                    <a:pt x="468" y="114"/>
                  </a:cubicBezTo>
                  <a:cubicBezTo>
                    <a:pt x="429" y="53"/>
                    <a:pt x="383" y="11"/>
                    <a:pt x="321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2"/>
            <p:cNvSpPr/>
            <p:nvPr/>
          </p:nvSpPr>
          <p:spPr>
            <a:xfrm>
              <a:off x="2664671" y="3065892"/>
              <a:ext cx="54285" cy="22017"/>
            </a:xfrm>
            <a:custGeom>
              <a:rect b="b" l="l" r="r" t="t"/>
              <a:pathLst>
                <a:path extrusionOk="0" h="421" w="1038">
                  <a:moveTo>
                    <a:pt x="726" y="0"/>
                  </a:moveTo>
                  <a:cubicBezTo>
                    <a:pt x="467" y="0"/>
                    <a:pt x="217" y="81"/>
                    <a:pt x="1" y="222"/>
                  </a:cubicBezTo>
                  <a:cubicBezTo>
                    <a:pt x="43" y="246"/>
                    <a:pt x="90" y="270"/>
                    <a:pt x="137" y="294"/>
                  </a:cubicBezTo>
                  <a:cubicBezTo>
                    <a:pt x="317" y="368"/>
                    <a:pt x="543" y="420"/>
                    <a:pt x="722" y="420"/>
                  </a:cubicBezTo>
                  <a:cubicBezTo>
                    <a:pt x="783" y="420"/>
                    <a:pt x="844" y="416"/>
                    <a:pt x="891" y="402"/>
                  </a:cubicBezTo>
                  <a:cubicBezTo>
                    <a:pt x="944" y="388"/>
                    <a:pt x="981" y="368"/>
                    <a:pt x="1005" y="340"/>
                  </a:cubicBezTo>
                  <a:cubicBezTo>
                    <a:pt x="1024" y="322"/>
                    <a:pt x="1033" y="298"/>
                    <a:pt x="1037" y="274"/>
                  </a:cubicBezTo>
                  <a:lnTo>
                    <a:pt x="1037" y="251"/>
                  </a:lnTo>
                  <a:cubicBezTo>
                    <a:pt x="1037" y="198"/>
                    <a:pt x="1005" y="148"/>
                    <a:pt x="953" y="96"/>
                  </a:cubicBezTo>
                  <a:cubicBezTo>
                    <a:pt x="915" y="63"/>
                    <a:pt x="878" y="34"/>
                    <a:pt x="830" y="6"/>
                  </a:cubicBezTo>
                  <a:cubicBezTo>
                    <a:pt x="793" y="6"/>
                    <a:pt x="759" y="0"/>
                    <a:pt x="726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2"/>
            <p:cNvSpPr/>
            <p:nvPr/>
          </p:nvSpPr>
          <p:spPr>
            <a:xfrm>
              <a:off x="2651388" y="3202335"/>
              <a:ext cx="83624" cy="69817"/>
            </a:xfrm>
            <a:custGeom>
              <a:rect b="b" l="l" r="r" t="t"/>
              <a:pathLst>
                <a:path extrusionOk="0" h="1335" w="1599">
                  <a:moveTo>
                    <a:pt x="801" y="0"/>
                  </a:moveTo>
                  <a:cubicBezTo>
                    <a:pt x="358" y="0"/>
                    <a:pt x="0" y="358"/>
                    <a:pt x="0" y="801"/>
                  </a:cubicBezTo>
                  <a:cubicBezTo>
                    <a:pt x="0" y="839"/>
                    <a:pt x="5" y="877"/>
                    <a:pt x="9" y="919"/>
                  </a:cubicBezTo>
                  <a:cubicBezTo>
                    <a:pt x="277" y="1178"/>
                    <a:pt x="612" y="1335"/>
                    <a:pt x="980" y="1335"/>
                  </a:cubicBezTo>
                  <a:cubicBezTo>
                    <a:pt x="1150" y="1335"/>
                    <a:pt x="1315" y="1302"/>
                    <a:pt x="1466" y="1239"/>
                  </a:cubicBezTo>
                  <a:cubicBezTo>
                    <a:pt x="1551" y="1113"/>
                    <a:pt x="1598" y="962"/>
                    <a:pt x="1598" y="801"/>
                  </a:cubicBezTo>
                  <a:cubicBezTo>
                    <a:pt x="1598" y="358"/>
                    <a:pt x="1239" y="0"/>
                    <a:pt x="801" y="0"/>
                  </a:cubicBezTo>
                  <a:close/>
                </a:path>
              </a:pathLst>
            </a:custGeom>
            <a:solidFill>
              <a:srgbClr val="ECA4B5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2"/>
            <p:cNvSpPr/>
            <p:nvPr/>
          </p:nvSpPr>
          <p:spPr>
            <a:xfrm>
              <a:off x="2361036" y="3065422"/>
              <a:ext cx="206994" cy="207203"/>
            </a:xfrm>
            <a:custGeom>
              <a:rect b="b" l="l" r="r" t="t"/>
              <a:pathLst>
                <a:path extrusionOk="0" h="3962" w="3958">
                  <a:moveTo>
                    <a:pt x="1977" y="20"/>
                  </a:moveTo>
                  <a:cubicBezTo>
                    <a:pt x="2519" y="20"/>
                    <a:pt x="3010" y="241"/>
                    <a:pt x="3368" y="595"/>
                  </a:cubicBezTo>
                  <a:cubicBezTo>
                    <a:pt x="3722" y="949"/>
                    <a:pt x="3939" y="1439"/>
                    <a:pt x="3939" y="1981"/>
                  </a:cubicBezTo>
                  <a:cubicBezTo>
                    <a:pt x="3939" y="2523"/>
                    <a:pt x="3722" y="3014"/>
                    <a:pt x="3368" y="3367"/>
                  </a:cubicBezTo>
                  <a:cubicBezTo>
                    <a:pt x="3010" y="3726"/>
                    <a:pt x="2519" y="3942"/>
                    <a:pt x="1977" y="3942"/>
                  </a:cubicBezTo>
                  <a:cubicBezTo>
                    <a:pt x="1439" y="3942"/>
                    <a:pt x="949" y="3726"/>
                    <a:pt x="590" y="3367"/>
                  </a:cubicBezTo>
                  <a:cubicBezTo>
                    <a:pt x="237" y="3014"/>
                    <a:pt x="20" y="2523"/>
                    <a:pt x="20" y="1981"/>
                  </a:cubicBezTo>
                  <a:cubicBezTo>
                    <a:pt x="20" y="1439"/>
                    <a:pt x="237" y="949"/>
                    <a:pt x="590" y="595"/>
                  </a:cubicBezTo>
                  <a:cubicBezTo>
                    <a:pt x="949" y="241"/>
                    <a:pt x="1439" y="20"/>
                    <a:pt x="1977" y="20"/>
                  </a:cubicBezTo>
                  <a:close/>
                  <a:moveTo>
                    <a:pt x="1977" y="0"/>
                  </a:moveTo>
                  <a:cubicBezTo>
                    <a:pt x="888" y="0"/>
                    <a:pt x="1" y="887"/>
                    <a:pt x="1" y="1981"/>
                  </a:cubicBezTo>
                  <a:cubicBezTo>
                    <a:pt x="1" y="3075"/>
                    <a:pt x="888" y="3962"/>
                    <a:pt x="1977" y="3962"/>
                  </a:cubicBezTo>
                  <a:cubicBezTo>
                    <a:pt x="3071" y="3962"/>
                    <a:pt x="3957" y="3075"/>
                    <a:pt x="3957" y="1981"/>
                  </a:cubicBezTo>
                  <a:cubicBezTo>
                    <a:pt x="3957" y="887"/>
                    <a:pt x="3071" y="0"/>
                    <a:pt x="1977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2"/>
            <p:cNvSpPr/>
            <p:nvPr/>
          </p:nvSpPr>
          <p:spPr>
            <a:xfrm>
              <a:off x="2619539" y="3065422"/>
              <a:ext cx="166254" cy="207203"/>
            </a:xfrm>
            <a:custGeom>
              <a:rect b="b" l="l" r="r" t="t"/>
              <a:pathLst>
                <a:path extrusionOk="0" h="3962" w="3179">
                  <a:moveTo>
                    <a:pt x="1589" y="20"/>
                  </a:moveTo>
                  <a:cubicBezTo>
                    <a:pt x="2024" y="20"/>
                    <a:pt x="2414" y="241"/>
                    <a:pt x="2697" y="595"/>
                  </a:cubicBezTo>
                  <a:cubicBezTo>
                    <a:pt x="2980" y="949"/>
                    <a:pt x="3160" y="1439"/>
                    <a:pt x="3160" y="1981"/>
                  </a:cubicBezTo>
                  <a:cubicBezTo>
                    <a:pt x="3160" y="2523"/>
                    <a:pt x="2980" y="3014"/>
                    <a:pt x="2697" y="3367"/>
                  </a:cubicBezTo>
                  <a:cubicBezTo>
                    <a:pt x="2414" y="3726"/>
                    <a:pt x="2024" y="3942"/>
                    <a:pt x="1589" y="3942"/>
                  </a:cubicBezTo>
                  <a:cubicBezTo>
                    <a:pt x="1156" y="3942"/>
                    <a:pt x="764" y="3726"/>
                    <a:pt x="481" y="3367"/>
                  </a:cubicBezTo>
                  <a:cubicBezTo>
                    <a:pt x="198" y="3014"/>
                    <a:pt x="19" y="2523"/>
                    <a:pt x="19" y="1981"/>
                  </a:cubicBezTo>
                  <a:cubicBezTo>
                    <a:pt x="19" y="1439"/>
                    <a:pt x="198" y="949"/>
                    <a:pt x="481" y="595"/>
                  </a:cubicBezTo>
                  <a:cubicBezTo>
                    <a:pt x="764" y="241"/>
                    <a:pt x="1156" y="20"/>
                    <a:pt x="1589" y="20"/>
                  </a:cubicBezTo>
                  <a:close/>
                  <a:moveTo>
                    <a:pt x="1589" y="0"/>
                  </a:moveTo>
                  <a:cubicBezTo>
                    <a:pt x="1151" y="0"/>
                    <a:pt x="755" y="222"/>
                    <a:pt x="468" y="581"/>
                  </a:cubicBezTo>
                  <a:cubicBezTo>
                    <a:pt x="179" y="939"/>
                    <a:pt x="0" y="1434"/>
                    <a:pt x="0" y="1981"/>
                  </a:cubicBezTo>
                  <a:cubicBezTo>
                    <a:pt x="0" y="2528"/>
                    <a:pt x="179" y="3023"/>
                    <a:pt x="468" y="3382"/>
                  </a:cubicBezTo>
                  <a:cubicBezTo>
                    <a:pt x="755" y="3740"/>
                    <a:pt x="1151" y="3962"/>
                    <a:pt x="1589" y="3962"/>
                  </a:cubicBezTo>
                  <a:cubicBezTo>
                    <a:pt x="2028" y="3962"/>
                    <a:pt x="2424" y="3740"/>
                    <a:pt x="2712" y="3382"/>
                  </a:cubicBezTo>
                  <a:cubicBezTo>
                    <a:pt x="2999" y="3023"/>
                    <a:pt x="3178" y="2528"/>
                    <a:pt x="3178" y="1981"/>
                  </a:cubicBezTo>
                  <a:cubicBezTo>
                    <a:pt x="3178" y="1434"/>
                    <a:pt x="2999" y="939"/>
                    <a:pt x="2712" y="581"/>
                  </a:cubicBezTo>
                  <a:cubicBezTo>
                    <a:pt x="2424" y="222"/>
                    <a:pt x="2028" y="0"/>
                    <a:pt x="1589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2"/>
            <p:cNvSpPr/>
            <p:nvPr/>
          </p:nvSpPr>
          <p:spPr>
            <a:xfrm>
              <a:off x="2567242" y="3155895"/>
              <a:ext cx="55069" cy="19507"/>
            </a:xfrm>
            <a:custGeom>
              <a:rect b="b" l="l" r="r" t="t"/>
              <a:pathLst>
                <a:path extrusionOk="0" h="373" w="1053">
                  <a:moveTo>
                    <a:pt x="632" y="1"/>
                  </a:moveTo>
                  <a:cubicBezTo>
                    <a:pt x="571" y="1"/>
                    <a:pt x="495" y="25"/>
                    <a:pt x="425" y="57"/>
                  </a:cubicBezTo>
                  <a:cubicBezTo>
                    <a:pt x="212" y="157"/>
                    <a:pt x="5" y="355"/>
                    <a:pt x="5" y="355"/>
                  </a:cubicBezTo>
                  <a:cubicBezTo>
                    <a:pt x="1" y="360"/>
                    <a:pt x="1" y="364"/>
                    <a:pt x="1" y="369"/>
                  </a:cubicBezTo>
                  <a:cubicBezTo>
                    <a:pt x="3" y="371"/>
                    <a:pt x="6" y="372"/>
                    <a:pt x="9" y="372"/>
                  </a:cubicBezTo>
                  <a:cubicBezTo>
                    <a:pt x="12" y="372"/>
                    <a:pt x="14" y="371"/>
                    <a:pt x="14" y="369"/>
                  </a:cubicBezTo>
                  <a:cubicBezTo>
                    <a:pt x="14" y="369"/>
                    <a:pt x="25" y="364"/>
                    <a:pt x="34" y="355"/>
                  </a:cubicBezTo>
                  <a:cubicBezTo>
                    <a:pt x="71" y="322"/>
                    <a:pt x="166" y="237"/>
                    <a:pt x="284" y="162"/>
                  </a:cubicBezTo>
                  <a:cubicBezTo>
                    <a:pt x="397" y="86"/>
                    <a:pt x="528" y="20"/>
                    <a:pt x="632" y="20"/>
                  </a:cubicBezTo>
                  <a:lnTo>
                    <a:pt x="647" y="20"/>
                  </a:lnTo>
                  <a:cubicBezTo>
                    <a:pt x="769" y="25"/>
                    <a:pt x="863" y="68"/>
                    <a:pt x="935" y="110"/>
                  </a:cubicBezTo>
                  <a:cubicBezTo>
                    <a:pt x="967" y="133"/>
                    <a:pt x="991" y="153"/>
                    <a:pt x="1009" y="166"/>
                  </a:cubicBezTo>
                  <a:cubicBezTo>
                    <a:pt x="1019" y="175"/>
                    <a:pt x="1024" y="181"/>
                    <a:pt x="1028" y="185"/>
                  </a:cubicBezTo>
                  <a:cubicBezTo>
                    <a:pt x="1033" y="185"/>
                    <a:pt x="1033" y="190"/>
                    <a:pt x="1033" y="190"/>
                  </a:cubicBezTo>
                  <a:lnTo>
                    <a:pt x="1038" y="190"/>
                  </a:lnTo>
                  <a:cubicBezTo>
                    <a:pt x="1038" y="192"/>
                    <a:pt x="1040" y="193"/>
                    <a:pt x="1043" y="193"/>
                  </a:cubicBezTo>
                  <a:cubicBezTo>
                    <a:pt x="1045" y="193"/>
                    <a:pt x="1048" y="192"/>
                    <a:pt x="1048" y="190"/>
                  </a:cubicBezTo>
                  <a:cubicBezTo>
                    <a:pt x="1052" y="190"/>
                    <a:pt x="1052" y="181"/>
                    <a:pt x="1052" y="181"/>
                  </a:cubicBezTo>
                  <a:cubicBezTo>
                    <a:pt x="1048" y="175"/>
                    <a:pt x="902" y="16"/>
                    <a:pt x="647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2"/>
            <p:cNvSpPr/>
            <p:nvPr/>
          </p:nvSpPr>
          <p:spPr>
            <a:xfrm>
              <a:off x="2280184" y="3159086"/>
              <a:ext cx="80904" cy="3556"/>
            </a:xfrm>
            <a:custGeom>
              <a:rect b="b" l="l" r="r" t="t"/>
              <a:pathLst>
                <a:path extrusionOk="0" h="68" w="1547">
                  <a:moveTo>
                    <a:pt x="10" y="1"/>
                  </a:moveTo>
                  <a:cubicBezTo>
                    <a:pt x="5" y="1"/>
                    <a:pt x="1" y="7"/>
                    <a:pt x="1" y="11"/>
                  </a:cubicBezTo>
                  <a:cubicBezTo>
                    <a:pt x="1" y="16"/>
                    <a:pt x="5" y="20"/>
                    <a:pt x="10" y="20"/>
                  </a:cubicBezTo>
                  <a:lnTo>
                    <a:pt x="1538" y="68"/>
                  </a:lnTo>
                  <a:cubicBezTo>
                    <a:pt x="1542" y="68"/>
                    <a:pt x="1547" y="63"/>
                    <a:pt x="1547" y="58"/>
                  </a:cubicBezTo>
                  <a:cubicBezTo>
                    <a:pt x="1547" y="53"/>
                    <a:pt x="1542" y="49"/>
                    <a:pt x="1538" y="49"/>
                  </a:cubicBezTo>
                  <a:lnTo>
                    <a:pt x="10" y="1"/>
                  </a:ln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2"/>
            <p:cNvSpPr/>
            <p:nvPr/>
          </p:nvSpPr>
          <p:spPr>
            <a:xfrm>
              <a:off x="3893806" y="2054311"/>
              <a:ext cx="371469" cy="571873"/>
            </a:xfrm>
            <a:custGeom>
              <a:rect b="b" l="l" r="r" t="t"/>
              <a:pathLst>
                <a:path extrusionOk="0" h="10935" w="71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672" y="10934"/>
                    <a:pt x="5213" y="10934"/>
                  </a:cubicBezTo>
                  <a:cubicBezTo>
                    <a:pt x="5229" y="10934"/>
                    <a:pt x="5244" y="10933"/>
                    <a:pt x="5259" y="10931"/>
                  </a:cubicBezTo>
                  <a:cubicBezTo>
                    <a:pt x="6164" y="10798"/>
                    <a:pt x="6763" y="9120"/>
                    <a:pt x="7102" y="7781"/>
                  </a:cubicBezTo>
                  <a:lnTo>
                    <a:pt x="6240" y="7318"/>
                  </a:lnTo>
                  <a:cubicBezTo>
                    <a:pt x="6013" y="8058"/>
                    <a:pt x="5504" y="8987"/>
                    <a:pt x="5229" y="8987"/>
                  </a:cubicBezTo>
                  <a:cubicBezTo>
                    <a:pt x="5178" y="8987"/>
                    <a:pt x="5135" y="8955"/>
                    <a:pt x="5104" y="8885"/>
                  </a:cubicBezTo>
                  <a:cubicBezTo>
                    <a:pt x="4806" y="8224"/>
                    <a:pt x="4235" y="6658"/>
                    <a:pt x="1920" y="1500"/>
                  </a:cubicBezTo>
                  <a:cubicBezTo>
                    <a:pt x="1411" y="35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2"/>
            <p:cNvSpPr/>
            <p:nvPr/>
          </p:nvSpPr>
          <p:spPr>
            <a:xfrm>
              <a:off x="4220086" y="2371911"/>
              <a:ext cx="63175" cy="89376"/>
            </a:xfrm>
            <a:custGeom>
              <a:rect b="b" l="l" r="r" t="t"/>
              <a:pathLst>
                <a:path extrusionOk="0" h="1709" w="1208">
                  <a:moveTo>
                    <a:pt x="317" y="0"/>
                  </a:moveTo>
                  <a:cubicBezTo>
                    <a:pt x="317" y="0"/>
                    <a:pt x="194" y="590"/>
                    <a:pt x="1" y="1245"/>
                  </a:cubicBezTo>
                  <a:lnTo>
                    <a:pt x="863" y="1708"/>
                  </a:lnTo>
                  <a:cubicBezTo>
                    <a:pt x="1094" y="798"/>
                    <a:pt x="1207" y="43"/>
                    <a:pt x="1207" y="43"/>
                  </a:cubicBezTo>
                  <a:lnTo>
                    <a:pt x="317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2"/>
            <p:cNvSpPr/>
            <p:nvPr/>
          </p:nvSpPr>
          <p:spPr>
            <a:xfrm>
              <a:off x="3967806" y="3736183"/>
              <a:ext cx="83676" cy="112074"/>
            </a:xfrm>
            <a:custGeom>
              <a:rect b="b" l="l" r="r" t="t"/>
              <a:pathLst>
                <a:path extrusionOk="0" h="2143" w="1600">
                  <a:moveTo>
                    <a:pt x="1547" y="1"/>
                  </a:moveTo>
                  <a:lnTo>
                    <a:pt x="0" y="124"/>
                  </a:lnTo>
                  <a:lnTo>
                    <a:pt x="161" y="2142"/>
                  </a:lnTo>
                  <a:lnTo>
                    <a:pt x="1599" y="2142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2"/>
            <p:cNvSpPr/>
            <p:nvPr/>
          </p:nvSpPr>
          <p:spPr>
            <a:xfrm>
              <a:off x="3950287" y="3848204"/>
              <a:ext cx="328847" cy="120389"/>
            </a:xfrm>
            <a:custGeom>
              <a:rect b="b" l="l" r="r" t="t"/>
              <a:pathLst>
                <a:path extrusionOk="0" h="2302" w="6288">
                  <a:moveTo>
                    <a:pt x="496" y="0"/>
                  </a:moveTo>
                  <a:lnTo>
                    <a:pt x="62" y="1802"/>
                  </a:lnTo>
                  <a:cubicBezTo>
                    <a:pt x="0" y="2057"/>
                    <a:pt x="194" y="2301"/>
                    <a:pt x="458" y="2301"/>
                  </a:cubicBezTo>
                  <a:lnTo>
                    <a:pt x="5924" y="2301"/>
                  </a:lnTo>
                  <a:cubicBezTo>
                    <a:pt x="6126" y="2301"/>
                    <a:pt x="6287" y="2137"/>
                    <a:pt x="6277" y="1933"/>
                  </a:cubicBezTo>
                  <a:lnTo>
                    <a:pt x="6263" y="1707"/>
                  </a:lnTo>
                  <a:cubicBezTo>
                    <a:pt x="6246" y="1335"/>
                    <a:pt x="5941" y="1058"/>
                    <a:pt x="5590" y="1058"/>
                  </a:cubicBezTo>
                  <a:cubicBezTo>
                    <a:pt x="5540" y="1058"/>
                    <a:pt x="5489" y="1064"/>
                    <a:pt x="5438" y="1075"/>
                  </a:cubicBezTo>
                  <a:cubicBezTo>
                    <a:pt x="5190" y="1130"/>
                    <a:pt x="4918" y="1173"/>
                    <a:pt x="4676" y="1173"/>
                  </a:cubicBezTo>
                  <a:cubicBezTo>
                    <a:pt x="4542" y="1173"/>
                    <a:pt x="4417" y="1159"/>
                    <a:pt x="4311" y="1127"/>
                  </a:cubicBezTo>
                  <a:cubicBezTo>
                    <a:pt x="3689" y="943"/>
                    <a:pt x="1934" y="0"/>
                    <a:pt x="1934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2"/>
            <p:cNvSpPr/>
            <p:nvPr/>
          </p:nvSpPr>
          <p:spPr>
            <a:xfrm>
              <a:off x="4134340" y="3912802"/>
              <a:ext cx="82212" cy="35196"/>
            </a:xfrm>
            <a:custGeom>
              <a:rect b="b" l="l" r="r" t="t"/>
              <a:pathLst>
                <a:path extrusionOk="0" h="673" w="1572">
                  <a:moveTo>
                    <a:pt x="1044" y="0"/>
                  </a:moveTo>
                  <a:cubicBezTo>
                    <a:pt x="1044" y="0"/>
                    <a:pt x="59" y="392"/>
                    <a:pt x="7" y="632"/>
                  </a:cubicBezTo>
                  <a:cubicBezTo>
                    <a:pt x="0" y="660"/>
                    <a:pt x="18" y="672"/>
                    <a:pt x="54" y="672"/>
                  </a:cubicBezTo>
                  <a:cubicBezTo>
                    <a:pt x="319" y="672"/>
                    <a:pt x="1572" y="0"/>
                    <a:pt x="1572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2"/>
            <p:cNvSpPr/>
            <p:nvPr/>
          </p:nvSpPr>
          <p:spPr>
            <a:xfrm>
              <a:off x="3947044" y="3969271"/>
              <a:ext cx="337005" cy="37550"/>
            </a:xfrm>
            <a:custGeom>
              <a:rect b="b" l="l" r="r" t="t"/>
              <a:pathLst>
                <a:path extrusionOk="0" h="718" w="6444">
                  <a:moveTo>
                    <a:pt x="355" y="1"/>
                  </a:moveTo>
                  <a:cubicBezTo>
                    <a:pt x="162" y="1"/>
                    <a:pt x="1" y="156"/>
                    <a:pt x="1" y="349"/>
                  </a:cubicBezTo>
                  <a:lnTo>
                    <a:pt x="1" y="369"/>
                  </a:lnTo>
                  <a:cubicBezTo>
                    <a:pt x="1" y="562"/>
                    <a:pt x="162" y="717"/>
                    <a:pt x="355" y="717"/>
                  </a:cubicBezTo>
                  <a:lnTo>
                    <a:pt x="6094" y="717"/>
                  </a:lnTo>
                  <a:cubicBezTo>
                    <a:pt x="6287" y="717"/>
                    <a:pt x="6443" y="562"/>
                    <a:pt x="6443" y="369"/>
                  </a:cubicBezTo>
                  <a:lnTo>
                    <a:pt x="6443" y="349"/>
                  </a:lnTo>
                  <a:cubicBezTo>
                    <a:pt x="6443" y="156"/>
                    <a:pt x="6287" y="1"/>
                    <a:pt x="6094" y="1"/>
                  </a:cubicBezTo>
                  <a:close/>
                </a:path>
              </a:pathLst>
            </a:custGeom>
            <a:solidFill>
              <a:srgbClr val="DBE4F5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2"/>
            <p:cNvSpPr/>
            <p:nvPr/>
          </p:nvSpPr>
          <p:spPr>
            <a:xfrm>
              <a:off x="3849667" y="2654315"/>
              <a:ext cx="307352" cy="1096731"/>
            </a:xfrm>
            <a:custGeom>
              <a:rect b="b" l="l" r="r" t="t"/>
              <a:pathLst>
                <a:path extrusionOk="0" h="20971" w="5877">
                  <a:moveTo>
                    <a:pt x="2677" y="1"/>
                  </a:moveTo>
                  <a:cubicBezTo>
                    <a:pt x="2235" y="1"/>
                    <a:pt x="1745" y="124"/>
                    <a:pt x="1208" y="420"/>
                  </a:cubicBezTo>
                  <a:cubicBezTo>
                    <a:pt x="1208" y="420"/>
                    <a:pt x="0" y="8880"/>
                    <a:pt x="317" y="11785"/>
                  </a:cubicBezTo>
                  <a:cubicBezTo>
                    <a:pt x="574" y="14111"/>
                    <a:pt x="776" y="14341"/>
                    <a:pt x="846" y="14341"/>
                  </a:cubicBezTo>
                  <a:cubicBezTo>
                    <a:pt x="863" y="14341"/>
                    <a:pt x="873" y="14327"/>
                    <a:pt x="873" y="14327"/>
                  </a:cubicBezTo>
                  <a:lnTo>
                    <a:pt x="873" y="14327"/>
                  </a:lnTo>
                  <a:cubicBezTo>
                    <a:pt x="872" y="14327"/>
                    <a:pt x="594" y="14808"/>
                    <a:pt x="637" y="15124"/>
                  </a:cubicBezTo>
                  <a:cubicBezTo>
                    <a:pt x="675" y="15444"/>
                    <a:pt x="1071" y="20971"/>
                    <a:pt x="1071" y="20971"/>
                  </a:cubicBezTo>
                  <a:lnTo>
                    <a:pt x="4810" y="20651"/>
                  </a:lnTo>
                  <a:cubicBezTo>
                    <a:pt x="4810" y="20651"/>
                    <a:pt x="5008" y="19420"/>
                    <a:pt x="4768" y="19222"/>
                  </a:cubicBezTo>
                  <a:cubicBezTo>
                    <a:pt x="4533" y="19018"/>
                    <a:pt x="4335" y="19018"/>
                    <a:pt x="4335" y="19018"/>
                  </a:cubicBezTo>
                  <a:cubicBezTo>
                    <a:pt x="4335" y="19018"/>
                    <a:pt x="4810" y="19018"/>
                    <a:pt x="4810" y="18543"/>
                  </a:cubicBezTo>
                  <a:cubicBezTo>
                    <a:pt x="4810" y="18067"/>
                    <a:pt x="5876" y="2919"/>
                    <a:pt x="5876" y="2919"/>
                  </a:cubicBezTo>
                  <a:cubicBezTo>
                    <a:pt x="5876" y="2919"/>
                    <a:pt x="4834" y="1"/>
                    <a:pt x="2677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2"/>
            <p:cNvSpPr/>
            <p:nvPr/>
          </p:nvSpPr>
          <p:spPr>
            <a:xfrm>
              <a:off x="4051429" y="2973693"/>
              <a:ext cx="90056" cy="69085"/>
            </a:xfrm>
            <a:custGeom>
              <a:rect b="b" l="l" r="r" t="t"/>
              <a:pathLst>
                <a:path extrusionOk="0" h="1321" w="1722">
                  <a:moveTo>
                    <a:pt x="0" y="0"/>
                  </a:moveTo>
                  <a:lnTo>
                    <a:pt x="227" y="599"/>
                  </a:lnTo>
                  <a:cubicBezTo>
                    <a:pt x="227" y="599"/>
                    <a:pt x="212" y="712"/>
                    <a:pt x="184" y="925"/>
                  </a:cubicBezTo>
                  <a:cubicBezTo>
                    <a:pt x="688" y="1245"/>
                    <a:pt x="1302" y="1316"/>
                    <a:pt x="1693" y="1321"/>
                  </a:cubicBezTo>
                  <a:cubicBezTo>
                    <a:pt x="1702" y="1193"/>
                    <a:pt x="1712" y="1066"/>
                    <a:pt x="1722" y="943"/>
                  </a:cubicBezTo>
                  <a:lnTo>
                    <a:pt x="1722" y="943"/>
                  </a:lnTo>
                  <a:cubicBezTo>
                    <a:pt x="1665" y="958"/>
                    <a:pt x="1609" y="962"/>
                    <a:pt x="1546" y="962"/>
                  </a:cubicBezTo>
                  <a:cubicBezTo>
                    <a:pt x="1400" y="962"/>
                    <a:pt x="1241" y="925"/>
                    <a:pt x="1056" y="835"/>
                  </a:cubicBezTo>
                  <a:cubicBezTo>
                    <a:pt x="675" y="646"/>
                    <a:pt x="325" y="354"/>
                    <a:pt x="0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2"/>
            <p:cNvSpPr/>
            <p:nvPr/>
          </p:nvSpPr>
          <p:spPr>
            <a:xfrm>
              <a:off x="3965606" y="3007481"/>
              <a:ext cx="95436" cy="733556"/>
            </a:xfrm>
            <a:custGeom>
              <a:rect b="b" l="l" r="r" t="t"/>
              <a:pathLst>
                <a:path extrusionOk="0" h="14072" w="1825">
                  <a:moveTo>
                    <a:pt x="1490" y="0"/>
                  </a:moveTo>
                  <a:cubicBezTo>
                    <a:pt x="1424" y="717"/>
                    <a:pt x="1354" y="1485"/>
                    <a:pt x="1282" y="2278"/>
                  </a:cubicBezTo>
                  <a:cubicBezTo>
                    <a:pt x="967" y="5786"/>
                    <a:pt x="612" y="9719"/>
                    <a:pt x="471" y="11417"/>
                  </a:cubicBezTo>
                  <a:cubicBezTo>
                    <a:pt x="434" y="11903"/>
                    <a:pt x="410" y="12209"/>
                    <a:pt x="410" y="12265"/>
                  </a:cubicBezTo>
                  <a:cubicBezTo>
                    <a:pt x="410" y="12389"/>
                    <a:pt x="382" y="12478"/>
                    <a:pt x="335" y="12548"/>
                  </a:cubicBezTo>
                  <a:cubicBezTo>
                    <a:pt x="288" y="12620"/>
                    <a:pt x="227" y="12662"/>
                    <a:pt x="165" y="12696"/>
                  </a:cubicBezTo>
                  <a:cubicBezTo>
                    <a:pt x="109" y="12724"/>
                    <a:pt x="47" y="12737"/>
                    <a:pt x="0" y="12746"/>
                  </a:cubicBezTo>
                  <a:cubicBezTo>
                    <a:pt x="85" y="12766"/>
                    <a:pt x="216" y="12813"/>
                    <a:pt x="368" y="12935"/>
                  </a:cubicBezTo>
                  <a:cubicBezTo>
                    <a:pt x="414" y="12978"/>
                    <a:pt x="443" y="13053"/>
                    <a:pt x="462" y="13148"/>
                  </a:cubicBezTo>
                  <a:cubicBezTo>
                    <a:pt x="481" y="13242"/>
                    <a:pt x="486" y="13360"/>
                    <a:pt x="486" y="13482"/>
                  </a:cubicBezTo>
                  <a:cubicBezTo>
                    <a:pt x="486" y="13686"/>
                    <a:pt x="471" y="13902"/>
                    <a:pt x="453" y="14072"/>
                  </a:cubicBezTo>
                  <a:lnTo>
                    <a:pt x="1141" y="14011"/>
                  </a:lnTo>
                  <a:cubicBezTo>
                    <a:pt x="1104" y="13436"/>
                    <a:pt x="1019" y="12431"/>
                    <a:pt x="806" y="12011"/>
                  </a:cubicBezTo>
                  <a:cubicBezTo>
                    <a:pt x="533" y="11469"/>
                    <a:pt x="1608" y="2155"/>
                    <a:pt x="1825" y="279"/>
                  </a:cubicBezTo>
                  <a:cubicBezTo>
                    <a:pt x="1707" y="203"/>
                    <a:pt x="1594" y="109"/>
                    <a:pt x="1490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2"/>
            <p:cNvSpPr/>
            <p:nvPr/>
          </p:nvSpPr>
          <p:spPr>
            <a:xfrm>
              <a:off x="4043480" y="2968515"/>
              <a:ext cx="19821" cy="53553"/>
            </a:xfrm>
            <a:custGeom>
              <a:rect b="b" l="l" r="r" t="t"/>
              <a:pathLst>
                <a:path extrusionOk="0" h="1024" w="379">
                  <a:moveTo>
                    <a:pt x="67" y="1"/>
                  </a:moveTo>
                  <a:cubicBezTo>
                    <a:pt x="44" y="241"/>
                    <a:pt x="24" y="491"/>
                    <a:pt x="1" y="745"/>
                  </a:cubicBezTo>
                  <a:cubicBezTo>
                    <a:pt x="105" y="854"/>
                    <a:pt x="218" y="948"/>
                    <a:pt x="336" y="1024"/>
                  </a:cubicBezTo>
                  <a:cubicBezTo>
                    <a:pt x="364" y="811"/>
                    <a:pt x="379" y="698"/>
                    <a:pt x="379" y="698"/>
                  </a:cubicBezTo>
                  <a:lnTo>
                    <a:pt x="152" y="99"/>
                  </a:lnTo>
                  <a:cubicBezTo>
                    <a:pt x="124" y="66"/>
                    <a:pt x="96" y="33"/>
                    <a:pt x="67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2"/>
            <p:cNvSpPr/>
            <p:nvPr/>
          </p:nvSpPr>
          <p:spPr>
            <a:xfrm>
              <a:off x="3734980" y="2674554"/>
              <a:ext cx="328585" cy="1101438"/>
            </a:xfrm>
            <a:custGeom>
              <a:rect b="b" l="l" r="r" t="t"/>
              <a:pathLst>
                <a:path extrusionOk="0" h="21061" w="6283">
                  <a:moveTo>
                    <a:pt x="3023" y="0"/>
                  </a:moveTo>
                  <a:cubicBezTo>
                    <a:pt x="2476" y="0"/>
                    <a:pt x="1869" y="145"/>
                    <a:pt x="1208" y="509"/>
                  </a:cubicBezTo>
                  <a:cubicBezTo>
                    <a:pt x="1208" y="509"/>
                    <a:pt x="1" y="8969"/>
                    <a:pt x="317" y="11875"/>
                  </a:cubicBezTo>
                  <a:cubicBezTo>
                    <a:pt x="574" y="14205"/>
                    <a:pt x="777" y="14435"/>
                    <a:pt x="847" y="14435"/>
                  </a:cubicBezTo>
                  <a:cubicBezTo>
                    <a:pt x="864" y="14435"/>
                    <a:pt x="873" y="14421"/>
                    <a:pt x="873" y="14421"/>
                  </a:cubicBezTo>
                  <a:lnTo>
                    <a:pt x="873" y="14421"/>
                  </a:lnTo>
                  <a:cubicBezTo>
                    <a:pt x="873" y="14421"/>
                    <a:pt x="595" y="14897"/>
                    <a:pt x="637" y="15213"/>
                  </a:cubicBezTo>
                  <a:cubicBezTo>
                    <a:pt x="675" y="15534"/>
                    <a:pt x="1071" y="21060"/>
                    <a:pt x="1071" y="21060"/>
                  </a:cubicBezTo>
                  <a:lnTo>
                    <a:pt x="4811" y="20740"/>
                  </a:lnTo>
                  <a:cubicBezTo>
                    <a:pt x="4811" y="20740"/>
                    <a:pt x="5009" y="19509"/>
                    <a:pt x="4773" y="19311"/>
                  </a:cubicBezTo>
                  <a:cubicBezTo>
                    <a:pt x="4532" y="19112"/>
                    <a:pt x="4334" y="19112"/>
                    <a:pt x="4334" y="19112"/>
                  </a:cubicBezTo>
                  <a:cubicBezTo>
                    <a:pt x="4334" y="19112"/>
                    <a:pt x="4811" y="19112"/>
                    <a:pt x="4811" y="18631"/>
                  </a:cubicBezTo>
                  <a:cubicBezTo>
                    <a:pt x="4811" y="18156"/>
                    <a:pt x="6282" y="2051"/>
                    <a:pt x="6282" y="2051"/>
                  </a:cubicBezTo>
                  <a:cubicBezTo>
                    <a:pt x="6282" y="2051"/>
                    <a:pt x="5083" y="0"/>
                    <a:pt x="3023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2"/>
            <p:cNvSpPr/>
            <p:nvPr/>
          </p:nvSpPr>
          <p:spPr>
            <a:xfrm>
              <a:off x="3779642" y="2693537"/>
              <a:ext cx="82892" cy="154905"/>
            </a:xfrm>
            <a:custGeom>
              <a:rect b="b" l="l" r="r" t="t"/>
              <a:pathLst>
                <a:path extrusionOk="0" h="2962" w="1585">
                  <a:moveTo>
                    <a:pt x="958" y="0"/>
                  </a:moveTo>
                  <a:cubicBezTo>
                    <a:pt x="764" y="0"/>
                    <a:pt x="614" y="38"/>
                    <a:pt x="509" y="75"/>
                  </a:cubicBezTo>
                  <a:cubicBezTo>
                    <a:pt x="462" y="99"/>
                    <a:pt x="411" y="127"/>
                    <a:pt x="363" y="155"/>
                  </a:cubicBezTo>
                  <a:cubicBezTo>
                    <a:pt x="359" y="166"/>
                    <a:pt x="359" y="188"/>
                    <a:pt x="354" y="227"/>
                  </a:cubicBezTo>
                  <a:cubicBezTo>
                    <a:pt x="344" y="273"/>
                    <a:pt x="335" y="344"/>
                    <a:pt x="320" y="438"/>
                  </a:cubicBezTo>
                  <a:cubicBezTo>
                    <a:pt x="298" y="627"/>
                    <a:pt x="259" y="901"/>
                    <a:pt x="217" y="1235"/>
                  </a:cubicBezTo>
                  <a:cubicBezTo>
                    <a:pt x="156" y="1703"/>
                    <a:pt x="80" y="2297"/>
                    <a:pt x="0" y="2961"/>
                  </a:cubicBezTo>
                  <a:cubicBezTo>
                    <a:pt x="33" y="2957"/>
                    <a:pt x="71" y="2943"/>
                    <a:pt x="109" y="2928"/>
                  </a:cubicBezTo>
                  <a:cubicBezTo>
                    <a:pt x="1062" y="2556"/>
                    <a:pt x="1434" y="1014"/>
                    <a:pt x="1585" y="137"/>
                  </a:cubicBezTo>
                  <a:cubicBezTo>
                    <a:pt x="1349" y="33"/>
                    <a:pt x="1136" y="0"/>
                    <a:pt x="958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2"/>
            <p:cNvSpPr/>
            <p:nvPr/>
          </p:nvSpPr>
          <p:spPr>
            <a:xfrm>
              <a:off x="3871841" y="2709017"/>
              <a:ext cx="174203" cy="295533"/>
            </a:xfrm>
            <a:custGeom>
              <a:rect b="b" l="l" r="r" t="t"/>
              <a:pathLst>
                <a:path extrusionOk="0" h="5651" w="3331">
                  <a:moveTo>
                    <a:pt x="24" y="1"/>
                  </a:moveTo>
                  <a:cubicBezTo>
                    <a:pt x="15" y="1"/>
                    <a:pt x="6" y="1"/>
                    <a:pt x="0" y="5"/>
                  </a:cubicBezTo>
                  <a:cubicBezTo>
                    <a:pt x="0" y="5"/>
                    <a:pt x="562" y="949"/>
                    <a:pt x="1119" y="2199"/>
                  </a:cubicBezTo>
                  <a:cubicBezTo>
                    <a:pt x="1656" y="3396"/>
                    <a:pt x="2514" y="5316"/>
                    <a:pt x="3269" y="5651"/>
                  </a:cubicBezTo>
                  <a:cubicBezTo>
                    <a:pt x="3288" y="5410"/>
                    <a:pt x="3311" y="5170"/>
                    <a:pt x="3330" y="4943"/>
                  </a:cubicBezTo>
                  <a:cubicBezTo>
                    <a:pt x="2048" y="3429"/>
                    <a:pt x="1223" y="917"/>
                    <a:pt x="416" y="223"/>
                  </a:cubicBezTo>
                  <a:cubicBezTo>
                    <a:pt x="322" y="142"/>
                    <a:pt x="227" y="72"/>
                    <a:pt x="137" y="11"/>
                  </a:cubicBezTo>
                  <a:cubicBezTo>
                    <a:pt x="100" y="5"/>
                    <a:pt x="57" y="1"/>
                    <a:pt x="24" y="1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2"/>
            <p:cNvSpPr/>
            <p:nvPr/>
          </p:nvSpPr>
          <p:spPr>
            <a:xfrm>
              <a:off x="3728077" y="2045368"/>
              <a:ext cx="480353" cy="978800"/>
            </a:xfrm>
            <a:custGeom>
              <a:rect b="b" l="l" r="r" t="t"/>
              <a:pathLst>
                <a:path extrusionOk="0" h="18716" w="9185">
                  <a:moveTo>
                    <a:pt x="2688" y="0"/>
                  </a:moveTo>
                  <a:cubicBezTo>
                    <a:pt x="2217" y="0"/>
                    <a:pt x="1911" y="228"/>
                    <a:pt x="1911" y="228"/>
                  </a:cubicBezTo>
                  <a:cubicBezTo>
                    <a:pt x="1826" y="228"/>
                    <a:pt x="627" y="567"/>
                    <a:pt x="312" y="798"/>
                  </a:cubicBezTo>
                  <a:cubicBezTo>
                    <a:pt x="0" y="1025"/>
                    <a:pt x="627" y="2906"/>
                    <a:pt x="995" y="4618"/>
                  </a:cubicBezTo>
                  <a:cubicBezTo>
                    <a:pt x="1369" y="6325"/>
                    <a:pt x="1595" y="11202"/>
                    <a:pt x="1340" y="12540"/>
                  </a:cubicBezTo>
                  <a:cubicBezTo>
                    <a:pt x="1340" y="12540"/>
                    <a:pt x="1569" y="12394"/>
                    <a:pt x="1940" y="12394"/>
                  </a:cubicBezTo>
                  <a:cubicBezTo>
                    <a:pt x="2261" y="12394"/>
                    <a:pt x="2688" y="12504"/>
                    <a:pt x="3165" y="12913"/>
                  </a:cubicBezTo>
                  <a:cubicBezTo>
                    <a:pt x="4188" y="13794"/>
                    <a:pt x="5245" y="17619"/>
                    <a:pt x="7239" y="18586"/>
                  </a:cubicBezTo>
                  <a:cubicBezTo>
                    <a:pt x="7421" y="18675"/>
                    <a:pt x="7583" y="18716"/>
                    <a:pt x="7729" y="18716"/>
                  </a:cubicBezTo>
                  <a:cubicBezTo>
                    <a:pt x="9185" y="18716"/>
                    <a:pt x="8941" y="14621"/>
                    <a:pt x="8838" y="12884"/>
                  </a:cubicBezTo>
                  <a:cubicBezTo>
                    <a:pt x="8725" y="10975"/>
                    <a:pt x="5154" y="1736"/>
                    <a:pt x="4014" y="624"/>
                  </a:cubicBezTo>
                  <a:cubicBezTo>
                    <a:pt x="3517" y="137"/>
                    <a:pt x="3053" y="0"/>
                    <a:pt x="268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2"/>
            <p:cNvSpPr/>
            <p:nvPr/>
          </p:nvSpPr>
          <p:spPr>
            <a:xfrm>
              <a:off x="3751539" y="2143800"/>
              <a:ext cx="97950" cy="553622"/>
            </a:xfrm>
            <a:custGeom>
              <a:rect b="b" l="l" r="r" t="t"/>
              <a:pathLst>
                <a:path extrusionOk="0" h="10659" w="1873">
                  <a:moveTo>
                    <a:pt x="430" y="0"/>
                  </a:moveTo>
                  <a:lnTo>
                    <a:pt x="1" y="298"/>
                  </a:lnTo>
                  <a:cubicBezTo>
                    <a:pt x="160" y="1005"/>
                    <a:pt x="406" y="1892"/>
                    <a:pt x="589" y="2736"/>
                  </a:cubicBezTo>
                  <a:cubicBezTo>
                    <a:pt x="854" y="3938"/>
                    <a:pt x="1042" y="6711"/>
                    <a:pt x="1042" y="8715"/>
                  </a:cubicBezTo>
                  <a:cubicBezTo>
                    <a:pt x="1042" y="9559"/>
                    <a:pt x="1009" y="10262"/>
                    <a:pt x="934" y="10658"/>
                  </a:cubicBezTo>
                  <a:cubicBezTo>
                    <a:pt x="934" y="10658"/>
                    <a:pt x="1165" y="10512"/>
                    <a:pt x="1538" y="10512"/>
                  </a:cubicBezTo>
                  <a:cubicBezTo>
                    <a:pt x="1679" y="9640"/>
                    <a:pt x="1873" y="7871"/>
                    <a:pt x="1599" y="5720"/>
                  </a:cubicBezTo>
                  <a:cubicBezTo>
                    <a:pt x="1212" y="2647"/>
                    <a:pt x="430" y="0"/>
                    <a:pt x="430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2"/>
            <p:cNvSpPr/>
            <p:nvPr/>
          </p:nvSpPr>
          <p:spPr>
            <a:xfrm>
              <a:off x="3835125" y="3766256"/>
              <a:ext cx="81430" cy="99995"/>
            </a:xfrm>
            <a:custGeom>
              <a:rect b="b" l="l" r="r" t="t"/>
              <a:pathLst>
                <a:path extrusionOk="0" h="1991" w="1557">
                  <a:moveTo>
                    <a:pt x="1557" y="1"/>
                  </a:moveTo>
                  <a:lnTo>
                    <a:pt x="1" y="203"/>
                  </a:lnTo>
                  <a:lnTo>
                    <a:pt x="118" y="1990"/>
                  </a:lnTo>
                  <a:lnTo>
                    <a:pt x="1557" y="1990"/>
                  </a:lnTo>
                  <a:lnTo>
                    <a:pt x="1557" y="1"/>
                  </a:ln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2"/>
            <p:cNvSpPr/>
            <p:nvPr/>
          </p:nvSpPr>
          <p:spPr>
            <a:xfrm>
              <a:off x="3815361" y="3866194"/>
              <a:ext cx="328794" cy="120441"/>
            </a:xfrm>
            <a:custGeom>
              <a:rect b="b" l="l" r="r" t="t"/>
              <a:pathLst>
                <a:path extrusionOk="0" h="2303" w="6287">
                  <a:moveTo>
                    <a:pt x="496" y="0"/>
                  </a:moveTo>
                  <a:lnTo>
                    <a:pt x="62" y="1798"/>
                  </a:lnTo>
                  <a:cubicBezTo>
                    <a:pt x="1" y="2057"/>
                    <a:pt x="194" y="2302"/>
                    <a:pt x="458" y="2302"/>
                  </a:cubicBezTo>
                  <a:lnTo>
                    <a:pt x="5924" y="2302"/>
                  </a:lnTo>
                  <a:cubicBezTo>
                    <a:pt x="6127" y="2302"/>
                    <a:pt x="6287" y="2133"/>
                    <a:pt x="6273" y="1934"/>
                  </a:cubicBezTo>
                  <a:lnTo>
                    <a:pt x="6264" y="1702"/>
                  </a:lnTo>
                  <a:cubicBezTo>
                    <a:pt x="6243" y="1334"/>
                    <a:pt x="5937" y="1055"/>
                    <a:pt x="5583" y="1055"/>
                  </a:cubicBezTo>
                  <a:cubicBezTo>
                    <a:pt x="5535" y="1055"/>
                    <a:pt x="5487" y="1060"/>
                    <a:pt x="5438" y="1071"/>
                  </a:cubicBezTo>
                  <a:cubicBezTo>
                    <a:pt x="5186" y="1126"/>
                    <a:pt x="4911" y="1169"/>
                    <a:pt x="4667" y="1169"/>
                  </a:cubicBezTo>
                  <a:cubicBezTo>
                    <a:pt x="4536" y="1169"/>
                    <a:pt x="4415" y="1157"/>
                    <a:pt x="4312" y="1127"/>
                  </a:cubicBezTo>
                  <a:cubicBezTo>
                    <a:pt x="3689" y="944"/>
                    <a:pt x="1935" y="0"/>
                    <a:pt x="1935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2"/>
            <p:cNvSpPr/>
            <p:nvPr/>
          </p:nvSpPr>
          <p:spPr>
            <a:xfrm>
              <a:off x="3999414" y="3930792"/>
              <a:ext cx="82264" cy="34987"/>
            </a:xfrm>
            <a:custGeom>
              <a:rect b="b" l="l" r="r" t="t"/>
              <a:pathLst>
                <a:path extrusionOk="0" h="669" w="1573">
                  <a:moveTo>
                    <a:pt x="1044" y="0"/>
                  </a:moveTo>
                  <a:cubicBezTo>
                    <a:pt x="1044" y="0"/>
                    <a:pt x="59" y="387"/>
                    <a:pt x="7" y="627"/>
                  </a:cubicBezTo>
                  <a:cubicBezTo>
                    <a:pt x="1" y="656"/>
                    <a:pt x="19" y="668"/>
                    <a:pt x="55" y="668"/>
                  </a:cubicBezTo>
                  <a:cubicBezTo>
                    <a:pt x="321" y="668"/>
                    <a:pt x="1573" y="0"/>
                    <a:pt x="1573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2"/>
            <p:cNvSpPr/>
            <p:nvPr/>
          </p:nvSpPr>
          <p:spPr>
            <a:xfrm>
              <a:off x="3812170" y="3987052"/>
              <a:ext cx="336953" cy="37497"/>
            </a:xfrm>
            <a:custGeom>
              <a:rect b="b" l="l" r="r" t="t"/>
              <a:pathLst>
                <a:path extrusionOk="0" h="717" w="6443">
                  <a:moveTo>
                    <a:pt x="349" y="0"/>
                  </a:moveTo>
                  <a:cubicBezTo>
                    <a:pt x="157" y="0"/>
                    <a:pt x="1" y="155"/>
                    <a:pt x="1" y="349"/>
                  </a:cubicBezTo>
                  <a:lnTo>
                    <a:pt x="1" y="368"/>
                  </a:lnTo>
                  <a:cubicBezTo>
                    <a:pt x="1" y="562"/>
                    <a:pt x="157" y="717"/>
                    <a:pt x="349" y="717"/>
                  </a:cubicBezTo>
                  <a:lnTo>
                    <a:pt x="6088" y="717"/>
                  </a:lnTo>
                  <a:cubicBezTo>
                    <a:pt x="6282" y="717"/>
                    <a:pt x="6443" y="562"/>
                    <a:pt x="6443" y="368"/>
                  </a:cubicBezTo>
                  <a:lnTo>
                    <a:pt x="6443" y="349"/>
                  </a:lnTo>
                  <a:cubicBezTo>
                    <a:pt x="6443" y="155"/>
                    <a:pt x="6282" y="0"/>
                    <a:pt x="608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2"/>
            <p:cNvSpPr/>
            <p:nvPr/>
          </p:nvSpPr>
          <p:spPr>
            <a:xfrm>
              <a:off x="4109112" y="2062992"/>
              <a:ext cx="228906" cy="328951"/>
            </a:xfrm>
            <a:custGeom>
              <a:rect b="b" l="l" r="r" t="t"/>
              <a:pathLst>
                <a:path extrusionOk="0" h="6290" w="4377">
                  <a:moveTo>
                    <a:pt x="2614" y="0"/>
                  </a:moveTo>
                  <a:cubicBezTo>
                    <a:pt x="2181" y="0"/>
                    <a:pt x="1728" y="28"/>
                    <a:pt x="1344" y="41"/>
                  </a:cubicBezTo>
                  <a:cubicBezTo>
                    <a:pt x="142" y="89"/>
                    <a:pt x="406" y="2786"/>
                    <a:pt x="160" y="4766"/>
                  </a:cubicBezTo>
                  <a:cubicBezTo>
                    <a:pt x="0" y="6080"/>
                    <a:pt x="685" y="6290"/>
                    <a:pt x="1285" y="6290"/>
                  </a:cubicBezTo>
                  <a:cubicBezTo>
                    <a:pt x="1429" y="6290"/>
                    <a:pt x="1567" y="6278"/>
                    <a:pt x="1688" y="6266"/>
                  </a:cubicBezTo>
                  <a:cubicBezTo>
                    <a:pt x="1825" y="6252"/>
                    <a:pt x="1938" y="6238"/>
                    <a:pt x="2014" y="6238"/>
                  </a:cubicBezTo>
                  <a:cubicBezTo>
                    <a:pt x="2034" y="6239"/>
                    <a:pt x="2056" y="6240"/>
                    <a:pt x="2079" y="6240"/>
                  </a:cubicBezTo>
                  <a:cubicBezTo>
                    <a:pt x="2523" y="6240"/>
                    <a:pt x="3527" y="6030"/>
                    <a:pt x="3527" y="5837"/>
                  </a:cubicBezTo>
                  <a:cubicBezTo>
                    <a:pt x="3527" y="5639"/>
                    <a:pt x="4287" y="777"/>
                    <a:pt x="4287" y="777"/>
                  </a:cubicBezTo>
                  <a:cubicBezTo>
                    <a:pt x="4377" y="125"/>
                    <a:pt x="3538" y="0"/>
                    <a:pt x="2614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2"/>
            <p:cNvSpPr/>
            <p:nvPr/>
          </p:nvSpPr>
          <p:spPr>
            <a:xfrm>
              <a:off x="4219093" y="2176895"/>
              <a:ext cx="97953" cy="88069"/>
            </a:xfrm>
            <a:custGeom>
              <a:rect b="b" l="l" r="r" t="t"/>
              <a:pathLst>
                <a:path extrusionOk="0" h="1684" w="1873">
                  <a:moveTo>
                    <a:pt x="1100" y="0"/>
                  </a:moveTo>
                  <a:cubicBezTo>
                    <a:pt x="1100" y="0"/>
                    <a:pt x="444" y="51"/>
                    <a:pt x="496" y="259"/>
                  </a:cubicBezTo>
                  <a:cubicBezTo>
                    <a:pt x="547" y="471"/>
                    <a:pt x="157" y="863"/>
                    <a:pt x="288" y="967"/>
                  </a:cubicBezTo>
                  <a:cubicBezTo>
                    <a:pt x="420" y="1075"/>
                    <a:pt x="1" y="1518"/>
                    <a:pt x="392" y="1570"/>
                  </a:cubicBezTo>
                  <a:cubicBezTo>
                    <a:pt x="671" y="1607"/>
                    <a:pt x="1340" y="1659"/>
                    <a:pt x="1707" y="1683"/>
                  </a:cubicBezTo>
                  <a:cubicBezTo>
                    <a:pt x="1764" y="1330"/>
                    <a:pt x="1821" y="956"/>
                    <a:pt x="1873" y="599"/>
                  </a:cubicBezTo>
                  <a:cubicBezTo>
                    <a:pt x="1759" y="277"/>
                    <a:pt x="1533" y="9"/>
                    <a:pt x="1100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2"/>
            <p:cNvSpPr/>
            <p:nvPr/>
          </p:nvSpPr>
          <p:spPr>
            <a:xfrm>
              <a:off x="4148544" y="2074236"/>
              <a:ext cx="164319" cy="297730"/>
            </a:xfrm>
            <a:custGeom>
              <a:rect b="b" l="l" r="r" t="t"/>
              <a:pathLst>
                <a:path extrusionOk="0" h="5693" w="3142">
                  <a:moveTo>
                    <a:pt x="2590" y="1"/>
                  </a:moveTo>
                  <a:cubicBezTo>
                    <a:pt x="2222" y="1"/>
                    <a:pt x="1732" y="24"/>
                    <a:pt x="1317" y="118"/>
                  </a:cubicBezTo>
                  <a:cubicBezTo>
                    <a:pt x="1114" y="166"/>
                    <a:pt x="925" y="231"/>
                    <a:pt x="779" y="322"/>
                  </a:cubicBezTo>
                  <a:cubicBezTo>
                    <a:pt x="638" y="411"/>
                    <a:pt x="538" y="525"/>
                    <a:pt x="510" y="671"/>
                  </a:cubicBezTo>
                  <a:cubicBezTo>
                    <a:pt x="379" y="1363"/>
                    <a:pt x="1" y="3816"/>
                    <a:pt x="1" y="4867"/>
                  </a:cubicBezTo>
                  <a:cubicBezTo>
                    <a:pt x="1" y="4967"/>
                    <a:pt x="1" y="5052"/>
                    <a:pt x="11" y="5126"/>
                  </a:cubicBezTo>
                  <a:cubicBezTo>
                    <a:pt x="20" y="5198"/>
                    <a:pt x="29" y="5254"/>
                    <a:pt x="48" y="5292"/>
                  </a:cubicBezTo>
                  <a:cubicBezTo>
                    <a:pt x="85" y="5381"/>
                    <a:pt x="152" y="5452"/>
                    <a:pt x="242" y="5504"/>
                  </a:cubicBezTo>
                  <a:cubicBezTo>
                    <a:pt x="496" y="5670"/>
                    <a:pt x="912" y="5692"/>
                    <a:pt x="1142" y="5692"/>
                  </a:cubicBezTo>
                  <a:cubicBezTo>
                    <a:pt x="1251" y="5692"/>
                    <a:pt x="1317" y="5688"/>
                    <a:pt x="1317" y="5688"/>
                  </a:cubicBezTo>
                  <a:cubicBezTo>
                    <a:pt x="1321" y="5688"/>
                    <a:pt x="1326" y="5683"/>
                    <a:pt x="1326" y="5679"/>
                  </a:cubicBezTo>
                  <a:cubicBezTo>
                    <a:pt x="1326" y="5670"/>
                    <a:pt x="1321" y="5670"/>
                    <a:pt x="1317" y="5670"/>
                  </a:cubicBezTo>
                  <a:lnTo>
                    <a:pt x="1302" y="5670"/>
                  </a:lnTo>
                  <a:cubicBezTo>
                    <a:pt x="1279" y="5670"/>
                    <a:pt x="1223" y="5674"/>
                    <a:pt x="1142" y="5674"/>
                  </a:cubicBezTo>
                  <a:cubicBezTo>
                    <a:pt x="986" y="5674"/>
                    <a:pt x="755" y="5659"/>
                    <a:pt x="544" y="5607"/>
                  </a:cubicBezTo>
                  <a:cubicBezTo>
                    <a:pt x="435" y="5579"/>
                    <a:pt x="331" y="5542"/>
                    <a:pt x="251" y="5490"/>
                  </a:cubicBezTo>
                  <a:cubicBezTo>
                    <a:pt x="166" y="5438"/>
                    <a:pt x="100" y="5372"/>
                    <a:pt x="63" y="5287"/>
                  </a:cubicBezTo>
                  <a:cubicBezTo>
                    <a:pt x="48" y="5250"/>
                    <a:pt x="39" y="5193"/>
                    <a:pt x="29" y="5122"/>
                  </a:cubicBezTo>
                  <a:cubicBezTo>
                    <a:pt x="20" y="5052"/>
                    <a:pt x="20" y="4967"/>
                    <a:pt x="20" y="4867"/>
                  </a:cubicBezTo>
                  <a:cubicBezTo>
                    <a:pt x="20" y="3820"/>
                    <a:pt x="397" y="1369"/>
                    <a:pt x="529" y="675"/>
                  </a:cubicBezTo>
                  <a:cubicBezTo>
                    <a:pt x="557" y="534"/>
                    <a:pt x="651" y="425"/>
                    <a:pt x="793" y="336"/>
                  </a:cubicBezTo>
                  <a:cubicBezTo>
                    <a:pt x="1001" y="203"/>
                    <a:pt x="1317" y="124"/>
                    <a:pt x="1642" y="81"/>
                  </a:cubicBezTo>
                  <a:cubicBezTo>
                    <a:pt x="1972" y="33"/>
                    <a:pt x="2316" y="20"/>
                    <a:pt x="2590" y="20"/>
                  </a:cubicBezTo>
                  <a:cubicBezTo>
                    <a:pt x="2745" y="20"/>
                    <a:pt x="2882" y="24"/>
                    <a:pt x="2977" y="29"/>
                  </a:cubicBezTo>
                  <a:cubicBezTo>
                    <a:pt x="3028" y="33"/>
                    <a:pt x="3067" y="33"/>
                    <a:pt x="3090" y="33"/>
                  </a:cubicBezTo>
                  <a:cubicBezTo>
                    <a:pt x="3119" y="39"/>
                    <a:pt x="3132" y="39"/>
                    <a:pt x="3132" y="39"/>
                  </a:cubicBezTo>
                  <a:cubicBezTo>
                    <a:pt x="3137" y="39"/>
                    <a:pt x="3141" y="33"/>
                    <a:pt x="3141" y="29"/>
                  </a:cubicBezTo>
                  <a:cubicBezTo>
                    <a:pt x="3141" y="24"/>
                    <a:pt x="3137" y="20"/>
                    <a:pt x="3132" y="20"/>
                  </a:cubicBezTo>
                  <a:cubicBezTo>
                    <a:pt x="3132" y="20"/>
                    <a:pt x="2906" y="1"/>
                    <a:pt x="2590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2"/>
            <p:cNvSpPr/>
            <p:nvPr/>
          </p:nvSpPr>
          <p:spPr>
            <a:xfrm>
              <a:off x="4245712" y="2170358"/>
              <a:ext cx="99208" cy="84983"/>
            </a:xfrm>
            <a:custGeom>
              <a:rect b="b" l="l" r="r" t="t"/>
              <a:pathLst>
                <a:path extrusionOk="0" h="1625" w="1897">
                  <a:moveTo>
                    <a:pt x="954" y="1"/>
                  </a:moveTo>
                  <a:cubicBezTo>
                    <a:pt x="772" y="1"/>
                    <a:pt x="577" y="46"/>
                    <a:pt x="425" y="195"/>
                  </a:cubicBezTo>
                  <a:cubicBezTo>
                    <a:pt x="53" y="573"/>
                    <a:pt x="1006" y="595"/>
                    <a:pt x="1028" y="596"/>
                  </a:cubicBezTo>
                  <a:lnTo>
                    <a:pt x="1028" y="596"/>
                  </a:lnTo>
                  <a:cubicBezTo>
                    <a:pt x="1026" y="596"/>
                    <a:pt x="1014" y="596"/>
                    <a:pt x="994" y="596"/>
                  </a:cubicBezTo>
                  <a:cubicBezTo>
                    <a:pt x="836" y="596"/>
                    <a:pt x="177" y="610"/>
                    <a:pt x="157" y="842"/>
                  </a:cubicBezTo>
                  <a:cubicBezTo>
                    <a:pt x="138" y="1110"/>
                    <a:pt x="915" y="1110"/>
                    <a:pt x="915" y="1110"/>
                  </a:cubicBezTo>
                  <a:cubicBezTo>
                    <a:pt x="915" y="1110"/>
                    <a:pt x="1" y="1177"/>
                    <a:pt x="72" y="1403"/>
                  </a:cubicBezTo>
                  <a:cubicBezTo>
                    <a:pt x="138" y="1625"/>
                    <a:pt x="1185" y="1625"/>
                    <a:pt x="1185" y="1625"/>
                  </a:cubicBezTo>
                  <a:cubicBezTo>
                    <a:pt x="1718" y="1512"/>
                    <a:pt x="1897" y="261"/>
                    <a:pt x="1472" y="106"/>
                  </a:cubicBezTo>
                  <a:cubicBezTo>
                    <a:pt x="1472" y="106"/>
                    <a:pt x="1230" y="1"/>
                    <a:pt x="954" y="1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2"/>
            <p:cNvSpPr/>
            <p:nvPr/>
          </p:nvSpPr>
          <p:spPr>
            <a:xfrm>
              <a:off x="4325412" y="1781686"/>
              <a:ext cx="285178" cy="271424"/>
            </a:xfrm>
            <a:custGeom>
              <a:rect b="b" l="l" r="r" t="t"/>
              <a:pathLst>
                <a:path extrusionOk="0" h="5190" w="5453">
                  <a:moveTo>
                    <a:pt x="746" y="1"/>
                  </a:moveTo>
                  <a:cubicBezTo>
                    <a:pt x="663" y="1"/>
                    <a:pt x="597" y="3"/>
                    <a:pt x="551" y="7"/>
                  </a:cubicBezTo>
                  <a:cubicBezTo>
                    <a:pt x="85" y="44"/>
                    <a:pt x="14" y="3044"/>
                    <a:pt x="0" y="4204"/>
                  </a:cubicBezTo>
                  <a:cubicBezTo>
                    <a:pt x="0" y="4496"/>
                    <a:pt x="52" y="4784"/>
                    <a:pt x="161" y="5057"/>
                  </a:cubicBezTo>
                  <a:cubicBezTo>
                    <a:pt x="195" y="5143"/>
                    <a:pt x="276" y="5189"/>
                    <a:pt x="357" y="5189"/>
                  </a:cubicBezTo>
                  <a:cubicBezTo>
                    <a:pt x="422" y="5189"/>
                    <a:pt x="488" y="5159"/>
                    <a:pt x="529" y="5095"/>
                  </a:cubicBezTo>
                  <a:cubicBezTo>
                    <a:pt x="713" y="4802"/>
                    <a:pt x="1028" y="4443"/>
                    <a:pt x="1452" y="4443"/>
                  </a:cubicBezTo>
                  <a:cubicBezTo>
                    <a:pt x="1471" y="4443"/>
                    <a:pt x="1490" y="4443"/>
                    <a:pt x="1509" y="4445"/>
                  </a:cubicBezTo>
                  <a:cubicBezTo>
                    <a:pt x="2089" y="4488"/>
                    <a:pt x="3731" y="4665"/>
                    <a:pt x="4538" y="4665"/>
                  </a:cubicBezTo>
                  <a:cubicBezTo>
                    <a:pt x="4781" y="4665"/>
                    <a:pt x="4949" y="4649"/>
                    <a:pt x="4989" y="4609"/>
                  </a:cubicBezTo>
                  <a:cubicBezTo>
                    <a:pt x="5163" y="4439"/>
                    <a:pt x="5452" y="880"/>
                    <a:pt x="5244" y="563"/>
                  </a:cubicBezTo>
                  <a:cubicBezTo>
                    <a:pt x="5057" y="272"/>
                    <a:pt x="1723" y="1"/>
                    <a:pt x="746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2"/>
            <p:cNvSpPr/>
            <p:nvPr/>
          </p:nvSpPr>
          <p:spPr>
            <a:xfrm>
              <a:off x="4401871" y="1831944"/>
              <a:ext cx="143034" cy="136967"/>
            </a:xfrm>
            <a:custGeom>
              <a:rect b="b" l="l" r="r" t="t"/>
              <a:pathLst>
                <a:path extrusionOk="0" h="2619" w="2735">
                  <a:moveTo>
                    <a:pt x="1487" y="0"/>
                  </a:moveTo>
                  <a:cubicBezTo>
                    <a:pt x="1111" y="0"/>
                    <a:pt x="1217" y="1182"/>
                    <a:pt x="1217" y="1182"/>
                  </a:cubicBezTo>
                  <a:cubicBezTo>
                    <a:pt x="1206" y="1212"/>
                    <a:pt x="1171" y="1224"/>
                    <a:pt x="1120" y="1224"/>
                  </a:cubicBezTo>
                  <a:cubicBezTo>
                    <a:pt x="913" y="1224"/>
                    <a:pt x="446" y="1027"/>
                    <a:pt x="250" y="1027"/>
                  </a:cubicBezTo>
                  <a:cubicBezTo>
                    <a:pt x="1" y="1027"/>
                    <a:pt x="288" y="2587"/>
                    <a:pt x="288" y="2587"/>
                  </a:cubicBezTo>
                  <a:cubicBezTo>
                    <a:pt x="288" y="2587"/>
                    <a:pt x="921" y="2618"/>
                    <a:pt x="1528" y="2618"/>
                  </a:cubicBezTo>
                  <a:cubicBezTo>
                    <a:pt x="2083" y="2618"/>
                    <a:pt x="2618" y="2592"/>
                    <a:pt x="2626" y="2493"/>
                  </a:cubicBezTo>
                  <a:cubicBezTo>
                    <a:pt x="2646" y="2281"/>
                    <a:pt x="2264" y="2111"/>
                    <a:pt x="2264" y="2111"/>
                  </a:cubicBezTo>
                  <a:cubicBezTo>
                    <a:pt x="2264" y="2111"/>
                    <a:pt x="2665" y="2073"/>
                    <a:pt x="2702" y="1847"/>
                  </a:cubicBezTo>
                  <a:cubicBezTo>
                    <a:pt x="2734" y="1648"/>
                    <a:pt x="2369" y="1634"/>
                    <a:pt x="2270" y="1634"/>
                  </a:cubicBezTo>
                  <a:cubicBezTo>
                    <a:pt x="2254" y="1634"/>
                    <a:pt x="2245" y="1634"/>
                    <a:pt x="2245" y="1634"/>
                  </a:cubicBezTo>
                  <a:cubicBezTo>
                    <a:pt x="2245" y="1634"/>
                    <a:pt x="2608" y="1314"/>
                    <a:pt x="2547" y="1182"/>
                  </a:cubicBezTo>
                  <a:cubicBezTo>
                    <a:pt x="2523" y="1124"/>
                    <a:pt x="2386" y="1108"/>
                    <a:pt x="2235" y="1108"/>
                  </a:cubicBezTo>
                  <a:cubicBezTo>
                    <a:pt x="2025" y="1108"/>
                    <a:pt x="1788" y="1140"/>
                    <a:pt x="1788" y="1140"/>
                  </a:cubicBezTo>
                  <a:cubicBezTo>
                    <a:pt x="1788" y="1140"/>
                    <a:pt x="1938" y="78"/>
                    <a:pt x="1523" y="3"/>
                  </a:cubicBezTo>
                  <a:cubicBezTo>
                    <a:pt x="1511" y="1"/>
                    <a:pt x="1499" y="0"/>
                    <a:pt x="148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2"/>
            <p:cNvSpPr/>
            <p:nvPr/>
          </p:nvSpPr>
          <p:spPr>
            <a:xfrm>
              <a:off x="3376119" y="1476428"/>
              <a:ext cx="916775" cy="404573"/>
            </a:xfrm>
            <a:custGeom>
              <a:rect b="b" l="l" r="r" t="t"/>
              <a:pathLst>
                <a:path extrusionOk="0" h="7736" w="17530">
                  <a:moveTo>
                    <a:pt x="9996" y="0"/>
                  </a:moveTo>
                  <a:cubicBezTo>
                    <a:pt x="7322" y="0"/>
                    <a:pt x="5466" y="693"/>
                    <a:pt x="4887" y="1624"/>
                  </a:cubicBezTo>
                  <a:cubicBezTo>
                    <a:pt x="4887" y="1624"/>
                    <a:pt x="3922" y="1405"/>
                    <a:pt x="2901" y="1405"/>
                  </a:cubicBezTo>
                  <a:cubicBezTo>
                    <a:pt x="1935" y="1405"/>
                    <a:pt x="919" y="1600"/>
                    <a:pt x="619" y="2359"/>
                  </a:cubicBezTo>
                  <a:cubicBezTo>
                    <a:pt x="1" y="3920"/>
                    <a:pt x="1765" y="4038"/>
                    <a:pt x="1765" y="4038"/>
                  </a:cubicBezTo>
                  <a:cubicBezTo>
                    <a:pt x="1765" y="4038"/>
                    <a:pt x="562" y="4038"/>
                    <a:pt x="1119" y="4886"/>
                  </a:cubicBezTo>
                  <a:cubicBezTo>
                    <a:pt x="1290" y="5147"/>
                    <a:pt x="1582" y="5237"/>
                    <a:pt x="1905" y="5237"/>
                  </a:cubicBezTo>
                  <a:cubicBezTo>
                    <a:pt x="2639" y="5237"/>
                    <a:pt x="3533" y="4769"/>
                    <a:pt x="3533" y="4769"/>
                  </a:cubicBezTo>
                  <a:lnTo>
                    <a:pt x="3533" y="4769"/>
                  </a:lnTo>
                  <a:cubicBezTo>
                    <a:pt x="3532" y="4769"/>
                    <a:pt x="1883" y="5655"/>
                    <a:pt x="2444" y="6038"/>
                  </a:cubicBezTo>
                  <a:cubicBezTo>
                    <a:pt x="2525" y="6093"/>
                    <a:pt x="2622" y="6117"/>
                    <a:pt x="2728" y="6117"/>
                  </a:cubicBezTo>
                  <a:cubicBezTo>
                    <a:pt x="3351" y="6117"/>
                    <a:pt x="4297" y="5302"/>
                    <a:pt x="4297" y="5302"/>
                  </a:cubicBezTo>
                  <a:lnTo>
                    <a:pt x="4297" y="5302"/>
                  </a:lnTo>
                  <a:cubicBezTo>
                    <a:pt x="4297" y="5302"/>
                    <a:pt x="4062" y="7254"/>
                    <a:pt x="7268" y="7735"/>
                  </a:cubicBezTo>
                  <a:lnTo>
                    <a:pt x="16266" y="7093"/>
                  </a:lnTo>
                  <a:cubicBezTo>
                    <a:pt x="16266" y="7093"/>
                    <a:pt x="17530" y="6301"/>
                    <a:pt x="17299" y="4123"/>
                  </a:cubicBezTo>
                  <a:cubicBezTo>
                    <a:pt x="17062" y="1948"/>
                    <a:pt x="16148" y="651"/>
                    <a:pt x="12267" y="152"/>
                  </a:cubicBezTo>
                  <a:cubicBezTo>
                    <a:pt x="11459" y="48"/>
                    <a:pt x="10699" y="0"/>
                    <a:pt x="9996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2"/>
            <p:cNvSpPr/>
            <p:nvPr/>
          </p:nvSpPr>
          <p:spPr>
            <a:xfrm>
              <a:off x="3508165" y="1710599"/>
              <a:ext cx="101457" cy="82159"/>
            </a:xfrm>
            <a:custGeom>
              <a:rect b="b" l="l" r="r" t="t"/>
              <a:pathLst>
                <a:path extrusionOk="0" h="1571" w="1940">
                  <a:moveTo>
                    <a:pt x="1939" y="1"/>
                  </a:moveTo>
                  <a:cubicBezTo>
                    <a:pt x="1939" y="1"/>
                    <a:pt x="840" y="1161"/>
                    <a:pt x="1" y="1538"/>
                  </a:cubicBezTo>
                  <a:cubicBezTo>
                    <a:pt x="57" y="1562"/>
                    <a:pt x="124" y="1571"/>
                    <a:pt x="185" y="1571"/>
                  </a:cubicBezTo>
                  <a:cubicBezTo>
                    <a:pt x="784" y="1571"/>
                    <a:pt x="1675" y="821"/>
                    <a:pt x="1750" y="760"/>
                  </a:cubicBezTo>
                  <a:lnTo>
                    <a:pt x="1939" y="1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2"/>
            <p:cNvSpPr/>
            <p:nvPr/>
          </p:nvSpPr>
          <p:spPr>
            <a:xfrm>
              <a:off x="3431405" y="1697508"/>
              <a:ext cx="145070" cy="49468"/>
            </a:xfrm>
            <a:custGeom>
              <a:rect b="b" l="l" r="r" t="t"/>
              <a:pathLst>
                <a:path extrusionOk="0" h="1070" w="3138">
                  <a:moveTo>
                    <a:pt x="2811" y="0"/>
                  </a:moveTo>
                  <a:cubicBezTo>
                    <a:pt x="2717" y="0"/>
                    <a:pt x="2585" y="37"/>
                    <a:pt x="2420" y="136"/>
                  </a:cubicBezTo>
                  <a:cubicBezTo>
                    <a:pt x="2217" y="255"/>
                    <a:pt x="1920" y="297"/>
                    <a:pt x="1599" y="297"/>
                  </a:cubicBezTo>
                  <a:cubicBezTo>
                    <a:pt x="1061" y="297"/>
                    <a:pt x="449" y="179"/>
                    <a:pt x="86" y="94"/>
                  </a:cubicBezTo>
                  <a:cubicBezTo>
                    <a:pt x="34" y="155"/>
                    <a:pt x="1" y="231"/>
                    <a:pt x="1" y="325"/>
                  </a:cubicBezTo>
                  <a:cubicBezTo>
                    <a:pt x="1" y="429"/>
                    <a:pt x="43" y="556"/>
                    <a:pt x="147" y="716"/>
                  </a:cubicBezTo>
                  <a:cubicBezTo>
                    <a:pt x="317" y="980"/>
                    <a:pt x="609" y="1070"/>
                    <a:pt x="930" y="1070"/>
                  </a:cubicBezTo>
                  <a:cubicBezTo>
                    <a:pt x="1368" y="1070"/>
                    <a:pt x="1864" y="900"/>
                    <a:pt x="2193" y="769"/>
                  </a:cubicBezTo>
                  <a:cubicBezTo>
                    <a:pt x="2321" y="697"/>
                    <a:pt x="2443" y="636"/>
                    <a:pt x="2561" y="599"/>
                  </a:cubicBezTo>
                  <a:cubicBezTo>
                    <a:pt x="3061" y="447"/>
                    <a:pt x="3137" y="0"/>
                    <a:pt x="281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2"/>
            <p:cNvSpPr/>
            <p:nvPr/>
          </p:nvSpPr>
          <p:spPr>
            <a:xfrm>
              <a:off x="3405455" y="1580178"/>
              <a:ext cx="187948" cy="105897"/>
            </a:xfrm>
            <a:custGeom>
              <a:rect b="b" l="l" r="r" t="t"/>
              <a:pathLst>
                <a:path extrusionOk="0" h="2086" w="3702">
                  <a:moveTo>
                    <a:pt x="401" y="0"/>
                  </a:moveTo>
                  <a:cubicBezTo>
                    <a:pt x="288" y="114"/>
                    <a:pt x="193" y="246"/>
                    <a:pt x="132" y="402"/>
                  </a:cubicBezTo>
                  <a:cubicBezTo>
                    <a:pt x="42" y="633"/>
                    <a:pt x="0" y="831"/>
                    <a:pt x="0" y="1005"/>
                  </a:cubicBezTo>
                  <a:cubicBezTo>
                    <a:pt x="0" y="1708"/>
                    <a:pt x="651" y="1953"/>
                    <a:pt x="1024" y="2038"/>
                  </a:cubicBezTo>
                  <a:cubicBezTo>
                    <a:pt x="1113" y="2057"/>
                    <a:pt x="1202" y="2072"/>
                    <a:pt x="1278" y="2081"/>
                  </a:cubicBezTo>
                  <a:cubicBezTo>
                    <a:pt x="1335" y="2085"/>
                    <a:pt x="1391" y="2085"/>
                    <a:pt x="1448" y="2085"/>
                  </a:cubicBezTo>
                  <a:cubicBezTo>
                    <a:pt x="2301" y="2085"/>
                    <a:pt x="3701" y="1500"/>
                    <a:pt x="2513" y="1472"/>
                  </a:cubicBezTo>
                  <a:cubicBezTo>
                    <a:pt x="1589" y="1449"/>
                    <a:pt x="773" y="505"/>
                    <a:pt x="40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2"/>
            <p:cNvSpPr/>
            <p:nvPr/>
          </p:nvSpPr>
          <p:spPr>
            <a:xfrm>
              <a:off x="4185832" y="1663652"/>
              <a:ext cx="84408" cy="185499"/>
            </a:xfrm>
            <a:custGeom>
              <a:rect b="b" l="l" r="r" t="t"/>
              <a:pathLst>
                <a:path extrusionOk="0" h="3547" w="1614">
                  <a:moveTo>
                    <a:pt x="556" y="0"/>
                  </a:moveTo>
                  <a:lnTo>
                    <a:pt x="108" y="273"/>
                  </a:lnTo>
                  <a:cubicBezTo>
                    <a:pt x="108" y="273"/>
                    <a:pt x="1" y="2928"/>
                    <a:pt x="321" y="3546"/>
                  </a:cubicBezTo>
                  <a:lnTo>
                    <a:pt x="680" y="3523"/>
                  </a:lnTo>
                  <a:cubicBezTo>
                    <a:pt x="708" y="3485"/>
                    <a:pt x="736" y="3438"/>
                    <a:pt x="769" y="3381"/>
                  </a:cubicBezTo>
                  <a:cubicBezTo>
                    <a:pt x="1613" y="1901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2"/>
            <p:cNvSpPr/>
            <p:nvPr/>
          </p:nvSpPr>
          <p:spPr>
            <a:xfrm>
              <a:off x="4209993" y="1833251"/>
              <a:ext cx="87598" cy="118768"/>
            </a:xfrm>
            <a:custGeom>
              <a:rect b="b" l="l" r="r" t="t"/>
              <a:pathLst>
                <a:path extrusionOk="0" h="2271" w="1675">
                  <a:moveTo>
                    <a:pt x="945" y="0"/>
                  </a:moveTo>
                  <a:cubicBezTo>
                    <a:pt x="582" y="0"/>
                    <a:pt x="175" y="242"/>
                    <a:pt x="175" y="242"/>
                  </a:cubicBezTo>
                  <a:lnTo>
                    <a:pt x="0" y="2270"/>
                  </a:lnTo>
                  <a:cubicBezTo>
                    <a:pt x="0" y="2270"/>
                    <a:pt x="1674" y="1242"/>
                    <a:pt x="1467" y="416"/>
                  </a:cubicBezTo>
                  <a:cubicBezTo>
                    <a:pt x="1388" y="98"/>
                    <a:pt x="1176" y="0"/>
                    <a:pt x="945" y="0"/>
                  </a:cubicBezTo>
                  <a:close/>
                </a:path>
              </a:pathLst>
            </a:custGeom>
            <a:solidFill>
              <a:srgbClr val="FDDDE2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2"/>
            <p:cNvSpPr/>
            <p:nvPr/>
          </p:nvSpPr>
          <p:spPr>
            <a:xfrm>
              <a:off x="4209522" y="1832833"/>
              <a:ext cx="78708" cy="119657"/>
            </a:xfrm>
            <a:custGeom>
              <a:rect b="b" l="l" r="r" t="t"/>
              <a:pathLst>
                <a:path extrusionOk="0" h="2288" w="1505">
                  <a:moveTo>
                    <a:pt x="952" y="19"/>
                  </a:moveTo>
                  <a:cubicBezTo>
                    <a:pt x="1065" y="19"/>
                    <a:pt x="1178" y="43"/>
                    <a:pt x="1268" y="104"/>
                  </a:cubicBezTo>
                  <a:cubicBezTo>
                    <a:pt x="1358" y="170"/>
                    <a:pt x="1429" y="269"/>
                    <a:pt x="1472" y="429"/>
                  </a:cubicBezTo>
                  <a:cubicBezTo>
                    <a:pt x="1481" y="477"/>
                    <a:pt x="1485" y="524"/>
                    <a:pt x="1485" y="570"/>
                  </a:cubicBezTo>
                  <a:cubicBezTo>
                    <a:pt x="1485" y="769"/>
                    <a:pt x="1396" y="971"/>
                    <a:pt x="1254" y="1169"/>
                  </a:cubicBezTo>
                  <a:cubicBezTo>
                    <a:pt x="1047" y="1462"/>
                    <a:pt x="736" y="1741"/>
                    <a:pt x="471" y="1943"/>
                  </a:cubicBezTo>
                  <a:cubicBezTo>
                    <a:pt x="344" y="2042"/>
                    <a:pt x="227" y="2127"/>
                    <a:pt x="142" y="2183"/>
                  </a:cubicBezTo>
                  <a:cubicBezTo>
                    <a:pt x="99" y="2212"/>
                    <a:pt x="61" y="2231"/>
                    <a:pt x="38" y="2250"/>
                  </a:cubicBezTo>
                  <a:cubicBezTo>
                    <a:pt x="32" y="2253"/>
                    <a:pt x="25" y="2258"/>
                    <a:pt x="20" y="2261"/>
                  </a:cubicBezTo>
                  <a:lnTo>
                    <a:pt x="20" y="2261"/>
                  </a:lnTo>
                  <a:lnTo>
                    <a:pt x="192" y="255"/>
                  </a:lnTo>
                  <a:lnTo>
                    <a:pt x="192" y="255"/>
                  </a:lnTo>
                  <a:cubicBezTo>
                    <a:pt x="192" y="255"/>
                    <a:pt x="193" y="255"/>
                    <a:pt x="193" y="255"/>
                  </a:cubicBezTo>
                  <a:cubicBezTo>
                    <a:pt x="216" y="241"/>
                    <a:pt x="321" y="185"/>
                    <a:pt x="462" y="128"/>
                  </a:cubicBezTo>
                  <a:cubicBezTo>
                    <a:pt x="608" y="71"/>
                    <a:pt x="787" y="19"/>
                    <a:pt x="952" y="19"/>
                  </a:cubicBezTo>
                  <a:close/>
                  <a:moveTo>
                    <a:pt x="952" y="0"/>
                  </a:moveTo>
                  <a:cubicBezTo>
                    <a:pt x="769" y="0"/>
                    <a:pt x="575" y="61"/>
                    <a:pt x="429" y="118"/>
                  </a:cubicBezTo>
                  <a:cubicBezTo>
                    <a:pt x="283" y="179"/>
                    <a:pt x="179" y="241"/>
                    <a:pt x="179" y="241"/>
                  </a:cubicBezTo>
                  <a:cubicBezTo>
                    <a:pt x="175" y="246"/>
                    <a:pt x="175" y="246"/>
                    <a:pt x="175" y="250"/>
                  </a:cubicBezTo>
                  <a:lnTo>
                    <a:pt x="0" y="2278"/>
                  </a:lnTo>
                  <a:cubicBezTo>
                    <a:pt x="0" y="2283"/>
                    <a:pt x="0" y="2287"/>
                    <a:pt x="5" y="2287"/>
                  </a:cubicBezTo>
                  <a:lnTo>
                    <a:pt x="14" y="2287"/>
                  </a:lnTo>
                  <a:cubicBezTo>
                    <a:pt x="14" y="2287"/>
                    <a:pt x="386" y="2056"/>
                    <a:pt x="759" y="1731"/>
                  </a:cubicBezTo>
                  <a:cubicBezTo>
                    <a:pt x="943" y="1565"/>
                    <a:pt x="1132" y="1377"/>
                    <a:pt x="1274" y="1179"/>
                  </a:cubicBezTo>
                  <a:cubicBezTo>
                    <a:pt x="1409" y="981"/>
                    <a:pt x="1504" y="773"/>
                    <a:pt x="1504" y="570"/>
                  </a:cubicBezTo>
                  <a:cubicBezTo>
                    <a:pt x="1504" y="524"/>
                    <a:pt x="1500" y="472"/>
                    <a:pt x="1485" y="424"/>
                  </a:cubicBezTo>
                  <a:cubicBezTo>
                    <a:pt x="1448" y="264"/>
                    <a:pt x="1372" y="156"/>
                    <a:pt x="1278" y="89"/>
                  </a:cubicBezTo>
                  <a:cubicBezTo>
                    <a:pt x="1183" y="24"/>
                    <a:pt x="1070" y="0"/>
                    <a:pt x="952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2"/>
            <p:cNvSpPr/>
            <p:nvPr/>
          </p:nvSpPr>
          <p:spPr>
            <a:xfrm>
              <a:off x="3675309" y="2663414"/>
              <a:ext cx="170490" cy="183303"/>
            </a:xfrm>
            <a:custGeom>
              <a:rect b="b" l="l" r="r" t="t"/>
              <a:pathLst>
                <a:path extrusionOk="0" h="3505" w="3260">
                  <a:moveTo>
                    <a:pt x="1000" y="0"/>
                  </a:moveTo>
                  <a:lnTo>
                    <a:pt x="1" y="1349"/>
                  </a:lnTo>
                  <a:cubicBezTo>
                    <a:pt x="1104" y="2807"/>
                    <a:pt x="2104" y="3504"/>
                    <a:pt x="2104" y="3504"/>
                  </a:cubicBezTo>
                  <a:cubicBezTo>
                    <a:pt x="2104" y="3504"/>
                    <a:pt x="2420" y="3491"/>
                    <a:pt x="2839" y="2873"/>
                  </a:cubicBezTo>
                  <a:cubicBezTo>
                    <a:pt x="3259" y="2255"/>
                    <a:pt x="2825" y="1547"/>
                    <a:pt x="2825" y="1547"/>
                  </a:cubicBezTo>
                  <a:cubicBezTo>
                    <a:pt x="2099" y="1194"/>
                    <a:pt x="1477" y="666"/>
                    <a:pt x="1000" y="0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2"/>
            <p:cNvSpPr/>
            <p:nvPr/>
          </p:nvSpPr>
          <p:spPr>
            <a:xfrm>
              <a:off x="3542632" y="2078733"/>
              <a:ext cx="263893" cy="655288"/>
            </a:xfrm>
            <a:custGeom>
              <a:rect b="b" l="l" r="r" t="t"/>
              <a:pathLst>
                <a:path extrusionOk="0" h="12530" w="5046">
                  <a:moveTo>
                    <a:pt x="4401" y="1"/>
                  </a:moveTo>
                  <a:cubicBezTo>
                    <a:pt x="4390" y="1"/>
                    <a:pt x="4381" y="4"/>
                    <a:pt x="4371" y="10"/>
                  </a:cubicBezTo>
                  <a:cubicBezTo>
                    <a:pt x="1028" y="1094"/>
                    <a:pt x="0" y="8158"/>
                    <a:pt x="1429" y="10799"/>
                  </a:cubicBezTo>
                  <a:cubicBezTo>
                    <a:pt x="1788" y="11463"/>
                    <a:pt x="2164" y="12039"/>
                    <a:pt x="2538" y="12529"/>
                  </a:cubicBezTo>
                  <a:lnTo>
                    <a:pt x="3537" y="11180"/>
                  </a:lnTo>
                  <a:cubicBezTo>
                    <a:pt x="2532" y="9785"/>
                    <a:pt x="2151" y="7809"/>
                    <a:pt x="2684" y="5645"/>
                  </a:cubicBezTo>
                  <a:cubicBezTo>
                    <a:pt x="3457" y="2518"/>
                    <a:pt x="4560" y="2352"/>
                    <a:pt x="4758" y="1834"/>
                  </a:cubicBezTo>
                  <a:cubicBezTo>
                    <a:pt x="5046" y="1090"/>
                    <a:pt x="4604" y="1"/>
                    <a:pt x="4401" y="1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2"/>
            <p:cNvSpPr/>
            <p:nvPr/>
          </p:nvSpPr>
          <p:spPr>
            <a:xfrm>
              <a:off x="3839260" y="2126010"/>
              <a:ext cx="170228" cy="166463"/>
            </a:xfrm>
            <a:custGeom>
              <a:rect b="b" l="l" r="r" t="t"/>
              <a:pathLst>
                <a:path extrusionOk="0" h="3183" w="3255">
                  <a:moveTo>
                    <a:pt x="1" y="1"/>
                  </a:moveTo>
                  <a:lnTo>
                    <a:pt x="1" y="1"/>
                  </a:lnTo>
                  <a:cubicBezTo>
                    <a:pt x="375" y="1285"/>
                    <a:pt x="1133" y="3183"/>
                    <a:pt x="2068" y="3183"/>
                  </a:cubicBezTo>
                  <a:cubicBezTo>
                    <a:pt x="2136" y="3183"/>
                    <a:pt x="2205" y="3173"/>
                    <a:pt x="2275" y="3152"/>
                  </a:cubicBezTo>
                  <a:cubicBezTo>
                    <a:pt x="3255" y="2845"/>
                    <a:pt x="2604" y="1161"/>
                    <a:pt x="2053" y="57"/>
                  </a:cubicBezTo>
                  <a:cubicBezTo>
                    <a:pt x="1874" y="288"/>
                    <a:pt x="1638" y="543"/>
                    <a:pt x="1383" y="690"/>
                  </a:cubicBezTo>
                  <a:cubicBezTo>
                    <a:pt x="1333" y="720"/>
                    <a:pt x="1275" y="734"/>
                    <a:pt x="1212" y="734"/>
                  </a:cubicBezTo>
                  <a:cubicBezTo>
                    <a:pt x="878" y="734"/>
                    <a:pt x="386" y="354"/>
                    <a:pt x="1" y="1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2"/>
            <p:cNvSpPr/>
            <p:nvPr/>
          </p:nvSpPr>
          <p:spPr>
            <a:xfrm>
              <a:off x="3579606" y="1616271"/>
              <a:ext cx="652150" cy="548130"/>
            </a:xfrm>
            <a:custGeom>
              <a:rect b="b" l="l" r="r" t="t"/>
              <a:pathLst>
                <a:path extrusionOk="0" h="10481" w="12470">
                  <a:moveTo>
                    <a:pt x="5740" y="1"/>
                  </a:moveTo>
                  <a:cubicBezTo>
                    <a:pt x="5740" y="1"/>
                    <a:pt x="5542" y="1072"/>
                    <a:pt x="5174" y="2232"/>
                  </a:cubicBezTo>
                  <a:cubicBezTo>
                    <a:pt x="4802" y="3396"/>
                    <a:pt x="3377" y="5061"/>
                    <a:pt x="3377" y="5061"/>
                  </a:cubicBezTo>
                  <a:cubicBezTo>
                    <a:pt x="2757" y="4393"/>
                    <a:pt x="2121" y="4058"/>
                    <a:pt x="1583" y="4058"/>
                  </a:cubicBezTo>
                  <a:cubicBezTo>
                    <a:pt x="900" y="4058"/>
                    <a:pt x="375" y="4596"/>
                    <a:pt x="241" y="5673"/>
                  </a:cubicBezTo>
                  <a:cubicBezTo>
                    <a:pt x="1" y="7602"/>
                    <a:pt x="3651" y="7593"/>
                    <a:pt x="3938" y="7767"/>
                  </a:cubicBezTo>
                  <a:cubicBezTo>
                    <a:pt x="4221" y="7942"/>
                    <a:pt x="4754" y="8079"/>
                    <a:pt x="4735" y="8655"/>
                  </a:cubicBezTo>
                  <a:cubicBezTo>
                    <a:pt x="4726" y="8796"/>
                    <a:pt x="4811" y="9220"/>
                    <a:pt x="4966" y="9748"/>
                  </a:cubicBezTo>
                  <a:cubicBezTo>
                    <a:pt x="5351" y="10101"/>
                    <a:pt x="5843" y="10481"/>
                    <a:pt x="6177" y="10481"/>
                  </a:cubicBezTo>
                  <a:cubicBezTo>
                    <a:pt x="6240" y="10481"/>
                    <a:pt x="6298" y="10467"/>
                    <a:pt x="6348" y="10437"/>
                  </a:cubicBezTo>
                  <a:cubicBezTo>
                    <a:pt x="6603" y="10290"/>
                    <a:pt x="6839" y="10035"/>
                    <a:pt x="7018" y="9804"/>
                  </a:cubicBezTo>
                  <a:cubicBezTo>
                    <a:pt x="6772" y="9314"/>
                    <a:pt x="6550" y="8942"/>
                    <a:pt x="6509" y="8847"/>
                  </a:cubicBezTo>
                  <a:cubicBezTo>
                    <a:pt x="6206" y="8187"/>
                    <a:pt x="7494" y="8215"/>
                    <a:pt x="9795" y="8126"/>
                  </a:cubicBezTo>
                  <a:cubicBezTo>
                    <a:pt x="12096" y="8041"/>
                    <a:pt x="12470" y="5367"/>
                    <a:pt x="12313" y="4075"/>
                  </a:cubicBezTo>
                  <a:cubicBezTo>
                    <a:pt x="12158" y="2783"/>
                    <a:pt x="11700" y="1179"/>
                    <a:pt x="11700" y="1179"/>
                  </a:cubicBezTo>
                  <a:cubicBezTo>
                    <a:pt x="11581" y="1241"/>
                    <a:pt x="11441" y="1266"/>
                    <a:pt x="11291" y="1266"/>
                  </a:cubicBezTo>
                  <a:cubicBezTo>
                    <a:pt x="10635" y="1266"/>
                    <a:pt x="9795" y="789"/>
                    <a:pt x="9795" y="789"/>
                  </a:cubicBezTo>
                  <a:cubicBezTo>
                    <a:pt x="9795" y="789"/>
                    <a:pt x="9687" y="1179"/>
                    <a:pt x="8786" y="1312"/>
                  </a:cubicBezTo>
                  <a:cubicBezTo>
                    <a:pt x="8746" y="1317"/>
                    <a:pt x="8705" y="1320"/>
                    <a:pt x="8661" y="1320"/>
                  </a:cubicBezTo>
                  <a:cubicBezTo>
                    <a:pt x="7706" y="1320"/>
                    <a:pt x="5740" y="1"/>
                    <a:pt x="5740" y="1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2"/>
            <p:cNvSpPr/>
            <p:nvPr/>
          </p:nvSpPr>
          <p:spPr>
            <a:xfrm>
              <a:off x="3846163" y="1736920"/>
              <a:ext cx="100986" cy="48480"/>
            </a:xfrm>
            <a:custGeom>
              <a:rect b="b" l="l" r="r" t="t"/>
              <a:pathLst>
                <a:path extrusionOk="0" h="927" w="1931">
                  <a:moveTo>
                    <a:pt x="1206" y="1"/>
                  </a:moveTo>
                  <a:cubicBezTo>
                    <a:pt x="668" y="1"/>
                    <a:pt x="1" y="304"/>
                    <a:pt x="82" y="698"/>
                  </a:cubicBezTo>
                  <a:cubicBezTo>
                    <a:pt x="110" y="846"/>
                    <a:pt x="425" y="927"/>
                    <a:pt x="781" y="927"/>
                  </a:cubicBezTo>
                  <a:cubicBezTo>
                    <a:pt x="1310" y="927"/>
                    <a:pt x="1930" y="749"/>
                    <a:pt x="1841" y="349"/>
                  </a:cubicBezTo>
                  <a:cubicBezTo>
                    <a:pt x="1787" y="103"/>
                    <a:pt x="1518" y="1"/>
                    <a:pt x="1206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2"/>
            <p:cNvSpPr/>
            <p:nvPr/>
          </p:nvSpPr>
          <p:spPr>
            <a:xfrm>
              <a:off x="4131705" y="1765160"/>
              <a:ext cx="73896" cy="44034"/>
            </a:xfrm>
            <a:custGeom>
              <a:rect b="b" l="l" r="r" t="t"/>
              <a:pathLst>
                <a:path extrusionOk="0" h="842" w="1413">
                  <a:moveTo>
                    <a:pt x="580" y="1"/>
                  </a:moveTo>
                  <a:cubicBezTo>
                    <a:pt x="404" y="1"/>
                    <a:pt x="238" y="79"/>
                    <a:pt x="130" y="280"/>
                  </a:cubicBezTo>
                  <a:cubicBezTo>
                    <a:pt x="0" y="519"/>
                    <a:pt x="706" y="841"/>
                    <a:pt x="1116" y="841"/>
                  </a:cubicBezTo>
                  <a:cubicBezTo>
                    <a:pt x="1273" y="841"/>
                    <a:pt x="1387" y="794"/>
                    <a:pt x="1393" y="676"/>
                  </a:cubicBezTo>
                  <a:cubicBezTo>
                    <a:pt x="1413" y="387"/>
                    <a:pt x="971" y="1"/>
                    <a:pt x="580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2"/>
            <p:cNvSpPr/>
            <p:nvPr/>
          </p:nvSpPr>
          <p:spPr>
            <a:xfrm>
              <a:off x="4034119" y="1826034"/>
              <a:ext cx="57057" cy="115316"/>
            </a:xfrm>
            <a:custGeom>
              <a:rect b="b" l="l" r="r" t="t"/>
              <a:pathLst>
                <a:path extrusionOk="0" h="2205" w="1091">
                  <a:moveTo>
                    <a:pt x="756" y="1"/>
                  </a:moveTo>
                  <a:cubicBezTo>
                    <a:pt x="753" y="1"/>
                    <a:pt x="749" y="3"/>
                    <a:pt x="745" y="3"/>
                  </a:cubicBezTo>
                  <a:cubicBezTo>
                    <a:pt x="745" y="3"/>
                    <a:pt x="571" y="258"/>
                    <a:pt x="397" y="550"/>
                  </a:cubicBezTo>
                  <a:cubicBezTo>
                    <a:pt x="308" y="696"/>
                    <a:pt x="223" y="852"/>
                    <a:pt x="157" y="994"/>
                  </a:cubicBezTo>
                  <a:cubicBezTo>
                    <a:pt x="90" y="1135"/>
                    <a:pt x="48" y="1262"/>
                    <a:pt x="48" y="1347"/>
                  </a:cubicBezTo>
                  <a:cubicBezTo>
                    <a:pt x="48" y="1384"/>
                    <a:pt x="53" y="1412"/>
                    <a:pt x="72" y="1432"/>
                  </a:cubicBezTo>
                  <a:cubicBezTo>
                    <a:pt x="90" y="1455"/>
                    <a:pt x="118" y="1464"/>
                    <a:pt x="151" y="1464"/>
                  </a:cubicBezTo>
                  <a:cubicBezTo>
                    <a:pt x="171" y="1464"/>
                    <a:pt x="190" y="1464"/>
                    <a:pt x="214" y="1460"/>
                  </a:cubicBezTo>
                  <a:cubicBezTo>
                    <a:pt x="468" y="1399"/>
                    <a:pt x="680" y="1351"/>
                    <a:pt x="830" y="1351"/>
                  </a:cubicBezTo>
                  <a:cubicBezTo>
                    <a:pt x="911" y="1351"/>
                    <a:pt x="967" y="1366"/>
                    <a:pt x="1010" y="1394"/>
                  </a:cubicBezTo>
                  <a:cubicBezTo>
                    <a:pt x="1028" y="1408"/>
                    <a:pt x="1043" y="1427"/>
                    <a:pt x="1052" y="1455"/>
                  </a:cubicBezTo>
                  <a:cubicBezTo>
                    <a:pt x="1062" y="1479"/>
                    <a:pt x="1071" y="1507"/>
                    <a:pt x="1071" y="1545"/>
                  </a:cubicBezTo>
                  <a:cubicBezTo>
                    <a:pt x="1071" y="1554"/>
                    <a:pt x="1067" y="1564"/>
                    <a:pt x="1067" y="1573"/>
                  </a:cubicBezTo>
                  <a:cubicBezTo>
                    <a:pt x="1067" y="1610"/>
                    <a:pt x="1048" y="1649"/>
                    <a:pt x="1015" y="1686"/>
                  </a:cubicBezTo>
                  <a:cubicBezTo>
                    <a:pt x="963" y="1752"/>
                    <a:pt x="873" y="1819"/>
                    <a:pt x="769" y="1880"/>
                  </a:cubicBezTo>
                  <a:cubicBezTo>
                    <a:pt x="614" y="1969"/>
                    <a:pt x="421" y="2045"/>
                    <a:pt x="270" y="2097"/>
                  </a:cubicBezTo>
                  <a:cubicBezTo>
                    <a:pt x="194" y="2125"/>
                    <a:pt x="129" y="2148"/>
                    <a:pt x="81" y="2163"/>
                  </a:cubicBezTo>
                  <a:cubicBezTo>
                    <a:pt x="57" y="2172"/>
                    <a:pt x="38" y="2176"/>
                    <a:pt x="29" y="2182"/>
                  </a:cubicBezTo>
                  <a:cubicBezTo>
                    <a:pt x="16" y="2182"/>
                    <a:pt x="5" y="2186"/>
                    <a:pt x="5" y="2186"/>
                  </a:cubicBezTo>
                  <a:cubicBezTo>
                    <a:pt x="1" y="2186"/>
                    <a:pt x="1" y="2191"/>
                    <a:pt x="1" y="2196"/>
                  </a:cubicBezTo>
                  <a:cubicBezTo>
                    <a:pt x="1" y="2200"/>
                    <a:pt x="5" y="2205"/>
                    <a:pt x="16" y="2205"/>
                  </a:cubicBezTo>
                  <a:cubicBezTo>
                    <a:pt x="16" y="2205"/>
                    <a:pt x="275" y="2130"/>
                    <a:pt x="538" y="2012"/>
                  </a:cubicBezTo>
                  <a:cubicBezTo>
                    <a:pt x="671" y="1956"/>
                    <a:pt x="802" y="1889"/>
                    <a:pt x="906" y="1814"/>
                  </a:cubicBezTo>
                  <a:cubicBezTo>
                    <a:pt x="958" y="1776"/>
                    <a:pt x="1000" y="1738"/>
                    <a:pt x="1034" y="1701"/>
                  </a:cubicBezTo>
                  <a:cubicBezTo>
                    <a:pt x="1062" y="1658"/>
                    <a:pt x="1085" y="1616"/>
                    <a:pt x="1085" y="1573"/>
                  </a:cubicBezTo>
                  <a:cubicBezTo>
                    <a:pt x="1085" y="1564"/>
                    <a:pt x="1091" y="1554"/>
                    <a:pt x="1091" y="1545"/>
                  </a:cubicBezTo>
                  <a:cubicBezTo>
                    <a:pt x="1091" y="1507"/>
                    <a:pt x="1081" y="1475"/>
                    <a:pt x="1071" y="1446"/>
                  </a:cubicBezTo>
                  <a:cubicBezTo>
                    <a:pt x="1052" y="1403"/>
                    <a:pt x="1024" y="1375"/>
                    <a:pt x="982" y="1361"/>
                  </a:cubicBezTo>
                  <a:cubicBezTo>
                    <a:pt x="939" y="1342"/>
                    <a:pt x="893" y="1333"/>
                    <a:pt x="830" y="1333"/>
                  </a:cubicBezTo>
                  <a:cubicBezTo>
                    <a:pt x="680" y="1333"/>
                    <a:pt x="463" y="1380"/>
                    <a:pt x="208" y="1441"/>
                  </a:cubicBezTo>
                  <a:cubicBezTo>
                    <a:pt x="185" y="1446"/>
                    <a:pt x="171" y="1446"/>
                    <a:pt x="151" y="1446"/>
                  </a:cubicBezTo>
                  <a:cubicBezTo>
                    <a:pt x="118" y="1446"/>
                    <a:pt x="100" y="1436"/>
                    <a:pt x="86" y="1423"/>
                  </a:cubicBezTo>
                  <a:cubicBezTo>
                    <a:pt x="72" y="1403"/>
                    <a:pt x="66" y="1380"/>
                    <a:pt x="66" y="1347"/>
                  </a:cubicBezTo>
                  <a:cubicBezTo>
                    <a:pt x="66" y="1266"/>
                    <a:pt x="109" y="1140"/>
                    <a:pt x="175" y="1003"/>
                  </a:cubicBezTo>
                  <a:cubicBezTo>
                    <a:pt x="270" y="790"/>
                    <a:pt x="421" y="545"/>
                    <a:pt x="543" y="352"/>
                  </a:cubicBezTo>
                  <a:cubicBezTo>
                    <a:pt x="604" y="252"/>
                    <a:pt x="656" y="167"/>
                    <a:pt x="699" y="111"/>
                  </a:cubicBezTo>
                  <a:cubicBezTo>
                    <a:pt x="717" y="78"/>
                    <a:pt x="732" y="54"/>
                    <a:pt x="745" y="41"/>
                  </a:cubicBezTo>
                  <a:cubicBezTo>
                    <a:pt x="756" y="26"/>
                    <a:pt x="765" y="17"/>
                    <a:pt x="765" y="17"/>
                  </a:cubicBezTo>
                  <a:cubicBezTo>
                    <a:pt x="765" y="12"/>
                    <a:pt x="765" y="8"/>
                    <a:pt x="760" y="3"/>
                  </a:cubicBezTo>
                  <a:cubicBezTo>
                    <a:pt x="759" y="1"/>
                    <a:pt x="757" y="1"/>
                    <a:pt x="756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2"/>
            <p:cNvSpPr/>
            <p:nvPr/>
          </p:nvSpPr>
          <p:spPr>
            <a:xfrm>
              <a:off x="3996413" y="1963575"/>
              <a:ext cx="71334" cy="17258"/>
            </a:xfrm>
            <a:custGeom>
              <a:rect b="b" l="l" r="r" t="t"/>
              <a:pathLst>
                <a:path extrusionOk="0" h="330" w="1364">
                  <a:moveTo>
                    <a:pt x="12" y="0"/>
                  </a:moveTo>
                  <a:cubicBezTo>
                    <a:pt x="10" y="0"/>
                    <a:pt x="8" y="2"/>
                    <a:pt x="5" y="5"/>
                  </a:cubicBezTo>
                  <a:cubicBezTo>
                    <a:pt x="1" y="9"/>
                    <a:pt x="1" y="14"/>
                    <a:pt x="5" y="18"/>
                  </a:cubicBezTo>
                  <a:cubicBezTo>
                    <a:pt x="5" y="18"/>
                    <a:pt x="80" y="94"/>
                    <a:pt x="203" y="174"/>
                  </a:cubicBezTo>
                  <a:cubicBezTo>
                    <a:pt x="321" y="249"/>
                    <a:pt x="486" y="329"/>
                    <a:pt x="656" y="329"/>
                  </a:cubicBezTo>
                  <a:cubicBezTo>
                    <a:pt x="689" y="329"/>
                    <a:pt x="722" y="325"/>
                    <a:pt x="759" y="320"/>
                  </a:cubicBezTo>
                  <a:cubicBezTo>
                    <a:pt x="1133" y="245"/>
                    <a:pt x="1359" y="70"/>
                    <a:pt x="1359" y="70"/>
                  </a:cubicBezTo>
                  <a:cubicBezTo>
                    <a:pt x="1364" y="66"/>
                    <a:pt x="1364" y="61"/>
                    <a:pt x="1359" y="56"/>
                  </a:cubicBezTo>
                  <a:cubicBezTo>
                    <a:pt x="1353" y="51"/>
                    <a:pt x="1349" y="51"/>
                    <a:pt x="1344" y="51"/>
                  </a:cubicBezTo>
                  <a:lnTo>
                    <a:pt x="1344" y="56"/>
                  </a:lnTo>
                  <a:cubicBezTo>
                    <a:pt x="1316" y="75"/>
                    <a:pt x="1099" y="231"/>
                    <a:pt x="755" y="301"/>
                  </a:cubicBezTo>
                  <a:cubicBezTo>
                    <a:pt x="722" y="306"/>
                    <a:pt x="689" y="310"/>
                    <a:pt x="656" y="310"/>
                  </a:cubicBezTo>
                  <a:cubicBezTo>
                    <a:pt x="491" y="310"/>
                    <a:pt x="330" y="236"/>
                    <a:pt x="212" y="155"/>
                  </a:cubicBezTo>
                  <a:cubicBezTo>
                    <a:pt x="151" y="118"/>
                    <a:pt x="104" y="79"/>
                    <a:pt x="71" y="51"/>
                  </a:cubicBezTo>
                  <a:cubicBezTo>
                    <a:pt x="52" y="37"/>
                    <a:pt x="43" y="27"/>
                    <a:pt x="34" y="18"/>
                  </a:cubicBezTo>
                  <a:cubicBezTo>
                    <a:pt x="29" y="14"/>
                    <a:pt x="23" y="9"/>
                    <a:pt x="19" y="9"/>
                  </a:cubicBezTo>
                  <a:lnTo>
                    <a:pt x="19" y="5"/>
                  </a:lnTo>
                  <a:cubicBezTo>
                    <a:pt x="17" y="2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2"/>
            <p:cNvSpPr/>
            <p:nvPr/>
          </p:nvSpPr>
          <p:spPr>
            <a:xfrm>
              <a:off x="3884183" y="1861073"/>
              <a:ext cx="34098" cy="48375"/>
            </a:xfrm>
            <a:custGeom>
              <a:rect b="b" l="l" r="r" t="t"/>
              <a:pathLst>
                <a:path extrusionOk="0" h="925" w="652">
                  <a:moveTo>
                    <a:pt x="366" y="0"/>
                  </a:moveTo>
                  <a:cubicBezTo>
                    <a:pt x="218" y="0"/>
                    <a:pt x="74" y="182"/>
                    <a:pt x="38" y="418"/>
                  </a:cubicBezTo>
                  <a:cubicBezTo>
                    <a:pt x="1" y="672"/>
                    <a:pt x="99" y="899"/>
                    <a:pt x="260" y="922"/>
                  </a:cubicBezTo>
                  <a:cubicBezTo>
                    <a:pt x="269" y="924"/>
                    <a:pt x="278" y="924"/>
                    <a:pt x="288" y="924"/>
                  </a:cubicBezTo>
                  <a:cubicBezTo>
                    <a:pt x="439" y="924"/>
                    <a:pt x="583" y="743"/>
                    <a:pt x="619" y="502"/>
                  </a:cubicBezTo>
                  <a:cubicBezTo>
                    <a:pt x="652" y="248"/>
                    <a:pt x="552" y="26"/>
                    <a:pt x="393" y="2"/>
                  </a:cubicBezTo>
                  <a:cubicBezTo>
                    <a:pt x="384" y="1"/>
                    <a:pt x="375" y="0"/>
                    <a:pt x="366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2"/>
            <p:cNvSpPr/>
            <p:nvPr/>
          </p:nvSpPr>
          <p:spPr>
            <a:xfrm>
              <a:off x="4126893" y="1877861"/>
              <a:ext cx="34307" cy="48323"/>
            </a:xfrm>
            <a:custGeom>
              <a:rect b="b" l="l" r="r" t="t"/>
              <a:pathLst>
                <a:path extrusionOk="0" h="924" w="656">
                  <a:moveTo>
                    <a:pt x="369" y="1"/>
                  </a:moveTo>
                  <a:cubicBezTo>
                    <a:pt x="218" y="1"/>
                    <a:pt x="73" y="181"/>
                    <a:pt x="38" y="421"/>
                  </a:cubicBezTo>
                  <a:cubicBezTo>
                    <a:pt x="0" y="676"/>
                    <a:pt x="103" y="898"/>
                    <a:pt x="259" y="922"/>
                  </a:cubicBezTo>
                  <a:cubicBezTo>
                    <a:pt x="269" y="923"/>
                    <a:pt x="278" y="924"/>
                    <a:pt x="287" y="924"/>
                  </a:cubicBezTo>
                  <a:cubicBezTo>
                    <a:pt x="438" y="924"/>
                    <a:pt x="582" y="742"/>
                    <a:pt x="618" y="506"/>
                  </a:cubicBezTo>
                  <a:cubicBezTo>
                    <a:pt x="656" y="252"/>
                    <a:pt x="551" y="25"/>
                    <a:pt x="396" y="3"/>
                  </a:cubicBezTo>
                  <a:cubicBezTo>
                    <a:pt x="387" y="1"/>
                    <a:pt x="378" y="1"/>
                    <a:pt x="369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2"/>
            <p:cNvSpPr/>
            <p:nvPr/>
          </p:nvSpPr>
          <p:spPr>
            <a:xfrm>
              <a:off x="3852125" y="1914678"/>
              <a:ext cx="74053" cy="67150"/>
            </a:xfrm>
            <a:custGeom>
              <a:rect b="b" l="l" r="r" t="t"/>
              <a:pathLst>
                <a:path extrusionOk="0" h="1284" w="1416">
                  <a:moveTo>
                    <a:pt x="708" y="0"/>
                  </a:moveTo>
                  <a:cubicBezTo>
                    <a:pt x="316" y="0"/>
                    <a:pt x="1" y="289"/>
                    <a:pt x="1" y="642"/>
                  </a:cubicBezTo>
                  <a:cubicBezTo>
                    <a:pt x="1" y="996"/>
                    <a:pt x="316" y="1284"/>
                    <a:pt x="708" y="1284"/>
                  </a:cubicBezTo>
                  <a:cubicBezTo>
                    <a:pt x="1100" y="1284"/>
                    <a:pt x="1415" y="996"/>
                    <a:pt x="1415" y="642"/>
                  </a:cubicBezTo>
                  <a:cubicBezTo>
                    <a:pt x="1415" y="289"/>
                    <a:pt x="1100" y="0"/>
                    <a:pt x="708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2"/>
            <p:cNvSpPr/>
            <p:nvPr/>
          </p:nvSpPr>
          <p:spPr>
            <a:xfrm>
              <a:off x="4107387" y="1932197"/>
              <a:ext cx="74053" cy="66889"/>
            </a:xfrm>
            <a:custGeom>
              <a:rect b="b" l="l" r="r" t="t"/>
              <a:pathLst>
                <a:path extrusionOk="0" h="1279" w="1416">
                  <a:moveTo>
                    <a:pt x="708" y="0"/>
                  </a:moveTo>
                  <a:cubicBezTo>
                    <a:pt x="317" y="0"/>
                    <a:pt x="1" y="283"/>
                    <a:pt x="1" y="642"/>
                  </a:cubicBezTo>
                  <a:cubicBezTo>
                    <a:pt x="1" y="995"/>
                    <a:pt x="317" y="1278"/>
                    <a:pt x="708" y="1278"/>
                  </a:cubicBezTo>
                  <a:cubicBezTo>
                    <a:pt x="1099" y="1278"/>
                    <a:pt x="1416" y="995"/>
                    <a:pt x="1416" y="642"/>
                  </a:cubicBezTo>
                  <a:cubicBezTo>
                    <a:pt x="1416" y="283"/>
                    <a:pt x="1099" y="0"/>
                    <a:pt x="708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2"/>
            <p:cNvSpPr/>
            <p:nvPr/>
          </p:nvSpPr>
          <p:spPr>
            <a:xfrm>
              <a:off x="3646703" y="1876710"/>
              <a:ext cx="88330" cy="83624"/>
            </a:xfrm>
            <a:custGeom>
              <a:rect b="b" l="l" r="r" t="t"/>
              <a:pathLst>
                <a:path extrusionOk="0" h="1599" w="1689">
                  <a:moveTo>
                    <a:pt x="797" y="1"/>
                  </a:moveTo>
                  <a:cubicBezTo>
                    <a:pt x="655" y="1"/>
                    <a:pt x="533" y="71"/>
                    <a:pt x="435" y="175"/>
                  </a:cubicBezTo>
                  <a:cubicBezTo>
                    <a:pt x="283" y="330"/>
                    <a:pt x="174" y="567"/>
                    <a:pt x="104" y="760"/>
                  </a:cubicBezTo>
                  <a:cubicBezTo>
                    <a:pt x="33" y="953"/>
                    <a:pt x="0" y="1109"/>
                    <a:pt x="0" y="1109"/>
                  </a:cubicBezTo>
                  <a:cubicBezTo>
                    <a:pt x="0" y="1113"/>
                    <a:pt x="5" y="1118"/>
                    <a:pt x="10" y="1118"/>
                  </a:cubicBezTo>
                  <a:cubicBezTo>
                    <a:pt x="15" y="1118"/>
                    <a:pt x="19" y="1118"/>
                    <a:pt x="19" y="1113"/>
                  </a:cubicBezTo>
                  <a:cubicBezTo>
                    <a:pt x="19" y="1113"/>
                    <a:pt x="19" y="1109"/>
                    <a:pt x="24" y="1100"/>
                  </a:cubicBezTo>
                  <a:cubicBezTo>
                    <a:pt x="39" y="1038"/>
                    <a:pt x="104" y="769"/>
                    <a:pt x="231" y="515"/>
                  </a:cubicBezTo>
                  <a:cubicBezTo>
                    <a:pt x="293" y="387"/>
                    <a:pt x="372" y="260"/>
                    <a:pt x="468" y="171"/>
                  </a:cubicBezTo>
                  <a:cubicBezTo>
                    <a:pt x="562" y="81"/>
                    <a:pt x="670" y="19"/>
                    <a:pt x="797" y="19"/>
                  </a:cubicBezTo>
                  <a:cubicBezTo>
                    <a:pt x="868" y="19"/>
                    <a:pt x="949" y="38"/>
                    <a:pt x="1038" y="90"/>
                  </a:cubicBezTo>
                  <a:cubicBezTo>
                    <a:pt x="1325" y="245"/>
                    <a:pt x="1482" y="449"/>
                    <a:pt x="1571" y="637"/>
                  </a:cubicBezTo>
                  <a:cubicBezTo>
                    <a:pt x="1656" y="821"/>
                    <a:pt x="1670" y="991"/>
                    <a:pt x="1670" y="1081"/>
                  </a:cubicBezTo>
                  <a:lnTo>
                    <a:pt x="1670" y="1133"/>
                  </a:lnTo>
                  <a:cubicBezTo>
                    <a:pt x="1670" y="1136"/>
                    <a:pt x="1669" y="1138"/>
                    <a:pt x="1668" y="1140"/>
                  </a:cubicBezTo>
                  <a:lnTo>
                    <a:pt x="1668" y="1140"/>
                  </a:lnTo>
                  <a:cubicBezTo>
                    <a:pt x="1623" y="1117"/>
                    <a:pt x="1449" y="1033"/>
                    <a:pt x="1284" y="1033"/>
                  </a:cubicBezTo>
                  <a:cubicBezTo>
                    <a:pt x="1232" y="1033"/>
                    <a:pt x="1179" y="1043"/>
                    <a:pt x="1132" y="1061"/>
                  </a:cubicBezTo>
                  <a:cubicBezTo>
                    <a:pt x="1086" y="1085"/>
                    <a:pt x="1043" y="1118"/>
                    <a:pt x="1010" y="1170"/>
                  </a:cubicBezTo>
                  <a:cubicBezTo>
                    <a:pt x="986" y="1207"/>
                    <a:pt x="977" y="1241"/>
                    <a:pt x="977" y="1274"/>
                  </a:cubicBezTo>
                  <a:cubicBezTo>
                    <a:pt x="977" y="1331"/>
                    <a:pt x="1010" y="1383"/>
                    <a:pt x="1052" y="1420"/>
                  </a:cubicBezTo>
                  <a:cubicBezTo>
                    <a:pt x="1123" y="1481"/>
                    <a:pt x="1221" y="1529"/>
                    <a:pt x="1306" y="1557"/>
                  </a:cubicBezTo>
                  <a:cubicBezTo>
                    <a:pt x="1387" y="1585"/>
                    <a:pt x="1453" y="1599"/>
                    <a:pt x="1453" y="1599"/>
                  </a:cubicBezTo>
                  <a:cubicBezTo>
                    <a:pt x="1458" y="1599"/>
                    <a:pt x="1467" y="1599"/>
                    <a:pt x="1467" y="1594"/>
                  </a:cubicBezTo>
                  <a:cubicBezTo>
                    <a:pt x="1467" y="1590"/>
                    <a:pt x="1462" y="1585"/>
                    <a:pt x="1458" y="1581"/>
                  </a:cubicBezTo>
                  <a:lnTo>
                    <a:pt x="1453" y="1581"/>
                  </a:lnTo>
                  <a:cubicBezTo>
                    <a:pt x="1430" y="1575"/>
                    <a:pt x="1312" y="1547"/>
                    <a:pt x="1203" y="1496"/>
                  </a:cubicBezTo>
                  <a:cubicBezTo>
                    <a:pt x="1151" y="1472"/>
                    <a:pt x="1099" y="1439"/>
                    <a:pt x="1057" y="1401"/>
                  </a:cubicBezTo>
                  <a:cubicBezTo>
                    <a:pt x="1019" y="1363"/>
                    <a:pt x="995" y="1320"/>
                    <a:pt x="995" y="1274"/>
                  </a:cubicBezTo>
                  <a:cubicBezTo>
                    <a:pt x="995" y="1246"/>
                    <a:pt x="1005" y="1213"/>
                    <a:pt x="1029" y="1179"/>
                  </a:cubicBezTo>
                  <a:cubicBezTo>
                    <a:pt x="1057" y="1133"/>
                    <a:pt x="1095" y="1100"/>
                    <a:pt x="1136" y="1081"/>
                  </a:cubicBezTo>
                  <a:cubicBezTo>
                    <a:pt x="1184" y="1061"/>
                    <a:pt x="1232" y="1052"/>
                    <a:pt x="1284" y="1052"/>
                  </a:cubicBezTo>
                  <a:cubicBezTo>
                    <a:pt x="1378" y="1052"/>
                    <a:pt x="1471" y="1081"/>
                    <a:pt x="1547" y="1109"/>
                  </a:cubicBezTo>
                  <a:cubicBezTo>
                    <a:pt x="1585" y="1118"/>
                    <a:pt x="1613" y="1133"/>
                    <a:pt x="1637" y="1146"/>
                  </a:cubicBezTo>
                  <a:cubicBezTo>
                    <a:pt x="1646" y="1151"/>
                    <a:pt x="1656" y="1156"/>
                    <a:pt x="1660" y="1156"/>
                  </a:cubicBezTo>
                  <a:lnTo>
                    <a:pt x="1670" y="1161"/>
                  </a:lnTo>
                  <a:lnTo>
                    <a:pt x="1680" y="1161"/>
                  </a:lnTo>
                  <a:cubicBezTo>
                    <a:pt x="1684" y="1161"/>
                    <a:pt x="1684" y="1156"/>
                    <a:pt x="1684" y="1156"/>
                  </a:cubicBezTo>
                  <a:cubicBezTo>
                    <a:pt x="1684" y="1156"/>
                    <a:pt x="1689" y="1128"/>
                    <a:pt x="1689" y="1081"/>
                  </a:cubicBezTo>
                  <a:cubicBezTo>
                    <a:pt x="1689" y="991"/>
                    <a:pt x="1674" y="817"/>
                    <a:pt x="1585" y="628"/>
                  </a:cubicBezTo>
                  <a:cubicBezTo>
                    <a:pt x="1500" y="439"/>
                    <a:pt x="1340" y="232"/>
                    <a:pt x="1047" y="71"/>
                  </a:cubicBezTo>
                  <a:cubicBezTo>
                    <a:pt x="958" y="25"/>
                    <a:pt x="873" y="1"/>
                    <a:pt x="797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2"/>
            <p:cNvSpPr/>
            <p:nvPr/>
          </p:nvSpPr>
          <p:spPr>
            <a:xfrm>
              <a:off x="1202188" y="2676279"/>
              <a:ext cx="658321" cy="462728"/>
            </a:xfrm>
            <a:custGeom>
              <a:rect b="b" l="l" r="r" t="t"/>
              <a:pathLst>
                <a:path extrusionOk="0" h="8848" w="12588">
                  <a:moveTo>
                    <a:pt x="4541" y="1"/>
                  </a:moveTo>
                  <a:cubicBezTo>
                    <a:pt x="3881" y="1"/>
                    <a:pt x="3169" y="107"/>
                    <a:pt x="2467" y="405"/>
                  </a:cubicBezTo>
                  <a:cubicBezTo>
                    <a:pt x="1" y="1452"/>
                    <a:pt x="298" y="8724"/>
                    <a:pt x="298" y="8724"/>
                  </a:cubicBezTo>
                  <a:lnTo>
                    <a:pt x="2514" y="8847"/>
                  </a:lnTo>
                  <a:cubicBezTo>
                    <a:pt x="2514" y="8847"/>
                    <a:pt x="2656" y="3269"/>
                    <a:pt x="3509" y="3093"/>
                  </a:cubicBezTo>
                  <a:cubicBezTo>
                    <a:pt x="3733" y="3050"/>
                    <a:pt x="3993" y="3032"/>
                    <a:pt x="4283" y="3032"/>
                  </a:cubicBezTo>
                  <a:cubicBezTo>
                    <a:pt x="4901" y="3032"/>
                    <a:pt x="5652" y="3112"/>
                    <a:pt x="6462" y="3193"/>
                  </a:cubicBezTo>
                  <a:cubicBezTo>
                    <a:pt x="7258" y="3271"/>
                    <a:pt x="8110" y="3349"/>
                    <a:pt x="8945" y="3349"/>
                  </a:cubicBezTo>
                  <a:cubicBezTo>
                    <a:pt x="9370" y="3349"/>
                    <a:pt x="9791" y="3328"/>
                    <a:pt x="10197" y="3278"/>
                  </a:cubicBezTo>
                  <a:cubicBezTo>
                    <a:pt x="12587" y="2980"/>
                    <a:pt x="11290" y="1915"/>
                    <a:pt x="11290" y="1915"/>
                  </a:cubicBezTo>
                  <a:lnTo>
                    <a:pt x="7527" y="674"/>
                  </a:lnTo>
                  <a:cubicBezTo>
                    <a:pt x="7527" y="674"/>
                    <a:pt x="6200" y="1"/>
                    <a:pt x="4541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2"/>
            <p:cNvSpPr/>
            <p:nvPr/>
          </p:nvSpPr>
          <p:spPr>
            <a:xfrm>
              <a:off x="1275927" y="2702166"/>
              <a:ext cx="488145" cy="359127"/>
            </a:xfrm>
            <a:custGeom>
              <a:rect b="b" l="l" r="r" t="t"/>
              <a:pathLst>
                <a:path extrusionOk="0" h="6867" w="9334">
                  <a:moveTo>
                    <a:pt x="5599" y="1"/>
                  </a:moveTo>
                  <a:cubicBezTo>
                    <a:pt x="4415" y="500"/>
                    <a:pt x="3165" y="943"/>
                    <a:pt x="2222" y="1080"/>
                  </a:cubicBezTo>
                  <a:cubicBezTo>
                    <a:pt x="288" y="1359"/>
                    <a:pt x="25" y="5136"/>
                    <a:pt x="1" y="6800"/>
                  </a:cubicBezTo>
                  <a:cubicBezTo>
                    <a:pt x="468" y="6829"/>
                    <a:pt x="921" y="6852"/>
                    <a:pt x="1165" y="6866"/>
                  </a:cubicBezTo>
                  <a:cubicBezTo>
                    <a:pt x="1176" y="6683"/>
                    <a:pt x="1189" y="6494"/>
                    <a:pt x="1208" y="6296"/>
                  </a:cubicBezTo>
                  <a:cubicBezTo>
                    <a:pt x="1293" y="5173"/>
                    <a:pt x="1444" y="3877"/>
                    <a:pt x="1698" y="3150"/>
                  </a:cubicBezTo>
                  <a:cubicBezTo>
                    <a:pt x="1770" y="2943"/>
                    <a:pt x="1849" y="2783"/>
                    <a:pt x="1944" y="2689"/>
                  </a:cubicBezTo>
                  <a:cubicBezTo>
                    <a:pt x="1990" y="2637"/>
                    <a:pt x="2042" y="2604"/>
                    <a:pt x="2099" y="2589"/>
                  </a:cubicBezTo>
                  <a:cubicBezTo>
                    <a:pt x="2330" y="2547"/>
                    <a:pt x="2595" y="2528"/>
                    <a:pt x="2891" y="2528"/>
                  </a:cubicBezTo>
                  <a:cubicBezTo>
                    <a:pt x="4123" y="2528"/>
                    <a:pt x="5867" y="2844"/>
                    <a:pt x="7546" y="2844"/>
                  </a:cubicBezTo>
                  <a:cubicBezTo>
                    <a:pt x="7966" y="2844"/>
                    <a:pt x="8380" y="2824"/>
                    <a:pt x="8787" y="2774"/>
                  </a:cubicBezTo>
                  <a:cubicBezTo>
                    <a:pt x="8994" y="2750"/>
                    <a:pt x="9177" y="2717"/>
                    <a:pt x="9333" y="2678"/>
                  </a:cubicBezTo>
                  <a:lnTo>
                    <a:pt x="9333" y="1320"/>
                  </a:lnTo>
                  <a:cubicBezTo>
                    <a:pt x="8942" y="1189"/>
                    <a:pt x="8494" y="1019"/>
                    <a:pt x="8017" y="835"/>
                  </a:cubicBezTo>
                  <a:cubicBezTo>
                    <a:pt x="7923" y="797"/>
                    <a:pt x="7825" y="759"/>
                    <a:pt x="7725" y="722"/>
                  </a:cubicBezTo>
                  <a:lnTo>
                    <a:pt x="6112" y="189"/>
                  </a:lnTo>
                  <a:cubicBezTo>
                    <a:pt x="6112" y="189"/>
                    <a:pt x="6108" y="189"/>
                    <a:pt x="6099" y="184"/>
                  </a:cubicBezTo>
                  <a:cubicBezTo>
                    <a:pt x="6084" y="175"/>
                    <a:pt x="6070" y="170"/>
                    <a:pt x="6051" y="160"/>
                  </a:cubicBezTo>
                  <a:cubicBezTo>
                    <a:pt x="6014" y="142"/>
                    <a:pt x="5952" y="118"/>
                    <a:pt x="5877" y="86"/>
                  </a:cubicBezTo>
                  <a:cubicBezTo>
                    <a:pt x="5862" y="80"/>
                    <a:pt x="5849" y="71"/>
                    <a:pt x="5834" y="66"/>
                  </a:cubicBezTo>
                  <a:cubicBezTo>
                    <a:pt x="5754" y="43"/>
                    <a:pt x="5679" y="19"/>
                    <a:pt x="5599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2"/>
            <p:cNvSpPr/>
            <p:nvPr/>
          </p:nvSpPr>
          <p:spPr>
            <a:xfrm>
              <a:off x="1216727" y="2675756"/>
              <a:ext cx="594675" cy="463722"/>
            </a:xfrm>
            <a:custGeom>
              <a:rect b="b" l="l" r="r" t="t"/>
              <a:pathLst>
                <a:path extrusionOk="0" h="8867" w="11371">
                  <a:moveTo>
                    <a:pt x="4260" y="19"/>
                  </a:moveTo>
                  <a:cubicBezTo>
                    <a:pt x="5089" y="19"/>
                    <a:pt x="5834" y="189"/>
                    <a:pt x="6372" y="359"/>
                  </a:cubicBezTo>
                  <a:cubicBezTo>
                    <a:pt x="6641" y="443"/>
                    <a:pt x="6863" y="524"/>
                    <a:pt x="7009" y="591"/>
                  </a:cubicBezTo>
                  <a:cubicBezTo>
                    <a:pt x="7084" y="623"/>
                    <a:pt x="7146" y="647"/>
                    <a:pt x="7183" y="665"/>
                  </a:cubicBezTo>
                  <a:cubicBezTo>
                    <a:pt x="7202" y="675"/>
                    <a:pt x="7216" y="680"/>
                    <a:pt x="7231" y="689"/>
                  </a:cubicBezTo>
                  <a:cubicBezTo>
                    <a:pt x="7240" y="694"/>
                    <a:pt x="7244" y="694"/>
                    <a:pt x="7244" y="694"/>
                  </a:cubicBezTo>
                  <a:lnTo>
                    <a:pt x="11008" y="1934"/>
                  </a:lnTo>
                  <a:cubicBezTo>
                    <a:pt x="11027" y="1949"/>
                    <a:pt x="11116" y="2028"/>
                    <a:pt x="11197" y="2137"/>
                  </a:cubicBezTo>
                  <a:cubicBezTo>
                    <a:pt x="11277" y="2245"/>
                    <a:pt x="11352" y="2387"/>
                    <a:pt x="11352" y="2533"/>
                  </a:cubicBezTo>
                  <a:cubicBezTo>
                    <a:pt x="11352" y="2604"/>
                    <a:pt x="11334" y="2679"/>
                    <a:pt x="11290" y="2750"/>
                  </a:cubicBezTo>
                  <a:cubicBezTo>
                    <a:pt x="11225" y="2859"/>
                    <a:pt x="11092" y="2962"/>
                    <a:pt x="10875" y="3057"/>
                  </a:cubicBezTo>
                  <a:cubicBezTo>
                    <a:pt x="10654" y="3146"/>
                    <a:pt x="10348" y="3226"/>
                    <a:pt x="9919" y="3279"/>
                  </a:cubicBezTo>
                  <a:cubicBezTo>
                    <a:pt x="9512" y="3329"/>
                    <a:pt x="9098" y="3349"/>
                    <a:pt x="8678" y="3349"/>
                  </a:cubicBezTo>
                  <a:cubicBezTo>
                    <a:pt x="7004" y="3349"/>
                    <a:pt x="5255" y="3033"/>
                    <a:pt x="4023" y="3033"/>
                  </a:cubicBezTo>
                  <a:cubicBezTo>
                    <a:pt x="3727" y="3033"/>
                    <a:pt x="3462" y="3052"/>
                    <a:pt x="3231" y="3094"/>
                  </a:cubicBezTo>
                  <a:cubicBezTo>
                    <a:pt x="3174" y="3109"/>
                    <a:pt x="3122" y="3142"/>
                    <a:pt x="3076" y="3194"/>
                  </a:cubicBezTo>
                  <a:cubicBezTo>
                    <a:pt x="2981" y="3288"/>
                    <a:pt x="2902" y="3448"/>
                    <a:pt x="2830" y="3655"/>
                  </a:cubicBezTo>
                  <a:cubicBezTo>
                    <a:pt x="2576" y="4382"/>
                    <a:pt x="2425" y="5678"/>
                    <a:pt x="2340" y="6801"/>
                  </a:cubicBezTo>
                  <a:cubicBezTo>
                    <a:pt x="2257" y="7849"/>
                    <a:pt x="2230" y="8740"/>
                    <a:pt x="2227" y="8846"/>
                  </a:cubicBezTo>
                  <a:lnTo>
                    <a:pt x="2227" y="8846"/>
                  </a:lnTo>
                  <a:lnTo>
                    <a:pt x="29" y="8725"/>
                  </a:lnTo>
                  <a:lnTo>
                    <a:pt x="29" y="8725"/>
                  </a:lnTo>
                  <a:lnTo>
                    <a:pt x="29" y="8683"/>
                  </a:lnTo>
                  <a:cubicBezTo>
                    <a:pt x="25" y="8583"/>
                    <a:pt x="20" y="8343"/>
                    <a:pt x="20" y="8004"/>
                  </a:cubicBezTo>
                  <a:cubicBezTo>
                    <a:pt x="20" y="7070"/>
                    <a:pt x="67" y="5381"/>
                    <a:pt x="364" y="3825"/>
                  </a:cubicBezTo>
                  <a:cubicBezTo>
                    <a:pt x="510" y="3046"/>
                    <a:pt x="723" y="2302"/>
                    <a:pt x="1020" y="1699"/>
                  </a:cubicBezTo>
                  <a:cubicBezTo>
                    <a:pt x="1317" y="1094"/>
                    <a:pt x="1699" y="632"/>
                    <a:pt x="2189" y="425"/>
                  </a:cubicBezTo>
                  <a:cubicBezTo>
                    <a:pt x="2892" y="128"/>
                    <a:pt x="3599" y="19"/>
                    <a:pt x="4260" y="19"/>
                  </a:cubicBezTo>
                  <a:close/>
                  <a:moveTo>
                    <a:pt x="4260" y="1"/>
                  </a:moveTo>
                  <a:cubicBezTo>
                    <a:pt x="3599" y="1"/>
                    <a:pt x="2887" y="110"/>
                    <a:pt x="2184" y="406"/>
                  </a:cubicBezTo>
                  <a:cubicBezTo>
                    <a:pt x="1685" y="619"/>
                    <a:pt x="1298" y="1085"/>
                    <a:pt x="1000" y="1688"/>
                  </a:cubicBezTo>
                  <a:cubicBezTo>
                    <a:pt x="553" y="2599"/>
                    <a:pt x="303" y="3825"/>
                    <a:pt x="166" y="4999"/>
                  </a:cubicBezTo>
                  <a:cubicBezTo>
                    <a:pt x="29" y="6178"/>
                    <a:pt x="1" y="7301"/>
                    <a:pt x="1" y="8004"/>
                  </a:cubicBezTo>
                  <a:cubicBezTo>
                    <a:pt x="1" y="8456"/>
                    <a:pt x="10" y="8734"/>
                    <a:pt x="10" y="8734"/>
                  </a:cubicBezTo>
                  <a:cubicBezTo>
                    <a:pt x="10" y="8739"/>
                    <a:pt x="16" y="8744"/>
                    <a:pt x="20" y="8744"/>
                  </a:cubicBezTo>
                  <a:lnTo>
                    <a:pt x="2236" y="8866"/>
                  </a:lnTo>
                  <a:lnTo>
                    <a:pt x="2245" y="8866"/>
                  </a:lnTo>
                  <a:lnTo>
                    <a:pt x="2245" y="8857"/>
                  </a:lnTo>
                  <a:cubicBezTo>
                    <a:pt x="2245" y="8857"/>
                    <a:pt x="2245" y="8838"/>
                    <a:pt x="2251" y="8796"/>
                  </a:cubicBezTo>
                  <a:cubicBezTo>
                    <a:pt x="2260" y="8489"/>
                    <a:pt x="2308" y="7107"/>
                    <a:pt x="2454" y="5782"/>
                  </a:cubicBezTo>
                  <a:cubicBezTo>
                    <a:pt x="2524" y="5118"/>
                    <a:pt x="2623" y="4471"/>
                    <a:pt x="2750" y="3980"/>
                  </a:cubicBezTo>
                  <a:cubicBezTo>
                    <a:pt x="2817" y="3731"/>
                    <a:pt x="2887" y="3523"/>
                    <a:pt x="2967" y="3377"/>
                  </a:cubicBezTo>
                  <a:cubicBezTo>
                    <a:pt x="3009" y="3301"/>
                    <a:pt x="3052" y="3240"/>
                    <a:pt x="3094" y="3198"/>
                  </a:cubicBezTo>
                  <a:cubicBezTo>
                    <a:pt x="3142" y="3151"/>
                    <a:pt x="3189" y="3122"/>
                    <a:pt x="3236" y="3113"/>
                  </a:cubicBezTo>
                  <a:cubicBezTo>
                    <a:pt x="3462" y="3070"/>
                    <a:pt x="3727" y="3052"/>
                    <a:pt x="4023" y="3052"/>
                  </a:cubicBezTo>
                  <a:cubicBezTo>
                    <a:pt x="5250" y="3052"/>
                    <a:pt x="6999" y="3368"/>
                    <a:pt x="8678" y="3368"/>
                  </a:cubicBezTo>
                  <a:cubicBezTo>
                    <a:pt x="9098" y="3368"/>
                    <a:pt x="9517" y="3349"/>
                    <a:pt x="9919" y="3297"/>
                  </a:cubicBezTo>
                  <a:cubicBezTo>
                    <a:pt x="10494" y="3226"/>
                    <a:pt x="10857" y="3109"/>
                    <a:pt x="11073" y="2976"/>
                  </a:cubicBezTo>
                  <a:cubicBezTo>
                    <a:pt x="11186" y="2905"/>
                    <a:pt x="11258" y="2835"/>
                    <a:pt x="11305" y="2759"/>
                  </a:cubicBezTo>
                  <a:cubicBezTo>
                    <a:pt x="11352" y="2684"/>
                    <a:pt x="11371" y="2608"/>
                    <a:pt x="11371" y="2533"/>
                  </a:cubicBezTo>
                  <a:cubicBezTo>
                    <a:pt x="11371" y="2367"/>
                    <a:pt x="11281" y="2217"/>
                    <a:pt x="11197" y="2104"/>
                  </a:cubicBezTo>
                  <a:cubicBezTo>
                    <a:pt x="11107" y="1991"/>
                    <a:pt x="11017" y="1915"/>
                    <a:pt x="11017" y="1915"/>
                  </a:cubicBezTo>
                  <a:lnTo>
                    <a:pt x="11012" y="1915"/>
                  </a:lnTo>
                  <a:lnTo>
                    <a:pt x="7249" y="675"/>
                  </a:lnTo>
                  <a:lnTo>
                    <a:pt x="7249" y="677"/>
                  </a:lnTo>
                  <a:lnTo>
                    <a:pt x="7249" y="677"/>
                  </a:lnTo>
                  <a:cubicBezTo>
                    <a:pt x="7163" y="633"/>
                    <a:pt x="5866" y="1"/>
                    <a:pt x="4260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2"/>
            <p:cNvSpPr/>
            <p:nvPr/>
          </p:nvSpPr>
          <p:spPr>
            <a:xfrm>
              <a:off x="1177295" y="3054335"/>
              <a:ext cx="187696" cy="133882"/>
            </a:xfrm>
            <a:custGeom>
              <a:rect b="b" l="l" r="r" t="t"/>
              <a:pathLst>
                <a:path extrusionOk="0" h="2560" w="3589">
                  <a:moveTo>
                    <a:pt x="424" y="1"/>
                  </a:moveTo>
                  <a:cubicBezTo>
                    <a:pt x="104" y="1"/>
                    <a:pt x="226" y="175"/>
                    <a:pt x="302" y="576"/>
                  </a:cubicBezTo>
                  <a:cubicBezTo>
                    <a:pt x="378" y="972"/>
                    <a:pt x="600" y="1048"/>
                    <a:pt x="600" y="1048"/>
                  </a:cubicBezTo>
                  <a:cubicBezTo>
                    <a:pt x="600" y="1048"/>
                    <a:pt x="500" y="1198"/>
                    <a:pt x="278" y="1222"/>
                  </a:cubicBezTo>
                  <a:cubicBezTo>
                    <a:pt x="52" y="1246"/>
                    <a:pt x="0" y="1943"/>
                    <a:pt x="226" y="2315"/>
                  </a:cubicBezTo>
                  <a:cubicBezTo>
                    <a:pt x="342" y="2512"/>
                    <a:pt x="1112" y="2559"/>
                    <a:pt x="1843" y="2559"/>
                  </a:cubicBezTo>
                  <a:cubicBezTo>
                    <a:pt x="2516" y="2559"/>
                    <a:pt x="3156" y="2519"/>
                    <a:pt x="3217" y="2519"/>
                  </a:cubicBezTo>
                  <a:cubicBezTo>
                    <a:pt x="3339" y="2519"/>
                    <a:pt x="3490" y="1967"/>
                    <a:pt x="3467" y="1495"/>
                  </a:cubicBezTo>
                  <a:cubicBezTo>
                    <a:pt x="3438" y="1024"/>
                    <a:pt x="3118" y="1024"/>
                    <a:pt x="3118" y="1024"/>
                  </a:cubicBezTo>
                  <a:cubicBezTo>
                    <a:pt x="3118" y="1024"/>
                    <a:pt x="3537" y="972"/>
                    <a:pt x="3565" y="798"/>
                  </a:cubicBezTo>
                  <a:cubicBezTo>
                    <a:pt x="3589" y="623"/>
                    <a:pt x="3537" y="175"/>
                    <a:pt x="3188" y="151"/>
                  </a:cubicBezTo>
                  <a:cubicBezTo>
                    <a:pt x="2844" y="127"/>
                    <a:pt x="424" y="1"/>
                    <a:pt x="424" y="1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2"/>
            <p:cNvSpPr/>
            <p:nvPr/>
          </p:nvSpPr>
          <p:spPr>
            <a:xfrm>
              <a:off x="1257466" y="3058780"/>
              <a:ext cx="106059" cy="128024"/>
            </a:xfrm>
            <a:custGeom>
              <a:rect b="b" l="l" r="r" t="t"/>
              <a:pathLst>
                <a:path extrusionOk="0" h="2448" w="2028">
                  <a:moveTo>
                    <a:pt x="325" y="1"/>
                  </a:moveTo>
                  <a:cubicBezTo>
                    <a:pt x="302" y="236"/>
                    <a:pt x="245" y="745"/>
                    <a:pt x="142" y="849"/>
                  </a:cubicBezTo>
                  <a:cubicBezTo>
                    <a:pt x="1" y="985"/>
                    <a:pt x="415" y="1151"/>
                    <a:pt x="443" y="1292"/>
                  </a:cubicBezTo>
                  <a:cubicBezTo>
                    <a:pt x="467" y="1396"/>
                    <a:pt x="363" y="2089"/>
                    <a:pt x="312" y="2428"/>
                  </a:cubicBezTo>
                  <a:lnTo>
                    <a:pt x="1070" y="2448"/>
                  </a:lnTo>
                  <a:cubicBezTo>
                    <a:pt x="1264" y="2443"/>
                    <a:pt x="1424" y="2434"/>
                    <a:pt x="1538" y="2428"/>
                  </a:cubicBezTo>
                  <a:cubicBezTo>
                    <a:pt x="1618" y="2424"/>
                    <a:pt x="1664" y="2419"/>
                    <a:pt x="1684" y="2419"/>
                  </a:cubicBezTo>
                  <a:cubicBezTo>
                    <a:pt x="1693" y="2419"/>
                    <a:pt x="1707" y="2415"/>
                    <a:pt x="1721" y="2406"/>
                  </a:cubicBezTo>
                  <a:cubicBezTo>
                    <a:pt x="1736" y="2391"/>
                    <a:pt x="1749" y="2372"/>
                    <a:pt x="1764" y="2343"/>
                  </a:cubicBezTo>
                  <a:cubicBezTo>
                    <a:pt x="1792" y="2297"/>
                    <a:pt x="1816" y="2226"/>
                    <a:pt x="1844" y="2136"/>
                  </a:cubicBezTo>
                  <a:cubicBezTo>
                    <a:pt x="1891" y="1967"/>
                    <a:pt x="1925" y="1740"/>
                    <a:pt x="1925" y="1518"/>
                  </a:cubicBezTo>
                  <a:cubicBezTo>
                    <a:pt x="1925" y="1481"/>
                    <a:pt x="1925" y="1448"/>
                    <a:pt x="1919" y="1410"/>
                  </a:cubicBezTo>
                  <a:cubicBezTo>
                    <a:pt x="1910" y="1183"/>
                    <a:pt x="1830" y="1070"/>
                    <a:pt x="1749" y="1009"/>
                  </a:cubicBezTo>
                  <a:cubicBezTo>
                    <a:pt x="1670" y="952"/>
                    <a:pt x="1594" y="948"/>
                    <a:pt x="1585" y="948"/>
                  </a:cubicBezTo>
                  <a:lnTo>
                    <a:pt x="1579" y="929"/>
                  </a:lnTo>
                  <a:cubicBezTo>
                    <a:pt x="1579" y="929"/>
                    <a:pt x="1585" y="929"/>
                    <a:pt x="1594" y="924"/>
                  </a:cubicBezTo>
                  <a:cubicBezTo>
                    <a:pt x="1599" y="924"/>
                    <a:pt x="1608" y="924"/>
                    <a:pt x="1622" y="920"/>
                  </a:cubicBezTo>
                  <a:cubicBezTo>
                    <a:pt x="1646" y="920"/>
                    <a:pt x="1679" y="911"/>
                    <a:pt x="1716" y="900"/>
                  </a:cubicBezTo>
                  <a:cubicBezTo>
                    <a:pt x="1792" y="887"/>
                    <a:pt x="1882" y="854"/>
                    <a:pt x="1943" y="811"/>
                  </a:cubicBezTo>
                  <a:cubicBezTo>
                    <a:pt x="1986" y="783"/>
                    <a:pt x="2014" y="750"/>
                    <a:pt x="2023" y="713"/>
                  </a:cubicBezTo>
                  <a:cubicBezTo>
                    <a:pt x="2023" y="689"/>
                    <a:pt x="2028" y="660"/>
                    <a:pt x="2028" y="628"/>
                  </a:cubicBezTo>
                  <a:cubicBezTo>
                    <a:pt x="2028" y="552"/>
                    <a:pt x="2014" y="458"/>
                    <a:pt x="1986" y="368"/>
                  </a:cubicBezTo>
                  <a:cubicBezTo>
                    <a:pt x="1957" y="278"/>
                    <a:pt x="1910" y="199"/>
                    <a:pt x="1840" y="142"/>
                  </a:cubicBezTo>
                  <a:cubicBezTo>
                    <a:pt x="1788" y="104"/>
                    <a:pt x="1731" y="80"/>
                    <a:pt x="1655" y="75"/>
                  </a:cubicBezTo>
                  <a:cubicBezTo>
                    <a:pt x="1500" y="62"/>
                    <a:pt x="915" y="33"/>
                    <a:pt x="325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2"/>
            <p:cNvSpPr/>
            <p:nvPr/>
          </p:nvSpPr>
          <p:spPr>
            <a:xfrm>
              <a:off x="1181008" y="3053812"/>
              <a:ext cx="183512" cy="134718"/>
            </a:xfrm>
            <a:custGeom>
              <a:rect b="b" l="l" r="r" t="t"/>
              <a:pathLst>
                <a:path extrusionOk="0" h="2576" w="3509">
                  <a:moveTo>
                    <a:pt x="353" y="20"/>
                  </a:moveTo>
                  <a:cubicBezTo>
                    <a:pt x="353" y="20"/>
                    <a:pt x="392" y="24"/>
                    <a:pt x="458" y="24"/>
                  </a:cubicBezTo>
                  <a:cubicBezTo>
                    <a:pt x="925" y="48"/>
                    <a:pt x="2815" y="147"/>
                    <a:pt x="3117" y="170"/>
                  </a:cubicBezTo>
                  <a:cubicBezTo>
                    <a:pt x="3193" y="175"/>
                    <a:pt x="3250" y="199"/>
                    <a:pt x="3302" y="237"/>
                  </a:cubicBezTo>
                  <a:cubicBezTo>
                    <a:pt x="3372" y="294"/>
                    <a:pt x="3419" y="373"/>
                    <a:pt x="3448" y="463"/>
                  </a:cubicBezTo>
                  <a:cubicBezTo>
                    <a:pt x="3476" y="553"/>
                    <a:pt x="3490" y="647"/>
                    <a:pt x="3490" y="723"/>
                  </a:cubicBezTo>
                  <a:cubicBezTo>
                    <a:pt x="3490" y="755"/>
                    <a:pt x="3485" y="784"/>
                    <a:pt x="3485" y="808"/>
                  </a:cubicBezTo>
                  <a:cubicBezTo>
                    <a:pt x="3476" y="845"/>
                    <a:pt x="3448" y="878"/>
                    <a:pt x="3405" y="906"/>
                  </a:cubicBezTo>
                  <a:cubicBezTo>
                    <a:pt x="3344" y="949"/>
                    <a:pt x="3254" y="982"/>
                    <a:pt x="3178" y="995"/>
                  </a:cubicBezTo>
                  <a:cubicBezTo>
                    <a:pt x="3141" y="1006"/>
                    <a:pt x="3108" y="1015"/>
                    <a:pt x="3084" y="1015"/>
                  </a:cubicBezTo>
                  <a:cubicBezTo>
                    <a:pt x="3070" y="1019"/>
                    <a:pt x="3061" y="1019"/>
                    <a:pt x="3056" y="1019"/>
                  </a:cubicBezTo>
                  <a:cubicBezTo>
                    <a:pt x="3047" y="1024"/>
                    <a:pt x="3041" y="1024"/>
                    <a:pt x="3041" y="1024"/>
                  </a:cubicBezTo>
                  <a:lnTo>
                    <a:pt x="3047" y="1043"/>
                  </a:lnTo>
                  <a:cubicBezTo>
                    <a:pt x="3056" y="1043"/>
                    <a:pt x="3132" y="1047"/>
                    <a:pt x="3211" y="1104"/>
                  </a:cubicBezTo>
                  <a:cubicBezTo>
                    <a:pt x="3292" y="1165"/>
                    <a:pt x="3372" y="1278"/>
                    <a:pt x="3381" y="1505"/>
                  </a:cubicBezTo>
                  <a:cubicBezTo>
                    <a:pt x="3387" y="1543"/>
                    <a:pt x="3387" y="1576"/>
                    <a:pt x="3387" y="1613"/>
                  </a:cubicBezTo>
                  <a:cubicBezTo>
                    <a:pt x="3387" y="1835"/>
                    <a:pt x="3353" y="2062"/>
                    <a:pt x="3306" y="2231"/>
                  </a:cubicBezTo>
                  <a:cubicBezTo>
                    <a:pt x="3278" y="2321"/>
                    <a:pt x="3254" y="2392"/>
                    <a:pt x="3226" y="2438"/>
                  </a:cubicBezTo>
                  <a:cubicBezTo>
                    <a:pt x="3211" y="2467"/>
                    <a:pt x="3198" y="2486"/>
                    <a:pt x="3183" y="2501"/>
                  </a:cubicBezTo>
                  <a:cubicBezTo>
                    <a:pt x="3169" y="2510"/>
                    <a:pt x="3155" y="2514"/>
                    <a:pt x="3146" y="2514"/>
                  </a:cubicBezTo>
                  <a:cubicBezTo>
                    <a:pt x="3126" y="2514"/>
                    <a:pt x="3080" y="2519"/>
                    <a:pt x="3000" y="2523"/>
                  </a:cubicBezTo>
                  <a:cubicBezTo>
                    <a:pt x="2759" y="2533"/>
                    <a:pt x="2268" y="2557"/>
                    <a:pt x="1759" y="2557"/>
                  </a:cubicBezTo>
                  <a:cubicBezTo>
                    <a:pt x="1396" y="2557"/>
                    <a:pt x="1024" y="2547"/>
                    <a:pt x="732" y="2510"/>
                  </a:cubicBezTo>
                  <a:cubicBezTo>
                    <a:pt x="580" y="2490"/>
                    <a:pt x="453" y="2467"/>
                    <a:pt x="353" y="2438"/>
                  </a:cubicBezTo>
                  <a:cubicBezTo>
                    <a:pt x="307" y="2420"/>
                    <a:pt x="264" y="2406"/>
                    <a:pt x="231" y="2382"/>
                  </a:cubicBezTo>
                  <a:cubicBezTo>
                    <a:pt x="198" y="2364"/>
                    <a:pt x="179" y="2344"/>
                    <a:pt x="166" y="2321"/>
                  </a:cubicBezTo>
                  <a:cubicBezTo>
                    <a:pt x="66" y="2155"/>
                    <a:pt x="20" y="1929"/>
                    <a:pt x="20" y="1722"/>
                  </a:cubicBezTo>
                  <a:cubicBezTo>
                    <a:pt x="20" y="1595"/>
                    <a:pt x="38" y="1476"/>
                    <a:pt x="71" y="1387"/>
                  </a:cubicBezTo>
                  <a:cubicBezTo>
                    <a:pt x="85" y="1345"/>
                    <a:pt x="109" y="1312"/>
                    <a:pt x="127" y="1284"/>
                  </a:cubicBezTo>
                  <a:cubicBezTo>
                    <a:pt x="151" y="1260"/>
                    <a:pt x="179" y="1246"/>
                    <a:pt x="207" y="1241"/>
                  </a:cubicBezTo>
                  <a:cubicBezTo>
                    <a:pt x="321" y="1227"/>
                    <a:pt x="401" y="1184"/>
                    <a:pt x="458" y="1143"/>
                  </a:cubicBezTo>
                  <a:cubicBezTo>
                    <a:pt x="510" y="1100"/>
                    <a:pt x="538" y="1062"/>
                    <a:pt x="538" y="1062"/>
                  </a:cubicBezTo>
                  <a:lnTo>
                    <a:pt x="542" y="1052"/>
                  </a:lnTo>
                  <a:lnTo>
                    <a:pt x="533" y="1047"/>
                  </a:lnTo>
                  <a:cubicBezTo>
                    <a:pt x="529" y="1047"/>
                    <a:pt x="472" y="1024"/>
                    <a:pt x="410" y="958"/>
                  </a:cubicBezTo>
                  <a:cubicBezTo>
                    <a:pt x="344" y="888"/>
                    <a:pt x="274" y="775"/>
                    <a:pt x="240" y="581"/>
                  </a:cubicBezTo>
                  <a:cubicBezTo>
                    <a:pt x="222" y="482"/>
                    <a:pt x="198" y="397"/>
                    <a:pt x="184" y="322"/>
                  </a:cubicBezTo>
                  <a:cubicBezTo>
                    <a:pt x="166" y="251"/>
                    <a:pt x="151" y="194"/>
                    <a:pt x="151" y="147"/>
                  </a:cubicBezTo>
                  <a:cubicBezTo>
                    <a:pt x="151" y="124"/>
                    <a:pt x="155" y="105"/>
                    <a:pt x="161" y="90"/>
                  </a:cubicBezTo>
                  <a:cubicBezTo>
                    <a:pt x="170" y="67"/>
                    <a:pt x="189" y="53"/>
                    <a:pt x="222" y="39"/>
                  </a:cubicBezTo>
                  <a:cubicBezTo>
                    <a:pt x="250" y="24"/>
                    <a:pt x="292" y="20"/>
                    <a:pt x="353" y="20"/>
                  </a:cubicBezTo>
                  <a:close/>
                  <a:moveTo>
                    <a:pt x="353" y="1"/>
                  </a:moveTo>
                  <a:cubicBezTo>
                    <a:pt x="274" y="1"/>
                    <a:pt x="218" y="11"/>
                    <a:pt x="184" y="39"/>
                  </a:cubicBezTo>
                  <a:cubicBezTo>
                    <a:pt x="166" y="48"/>
                    <a:pt x="151" y="62"/>
                    <a:pt x="146" y="81"/>
                  </a:cubicBezTo>
                  <a:cubicBezTo>
                    <a:pt x="137" y="100"/>
                    <a:pt x="133" y="124"/>
                    <a:pt x="133" y="147"/>
                  </a:cubicBezTo>
                  <a:cubicBezTo>
                    <a:pt x="133" y="194"/>
                    <a:pt x="146" y="255"/>
                    <a:pt x="166" y="327"/>
                  </a:cubicBezTo>
                  <a:cubicBezTo>
                    <a:pt x="179" y="401"/>
                    <a:pt x="203" y="486"/>
                    <a:pt x="222" y="586"/>
                  </a:cubicBezTo>
                  <a:cubicBezTo>
                    <a:pt x="260" y="788"/>
                    <a:pt x="335" y="906"/>
                    <a:pt x="401" y="977"/>
                  </a:cubicBezTo>
                  <a:cubicBezTo>
                    <a:pt x="448" y="1028"/>
                    <a:pt x="491" y="1052"/>
                    <a:pt x="513" y="1061"/>
                  </a:cubicBezTo>
                  <a:lnTo>
                    <a:pt x="513" y="1061"/>
                  </a:lnTo>
                  <a:cubicBezTo>
                    <a:pt x="503" y="1075"/>
                    <a:pt x="477" y="1101"/>
                    <a:pt x="438" y="1132"/>
                  </a:cubicBezTo>
                  <a:cubicBezTo>
                    <a:pt x="387" y="1171"/>
                    <a:pt x="312" y="1208"/>
                    <a:pt x="203" y="1222"/>
                  </a:cubicBezTo>
                  <a:cubicBezTo>
                    <a:pt x="170" y="1227"/>
                    <a:pt x="142" y="1241"/>
                    <a:pt x="114" y="1269"/>
                  </a:cubicBezTo>
                  <a:cubicBezTo>
                    <a:pt x="76" y="1312"/>
                    <a:pt x="48" y="1378"/>
                    <a:pt x="29" y="1458"/>
                  </a:cubicBezTo>
                  <a:cubicBezTo>
                    <a:pt x="9" y="1533"/>
                    <a:pt x="0" y="1628"/>
                    <a:pt x="0" y="1722"/>
                  </a:cubicBezTo>
                  <a:cubicBezTo>
                    <a:pt x="0" y="1929"/>
                    <a:pt x="48" y="2166"/>
                    <a:pt x="146" y="2331"/>
                  </a:cubicBezTo>
                  <a:cubicBezTo>
                    <a:pt x="166" y="2359"/>
                    <a:pt x="189" y="2382"/>
                    <a:pt x="222" y="2401"/>
                  </a:cubicBezTo>
                  <a:cubicBezTo>
                    <a:pt x="283" y="2438"/>
                    <a:pt x="368" y="2467"/>
                    <a:pt x="477" y="2486"/>
                  </a:cubicBezTo>
                  <a:cubicBezTo>
                    <a:pt x="793" y="2557"/>
                    <a:pt x="1283" y="2575"/>
                    <a:pt x="1759" y="2575"/>
                  </a:cubicBezTo>
                  <a:cubicBezTo>
                    <a:pt x="2099" y="2575"/>
                    <a:pt x="2429" y="2566"/>
                    <a:pt x="2684" y="2557"/>
                  </a:cubicBezTo>
                  <a:cubicBezTo>
                    <a:pt x="2811" y="2552"/>
                    <a:pt x="2919" y="2547"/>
                    <a:pt x="3000" y="2543"/>
                  </a:cubicBezTo>
                  <a:cubicBezTo>
                    <a:pt x="3080" y="2538"/>
                    <a:pt x="3132" y="2538"/>
                    <a:pt x="3146" y="2538"/>
                  </a:cubicBezTo>
                  <a:cubicBezTo>
                    <a:pt x="3165" y="2538"/>
                    <a:pt x="3178" y="2529"/>
                    <a:pt x="3193" y="2514"/>
                  </a:cubicBezTo>
                  <a:cubicBezTo>
                    <a:pt x="3221" y="2486"/>
                    <a:pt x="3250" y="2444"/>
                    <a:pt x="3273" y="2382"/>
                  </a:cubicBezTo>
                  <a:cubicBezTo>
                    <a:pt x="3348" y="2208"/>
                    <a:pt x="3405" y="1906"/>
                    <a:pt x="3405" y="1613"/>
                  </a:cubicBezTo>
                  <a:lnTo>
                    <a:pt x="3405" y="1505"/>
                  </a:lnTo>
                  <a:cubicBezTo>
                    <a:pt x="3391" y="1265"/>
                    <a:pt x="3302" y="1143"/>
                    <a:pt x="3217" y="1086"/>
                  </a:cubicBezTo>
                  <a:cubicBezTo>
                    <a:pt x="3175" y="1057"/>
                    <a:pt x="3135" y="1042"/>
                    <a:pt x="3105" y="1033"/>
                  </a:cubicBezTo>
                  <a:lnTo>
                    <a:pt x="3105" y="1033"/>
                  </a:lnTo>
                  <a:cubicBezTo>
                    <a:pt x="3146" y="1026"/>
                    <a:pt x="3203" y="1013"/>
                    <a:pt x="3263" y="995"/>
                  </a:cubicBezTo>
                  <a:cubicBezTo>
                    <a:pt x="3315" y="977"/>
                    <a:pt x="3372" y="954"/>
                    <a:pt x="3419" y="925"/>
                  </a:cubicBezTo>
                  <a:cubicBezTo>
                    <a:pt x="3461" y="892"/>
                    <a:pt x="3494" y="854"/>
                    <a:pt x="3504" y="808"/>
                  </a:cubicBezTo>
                  <a:cubicBezTo>
                    <a:pt x="3504" y="784"/>
                    <a:pt x="3509" y="755"/>
                    <a:pt x="3509" y="723"/>
                  </a:cubicBezTo>
                  <a:cubicBezTo>
                    <a:pt x="3509" y="619"/>
                    <a:pt x="3490" y="482"/>
                    <a:pt x="3429" y="368"/>
                  </a:cubicBezTo>
                  <a:cubicBezTo>
                    <a:pt x="3400" y="312"/>
                    <a:pt x="3363" y="260"/>
                    <a:pt x="3311" y="222"/>
                  </a:cubicBezTo>
                  <a:cubicBezTo>
                    <a:pt x="3259" y="181"/>
                    <a:pt x="3198" y="157"/>
                    <a:pt x="3122" y="152"/>
                  </a:cubicBezTo>
                  <a:cubicBezTo>
                    <a:pt x="2773" y="124"/>
                    <a:pt x="353" y="1"/>
                    <a:pt x="353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2"/>
            <p:cNvSpPr/>
            <p:nvPr/>
          </p:nvSpPr>
          <p:spPr>
            <a:xfrm>
              <a:off x="1213798" y="3185025"/>
              <a:ext cx="115944" cy="226710"/>
            </a:xfrm>
            <a:custGeom>
              <a:rect b="b" l="l" r="r" t="t"/>
              <a:pathLst>
                <a:path extrusionOk="0" h="4335" w="2217">
                  <a:moveTo>
                    <a:pt x="52" y="1"/>
                  </a:moveTo>
                  <a:lnTo>
                    <a:pt x="0" y="4282"/>
                  </a:lnTo>
                  <a:lnTo>
                    <a:pt x="2146" y="4334"/>
                  </a:lnTo>
                  <a:lnTo>
                    <a:pt x="2216" y="53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2"/>
            <p:cNvSpPr/>
            <p:nvPr/>
          </p:nvSpPr>
          <p:spPr>
            <a:xfrm>
              <a:off x="1268327" y="3189057"/>
              <a:ext cx="58255" cy="218230"/>
            </a:xfrm>
            <a:custGeom>
              <a:rect b="b" l="l" r="r" t="t"/>
              <a:pathLst>
                <a:path extrusionOk="0" h="4217" w="1114">
                  <a:moveTo>
                    <a:pt x="1" y="1"/>
                  </a:moveTo>
                  <a:lnTo>
                    <a:pt x="132" y="4216"/>
                  </a:lnTo>
                  <a:lnTo>
                    <a:pt x="1043" y="4169"/>
                  </a:lnTo>
                  <a:lnTo>
                    <a:pt x="1113" y="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2"/>
            <p:cNvSpPr/>
            <p:nvPr/>
          </p:nvSpPr>
          <p:spPr>
            <a:xfrm>
              <a:off x="1009369" y="3381034"/>
              <a:ext cx="342549" cy="341660"/>
            </a:xfrm>
            <a:custGeom>
              <a:rect b="b" l="l" r="r" t="t"/>
              <a:pathLst>
                <a:path extrusionOk="0" h="6533" w="6550">
                  <a:moveTo>
                    <a:pt x="3852" y="1"/>
                  </a:moveTo>
                  <a:cubicBezTo>
                    <a:pt x="3746" y="1"/>
                    <a:pt x="3626" y="10"/>
                    <a:pt x="3489" y="29"/>
                  </a:cubicBezTo>
                  <a:cubicBezTo>
                    <a:pt x="2292" y="205"/>
                    <a:pt x="3013" y="1152"/>
                    <a:pt x="3239" y="1699"/>
                  </a:cubicBezTo>
                  <a:cubicBezTo>
                    <a:pt x="3461" y="2247"/>
                    <a:pt x="3141" y="4562"/>
                    <a:pt x="2066" y="4737"/>
                  </a:cubicBezTo>
                  <a:cubicBezTo>
                    <a:pt x="995" y="4911"/>
                    <a:pt x="0" y="6533"/>
                    <a:pt x="1618" y="6533"/>
                  </a:cubicBezTo>
                  <a:cubicBezTo>
                    <a:pt x="3239" y="6533"/>
                    <a:pt x="6550" y="3764"/>
                    <a:pt x="6550" y="3764"/>
                  </a:cubicBezTo>
                  <a:lnTo>
                    <a:pt x="6103" y="454"/>
                  </a:lnTo>
                  <a:lnTo>
                    <a:pt x="4631" y="530"/>
                  </a:lnTo>
                  <a:cubicBezTo>
                    <a:pt x="4631" y="530"/>
                    <a:pt x="4671" y="1"/>
                    <a:pt x="3852" y="1"/>
                  </a:cubicBezTo>
                  <a:close/>
                </a:path>
              </a:pathLst>
            </a:custGeom>
            <a:solidFill>
              <a:srgbClr val="F4BF4A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2"/>
            <p:cNvSpPr/>
            <p:nvPr/>
          </p:nvSpPr>
          <p:spPr>
            <a:xfrm>
              <a:off x="1088495" y="3404725"/>
              <a:ext cx="263423" cy="317969"/>
            </a:xfrm>
            <a:custGeom>
              <a:rect b="b" l="l" r="r" t="t"/>
              <a:pathLst>
                <a:path extrusionOk="0" h="6080" w="5037">
                  <a:moveTo>
                    <a:pt x="4533" y="1"/>
                  </a:moveTo>
                  <a:lnTo>
                    <a:pt x="3543" y="53"/>
                  </a:lnTo>
                  <a:cubicBezTo>
                    <a:pt x="3679" y="850"/>
                    <a:pt x="3985" y="2623"/>
                    <a:pt x="3953" y="2893"/>
                  </a:cubicBezTo>
                  <a:cubicBezTo>
                    <a:pt x="3911" y="3208"/>
                    <a:pt x="1034" y="5590"/>
                    <a:pt x="0" y="6075"/>
                  </a:cubicBezTo>
                  <a:cubicBezTo>
                    <a:pt x="34" y="6075"/>
                    <a:pt x="72" y="6080"/>
                    <a:pt x="105" y="6080"/>
                  </a:cubicBezTo>
                  <a:cubicBezTo>
                    <a:pt x="1726" y="6080"/>
                    <a:pt x="5037" y="3311"/>
                    <a:pt x="5037" y="3311"/>
                  </a:cubicBezTo>
                  <a:lnTo>
                    <a:pt x="4590" y="1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2"/>
            <p:cNvSpPr/>
            <p:nvPr/>
          </p:nvSpPr>
          <p:spPr>
            <a:xfrm>
              <a:off x="1108943" y="3581123"/>
              <a:ext cx="125357" cy="52088"/>
            </a:xfrm>
            <a:custGeom>
              <a:rect b="b" l="l" r="r" t="t"/>
              <a:pathLst>
                <a:path extrusionOk="0" h="996" w="2397">
                  <a:moveTo>
                    <a:pt x="2090" y="1"/>
                  </a:moveTo>
                  <a:cubicBezTo>
                    <a:pt x="1911" y="1"/>
                    <a:pt x="1402" y="151"/>
                    <a:pt x="911" y="312"/>
                  </a:cubicBezTo>
                  <a:cubicBezTo>
                    <a:pt x="723" y="628"/>
                    <a:pt x="477" y="863"/>
                    <a:pt x="162" y="911"/>
                  </a:cubicBezTo>
                  <a:cubicBezTo>
                    <a:pt x="110" y="920"/>
                    <a:pt x="58" y="934"/>
                    <a:pt x="1" y="948"/>
                  </a:cubicBezTo>
                  <a:cubicBezTo>
                    <a:pt x="11" y="952"/>
                    <a:pt x="20" y="957"/>
                    <a:pt x="29" y="957"/>
                  </a:cubicBezTo>
                  <a:cubicBezTo>
                    <a:pt x="105" y="985"/>
                    <a:pt x="190" y="995"/>
                    <a:pt x="275" y="995"/>
                  </a:cubicBezTo>
                  <a:cubicBezTo>
                    <a:pt x="1081" y="995"/>
                    <a:pt x="2397" y="38"/>
                    <a:pt x="2123" y="1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2"/>
            <p:cNvSpPr/>
            <p:nvPr/>
          </p:nvSpPr>
          <p:spPr>
            <a:xfrm>
              <a:off x="1049063" y="3380616"/>
              <a:ext cx="303430" cy="342601"/>
            </a:xfrm>
            <a:custGeom>
              <a:rect b="b" l="l" r="r" t="t"/>
              <a:pathLst>
                <a:path extrusionOk="0" h="6551" w="5802">
                  <a:moveTo>
                    <a:pt x="3094" y="19"/>
                  </a:moveTo>
                  <a:cubicBezTo>
                    <a:pt x="3466" y="19"/>
                    <a:pt x="3660" y="128"/>
                    <a:pt x="3759" y="246"/>
                  </a:cubicBezTo>
                  <a:cubicBezTo>
                    <a:pt x="3858" y="363"/>
                    <a:pt x="3867" y="486"/>
                    <a:pt x="3867" y="524"/>
                  </a:cubicBezTo>
                  <a:cubicBezTo>
                    <a:pt x="3867" y="529"/>
                    <a:pt x="3867" y="533"/>
                    <a:pt x="3862" y="533"/>
                  </a:cubicBezTo>
                  <a:lnTo>
                    <a:pt x="3862" y="538"/>
                  </a:lnTo>
                  <a:lnTo>
                    <a:pt x="3867" y="542"/>
                  </a:lnTo>
                  <a:cubicBezTo>
                    <a:pt x="3867" y="542"/>
                    <a:pt x="3872" y="547"/>
                    <a:pt x="3877" y="547"/>
                  </a:cubicBezTo>
                  <a:lnTo>
                    <a:pt x="5335" y="473"/>
                  </a:lnTo>
                  <a:lnTo>
                    <a:pt x="5335" y="473"/>
                  </a:lnTo>
                  <a:lnTo>
                    <a:pt x="5781" y="3772"/>
                  </a:lnTo>
                  <a:lnTo>
                    <a:pt x="5781" y="3772"/>
                  </a:lnTo>
                  <a:cubicBezTo>
                    <a:pt x="5775" y="3776"/>
                    <a:pt x="5764" y="3785"/>
                    <a:pt x="5749" y="3796"/>
                  </a:cubicBezTo>
                  <a:cubicBezTo>
                    <a:pt x="5564" y="3948"/>
                    <a:pt x="4721" y="4631"/>
                    <a:pt x="3731" y="5278"/>
                  </a:cubicBezTo>
                  <a:cubicBezTo>
                    <a:pt x="3240" y="5602"/>
                    <a:pt x="2712" y="5914"/>
                    <a:pt x="2208" y="6145"/>
                  </a:cubicBezTo>
                  <a:cubicBezTo>
                    <a:pt x="1707" y="6375"/>
                    <a:pt x="1235" y="6532"/>
                    <a:pt x="859" y="6532"/>
                  </a:cubicBezTo>
                  <a:cubicBezTo>
                    <a:pt x="556" y="6532"/>
                    <a:pt x="345" y="6471"/>
                    <a:pt x="208" y="6375"/>
                  </a:cubicBezTo>
                  <a:cubicBezTo>
                    <a:pt x="75" y="6281"/>
                    <a:pt x="19" y="6155"/>
                    <a:pt x="19" y="6008"/>
                  </a:cubicBezTo>
                  <a:cubicBezTo>
                    <a:pt x="19" y="5768"/>
                    <a:pt x="175" y="5480"/>
                    <a:pt x="415" y="5239"/>
                  </a:cubicBezTo>
                  <a:cubicBezTo>
                    <a:pt x="656" y="4999"/>
                    <a:pt x="981" y="4810"/>
                    <a:pt x="1311" y="4754"/>
                  </a:cubicBezTo>
                  <a:cubicBezTo>
                    <a:pt x="1529" y="4721"/>
                    <a:pt x="1716" y="4599"/>
                    <a:pt x="1873" y="4419"/>
                  </a:cubicBezTo>
                  <a:cubicBezTo>
                    <a:pt x="2108" y="4155"/>
                    <a:pt x="2278" y="3768"/>
                    <a:pt x="2391" y="3363"/>
                  </a:cubicBezTo>
                  <a:cubicBezTo>
                    <a:pt x="2504" y="2957"/>
                    <a:pt x="2556" y="2538"/>
                    <a:pt x="2556" y="2207"/>
                  </a:cubicBezTo>
                  <a:cubicBezTo>
                    <a:pt x="2556" y="1990"/>
                    <a:pt x="2532" y="1815"/>
                    <a:pt x="2491" y="1702"/>
                  </a:cubicBezTo>
                  <a:cubicBezTo>
                    <a:pt x="2424" y="1547"/>
                    <a:pt x="2316" y="1354"/>
                    <a:pt x="2231" y="1160"/>
                  </a:cubicBezTo>
                  <a:cubicBezTo>
                    <a:pt x="2141" y="967"/>
                    <a:pt x="2066" y="764"/>
                    <a:pt x="2066" y="590"/>
                  </a:cubicBezTo>
                  <a:cubicBezTo>
                    <a:pt x="2066" y="462"/>
                    <a:pt x="2108" y="344"/>
                    <a:pt x="2208" y="250"/>
                  </a:cubicBezTo>
                  <a:cubicBezTo>
                    <a:pt x="2311" y="156"/>
                    <a:pt x="2476" y="85"/>
                    <a:pt x="2730" y="48"/>
                  </a:cubicBezTo>
                  <a:cubicBezTo>
                    <a:pt x="2867" y="28"/>
                    <a:pt x="2985" y="19"/>
                    <a:pt x="3094" y="19"/>
                  </a:cubicBezTo>
                  <a:close/>
                  <a:moveTo>
                    <a:pt x="3094" y="0"/>
                  </a:moveTo>
                  <a:cubicBezTo>
                    <a:pt x="2985" y="0"/>
                    <a:pt x="2863" y="9"/>
                    <a:pt x="2726" y="28"/>
                  </a:cubicBezTo>
                  <a:cubicBezTo>
                    <a:pt x="2471" y="66"/>
                    <a:pt x="2302" y="137"/>
                    <a:pt x="2197" y="236"/>
                  </a:cubicBezTo>
                  <a:cubicBezTo>
                    <a:pt x="2090" y="335"/>
                    <a:pt x="2047" y="457"/>
                    <a:pt x="2047" y="590"/>
                  </a:cubicBezTo>
                  <a:cubicBezTo>
                    <a:pt x="2047" y="769"/>
                    <a:pt x="2123" y="971"/>
                    <a:pt x="2212" y="1169"/>
                  </a:cubicBezTo>
                  <a:cubicBezTo>
                    <a:pt x="2302" y="1363"/>
                    <a:pt x="2406" y="1552"/>
                    <a:pt x="2471" y="1712"/>
                  </a:cubicBezTo>
                  <a:cubicBezTo>
                    <a:pt x="2514" y="1815"/>
                    <a:pt x="2537" y="1995"/>
                    <a:pt x="2537" y="2207"/>
                  </a:cubicBezTo>
                  <a:cubicBezTo>
                    <a:pt x="2537" y="2646"/>
                    <a:pt x="2443" y="3245"/>
                    <a:pt x="2240" y="3750"/>
                  </a:cubicBezTo>
                  <a:cubicBezTo>
                    <a:pt x="2141" y="4004"/>
                    <a:pt x="2014" y="4231"/>
                    <a:pt x="1858" y="4410"/>
                  </a:cubicBezTo>
                  <a:cubicBezTo>
                    <a:pt x="1703" y="4584"/>
                    <a:pt x="1518" y="4702"/>
                    <a:pt x="1307" y="4734"/>
                  </a:cubicBezTo>
                  <a:cubicBezTo>
                    <a:pt x="972" y="4791"/>
                    <a:pt x="647" y="4984"/>
                    <a:pt x="401" y="5226"/>
                  </a:cubicBezTo>
                  <a:cubicBezTo>
                    <a:pt x="160" y="5470"/>
                    <a:pt x="1" y="5759"/>
                    <a:pt x="1" y="6008"/>
                  </a:cubicBezTo>
                  <a:cubicBezTo>
                    <a:pt x="1" y="6159"/>
                    <a:pt x="62" y="6296"/>
                    <a:pt x="199" y="6395"/>
                  </a:cubicBezTo>
                  <a:cubicBezTo>
                    <a:pt x="336" y="6489"/>
                    <a:pt x="552" y="6551"/>
                    <a:pt x="859" y="6551"/>
                  </a:cubicBezTo>
                  <a:cubicBezTo>
                    <a:pt x="1269" y="6545"/>
                    <a:pt x="1779" y="6375"/>
                    <a:pt x="2316" y="6116"/>
                  </a:cubicBezTo>
                  <a:cubicBezTo>
                    <a:pt x="3934" y="5339"/>
                    <a:pt x="5796" y="3783"/>
                    <a:pt x="5796" y="3783"/>
                  </a:cubicBezTo>
                  <a:cubicBezTo>
                    <a:pt x="5801" y="3778"/>
                    <a:pt x="5801" y="3778"/>
                    <a:pt x="5801" y="3772"/>
                  </a:cubicBezTo>
                  <a:lnTo>
                    <a:pt x="5353" y="462"/>
                  </a:lnTo>
                  <a:cubicBezTo>
                    <a:pt x="5353" y="457"/>
                    <a:pt x="5348" y="453"/>
                    <a:pt x="5344" y="453"/>
                  </a:cubicBezTo>
                  <a:lnTo>
                    <a:pt x="3886" y="528"/>
                  </a:lnTo>
                  <a:lnTo>
                    <a:pt x="3886" y="528"/>
                  </a:lnTo>
                  <a:cubicBezTo>
                    <a:pt x="3886" y="527"/>
                    <a:pt x="3886" y="526"/>
                    <a:pt x="3886" y="524"/>
                  </a:cubicBezTo>
                  <a:cubicBezTo>
                    <a:pt x="3886" y="486"/>
                    <a:pt x="3877" y="354"/>
                    <a:pt x="3773" y="231"/>
                  </a:cubicBezTo>
                  <a:cubicBezTo>
                    <a:pt x="3669" y="109"/>
                    <a:pt x="3471" y="0"/>
                    <a:pt x="3094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2"/>
            <p:cNvSpPr/>
            <p:nvPr/>
          </p:nvSpPr>
          <p:spPr>
            <a:xfrm>
              <a:off x="1435537" y="2180242"/>
              <a:ext cx="432343" cy="602676"/>
            </a:xfrm>
            <a:custGeom>
              <a:rect b="b" l="l" r="r" t="t"/>
              <a:pathLst>
                <a:path extrusionOk="0" h="11524" w="8267">
                  <a:moveTo>
                    <a:pt x="4172" y="0"/>
                  </a:moveTo>
                  <a:cubicBezTo>
                    <a:pt x="3012" y="0"/>
                    <a:pt x="2410" y="879"/>
                    <a:pt x="2410" y="879"/>
                  </a:cubicBezTo>
                  <a:cubicBezTo>
                    <a:pt x="2259" y="903"/>
                    <a:pt x="0" y="7367"/>
                    <a:pt x="48" y="9334"/>
                  </a:cubicBezTo>
                  <a:cubicBezTo>
                    <a:pt x="57" y="9702"/>
                    <a:pt x="1321" y="9716"/>
                    <a:pt x="1820" y="9811"/>
                  </a:cubicBezTo>
                  <a:cubicBezTo>
                    <a:pt x="3882" y="10178"/>
                    <a:pt x="6318" y="11523"/>
                    <a:pt x="7335" y="11523"/>
                  </a:cubicBezTo>
                  <a:cubicBezTo>
                    <a:pt x="7544" y="11523"/>
                    <a:pt x="7693" y="11466"/>
                    <a:pt x="7766" y="11333"/>
                  </a:cubicBezTo>
                  <a:cubicBezTo>
                    <a:pt x="8267" y="10438"/>
                    <a:pt x="6366" y="478"/>
                    <a:pt x="4801" y="82"/>
                  </a:cubicBezTo>
                  <a:cubicBezTo>
                    <a:pt x="4576" y="25"/>
                    <a:pt x="4366" y="0"/>
                    <a:pt x="4172" y="0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2"/>
            <p:cNvSpPr/>
            <p:nvPr/>
          </p:nvSpPr>
          <p:spPr>
            <a:xfrm>
              <a:off x="1506295" y="2261930"/>
              <a:ext cx="236280" cy="116467"/>
            </a:xfrm>
            <a:custGeom>
              <a:rect b="b" l="l" r="r" t="t"/>
              <a:pathLst>
                <a:path extrusionOk="0" h="2227" w="4518">
                  <a:moveTo>
                    <a:pt x="4504" y="0"/>
                  </a:moveTo>
                  <a:cubicBezTo>
                    <a:pt x="4291" y="845"/>
                    <a:pt x="3929" y="1476"/>
                    <a:pt x="3311" y="1543"/>
                  </a:cubicBezTo>
                  <a:cubicBezTo>
                    <a:pt x="3056" y="1571"/>
                    <a:pt x="2826" y="1585"/>
                    <a:pt x="2617" y="1585"/>
                  </a:cubicBezTo>
                  <a:cubicBezTo>
                    <a:pt x="1226" y="1585"/>
                    <a:pt x="981" y="1034"/>
                    <a:pt x="981" y="1034"/>
                  </a:cubicBezTo>
                  <a:cubicBezTo>
                    <a:pt x="981" y="1034"/>
                    <a:pt x="689" y="1363"/>
                    <a:pt x="199" y="1604"/>
                  </a:cubicBezTo>
                  <a:cubicBezTo>
                    <a:pt x="132" y="1802"/>
                    <a:pt x="66" y="2009"/>
                    <a:pt x="1" y="2216"/>
                  </a:cubicBezTo>
                  <a:cubicBezTo>
                    <a:pt x="81" y="2227"/>
                    <a:pt x="170" y="2227"/>
                    <a:pt x="260" y="2227"/>
                  </a:cubicBezTo>
                  <a:cubicBezTo>
                    <a:pt x="613" y="2227"/>
                    <a:pt x="995" y="2170"/>
                    <a:pt x="1165" y="1948"/>
                  </a:cubicBezTo>
                  <a:cubicBezTo>
                    <a:pt x="1241" y="1854"/>
                    <a:pt x="1330" y="1820"/>
                    <a:pt x="1444" y="1820"/>
                  </a:cubicBezTo>
                  <a:cubicBezTo>
                    <a:pt x="1613" y="1820"/>
                    <a:pt x="1825" y="1905"/>
                    <a:pt x="2062" y="1990"/>
                  </a:cubicBezTo>
                  <a:cubicBezTo>
                    <a:pt x="2302" y="2070"/>
                    <a:pt x="2565" y="2155"/>
                    <a:pt x="2844" y="2155"/>
                  </a:cubicBezTo>
                  <a:cubicBezTo>
                    <a:pt x="3004" y="2155"/>
                    <a:pt x="3174" y="2127"/>
                    <a:pt x="3344" y="2052"/>
                  </a:cubicBezTo>
                  <a:cubicBezTo>
                    <a:pt x="4037" y="1746"/>
                    <a:pt x="4386" y="609"/>
                    <a:pt x="4518" y="43"/>
                  </a:cubicBezTo>
                  <a:cubicBezTo>
                    <a:pt x="4513" y="29"/>
                    <a:pt x="4509" y="15"/>
                    <a:pt x="4504" y="0"/>
                  </a:cubicBezTo>
                  <a:close/>
                </a:path>
              </a:pathLst>
            </a:custGeom>
            <a:solidFill>
              <a:srgbClr val="A4416E">
                <a:alpha val="57290"/>
              </a:srgbClr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2"/>
            <p:cNvSpPr/>
            <p:nvPr/>
          </p:nvSpPr>
          <p:spPr>
            <a:xfrm>
              <a:off x="1437472" y="2179562"/>
              <a:ext cx="408966" cy="604036"/>
            </a:xfrm>
            <a:custGeom>
              <a:rect b="b" l="l" r="r" t="t"/>
              <a:pathLst>
                <a:path extrusionOk="0" h="11550" w="7820">
                  <a:moveTo>
                    <a:pt x="4136" y="19"/>
                  </a:moveTo>
                  <a:cubicBezTo>
                    <a:pt x="4329" y="19"/>
                    <a:pt x="4538" y="48"/>
                    <a:pt x="4758" y="104"/>
                  </a:cubicBezTo>
                  <a:cubicBezTo>
                    <a:pt x="4928" y="147"/>
                    <a:pt x="5108" y="307"/>
                    <a:pt x="5287" y="561"/>
                  </a:cubicBezTo>
                  <a:cubicBezTo>
                    <a:pt x="5598" y="1005"/>
                    <a:pt x="5909" y="1732"/>
                    <a:pt x="6207" y="2609"/>
                  </a:cubicBezTo>
                  <a:cubicBezTo>
                    <a:pt x="7089" y="5235"/>
                    <a:pt x="7801" y="9178"/>
                    <a:pt x="7801" y="10738"/>
                  </a:cubicBezTo>
                  <a:cubicBezTo>
                    <a:pt x="7801" y="10889"/>
                    <a:pt x="7796" y="11017"/>
                    <a:pt x="7781" y="11115"/>
                  </a:cubicBezTo>
                  <a:cubicBezTo>
                    <a:pt x="7768" y="11219"/>
                    <a:pt x="7749" y="11295"/>
                    <a:pt x="7720" y="11342"/>
                  </a:cubicBezTo>
                  <a:cubicBezTo>
                    <a:pt x="7687" y="11408"/>
                    <a:pt x="7631" y="11455"/>
                    <a:pt x="7560" y="11483"/>
                  </a:cubicBezTo>
                  <a:cubicBezTo>
                    <a:pt x="7489" y="11516"/>
                    <a:pt x="7405" y="11531"/>
                    <a:pt x="7300" y="11531"/>
                  </a:cubicBezTo>
                  <a:cubicBezTo>
                    <a:pt x="7046" y="11531"/>
                    <a:pt x="6706" y="11446"/>
                    <a:pt x="6301" y="11313"/>
                  </a:cubicBezTo>
                  <a:cubicBezTo>
                    <a:pt x="5093" y="10917"/>
                    <a:pt x="3335" y="10088"/>
                    <a:pt x="1787" y="9814"/>
                  </a:cubicBezTo>
                  <a:cubicBezTo>
                    <a:pt x="1533" y="9767"/>
                    <a:pt x="1095" y="9739"/>
                    <a:pt x="712" y="9682"/>
                  </a:cubicBezTo>
                  <a:cubicBezTo>
                    <a:pt x="524" y="9648"/>
                    <a:pt x="350" y="9611"/>
                    <a:pt x="227" y="9555"/>
                  </a:cubicBezTo>
                  <a:cubicBezTo>
                    <a:pt x="161" y="9531"/>
                    <a:pt x="114" y="9498"/>
                    <a:pt x="76" y="9465"/>
                  </a:cubicBezTo>
                  <a:cubicBezTo>
                    <a:pt x="43" y="9428"/>
                    <a:pt x="24" y="9389"/>
                    <a:pt x="20" y="9347"/>
                  </a:cubicBezTo>
                  <a:lnTo>
                    <a:pt x="20" y="9281"/>
                  </a:lnTo>
                  <a:cubicBezTo>
                    <a:pt x="20" y="8771"/>
                    <a:pt x="157" y="7994"/>
                    <a:pt x="368" y="7117"/>
                  </a:cubicBezTo>
                  <a:cubicBezTo>
                    <a:pt x="684" y="5796"/>
                    <a:pt x="1156" y="4244"/>
                    <a:pt x="1567" y="3018"/>
                  </a:cubicBezTo>
                  <a:cubicBezTo>
                    <a:pt x="1774" y="2411"/>
                    <a:pt x="1963" y="1882"/>
                    <a:pt x="2109" y="1500"/>
                  </a:cubicBezTo>
                  <a:cubicBezTo>
                    <a:pt x="2179" y="1312"/>
                    <a:pt x="2240" y="1160"/>
                    <a:pt x="2288" y="1057"/>
                  </a:cubicBezTo>
                  <a:cubicBezTo>
                    <a:pt x="2311" y="1005"/>
                    <a:pt x="2331" y="968"/>
                    <a:pt x="2344" y="939"/>
                  </a:cubicBezTo>
                  <a:cubicBezTo>
                    <a:pt x="2353" y="925"/>
                    <a:pt x="2359" y="916"/>
                    <a:pt x="2364" y="905"/>
                  </a:cubicBezTo>
                  <a:cubicBezTo>
                    <a:pt x="2368" y="905"/>
                    <a:pt x="2368" y="901"/>
                    <a:pt x="2373" y="901"/>
                  </a:cubicBezTo>
                  <a:cubicBezTo>
                    <a:pt x="2377" y="901"/>
                    <a:pt x="2377" y="896"/>
                    <a:pt x="2377" y="896"/>
                  </a:cubicBezTo>
                  <a:lnTo>
                    <a:pt x="2382" y="892"/>
                  </a:lnTo>
                  <a:cubicBezTo>
                    <a:pt x="2396" y="868"/>
                    <a:pt x="2557" y="651"/>
                    <a:pt x="2854" y="439"/>
                  </a:cubicBezTo>
                  <a:cubicBezTo>
                    <a:pt x="3146" y="226"/>
                    <a:pt x="3576" y="19"/>
                    <a:pt x="4136" y="19"/>
                  </a:cubicBezTo>
                  <a:close/>
                  <a:moveTo>
                    <a:pt x="4136" y="0"/>
                  </a:moveTo>
                  <a:cubicBezTo>
                    <a:pt x="3552" y="0"/>
                    <a:pt x="3108" y="222"/>
                    <a:pt x="2812" y="444"/>
                  </a:cubicBezTo>
                  <a:cubicBezTo>
                    <a:pt x="2536" y="650"/>
                    <a:pt x="2386" y="851"/>
                    <a:pt x="2366" y="883"/>
                  </a:cubicBezTo>
                  <a:lnTo>
                    <a:pt x="2366" y="883"/>
                  </a:lnTo>
                  <a:cubicBezTo>
                    <a:pt x="2362" y="884"/>
                    <a:pt x="2358" y="887"/>
                    <a:pt x="2353" y="887"/>
                  </a:cubicBezTo>
                  <a:cubicBezTo>
                    <a:pt x="2349" y="896"/>
                    <a:pt x="2340" y="911"/>
                    <a:pt x="2331" y="929"/>
                  </a:cubicBezTo>
                  <a:cubicBezTo>
                    <a:pt x="2288" y="1001"/>
                    <a:pt x="2222" y="1151"/>
                    <a:pt x="2137" y="1368"/>
                  </a:cubicBezTo>
                  <a:cubicBezTo>
                    <a:pt x="1840" y="2128"/>
                    <a:pt x="1306" y="3678"/>
                    <a:pt x="845" y="5254"/>
                  </a:cubicBezTo>
                  <a:cubicBezTo>
                    <a:pt x="387" y="6829"/>
                    <a:pt x="0" y="8427"/>
                    <a:pt x="0" y="9281"/>
                  </a:cubicBezTo>
                  <a:lnTo>
                    <a:pt x="0" y="9347"/>
                  </a:lnTo>
                  <a:cubicBezTo>
                    <a:pt x="5" y="9399"/>
                    <a:pt x="24" y="9441"/>
                    <a:pt x="62" y="9479"/>
                  </a:cubicBezTo>
                  <a:cubicBezTo>
                    <a:pt x="128" y="9541"/>
                    <a:pt x="241" y="9592"/>
                    <a:pt x="383" y="9630"/>
                  </a:cubicBezTo>
                  <a:cubicBezTo>
                    <a:pt x="590" y="9687"/>
                    <a:pt x="859" y="9724"/>
                    <a:pt x="1114" y="9753"/>
                  </a:cubicBezTo>
                  <a:cubicBezTo>
                    <a:pt x="1373" y="9781"/>
                    <a:pt x="1618" y="9800"/>
                    <a:pt x="1783" y="9828"/>
                  </a:cubicBezTo>
                  <a:cubicBezTo>
                    <a:pt x="2812" y="10012"/>
                    <a:pt x="3938" y="10441"/>
                    <a:pt x="4928" y="10828"/>
                  </a:cubicBezTo>
                  <a:cubicBezTo>
                    <a:pt x="5428" y="11017"/>
                    <a:pt x="5890" y="11196"/>
                    <a:pt x="6296" y="11333"/>
                  </a:cubicBezTo>
                  <a:cubicBezTo>
                    <a:pt x="6702" y="11465"/>
                    <a:pt x="7041" y="11550"/>
                    <a:pt x="7300" y="11550"/>
                  </a:cubicBezTo>
                  <a:cubicBezTo>
                    <a:pt x="7405" y="11550"/>
                    <a:pt x="7494" y="11535"/>
                    <a:pt x="7570" y="11502"/>
                  </a:cubicBezTo>
                  <a:cubicBezTo>
                    <a:pt x="7640" y="11469"/>
                    <a:pt x="7701" y="11422"/>
                    <a:pt x="7740" y="11352"/>
                  </a:cubicBezTo>
                  <a:cubicBezTo>
                    <a:pt x="7768" y="11300"/>
                    <a:pt x="7786" y="11224"/>
                    <a:pt x="7801" y="11120"/>
                  </a:cubicBezTo>
                  <a:cubicBezTo>
                    <a:pt x="7814" y="11017"/>
                    <a:pt x="7820" y="10889"/>
                    <a:pt x="7820" y="10738"/>
                  </a:cubicBezTo>
                  <a:cubicBezTo>
                    <a:pt x="7820" y="9550"/>
                    <a:pt x="7405" y="6975"/>
                    <a:pt x="6819" y="4655"/>
                  </a:cubicBezTo>
                  <a:cubicBezTo>
                    <a:pt x="6523" y="3495"/>
                    <a:pt x="6188" y="2396"/>
                    <a:pt x="5834" y="1566"/>
                  </a:cubicBezTo>
                  <a:cubicBezTo>
                    <a:pt x="5659" y="1151"/>
                    <a:pt x="5480" y="807"/>
                    <a:pt x="5302" y="548"/>
                  </a:cubicBezTo>
                  <a:cubicBezTo>
                    <a:pt x="5122" y="293"/>
                    <a:pt x="4943" y="128"/>
                    <a:pt x="4764" y="85"/>
                  </a:cubicBezTo>
                  <a:cubicBezTo>
                    <a:pt x="4538" y="28"/>
                    <a:pt x="4329" y="0"/>
                    <a:pt x="4136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2"/>
            <p:cNvSpPr/>
            <p:nvPr/>
          </p:nvSpPr>
          <p:spPr>
            <a:xfrm>
              <a:off x="1728975" y="1937165"/>
              <a:ext cx="171117" cy="183041"/>
            </a:xfrm>
            <a:custGeom>
              <a:rect b="b" l="l" r="r" t="t"/>
              <a:pathLst>
                <a:path extrusionOk="0" h="3500" w="3272">
                  <a:moveTo>
                    <a:pt x="1616" y="0"/>
                  </a:moveTo>
                  <a:cubicBezTo>
                    <a:pt x="792" y="0"/>
                    <a:pt x="0" y="1170"/>
                    <a:pt x="0" y="1170"/>
                  </a:cubicBezTo>
                  <a:lnTo>
                    <a:pt x="524" y="3475"/>
                  </a:lnTo>
                  <a:cubicBezTo>
                    <a:pt x="640" y="3491"/>
                    <a:pt x="752" y="3499"/>
                    <a:pt x="860" y="3499"/>
                  </a:cubicBezTo>
                  <a:cubicBezTo>
                    <a:pt x="2595" y="3499"/>
                    <a:pt x="3272" y="1450"/>
                    <a:pt x="2331" y="363"/>
                  </a:cubicBezTo>
                  <a:cubicBezTo>
                    <a:pt x="2103" y="101"/>
                    <a:pt x="1858" y="0"/>
                    <a:pt x="1616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2"/>
            <p:cNvSpPr/>
            <p:nvPr/>
          </p:nvSpPr>
          <p:spPr>
            <a:xfrm>
              <a:off x="1728504" y="1936642"/>
              <a:ext cx="145073" cy="184035"/>
            </a:xfrm>
            <a:custGeom>
              <a:rect b="b" l="l" r="r" t="t"/>
              <a:pathLst>
                <a:path extrusionOk="0" h="3519" w="2774">
                  <a:moveTo>
                    <a:pt x="1622" y="19"/>
                  </a:moveTo>
                  <a:cubicBezTo>
                    <a:pt x="1863" y="19"/>
                    <a:pt x="2103" y="118"/>
                    <a:pt x="2330" y="378"/>
                  </a:cubicBezTo>
                  <a:cubicBezTo>
                    <a:pt x="2617" y="712"/>
                    <a:pt x="2754" y="1132"/>
                    <a:pt x="2754" y="1561"/>
                  </a:cubicBezTo>
                  <a:cubicBezTo>
                    <a:pt x="2754" y="2042"/>
                    <a:pt x="2580" y="2529"/>
                    <a:pt x="2259" y="2891"/>
                  </a:cubicBezTo>
                  <a:cubicBezTo>
                    <a:pt x="1938" y="3254"/>
                    <a:pt x="1467" y="3500"/>
                    <a:pt x="868" y="3500"/>
                  </a:cubicBezTo>
                  <a:cubicBezTo>
                    <a:pt x="762" y="3500"/>
                    <a:pt x="652" y="3491"/>
                    <a:pt x="542" y="3477"/>
                  </a:cubicBezTo>
                  <a:lnTo>
                    <a:pt x="542" y="3477"/>
                  </a:lnTo>
                  <a:lnTo>
                    <a:pt x="21" y="1179"/>
                  </a:lnTo>
                  <a:lnTo>
                    <a:pt x="21" y="1179"/>
                  </a:lnTo>
                  <a:cubicBezTo>
                    <a:pt x="21" y="1177"/>
                    <a:pt x="22" y="1174"/>
                    <a:pt x="24" y="1170"/>
                  </a:cubicBezTo>
                  <a:cubicBezTo>
                    <a:pt x="71" y="1108"/>
                    <a:pt x="279" y="821"/>
                    <a:pt x="571" y="548"/>
                  </a:cubicBezTo>
                  <a:cubicBezTo>
                    <a:pt x="863" y="274"/>
                    <a:pt x="1241" y="19"/>
                    <a:pt x="1622" y="19"/>
                  </a:cubicBezTo>
                  <a:close/>
                  <a:moveTo>
                    <a:pt x="1622" y="0"/>
                  </a:moveTo>
                  <a:cubicBezTo>
                    <a:pt x="1208" y="0"/>
                    <a:pt x="802" y="293"/>
                    <a:pt x="501" y="590"/>
                  </a:cubicBezTo>
                  <a:cubicBezTo>
                    <a:pt x="198" y="882"/>
                    <a:pt x="0" y="1175"/>
                    <a:pt x="0" y="1175"/>
                  </a:cubicBezTo>
                  <a:lnTo>
                    <a:pt x="0" y="1180"/>
                  </a:lnTo>
                  <a:lnTo>
                    <a:pt x="523" y="3485"/>
                  </a:lnTo>
                  <a:cubicBezTo>
                    <a:pt x="523" y="3491"/>
                    <a:pt x="529" y="3495"/>
                    <a:pt x="529" y="3495"/>
                  </a:cubicBezTo>
                  <a:cubicBezTo>
                    <a:pt x="647" y="3509"/>
                    <a:pt x="760" y="3519"/>
                    <a:pt x="868" y="3519"/>
                  </a:cubicBezTo>
                  <a:cubicBezTo>
                    <a:pt x="1472" y="3519"/>
                    <a:pt x="1948" y="3273"/>
                    <a:pt x="2273" y="2905"/>
                  </a:cubicBezTo>
                  <a:cubicBezTo>
                    <a:pt x="2599" y="2533"/>
                    <a:pt x="2773" y="2048"/>
                    <a:pt x="2773" y="1561"/>
                  </a:cubicBezTo>
                  <a:cubicBezTo>
                    <a:pt x="2773" y="1127"/>
                    <a:pt x="2636" y="703"/>
                    <a:pt x="2344" y="368"/>
                  </a:cubicBezTo>
                  <a:cubicBezTo>
                    <a:pt x="2118" y="104"/>
                    <a:pt x="1868" y="0"/>
                    <a:pt x="1622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2"/>
            <p:cNvSpPr/>
            <p:nvPr/>
          </p:nvSpPr>
          <p:spPr>
            <a:xfrm>
              <a:off x="1774839" y="1983501"/>
              <a:ext cx="64901" cy="93769"/>
            </a:xfrm>
            <a:custGeom>
              <a:rect b="b" l="l" r="r" t="t"/>
              <a:pathLst>
                <a:path extrusionOk="0" h="1793" w="1241">
                  <a:moveTo>
                    <a:pt x="586" y="1"/>
                  </a:moveTo>
                  <a:cubicBezTo>
                    <a:pt x="548" y="1"/>
                    <a:pt x="510" y="5"/>
                    <a:pt x="472" y="10"/>
                  </a:cubicBezTo>
                  <a:cubicBezTo>
                    <a:pt x="364" y="33"/>
                    <a:pt x="279" y="94"/>
                    <a:pt x="218" y="175"/>
                  </a:cubicBezTo>
                  <a:cubicBezTo>
                    <a:pt x="118" y="297"/>
                    <a:pt x="67" y="462"/>
                    <a:pt x="39" y="628"/>
                  </a:cubicBezTo>
                  <a:cubicBezTo>
                    <a:pt x="11" y="788"/>
                    <a:pt x="1" y="948"/>
                    <a:pt x="1" y="1047"/>
                  </a:cubicBezTo>
                  <a:cubicBezTo>
                    <a:pt x="1" y="1113"/>
                    <a:pt x="5" y="1156"/>
                    <a:pt x="5" y="1156"/>
                  </a:cubicBezTo>
                  <a:lnTo>
                    <a:pt x="5" y="1170"/>
                  </a:lnTo>
                  <a:lnTo>
                    <a:pt x="20" y="1161"/>
                  </a:lnTo>
                  <a:lnTo>
                    <a:pt x="24" y="1161"/>
                  </a:lnTo>
                  <a:cubicBezTo>
                    <a:pt x="39" y="1152"/>
                    <a:pt x="100" y="1104"/>
                    <a:pt x="185" y="1061"/>
                  </a:cubicBezTo>
                  <a:cubicBezTo>
                    <a:pt x="265" y="1019"/>
                    <a:pt x="368" y="982"/>
                    <a:pt x="458" y="982"/>
                  </a:cubicBezTo>
                  <a:cubicBezTo>
                    <a:pt x="510" y="982"/>
                    <a:pt x="557" y="995"/>
                    <a:pt x="595" y="1028"/>
                  </a:cubicBezTo>
                  <a:cubicBezTo>
                    <a:pt x="633" y="1061"/>
                    <a:pt x="666" y="1113"/>
                    <a:pt x="680" y="1198"/>
                  </a:cubicBezTo>
                  <a:cubicBezTo>
                    <a:pt x="690" y="1236"/>
                    <a:pt x="690" y="1274"/>
                    <a:pt x="690" y="1307"/>
                  </a:cubicBezTo>
                  <a:cubicBezTo>
                    <a:pt x="690" y="1401"/>
                    <a:pt x="666" y="1476"/>
                    <a:pt x="628" y="1538"/>
                  </a:cubicBezTo>
                  <a:cubicBezTo>
                    <a:pt x="577" y="1633"/>
                    <a:pt x="492" y="1689"/>
                    <a:pt x="420" y="1727"/>
                  </a:cubicBezTo>
                  <a:cubicBezTo>
                    <a:pt x="388" y="1746"/>
                    <a:pt x="355" y="1755"/>
                    <a:pt x="331" y="1764"/>
                  </a:cubicBezTo>
                  <a:cubicBezTo>
                    <a:pt x="322" y="1768"/>
                    <a:pt x="312" y="1768"/>
                    <a:pt x="307" y="1774"/>
                  </a:cubicBezTo>
                  <a:lnTo>
                    <a:pt x="298" y="1774"/>
                  </a:lnTo>
                  <a:lnTo>
                    <a:pt x="303" y="1792"/>
                  </a:lnTo>
                  <a:cubicBezTo>
                    <a:pt x="303" y="1792"/>
                    <a:pt x="401" y="1768"/>
                    <a:pt x="505" y="1698"/>
                  </a:cubicBezTo>
                  <a:cubicBezTo>
                    <a:pt x="557" y="1661"/>
                    <a:pt x="609" y="1613"/>
                    <a:pt x="647" y="1552"/>
                  </a:cubicBezTo>
                  <a:cubicBezTo>
                    <a:pt x="684" y="1485"/>
                    <a:pt x="708" y="1406"/>
                    <a:pt x="708" y="1307"/>
                  </a:cubicBezTo>
                  <a:cubicBezTo>
                    <a:pt x="708" y="1274"/>
                    <a:pt x="708" y="1236"/>
                    <a:pt x="699" y="1193"/>
                  </a:cubicBezTo>
                  <a:cubicBezTo>
                    <a:pt x="684" y="1109"/>
                    <a:pt x="651" y="1052"/>
                    <a:pt x="609" y="1015"/>
                  </a:cubicBezTo>
                  <a:cubicBezTo>
                    <a:pt x="566" y="976"/>
                    <a:pt x="514" y="963"/>
                    <a:pt x="458" y="963"/>
                  </a:cubicBezTo>
                  <a:cubicBezTo>
                    <a:pt x="355" y="963"/>
                    <a:pt x="246" y="1010"/>
                    <a:pt x="157" y="1052"/>
                  </a:cubicBezTo>
                  <a:cubicBezTo>
                    <a:pt x="96" y="1086"/>
                    <a:pt x="47" y="1120"/>
                    <a:pt x="24" y="1136"/>
                  </a:cubicBezTo>
                  <a:lnTo>
                    <a:pt x="24" y="1136"/>
                  </a:lnTo>
                  <a:lnTo>
                    <a:pt x="24" y="1123"/>
                  </a:lnTo>
                  <a:lnTo>
                    <a:pt x="24" y="1047"/>
                  </a:lnTo>
                  <a:cubicBezTo>
                    <a:pt x="24" y="915"/>
                    <a:pt x="33" y="680"/>
                    <a:pt x="96" y="473"/>
                  </a:cubicBezTo>
                  <a:cubicBezTo>
                    <a:pt x="128" y="364"/>
                    <a:pt x="170" y="264"/>
                    <a:pt x="231" y="190"/>
                  </a:cubicBezTo>
                  <a:cubicBezTo>
                    <a:pt x="294" y="109"/>
                    <a:pt x="373" y="53"/>
                    <a:pt x="472" y="33"/>
                  </a:cubicBezTo>
                  <a:cubicBezTo>
                    <a:pt x="514" y="24"/>
                    <a:pt x="553" y="20"/>
                    <a:pt x="586" y="20"/>
                  </a:cubicBezTo>
                  <a:cubicBezTo>
                    <a:pt x="694" y="20"/>
                    <a:pt x="788" y="53"/>
                    <a:pt x="864" y="105"/>
                  </a:cubicBezTo>
                  <a:cubicBezTo>
                    <a:pt x="982" y="184"/>
                    <a:pt x="1071" y="307"/>
                    <a:pt x="1128" y="410"/>
                  </a:cubicBezTo>
                  <a:cubicBezTo>
                    <a:pt x="1184" y="519"/>
                    <a:pt x="1217" y="614"/>
                    <a:pt x="1227" y="632"/>
                  </a:cubicBezTo>
                  <a:lnTo>
                    <a:pt x="1241" y="628"/>
                  </a:lnTo>
                  <a:cubicBezTo>
                    <a:pt x="1232" y="599"/>
                    <a:pt x="1180" y="439"/>
                    <a:pt x="1076" y="293"/>
                  </a:cubicBezTo>
                  <a:cubicBezTo>
                    <a:pt x="1024" y="218"/>
                    <a:pt x="958" y="147"/>
                    <a:pt x="878" y="90"/>
                  </a:cubicBezTo>
                  <a:cubicBezTo>
                    <a:pt x="793" y="33"/>
                    <a:pt x="699" y="1"/>
                    <a:pt x="586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2"/>
            <p:cNvSpPr/>
            <p:nvPr/>
          </p:nvSpPr>
          <p:spPr>
            <a:xfrm>
              <a:off x="1158782" y="2047094"/>
              <a:ext cx="108308" cy="123161"/>
            </a:xfrm>
            <a:custGeom>
              <a:rect b="b" l="l" r="r" t="t"/>
              <a:pathLst>
                <a:path extrusionOk="0" h="2355" w="2071">
                  <a:moveTo>
                    <a:pt x="1517" y="1"/>
                  </a:moveTo>
                  <a:cubicBezTo>
                    <a:pt x="1034" y="1"/>
                    <a:pt x="388" y="161"/>
                    <a:pt x="241" y="982"/>
                  </a:cubicBezTo>
                  <a:cubicBezTo>
                    <a:pt x="1" y="2330"/>
                    <a:pt x="1916" y="2354"/>
                    <a:pt x="1916" y="2354"/>
                  </a:cubicBezTo>
                  <a:lnTo>
                    <a:pt x="2071" y="67"/>
                  </a:lnTo>
                  <a:cubicBezTo>
                    <a:pt x="2071" y="67"/>
                    <a:pt x="1828" y="1"/>
                    <a:pt x="1517" y="1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2"/>
            <p:cNvSpPr/>
            <p:nvPr/>
          </p:nvSpPr>
          <p:spPr>
            <a:xfrm>
              <a:off x="1169869" y="2046675"/>
              <a:ext cx="97744" cy="124050"/>
            </a:xfrm>
            <a:custGeom>
              <a:rect b="b" l="l" r="r" t="t"/>
              <a:pathLst>
                <a:path extrusionOk="0" h="2372" w="1869">
                  <a:moveTo>
                    <a:pt x="1302" y="18"/>
                  </a:moveTo>
                  <a:cubicBezTo>
                    <a:pt x="1458" y="18"/>
                    <a:pt x="1595" y="33"/>
                    <a:pt x="1694" y="51"/>
                  </a:cubicBezTo>
                  <a:cubicBezTo>
                    <a:pt x="1746" y="61"/>
                    <a:pt x="1783" y="70"/>
                    <a:pt x="1811" y="75"/>
                  </a:cubicBezTo>
                  <a:cubicBezTo>
                    <a:pt x="1826" y="75"/>
                    <a:pt x="1835" y="79"/>
                    <a:pt x="1845" y="79"/>
                  </a:cubicBezTo>
                  <a:cubicBezTo>
                    <a:pt x="1847" y="81"/>
                    <a:pt x="1848" y="82"/>
                    <a:pt x="1849" y="83"/>
                  </a:cubicBezTo>
                  <a:lnTo>
                    <a:pt x="1849" y="83"/>
                  </a:lnTo>
                  <a:lnTo>
                    <a:pt x="1694" y="2351"/>
                  </a:lnTo>
                  <a:lnTo>
                    <a:pt x="1694" y="2351"/>
                  </a:lnTo>
                  <a:cubicBezTo>
                    <a:pt x="1692" y="2351"/>
                    <a:pt x="1688" y="2350"/>
                    <a:pt x="1685" y="2349"/>
                  </a:cubicBezTo>
                  <a:cubicBezTo>
                    <a:pt x="1595" y="2349"/>
                    <a:pt x="1175" y="2325"/>
                    <a:pt x="784" y="2173"/>
                  </a:cubicBezTo>
                  <a:cubicBezTo>
                    <a:pt x="586" y="2094"/>
                    <a:pt x="392" y="1985"/>
                    <a:pt x="251" y="1829"/>
                  </a:cubicBezTo>
                  <a:cubicBezTo>
                    <a:pt x="109" y="1679"/>
                    <a:pt x="20" y="1476"/>
                    <a:pt x="20" y="1211"/>
                  </a:cubicBezTo>
                  <a:cubicBezTo>
                    <a:pt x="20" y="1146"/>
                    <a:pt x="24" y="1070"/>
                    <a:pt x="39" y="990"/>
                  </a:cubicBezTo>
                  <a:cubicBezTo>
                    <a:pt x="114" y="584"/>
                    <a:pt x="307" y="340"/>
                    <a:pt x="544" y="198"/>
                  </a:cubicBezTo>
                  <a:cubicBezTo>
                    <a:pt x="784" y="57"/>
                    <a:pt x="1062" y="18"/>
                    <a:pt x="1302" y="18"/>
                  </a:cubicBezTo>
                  <a:close/>
                  <a:moveTo>
                    <a:pt x="1302" y="0"/>
                  </a:moveTo>
                  <a:cubicBezTo>
                    <a:pt x="1062" y="0"/>
                    <a:pt x="775" y="38"/>
                    <a:pt x="534" y="184"/>
                  </a:cubicBezTo>
                  <a:cubicBezTo>
                    <a:pt x="294" y="325"/>
                    <a:pt x="96" y="575"/>
                    <a:pt x="20" y="990"/>
                  </a:cubicBezTo>
                  <a:cubicBezTo>
                    <a:pt x="6" y="1065"/>
                    <a:pt x="1" y="1141"/>
                    <a:pt x="1" y="1211"/>
                  </a:cubicBezTo>
                  <a:cubicBezTo>
                    <a:pt x="1" y="1500"/>
                    <a:pt x="109" y="1711"/>
                    <a:pt x="270" y="1877"/>
                  </a:cubicBezTo>
                  <a:cubicBezTo>
                    <a:pt x="510" y="2117"/>
                    <a:pt x="869" y="2240"/>
                    <a:pt x="1166" y="2306"/>
                  </a:cubicBezTo>
                  <a:cubicBezTo>
                    <a:pt x="1467" y="2367"/>
                    <a:pt x="1704" y="2371"/>
                    <a:pt x="1704" y="2371"/>
                  </a:cubicBezTo>
                  <a:cubicBezTo>
                    <a:pt x="1708" y="2371"/>
                    <a:pt x="1713" y="2367"/>
                    <a:pt x="1713" y="2362"/>
                  </a:cubicBezTo>
                  <a:lnTo>
                    <a:pt x="1868" y="75"/>
                  </a:lnTo>
                  <a:cubicBezTo>
                    <a:pt x="1868" y="70"/>
                    <a:pt x="1864" y="66"/>
                    <a:pt x="1859" y="66"/>
                  </a:cubicBezTo>
                  <a:cubicBezTo>
                    <a:pt x="1859" y="66"/>
                    <a:pt x="1613" y="0"/>
                    <a:pt x="1302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2"/>
            <p:cNvSpPr/>
            <p:nvPr/>
          </p:nvSpPr>
          <p:spPr>
            <a:xfrm>
              <a:off x="1074479" y="1451012"/>
              <a:ext cx="710305" cy="908408"/>
            </a:xfrm>
            <a:custGeom>
              <a:rect b="b" l="l" r="r" t="t"/>
              <a:pathLst>
                <a:path extrusionOk="0" h="17370" w="13582">
                  <a:moveTo>
                    <a:pt x="9201" y="1"/>
                  </a:moveTo>
                  <a:cubicBezTo>
                    <a:pt x="6327" y="1"/>
                    <a:pt x="6375" y="3364"/>
                    <a:pt x="6375" y="3364"/>
                  </a:cubicBezTo>
                  <a:cubicBezTo>
                    <a:pt x="6375" y="3364"/>
                    <a:pt x="5433" y="2078"/>
                    <a:pt x="4018" y="2078"/>
                  </a:cubicBezTo>
                  <a:cubicBezTo>
                    <a:pt x="3905" y="2078"/>
                    <a:pt x="3788" y="2086"/>
                    <a:pt x="3669" y="2104"/>
                  </a:cubicBezTo>
                  <a:cubicBezTo>
                    <a:pt x="2085" y="2341"/>
                    <a:pt x="3905" y="4917"/>
                    <a:pt x="3883" y="4917"/>
                  </a:cubicBezTo>
                  <a:cubicBezTo>
                    <a:pt x="3883" y="4917"/>
                    <a:pt x="3882" y="4916"/>
                    <a:pt x="3881" y="4915"/>
                  </a:cubicBezTo>
                  <a:cubicBezTo>
                    <a:pt x="3852" y="4886"/>
                    <a:pt x="3472" y="4835"/>
                    <a:pt x="2976" y="4835"/>
                  </a:cubicBezTo>
                  <a:cubicBezTo>
                    <a:pt x="2120" y="4835"/>
                    <a:pt x="917" y="4987"/>
                    <a:pt x="562" y="5664"/>
                  </a:cubicBezTo>
                  <a:cubicBezTo>
                    <a:pt x="0" y="6735"/>
                    <a:pt x="2490" y="6981"/>
                    <a:pt x="2490" y="6981"/>
                  </a:cubicBezTo>
                  <a:cubicBezTo>
                    <a:pt x="2490" y="6981"/>
                    <a:pt x="721" y="7570"/>
                    <a:pt x="1202" y="8583"/>
                  </a:cubicBezTo>
                  <a:cubicBezTo>
                    <a:pt x="1362" y="8923"/>
                    <a:pt x="1657" y="9036"/>
                    <a:pt x="1982" y="9036"/>
                  </a:cubicBezTo>
                  <a:cubicBezTo>
                    <a:pt x="2633" y="9036"/>
                    <a:pt x="3408" y="8583"/>
                    <a:pt x="3480" y="8583"/>
                  </a:cubicBezTo>
                  <a:lnTo>
                    <a:pt x="3532" y="12550"/>
                  </a:lnTo>
                  <a:cubicBezTo>
                    <a:pt x="3532" y="12550"/>
                    <a:pt x="2891" y="12951"/>
                    <a:pt x="2862" y="13728"/>
                  </a:cubicBezTo>
                  <a:cubicBezTo>
                    <a:pt x="2839" y="14507"/>
                    <a:pt x="3428" y="14827"/>
                    <a:pt x="3428" y="14827"/>
                  </a:cubicBezTo>
                  <a:cubicBezTo>
                    <a:pt x="3428" y="14827"/>
                    <a:pt x="2381" y="15737"/>
                    <a:pt x="3132" y="16459"/>
                  </a:cubicBezTo>
                  <a:cubicBezTo>
                    <a:pt x="3333" y="16654"/>
                    <a:pt x="3638" y="16725"/>
                    <a:pt x="3976" y="16725"/>
                  </a:cubicBezTo>
                  <a:cubicBezTo>
                    <a:pt x="4902" y="16725"/>
                    <a:pt x="6079" y="16195"/>
                    <a:pt x="6079" y="16195"/>
                  </a:cubicBezTo>
                  <a:lnTo>
                    <a:pt x="6079" y="16195"/>
                  </a:lnTo>
                  <a:cubicBezTo>
                    <a:pt x="6079" y="16195"/>
                    <a:pt x="5598" y="17025"/>
                    <a:pt x="6937" y="17317"/>
                  </a:cubicBezTo>
                  <a:cubicBezTo>
                    <a:pt x="7100" y="17353"/>
                    <a:pt x="7257" y="17369"/>
                    <a:pt x="7407" y="17369"/>
                  </a:cubicBezTo>
                  <a:cubicBezTo>
                    <a:pt x="8495" y="17369"/>
                    <a:pt x="9238" y="16540"/>
                    <a:pt x="9238" y="16540"/>
                  </a:cubicBezTo>
                  <a:cubicBezTo>
                    <a:pt x="9238" y="16540"/>
                    <a:pt x="9481" y="17089"/>
                    <a:pt x="10869" y="17089"/>
                  </a:cubicBezTo>
                  <a:cubicBezTo>
                    <a:pt x="11076" y="17089"/>
                    <a:pt x="11308" y="17077"/>
                    <a:pt x="11568" y="17049"/>
                  </a:cubicBezTo>
                  <a:cubicBezTo>
                    <a:pt x="13582" y="16836"/>
                    <a:pt x="12912" y="10592"/>
                    <a:pt x="12912" y="10592"/>
                  </a:cubicBezTo>
                  <a:cubicBezTo>
                    <a:pt x="12912" y="10592"/>
                    <a:pt x="13016" y="7593"/>
                    <a:pt x="12775" y="6631"/>
                  </a:cubicBezTo>
                  <a:cubicBezTo>
                    <a:pt x="12535" y="5664"/>
                    <a:pt x="13553" y="685"/>
                    <a:pt x="9936" y="67"/>
                  </a:cubicBezTo>
                  <a:cubicBezTo>
                    <a:pt x="9672" y="22"/>
                    <a:pt x="9427" y="1"/>
                    <a:pt x="9201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2"/>
            <p:cNvSpPr/>
            <p:nvPr/>
          </p:nvSpPr>
          <p:spPr>
            <a:xfrm>
              <a:off x="1145027" y="1868342"/>
              <a:ext cx="151192" cy="55278"/>
            </a:xfrm>
            <a:custGeom>
              <a:rect b="b" l="l" r="r" t="t"/>
              <a:pathLst>
                <a:path extrusionOk="0" h="1057" w="2891">
                  <a:moveTo>
                    <a:pt x="2475" y="0"/>
                  </a:moveTo>
                  <a:cubicBezTo>
                    <a:pt x="2188" y="0"/>
                    <a:pt x="1744" y="61"/>
                    <a:pt x="1104" y="316"/>
                  </a:cubicBezTo>
                  <a:cubicBezTo>
                    <a:pt x="645" y="500"/>
                    <a:pt x="278" y="675"/>
                    <a:pt x="0" y="821"/>
                  </a:cubicBezTo>
                  <a:cubicBezTo>
                    <a:pt x="164" y="995"/>
                    <a:pt x="391" y="1056"/>
                    <a:pt x="636" y="1056"/>
                  </a:cubicBezTo>
                  <a:cubicBezTo>
                    <a:pt x="1287" y="1056"/>
                    <a:pt x="2060" y="603"/>
                    <a:pt x="2131" y="603"/>
                  </a:cubicBezTo>
                  <a:lnTo>
                    <a:pt x="2136" y="949"/>
                  </a:lnTo>
                  <a:cubicBezTo>
                    <a:pt x="2414" y="736"/>
                    <a:pt x="2674" y="453"/>
                    <a:pt x="2891" y="61"/>
                  </a:cubicBezTo>
                  <a:cubicBezTo>
                    <a:pt x="2891" y="61"/>
                    <a:pt x="2763" y="0"/>
                    <a:pt x="2475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2"/>
            <p:cNvSpPr/>
            <p:nvPr/>
          </p:nvSpPr>
          <p:spPr>
            <a:xfrm>
              <a:off x="1099372" y="1741836"/>
              <a:ext cx="203751" cy="74262"/>
            </a:xfrm>
            <a:custGeom>
              <a:rect b="b" l="l" r="r" t="t"/>
              <a:pathLst>
                <a:path extrusionOk="0" h="1420" w="3896">
                  <a:moveTo>
                    <a:pt x="151" y="0"/>
                  </a:moveTo>
                  <a:cubicBezTo>
                    <a:pt x="127" y="33"/>
                    <a:pt x="104" y="66"/>
                    <a:pt x="86" y="103"/>
                  </a:cubicBezTo>
                  <a:cubicBezTo>
                    <a:pt x="29" y="212"/>
                    <a:pt x="1" y="316"/>
                    <a:pt x="1" y="406"/>
                  </a:cubicBezTo>
                  <a:cubicBezTo>
                    <a:pt x="1" y="1222"/>
                    <a:pt x="2014" y="1420"/>
                    <a:pt x="2014" y="1420"/>
                  </a:cubicBezTo>
                  <a:cubicBezTo>
                    <a:pt x="3056" y="1217"/>
                    <a:pt x="3895" y="1037"/>
                    <a:pt x="3476" y="1037"/>
                  </a:cubicBezTo>
                  <a:cubicBezTo>
                    <a:pt x="3363" y="1037"/>
                    <a:pt x="3170" y="1052"/>
                    <a:pt x="2872" y="1076"/>
                  </a:cubicBezTo>
                  <a:cubicBezTo>
                    <a:pt x="2811" y="1085"/>
                    <a:pt x="2754" y="1085"/>
                    <a:pt x="2693" y="1085"/>
                  </a:cubicBezTo>
                  <a:cubicBezTo>
                    <a:pt x="1703" y="1085"/>
                    <a:pt x="670" y="401"/>
                    <a:pt x="151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2"/>
            <p:cNvSpPr/>
            <p:nvPr/>
          </p:nvSpPr>
          <p:spPr>
            <a:xfrm>
              <a:off x="1265363" y="1559528"/>
              <a:ext cx="149257" cy="82212"/>
            </a:xfrm>
            <a:custGeom>
              <a:rect b="b" l="l" r="r" t="t"/>
              <a:pathLst>
                <a:path extrusionOk="0" h="1572" w="2854">
                  <a:moveTo>
                    <a:pt x="368" y="1"/>
                  </a:moveTo>
                  <a:cubicBezTo>
                    <a:pt x="255" y="1"/>
                    <a:pt x="137" y="11"/>
                    <a:pt x="19" y="29"/>
                  </a:cubicBezTo>
                  <a:lnTo>
                    <a:pt x="0" y="29"/>
                  </a:lnTo>
                  <a:cubicBezTo>
                    <a:pt x="344" y="294"/>
                    <a:pt x="958" y="736"/>
                    <a:pt x="1698" y="1204"/>
                  </a:cubicBezTo>
                  <a:cubicBezTo>
                    <a:pt x="2136" y="1482"/>
                    <a:pt x="2414" y="1572"/>
                    <a:pt x="2584" y="1572"/>
                  </a:cubicBezTo>
                  <a:cubicBezTo>
                    <a:pt x="2853" y="1572"/>
                    <a:pt x="2834" y="1341"/>
                    <a:pt x="2725" y="1289"/>
                  </a:cubicBezTo>
                  <a:cubicBezTo>
                    <a:pt x="2684" y="1269"/>
                    <a:pt x="2589" y="1147"/>
                    <a:pt x="2447" y="973"/>
                  </a:cubicBezTo>
                  <a:cubicBezTo>
                    <a:pt x="2070" y="595"/>
                    <a:pt x="1330" y="1"/>
                    <a:pt x="368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2"/>
            <p:cNvSpPr/>
            <p:nvPr/>
          </p:nvSpPr>
          <p:spPr>
            <a:xfrm>
              <a:off x="1747750" y="1962791"/>
              <a:ext cx="2510" cy="31588"/>
            </a:xfrm>
            <a:custGeom>
              <a:rect b="b" l="l" r="r" t="t"/>
              <a:pathLst>
                <a:path extrusionOk="0" h="604" w="48">
                  <a:moveTo>
                    <a:pt x="0" y="0"/>
                  </a:moveTo>
                  <a:cubicBezTo>
                    <a:pt x="0" y="1"/>
                    <a:pt x="19" y="231"/>
                    <a:pt x="42" y="604"/>
                  </a:cubicBezTo>
                  <a:cubicBezTo>
                    <a:pt x="42" y="529"/>
                    <a:pt x="48" y="434"/>
                    <a:pt x="48" y="325"/>
                  </a:cubicBezTo>
                  <a:cubicBezTo>
                    <a:pt x="19" y="118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881B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2"/>
            <p:cNvSpPr/>
            <p:nvPr/>
          </p:nvSpPr>
          <p:spPr>
            <a:xfrm>
              <a:off x="1567221" y="2024920"/>
              <a:ext cx="187957" cy="319904"/>
            </a:xfrm>
            <a:custGeom>
              <a:rect b="b" l="l" r="r" t="t"/>
              <a:pathLst>
                <a:path extrusionOk="0" h="6117" w="3594">
                  <a:moveTo>
                    <a:pt x="3522" y="1"/>
                  </a:moveTo>
                  <a:lnTo>
                    <a:pt x="3522" y="1"/>
                  </a:lnTo>
                  <a:cubicBezTo>
                    <a:pt x="3585" y="1557"/>
                    <a:pt x="3574" y="4165"/>
                    <a:pt x="2900" y="4726"/>
                  </a:cubicBezTo>
                  <a:cubicBezTo>
                    <a:pt x="2108" y="5381"/>
                    <a:pt x="571" y="5527"/>
                    <a:pt x="19" y="5560"/>
                  </a:cubicBezTo>
                  <a:cubicBezTo>
                    <a:pt x="19" y="5627"/>
                    <a:pt x="9" y="5697"/>
                    <a:pt x="0" y="5764"/>
                  </a:cubicBezTo>
                  <a:cubicBezTo>
                    <a:pt x="203" y="5923"/>
                    <a:pt x="627" y="6117"/>
                    <a:pt x="1452" y="6117"/>
                  </a:cubicBezTo>
                  <a:cubicBezTo>
                    <a:pt x="1661" y="6117"/>
                    <a:pt x="1891" y="6103"/>
                    <a:pt x="2146" y="6075"/>
                  </a:cubicBezTo>
                  <a:cubicBezTo>
                    <a:pt x="3353" y="5947"/>
                    <a:pt x="3594" y="3651"/>
                    <a:pt x="3594" y="1835"/>
                  </a:cubicBezTo>
                  <a:cubicBezTo>
                    <a:pt x="3594" y="1076"/>
                    <a:pt x="3551" y="397"/>
                    <a:pt x="3522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2"/>
            <p:cNvSpPr/>
            <p:nvPr/>
          </p:nvSpPr>
          <p:spPr>
            <a:xfrm>
              <a:off x="1406930" y="2280914"/>
              <a:ext cx="162279" cy="78499"/>
            </a:xfrm>
            <a:custGeom>
              <a:rect b="b" l="l" r="r" t="t"/>
              <a:pathLst>
                <a:path extrusionOk="0" h="1501" w="3103">
                  <a:moveTo>
                    <a:pt x="2881" y="671"/>
                  </a:moveTo>
                  <a:cubicBezTo>
                    <a:pt x="2881" y="671"/>
                    <a:pt x="2915" y="741"/>
                    <a:pt x="3009" y="826"/>
                  </a:cubicBezTo>
                  <a:cubicBezTo>
                    <a:pt x="2928" y="732"/>
                    <a:pt x="2881" y="671"/>
                    <a:pt x="2881" y="671"/>
                  </a:cubicBezTo>
                  <a:close/>
                  <a:moveTo>
                    <a:pt x="3032" y="1"/>
                  </a:moveTo>
                  <a:cubicBezTo>
                    <a:pt x="3032" y="1"/>
                    <a:pt x="2820" y="86"/>
                    <a:pt x="1924" y="850"/>
                  </a:cubicBezTo>
                  <a:cubicBezTo>
                    <a:pt x="1542" y="1180"/>
                    <a:pt x="1019" y="1274"/>
                    <a:pt x="547" y="1274"/>
                  </a:cubicBezTo>
                  <a:cubicBezTo>
                    <a:pt x="349" y="1274"/>
                    <a:pt x="164" y="1255"/>
                    <a:pt x="0" y="1237"/>
                  </a:cubicBezTo>
                  <a:lnTo>
                    <a:pt x="0" y="1237"/>
                  </a:lnTo>
                  <a:cubicBezTo>
                    <a:pt x="142" y="1322"/>
                    <a:pt x="325" y="1392"/>
                    <a:pt x="580" y="1448"/>
                  </a:cubicBezTo>
                  <a:cubicBezTo>
                    <a:pt x="741" y="1486"/>
                    <a:pt x="896" y="1500"/>
                    <a:pt x="1047" y="1500"/>
                  </a:cubicBezTo>
                  <a:cubicBezTo>
                    <a:pt x="2136" y="1500"/>
                    <a:pt x="2881" y="671"/>
                    <a:pt x="2881" y="671"/>
                  </a:cubicBezTo>
                  <a:cubicBezTo>
                    <a:pt x="2881" y="671"/>
                    <a:pt x="2957" y="671"/>
                    <a:pt x="3084" y="665"/>
                  </a:cubicBezTo>
                  <a:cubicBezTo>
                    <a:pt x="3103" y="312"/>
                    <a:pt x="3032" y="1"/>
                    <a:pt x="3032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1228" name="Google Shape;1228;p22"/>
            <p:cNvSpPr/>
            <p:nvPr/>
          </p:nvSpPr>
          <p:spPr>
            <a:xfrm>
              <a:off x="1557546" y="2315691"/>
              <a:ext cx="10721" cy="10669"/>
            </a:xfrm>
            <a:custGeom>
              <a:rect b="b" l="l" r="r" t="t"/>
              <a:pathLst>
                <a:path extrusionOk="0" h="204" w="205">
                  <a:moveTo>
                    <a:pt x="204" y="0"/>
                  </a:moveTo>
                  <a:lnTo>
                    <a:pt x="204" y="0"/>
                  </a:lnTo>
                  <a:cubicBezTo>
                    <a:pt x="77" y="6"/>
                    <a:pt x="1" y="6"/>
                    <a:pt x="1" y="6"/>
                  </a:cubicBezTo>
                  <a:cubicBezTo>
                    <a:pt x="1" y="6"/>
                    <a:pt x="48" y="67"/>
                    <a:pt x="129" y="161"/>
                  </a:cubicBezTo>
                  <a:cubicBezTo>
                    <a:pt x="148" y="176"/>
                    <a:pt x="161" y="189"/>
                    <a:pt x="185" y="204"/>
                  </a:cubicBezTo>
                  <a:cubicBezTo>
                    <a:pt x="194" y="137"/>
                    <a:pt x="204" y="67"/>
                    <a:pt x="204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2"/>
            <p:cNvSpPr/>
            <p:nvPr/>
          </p:nvSpPr>
          <p:spPr>
            <a:xfrm>
              <a:off x="1249778" y="2270350"/>
              <a:ext cx="150774" cy="55278"/>
            </a:xfrm>
            <a:custGeom>
              <a:rect b="b" l="l" r="r" t="t"/>
              <a:pathLst>
                <a:path extrusionOk="0" h="1057" w="2883">
                  <a:moveTo>
                    <a:pt x="2882" y="0"/>
                  </a:moveTo>
                  <a:cubicBezTo>
                    <a:pt x="2882" y="0"/>
                    <a:pt x="1128" y="736"/>
                    <a:pt x="1" y="943"/>
                  </a:cubicBezTo>
                  <a:cubicBezTo>
                    <a:pt x="180" y="1023"/>
                    <a:pt x="392" y="1056"/>
                    <a:pt x="623" y="1056"/>
                  </a:cubicBezTo>
                  <a:cubicBezTo>
                    <a:pt x="1548" y="1056"/>
                    <a:pt x="2727" y="528"/>
                    <a:pt x="2727" y="528"/>
                  </a:cubicBezTo>
                  <a:lnTo>
                    <a:pt x="2882" y="0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2"/>
            <p:cNvSpPr/>
            <p:nvPr/>
          </p:nvSpPr>
          <p:spPr>
            <a:xfrm>
              <a:off x="1098849" y="1450594"/>
              <a:ext cx="656804" cy="909297"/>
            </a:xfrm>
            <a:custGeom>
              <a:rect b="b" l="l" r="r" t="t"/>
              <a:pathLst>
                <a:path extrusionOk="0" h="17387" w="12559">
                  <a:moveTo>
                    <a:pt x="8734" y="18"/>
                  </a:moveTo>
                  <a:cubicBezTo>
                    <a:pt x="8961" y="18"/>
                    <a:pt x="9206" y="37"/>
                    <a:pt x="9470" y="85"/>
                  </a:cubicBezTo>
                  <a:cubicBezTo>
                    <a:pt x="10116" y="194"/>
                    <a:pt x="10611" y="443"/>
                    <a:pt x="10998" y="788"/>
                  </a:cubicBezTo>
                  <a:cubicBezTo>
                    <a:pt x="11573" y="1302"/>
                    <a:pt x="11890" y="2018"/>
                    <a:pt x="12064" y="2786"/>
                  </a:cubicBezTo>
                  <a:cubicBezTo>
                    <a:pt x="12234" y="3550"/>
                    <a:pt x="12267" y="4357"/>
                    <a:pt x="12267" y="5050"/>
                  </a:cubicBezTo>
                  <a:cubicBezTo>
                    <a:pt x="12267" y="5400"/>
                    <a:pt x="12258" y="5725"/>
                    <a:pt x="12258" y="5994"/>
                  </a:cubicBezTo>
                  <a:cubicBezTo>
                    <a:pt x="12258" y="6277"/>
                    <a:pt x="12267" y="6498"/>
                    <a:pt x="12300" y="6639"/>
                  </a:cubicBezTo>
                  <a:cubicBezTo>
                    <a:pt x="12365" y="6894"/>
                    <a:pt x="12404" y="7290"/>
                    <a:pt x="12427" y="7738"/>
                  </a:cubicBezTo>
                  <a:cubicBezTo>
                    <a:pt x="12450" y="8186"/>
                    <a:pt x="12460" y="8682"/>
                    <a:pt x="12460" y="9135"/>
                  </a:cubicBezTo>
                  <a:cubicBezTo>
                    <a:pt x="12460" y="9535"/>
                    <a:pt x="12450" y="9903"/>
                    <a:pt x="12446" y="10171"/>
                  </a:cubicBezTo>
                  <a:cubicBezTo>
                    <a:pt x="12441" y="10304"/>
                    <a:pt x="12441" y="10412"/>
                    <a:pt x="12436" y="10487"/>
                  </a:cubicBezTo>
                  <a:lnTo>
                    <a:pt x="12436" y="10572"/>
                  </a:lnTo>
                  <a:lnTo>
                    <a:pt x="12436" y="10600"/>
                  </a:lnTo>
                  <a:lnTo>
                    <a:pt x="12436" y="10606"/>
                  </a:lnTo>
                  <a:lnTo>
                    <a:pt x="12436" y="10648"/>
                  </a:lnTo>
                  <a:cubicBezTo>
                    <a:pt x="12460" y="10855"/>
                    <a:pt x="12541" y="11751"/>
                    <a:pt x="12541" y="12813"/>
                  </a:cubicBezTo>
                  <a:cubicBezTo>
                    <a:pt x="12541" y="13723"/>
                    <a:pt x="12478" y="14751"/>
                    <a:pt x="12271" y="15567"/>
                  </a:cubicBezTo>
                  <a:cubicBezTo>
                    <a:pt x="12163" y="15976"/>
                    <a:pt x="12021" y="16330"/>
                    <a:pt x="11833" y="16590"/>
                  </a:cubicBezTo>
                  <a:cubicBezTo>
                    <a:pt x="11640" y="16849"/>
                    <a:pt x="11403" y="17019"/>
                    <a:pt x="11102" y="17047"/>
                  </a:cubicBezTo>
                  <a:cubicBezTo>
                    <a:pt x="10843" y="17075"/>
                    <a:pt x="10611" y="17090"/>
                    <a:pt x="10408" y="17090"/>
                  </a:cubicBezTo>
                  <a:cubicBezTo>
                    <a:pt x="9716" y="17090"/>
                    <a:pt x="9305" y="16953"/>
                    <a:pt x="9074" y="16816"/>
                  </a:cubicBezTo>
                  <a:cubicBezTo>
                    <a:pt x="8956" y="16746"/>
                    <a:pt x="8885" y="16679"/>
                    <a:pt x="8843" y="16627"/>
                  </a:cubicBezTo>
                  <a:cubicBezTo>
                    <a:pt x="8819" y="16604"/>
                    <a:pt x="8806" y="16581"/>
                    <a:pt x="8796" y="16566"/>
                  </a:cubicBezTo>
                  <a:cubicBezTo>
                    <a:pt x="8791" y="16561"/>
                    <a:pt x="8786" y="16557"/>
                    <a:pt x="8786" y="16552"/>
                  </a:cubicBezTo>
                  <a:cubicBezTo>
                    <a:pt x="8786" y="16548"/>
                    <a:pt x="8782" y="16548"/>
                    <a:pt x="8782" y="16548"/>
                  </a:cubicBezTo>
                  <a:cubicBezTo>
                    <a:pt x="8782" y="16542"/>
                    <a:pt x="8777" y="16542"/>
                    <a:pt x="8777" y="16538"/>
                  </a:cubicBezTo>
                  <a:cubicBezTo>
                    <a:pt x="8772" y="16538"/>
                    <a:pt x="8767" y="16542"/>
                    <a:pt x="8767" y="16542"/>
                  </a:cubicBezTo>
                  <a:lnTo>
                    <a:pt x="8758" y="16552"/>
                  </a:lnTo>
                  <a:cubicBezTo>
                    <a:pt x="8715" y="16599"/>
                    <a:pt x="8513" y="16802"/>
                    <a:pt x="8197" y="16995"/>
                  </a:cubicBezTo>
                  <a:cubicBezTo>
                    <a:pt x="7881" y="17188"/>
                    <a:pt x="7448" y="17368"/>
                    <a:pt x="6938" y="17368"/>
                  </a:cubicBezTo>
                  <a:cubicBezTo>
                    <a:pt x="6787" y="17368"/>
                    <a:pt x="6632" y="17354"/>
                    <a:pt x="6471" y="17316"/>
                  </a:cubicBezTo>
                  <a:cubicBezTo>
                    <a:pt x="6084" y="17231"/>
                    <a:pt x="5848" y="17099"/>
                    <a:pt x="5711" y="16962"/>
                  </a:cubicBezTo>
                  <a:cubicBezTo>
                    <a:pt x="5580" y="16821"/>
                    <a:pt x="5537" y="16670"/>
                    <a:pt x="5537" y="16538"/>
                  </a:cubicBezTo>
                  <a:cubicBezTo>
                    <a:pt x="5537" y="16444"/>
                    <a:pt x="5561" y="16359"/>
                    <a:pt x="5580" y="16302"/>
                  </a:cubicBezTo>
                  <a:cubicBezTo>
                    <a:pt x="5589" y="16269"/>
                    <a:pt x="5598" y="16246"/>
                    <a:pt x="5608" y="16231"/>
                  </a:cubicBezTo>
                  <a:cubicBezTo>
                    <a:pt x="5613" y="16222"/>
                    <a:pt x="5617" y="16217"/>
                    <a:pt x="5617" y="16213"/>
                  </a:cubicBezTo>
                  <a:cubicBezTo>
                    <a:pt x="5617" y="16208"/>
                    <a:pt x="5617" y="16208"/>
                    <a:pt x="5622" y="16208"/>
                  </a:cubicBezTo>
                  <a:lnTo>
                    <a:pt x="5622" y="16194"/>
                  </a:lnTo>
                  <a:cubicBezTo>
                    <a:pt x="5619" y="16194"/>
                    <a:pt x="5616" y="16192"/>
                    <a:pt x="5613" y="16192"/>
                  </a:cubicBezTo>
                  <a:cubicBezTo>
                    <a:pt x="5611" y="16192"/>
                    <a:pt x="5610" y="16192"/>
                    <a:pt x="5608" y="16194"/>
                  </a:cubicBezTo>
                  <a:cubicBezTo>
                    <a:pt x="5608" y="16194"/>
                    <a:pt x="5603" y="16194"/>
                    <a:pt x="5594" y="16198"/>
                  </a:cubicBezTo>
                  <a:cubicBezTo>
                    <a:pt x="5461" y="16255"/>
                    <a:pt x="4373" y="16722"/>
                    <a:pt x="3509" y="16722"/>
                  </a:cubicBezTo>
                  <a:cubicBezTo>
                    <a:pt x="3169" y="16722"/>
                    <a:pt x="2873" y="16651"/>
                    <a:pt x="2675" y="16463"/>
                  </a:cubicBezTo>
                  <a:cubicBezTo>
                    <a:pt x="2477" y="16274"/>
                    <a:pt x="2405" y="16071"/>
                    <a:pt x="2405" y="15878"/>
                  </a:cubicBezTo>
                  <a:cubicBezTo>
                    <a:pt x="2405" y="15604"/>
                    <a:pt x="2542" y="15345"/>
                    <a:pt x="2684" y="15156"/>
                  </a:cubicBezTo>
                  <a:cubicBezTo>
                    <a:pt x="2755" y="15062"/>
                    <a:pt x="2825" y="14981"/>
                    <a:pt x="2877" y="14925"/>
                  </a:cubicBezTo>
                  <a:cubicBezTo>
                    <a:pt x="2906" y="14901"/>
                    <a:pt x="2930" y="14878"/>
                    <a:pt x="2943" y="14864"/>
                  </a:cubicBezTo>
                  <a:cubicBezTo>
                    <a:pt x="2953" y="14859"/>
                    <a:pt x="2958" y="14850"/>
                    <a:pt x="2962" y="14850"/>
                  </a:cubicBezTo>
                  <a:cubicBezTo>
                    <a:pt x="2967" y="14844"/>
                    <a:pt x="2967" y="14840"/>
                    <a:pt x="2967" y="14840"/>
                  </a:cubicBezTo>
                  <a:lnTo>
                    <a:pt x="2971" y="14835"/>
                  </a:lnTo>
                  <a:cubicBezTo>
                    <a:pt x="2971" y="14831"/>
                    <a:pt x="2967" y="14826"/>
                    <a:pt x="2967" y="14826"/>
                  </a:cubicBezTo>
                  <a:lnTo>
                    <a:pt x="2962" y="14826"/>
                  </a:lnTo>
                  <a:cubicBezTo>
                    <a:pt x="2949" y="14816"/>
                    <a:pt x="2807" y="14737"/>
                    <a:pt x="2675" y="14567"/>
                  </a:cubicBezTo>
                  <a:cubicBezTo>
                    <a:pt x="2538" y="14397"/>
                    <a:pt x="2405" y="14143"/>
                    <a:pt x="2405" y="13788"/>
                  </a:cubicBezTo>
                  <a:lnTo>
                    <a:pt x="2405" y="13736"/>
                  </a:lnTo>
                  <a:cubicBezTo>
                    <a:pt x="2420" y="13350"/>
                    <a:pt x="2585" y="13057"/>
                    <a:pt x="2751" y="12864"/>
                  </a:cubicBezTo>
                  <a:cubicBezTo>
                    <a:pt x="2830" y="12765"/>
                    <a:pt x="2910" y="12690"/>
                    <a:pt x="2971" y="12637"/>
                  </a:cubicBezTo>
                  <a:cubicBezTo>
                    <a:pt x="3005" y="12615"/>
                    <a:pt x="3028" y="12596"/>
                    <a:pt x="3047" y="12587"/>
                  </a:cubicBezTo>
                  <a:cubicBezTo>
                    <a:pt x="3056" y="12576"/>
                    <a:pt x="3062" y="12572"/>
                    <a:pt x="3066" y="12572"/>
                  </a:cubicBezTo>
                  <a:lnTo>
                    <a:pt x="3071" y="12567"/>
                  </a:lnTo>
                  <a:cubicBezTo>
                    <a:pt x="3076" y="12563"/>
                    <a:pt x="3076" y="12563"/>
                    <a:pt x="3076" y="12558"/>
                  </a:cubicBezTo>
                  <a:lnTo>
                    <a:pt x="3023" y="8591"/>
                  </a:lnTo>
                  <a:cubicBezTo>
                    <a:pt x="3023" y="8587"/>
                    <a:pt x="3019" y="8582"/>
                    <a:pt x="3014" y="8582"/>
                  </a:cubicBezTo>
                  <a:cubicBezTo>
                    <a:pt x="3010" y="8582"/>
                    <a:pt x="3000" y="8587"/>
                    <a:pt x="2991" y="8591"/>
                  </a:cubicBezTo>
                  <a:cubicBezTo>
                    <a:pt x="2953" y="8602"/>
                    <a:pt x="2882" y="8634"/>
                    <a:pt x="2784" y="8682"/>
                  </a:cubicBezTo>
                  <a:cubicBezTo>
                    <a:pt x="2490" y="8813"/>
                    <a:pt x="1972" y="9035"/>
                    <a:pt x="1519" y="9035"/>
                  </a:cubicBezTo>
                  <a:cubicBezTo>
                    <a:pt x="1359" y="9035"/>
                    <a:pt x="1204" y="9007"/>
                    <a:pt x="1071" y="8941"/>
                  </a:cubicBezTo>
                  <a:cubicBezTo>
                    <a:pt x="940" y="8870"/>
                    <a:pt x="827" y="8757"/>
                    <a:pt x="746" y="8591"/>
                  </a:cubicBezTo>
                  <a:cubicBezTo>
                    <a:pt x="690" y="8469"/>
                    <a:pt x="666" y="8356"/>
                    <a:pt x="666" y="8247"/>
                  </a:cubicBezTo>
                  <a:cubicBezTo>
                    <a:pt x="666" y="8049"/>
                    <a:pt x="746" y="7870"/>
                    <a:pt x="873" y="7714"/>
                  </a:cubicBezTo>
                  <a:cubicBezTo>
                    <a:pt x="1067" y="7483"/>
                    <a:pt x="1354" y="7305"/>
                    <a:pt x="1595" y="7182"/>
                  </a:cubicBezTo>
                  <a:cubicBezTo>
                    <a:pt x="1713" y="7120"/>
                    <a:pt x="1821" y="7074"/>
                    <a:pt x="1902" y="7041"/>
                  </a:cubicBezTo>
                  <a:cubicBezTo>
                    <a:pt x="1939" y="7026"/>
                    <a:pt x="1972" y="7017"/>
                    <a:pt x="1991" y="7007"/>
                  </a:cubicBezTo>
                  <a:cubicBezTo>
                    <a:pt x="2005" y="7002"/>
                    <a:pt x="2009" y="6998"/>
                    <a:pt x="2020" y="6998"/>
                  </a:cubicBezTo>
                  <a:cubicBezTo>
                    <a:pt x="2020" y="6998"/>
                    <a:pt x="2021" y="6998"/>
                    <a:pt x="2022" y="6998"/>
                  </a:cubicBezTo>
                  <a:lnTo>
                    <a:pt x="2022" y="6998"/>
                  </a:lnTo>
                  <a:cubicBezTo>
                    <a:pt x="2023" y="6998"/>
                    <a:pt x="2024" y="6998"/>
                    <a:pt x="2024" y="6998"/>
                  </a:cubicBezTo>
                  <a:lnTo>
                    <a:pt x="2024" y="6997"/>
                  </a:lnTo>
                  <a:lnTo>
                    <a:pt x="2024" y="6997"/>
                  </a:lnTo>
                  <a:cubicBezTo>
                    <a:pt x="2027" y="6995"/>
                    <a:pt x="2029" y="6993"/>
                    <a:pt x="2029" y="6993"/>
                  </a:cubicBezTo>
                  <a:cubicBezTo>
                    <a:pt x="2029" y="6993"/>
                    <a:pt x="2033" y="6989"/>
                    <a:pt x="2033" y="6984"/>
                  </a:cubicBezTo>
                  <a:cubicBezTo>
                    <a:pt x="2033" y="6979"/>
                    <a:pt x="2029" y="6979"/>
                    <a:pt x="2024" y="6979"/>
                  </a:cubicBezTo>
                  <a:cubicBezTo>
                    <a:pt x="2024" y="6979"/>
                    <a:pt x="2015" y="6974"/>
                    <a:pt x="2000" y="6974"/>
                  </a:cubicBezTo>
                  <a:cubicBezTo>
                    <a:pt x="1892" y="6960"/>
                    <a:pt x="1397" y="6904"/>
                    <a:pt x="925" y="6748"/>
                  </a:cubicBezTo>
                  <a:cubicBezTo>
                    <a:pt x="694" y="6673"/>
                    <a:pt x="463" y="6573"/>
                    <a:pt x="298" y="6447"/>
                  </a:cubicBezTo>
                  <a:cubicBezTo>
                    <a:pt x="128" y="6319"/>
                    <a:pt x="20" y="6164"/>
                    <a:pt x="20" y="5975"/>
                  </a:cubicBezTo>
                  <a:cubicBezTo>
                    <a:pt x="20" y="5885"/>
                    <a:pt x="48" y="5786"/>
                    <a:pt x="105" y="5677"/>
                  </a:cubicBezTo>
                  <a:cubicBezTo>
                    <a:pt x="279" y="5343"/>
                    <a:pt x="666" y="5135"/>
                    <a:pt x="1119" y="5013"/>
                  </a:cubicBezTo>
                  <a:cubicBezTo>
                    <a:pt x="1571" y="4890"/>
                    <a:pt x="2085" y="4852"/>
                    <a:pt x="2510" y="4852"/>
                  </a:cubicBezTo>
                  <a:cubicBezTo>
                    <a:pt x="2760" y="4852"/>
                    <a:pt x="2977" y="4867"/>
                    <a:pt x="3137" y="4880"/>
                  </a:cubicBezTo>
                  <a:cubicBezTo>
                    <a:pt x="3217" y="4890"/>
                    <a:pt x="3283" y="4899"/>
                    <a:pt x="3330" y="4909"/>
                  </a:cubicBezTo>
                  <a:cubicBezTo>
                    <a:pt x="3354" y="4913"/>
                    <a:pt x="3373" y="4919"/>
                    <a:pt x="3387" y="4923"/>
                  </a:cubicBezTo>
                  <a:cubicBezTo>
                    <a:pt x="3391" y="4923"/>
                    <a:pt x="3401" y="4923"/>
                    <a:pt x="3401" y="4928"/>
                  </a:cubicBezTo>
                  <a:cubicBezTo>
                    <a:pt x="3406" y="4928"/>
                    <a:pt x="3411" y="4928"/>
                    <a:pt x="3411" y="4932"/>
                  </a:cubicBezTo>
                  <a:lnTo>
                    <a:pt x="3415" y="4932"/>
                  </a:lnTo>
                  <a:cubicBezTo>
                    <a:pt x="3415" y="4932"/>
                    <a:pt x="3415" y="4937"/>
                    <a:pt x="3420" y="4937"/>
                  </a:cubicBezTo>
                  <a:lnTo>
                    <a:pt x="3424" y="4932"/>
                  </a:lnTo>
                  <a:cubicBezTo>
                    <a:pt x="3430" y="4928"/>
                    <a:pt x="3430" y="4928"/>
                    <a:pt x="3430" y="4923"/>
                  </a:cubicBezTo>
                  <a:cubicBezTo>
                    <a:pt x="3424" y="4919"/>
                    <a:pt x="3424" y="4919"/>
                    <a:pt x="3424" y="4913"/>
                  </a:cubicBezTo>
                  <a:cubicBezTo>
                    <a:pt x="3415" y="4899"/>
                    <a:pt x="3396" y="4867"/>
                    <a:pt x="3368" y="4824"/>
                  </a:cubicBezTo>
                  <a:cubicBezTo>
                    <a:pt x="3269" y="4669"/>
                    <a:pt x="3071" y="4347"/>
                    <a:pt x="2892" y="3975"/>
                  </a:cubicBezTo>
                  <a:cubicBezTo>
                    <a:pt x="2717" y="3602"/>
                    <a:pt x="2566" y="3183"/>
                    <a:pt x="2566" y="2834"/>
                  </a:cubicBezTo>
                  <a:cubicBezTo>
                    <a:pt x="2566" y="2655"/>
                    <a:pt x="2604" y="2494"/>
                    <a:pt x="2708" y="2372"/>
                  </a:cubicBezTo>
                  <a:cubicBezTo>
                    <a:pt x="2807" y="2244"/>
                    <a:pt x="2967" y="2155"/>
                    <a:pt x="3203" y="2122"/>
                  </a:cubicBezTo>
                  <a:cubicBezTo>
                    <a:pt x="3321" y="2103"/>
                    <a:pt x="3439" y="2094"/>
                    <a:pt x="3552" y="2094"/>
                  </a:cubicBezTo>
                  <a:cubicBezTo>
                    <a:pt x="4255" y="2094"/>
                    <a:pt x="4844" y="2414"/>
                    <a:pt x="5254" y="2734"/>
                  </a:cubicBezTo>
                  <a:cubicBezTo>
                    <a:pt x="5461" y="2895"/>
                    <a:pt x="5622" y="3056"/>
                    <a:pt x="5731" y="3174"/>
                  </a:cubicBezTo>
                  <a:cubicBezTo>
                    <a:pt x="5787" y="3235"/>
                    <a:pt x="5829" y="3287"/>
                    <a:pt x="5857" y="3320"/>
                  </a:cubicBezTo>
                  <a:cubicBezTo>
                    <a:pt x="5872" y="3339"/>
                    <a:pt x="5881" y="3352"/>
                    <a:pt x="5891" y="3363"/>
                  </a:cubicBezTo>
                  <a:cubicBezTo>
                    <a:pt x="5896" y="3372"/>
                    <a:pt x="5900" y="3376"/>
                    <a:pt x="5900" y="3376"/>
                  </a:cubicBezTo>
                  <a:cubicBezTo>
                    <a:pt x="5900" y="3381"/>
                    <a:pt x="5905" y="3381"/>
                    <a:pt x="5909" y="3381"/>
                  </a:cubicBezTo>
                  <a:cubicBezTo>
                    <a:pt x="5914" y="3376"/>
                    <a:pt x="5920" y="3376"/>
                    <a:pt x="5920" y="3372"/>
                  </a:cubicBezTo>
                  <a:lnTo>
                    <a:pt x="5920" y="3363"/>
                  </a:lnTo>
                  <a:cubicBezTo>
                    <a:pt x="5914" y="3263"/>
                    <a:pt x="5929" y="2429"/>
                    <a:pt x="6288" y="1617"/>
                  </a:cubicBezTo>
                  <a:cubicBezTo>
                    <a:pt x="6466" y="1212"/>
                    <a:pt x="6730" y="810"/>
                    <a:pt x="7126" y="514"/>
                  </a:cubicBezTo>
                  <a:cubicBezTo>
                    <a:pt x="7518" y="216"/>
                    <a:pt x="8042" y="18"/>
                    <a:pt x="8734" y="18"/>
                  </a:cubicBezTo>
                  <a:close/>
                  <a:moveTo>
                    <a:pt x="8734" y="0"/>
                  </a:moveTo>
                  <a:cubicBezTo>
                    <a:pt x="8036" y="0"/>
                    <a:pt x="7509" y="198"/>
                    <a:pt x="7113" y="499"/>
                  </a:cubicBezTo>
                  <a:cubicBezTo>
                    <a:pt x="6518" y="947"/>
                    <a:pt x="6212" y="1626"/>
                    <a:pt x="6061" y="2212"/>
                  </a:cubicBezTo>
                  <a:cubicBezTo>
                    <a:pt x="5913" y="2767"/>
                    <a:pt x="5901" y="3236"/>
                    <a:pt x="5900" y="3348"/>
                  </a:cubicBezTo>
                  <a:lnTo>
                    <a:pt x="5900" y="3348"/>
                  </a:lnTo>
                  <a:cubicBezTo>
                    <a:pt x="5845" y="3273"/>
                    <a:pt x="5621" y="2997"/>
                    <a:pt x="5263" y="2721"/>
                  </a:cubicBezTo>
                  <a:cubicBezTo>
                    <a:pt x="4854" y="2401"/>
                    <a:pt x="4264" y="2075"/>
                    <a:pt x="3552" y="2075"/>
                  </a:cubicBezTo>
                  <a:cubicBezTo>
                    <a:pt x="3439" y="2075"/>
                    <a:pt x="3321" y="2084"/>
                    <a:pt x="3203" y="2103"/>
                  </a:cubicBezTo>
                  <a:cubicBezTo>
                    <a:pt x="2958" y="2136"/>
                    <a:pt x="2793" y="2231"/>
                    <a:pt x="2688" y="2358"/>
                  </a:cubicBezTo>
                  <a:cubicBezTo>
                    <a:pt x="2585" y="2485"/>
                    <a:pt x="2547" y="2650"/>
                    <a:pt x="2547" y="2834"/>
                  </a:cubicBezTo>
                  <a:cubicBezTo>
                    <a:pt x="2547" y="3254"/>
                    <a:pt x="2764" y="3772"/>
                    <a:pt x="2977" y="4188"/>
                  </a:cubicBezTo>
                  <a:cubicBezTo>
                    <a:pt x="3085" y="4395"/>
                    <a:pt x="3193" y="4579"/>
                    <a:pt x="3274" y="4710"/>
                  </a:cubicBezTo>
                  <a:cubicBezTo>
                    <a:pt x="3317" y="4777"/>
                    <a:pt x="3349" y="4834"/>
                    <a:pt x="3373" y="4867"/>
                  </a:cubicBezTo>
                  <a:cubicBezTo>
                    <a:pt x="3383" y="4880"/>
                    <a:pt x="3390" y="4893"/>
                    <a:pt x="3396" y="4903"/>
                  </a:cubicBezTo>
                  <a:lnTo>
                    <a:pt x="3396" y="4903"/>
                  </a:lnTo>
                  <a:cubicBezTo>
                    <a:pt x="3376" y="4897"/>
                    <a:pt x="3347" y="4893"/>
                    <a:pt x="3306" y="4885"/>
                  </a:cubicBezTo>
                  <a:cubicBezTo>
                    <a:pt x="3151" y="4856"/>
                    <a:pt x="2858" y="4834"/>
                    <a:pt x="2510" y="4834"/>
                  </a:cubicBezTo>
                  <a:cubicBezTo>
                    <a:pt x="2081" y="4834"/>
                    <a:pt x="1567" y="4871"/>
                    <a:pt x="1114" y="4993"/>
                  </a:cubicBezTo>
                  <a:cubicBezTo>
                    <a:pt x="661" y="5117"/>
                    <a:pt x="265" y="5328"/>
                    <a:pt x="85" y="5668"/>
                  </a:cubicBezTo>
                  <a:cubicBezTo>
                    <a:pt x="29" y="5781"/>
                    <a:pt x="0" y="5881"/>
                    <a:pt x="0" y="5975"/>
                  </a:cubicBezTo>
                  <a:cubicBezTo>
                    <a:pt x="0" y="6079"/>
                    <a:pt x="34" y="6173"/>
                    <a:pt x="91" y="6258"/>
                  </a:cubicBezTo>
                  <a:cubicBezTo>
                    <a:pt x="189" y="6408"/>
                    <a:pt x="359" y="6526"/>
                    <a:pt x="557" y="6621"/>
                  </a:cubicBezTo>
                  <a:cubicBezTo>
                    <a:pt x="1075" y="6873"/>
                    <a:pt x="1794" y="6971"/>
                    <a:pt x="1979" y="6993"/>
                  </a:cubicBezTo>
                  <a:lnTo>
                    <a:pt x="1979" y="6993"/>
                  </a:lnTo>
                  <a:cubicBezTo>
                    <a:pt x="1878" y="7029"/>
                    <a:pt x="1606" y="7136"/>
                    <a:pt x="1336" y="7309"/>
                  </a:cubicBezTo>
                  <a:cubicBezTo>
                    <a:pt x="1161" y="7413"/>
                    <a:pt x="991" y="7550"/>
                    <a:pt x="859" y="7705"/>
                  </a:cubicBezTo>
                  <a:cubicBezTo>
                    <a:pt x="732" y="7861"/>
                    <a:pt x="647" y="8040"/>
                    <a:pt x="647" y="8247"/>
                  </a:cubicBezTo>
                  <a:cubicBezTo>
                    <a:pt x="647" y="8356"/>
                    <a:pt x="670" y="8474"/>
                    <a:pt x="727" y="8597"/>
                  </a:cubicBezTo>
                  <a:cubicBezTo>
                    <a:pt x="812" y="8771"/>
                    <a:pt x="925" y="8884"/>
                    <a:pt x="1062" y="8955"/>
                  </a:cubicBezTo>
                  <a:cubicBezTo>
                    <a:pt x="1199" y="9026"/>
                    <a:pt x="1354" y="9054"/>
                    <a:pt x="1519" y="9054"/>
                  </a:cubicBezTo>
                  <a:cubicBezTo>
                    <a:pt x="1845" y="9054"/>
                    <a:pt x="2203" y="8941"/>
                    <a:pt x="2486" y="8828"/>
                  </a:cubicBezTo>
                  <a:cubicBezTo>
                    <a:pt x="2627" y="8771"/>
                    <a:pt x="2755" y="8715"/>
                    <a:pt x="2845" y="8672"/>
                  </a:cubicBezTo>
                  <a:cubicBezTo>
                    <a:pt x="2892" y="8654"/>
                    <a:pt x="2930" y="8634"/>
                    <a:pt x="2962" y="8620"/>
                  </a:cubicBezTo>
                  <a:cubicBezTo>
                    <a:pt x="2977" y="8615"/>
                    <a:pt x="2986" y="8611"/>
                    <a:pt x="2995" y="8606"/>
                  </a:cubicBezTo>
                  <a:cubicBezTo>
                    <a:pt x="2999" y="8606"/>
                    <a:pt x="3002" y="8605"/>
                    <a:pt x="3006" y="8605"/>
                  </a:cubicBezTo>
                  <a:lnTo>
                    <a:pt x="3006" y="8605"/>
                  </a:lnTo>
                  <a:lnTo>
                    <a:pt x="3056" y="12552"/>
                  </a:lnTo>
                  <a:lnTo>
                    <a:pt x="3056" y="12552"/>
                  </a:lnTo>
                  <a:cubicBezTo>
                    <a:pt x="3026" y="12572"/>
                    <a:pt x="2883" y="12674"/>
                    <a:pt x="2736" y="12850"/>
                  </a:cubicBezTo>
                  <a:cubicBezTo>
                    <a:pt x="2571" y="13048"/>
                    <a:pt x="2401" y="13345"/>
                    <a:pt x="2387" y="13736"/>
                  </a:cubicBezTo>
                  <a:lnTo>
                    <a:pt x="2387" y="13788"/>
                  </a:lnTo>
                  <a:cubicBezTo>
                    <a:pt x="2387" y="14161"/>
                    <a:pt x="2529" y="14426"/>
                    <a:pt x="2670" y="14595"/>
                  </a:cubicBezTo>
                  <a:cubicBezTo>
                    <a:pt x="2788" y="14733"/>
                    <a:pt x="2903" y="14811"/>
                    <a:pt x="2943" y="14836"/>
                  </a:cubicBezTo>
                  <a:lnTo>
                    <a:pt x="2943" y="14836"/>
                  </a:lnTo>
                  <a:cubicBezTo>
                    <a:pt x="2908" y="14868"/>
                    <a:pt x="2789" y="14984"/>
                    <a:pt x="2670" y="15147"/>
                  </a:cubicBezTo>
                  <a:cubicBezTo>
                    <a:pt x="2529" y="15336"/>
                    <a:pt x="2387" y="15599"/>
                    <a:pt x="2387" y="15878"/>
                  </a:cubicBezTo>
                  <a:cubicBezTo>
                    <a:pt x="2387" y="16076"/>
                    <a:pt x="2458" y="16283"/>
                    <a:pt x="2660" y="16476"/>
                  </a:cubicBezTo>
                  <a:cubicBezTo>
                    <a:pt x="2864" y="16670"/>
                    <a:pt x="3169" y="16740"/>
                    <a:pt x="3509" y="16740"/>
                  </a:cubicBezTo>
                  <a:cubicBezTo>
                    <a:pt x="3972" y="16740"/>
                    <a:pt x="4499" y="16609"/>
                    <a:pt x="4910" y="16476"/>
                  </a:cubicBezTo>
                  <a:cubicBezTo>
                    <a:pt x="5249" y="16367"/>
                    <a:pt x="5511" y="16255"/>
                    <a:pt x="5591" y="16220"/>
                  </a:cubicBezTo>
                  <a:lnTo>
                    <a:pt x="5591" y="16220"/>
                  </a:lnTo>
                  <a:cubicBezTo>
                    <a:pt x="5568" y="16267"/>
                    <a:pt x="5518" y="16388"/>
                    <a:pt x="5518" y="16538"/>
                  </a:cubicBezTo>
                  <a:cubicBezTo>
                    <a:pt x="5518" y="16670"/>
                    <a:pt x="5561" y="16831"/>
                    <a:pt x="5702" y="16972"/>
                  </a:cubicBezTo>
                  <a:cubicBezTo>
                    <a:pt x="5839" y="17118"/>
                    <a:pt x="6079" y="17249"/>
                    <a:pt x="6466" y="17334"/>
                  </a:cubicBezTo>
                  <a:cubicBezTo>
                    <a:pt x="6632" y="17373"/>
                    <a:pt x="6787" y="17386"/>
                    <a:pt x="6938" y="17386"/>
                  </a:cubicBezTo>
                  <a:cubicBezTo>
                    <a:pt x="7485" y="17386"/>
                    <a:pt x="7947" y="17179"/>
                    <a:pt x="8268" y="16972"/>
                  </a:cubicBezTo>
                  <a:cubicBezTo>
                    <a:pt x="8549" y="16792"/>
                    <a:pt x="8729" y="16613"/>
                    <a:pt x="8772" y="16568"/>
                  </a:cubicBezTo>
                  <a:lnTo>
                    <a:pt x="8772" y="16568"/>
                  </a:lnTo>
                  <a:cubicBezTo>
                    <a:pt x="8796" y="16608"/>
                    <a:pt x="8872" y="16719"/>
                    <a:pt x="9065" y="16831"/>
                  </a:cubicBezTo>
                  <a:cubicBezTo>
                    <a:pt x="9300" y="16972"/>
                    <a:pt x="9711" y="17108"/>
                    <a:pt x="10408" y="17108"/>
                  </a:cubicBezTo>
                  <a:cubicBezTo>
                    <a:pt x="10617" y="17108"/>
                    <a:pt x="10847" y="17094"/>
                    <a:pt x="11107" y="17066"/>
                  </a:cubicBezTo>
                  <a:cubicBezTo>
                    <a:pt x="11409" y="17033"/>
                    <a:pt x="11653" y="16864"/>
                    <a:pt x="11847" y="16604"/>
                  </a:cubicBezTo>
                  <a:cubicBezTo>
                    <a:pt x="12134" y="16208"/>
                    <a:pt x="12314" y="15599"/>
                    <a:pt x="12422" y="14925"/>
                  </a:cubicBezTo>
                  <a:cubicBezTo>
                    <a:pt x="12526" y="14246"/>
                    <a:pt x="12559" y="13496"/>
                    <a:pt x="12559" y="12813"/>
                  </a:cubicBezTo>
                  <a:cubicBezTo>
                    <a:pt x="12559" y="11601"/>
                    <a:pt x="12456" y="10600"/>
                    <a:pt x="12456" y="10600"/>
                  </a:cubicBezTo>
                  <a:cubicBezTo>
                    <a:pt x="12456" y="10600"/>
                    <a:pt x="12478" y="9940"/>
                    <a:pt x="12478" y="9135"/>
                  </a:cubicBezTo>
                  <a:cubicBezTo>
                    <a:pt x="12478" y="8682"/>
                    <a:pt x="12469" y="8186"/>
                    <a:pt x="12446" y="7738"/>
                  </a:cubicBezTo>
                  <a:cubicBezTo>
                    <a:pt x="12422" y="7290"/>
                    <a:pt x="12384" y="6894"/>
                    <a:pt x="12319" y="6635"/>
                  </a:cubicBezTo>
                  <a:cubicBezTo>
                    <a:pt x="12286" y="6498"/>
                    <a:pt x="12276" y="6277"/>
                    <a:pt x="12276" y="5994"/>
                  </a:cubicBezTo>
                  <a:cubicBezTo>
                    <a:pt x="12276" y="5725"/>
                    <a:pt x="12286" y="5400"/>
                    <a:pt x="12286" y="5050"/>
                  </a:cubicBezTo>
                  <a:cubicBezTo>
                    <a:pt x="12286" y="4126"/>
                    <a:pt x="12229" y="2995"/>
                    <a:pt x="11851" y="2033"/>
                  </a:cubicBezTo>
                  <a:cubicBezTo>
                    <a:pt x="11663" y="1556"/>
                    <a:pt x="11394" y="1117"/>
                    <a:pt x="11007" y="773"/>
                  </a:cubicBezTo>
                  <a:cubicBezTo>
                    <a:pt x="10626" y="429"/>
                    <a:pt x="10121" y="179"/>
                    <a:pt x="9470" y="66"/>
                  </a:cubicBezTo>
                  <a:cubicBezTo>
                    <a:pt x="9206" y="18"/>
                    <a:pt x="8961" y="0"/>
                    <a:pt x="8734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1231" name="Google Shape;1231;p22"/>
            <p:cNvSpPr/>
            <p:nvPr/>
          </p:nvSpPr>
          <p:spPr>
            <a:xfrm>
              <a:off x="1243607" y="1836284"/>
              <a:ext cx="462519" cy="278014"/>
            </a:xfrm>
            <a:custGeom>
              <a:rect b="b" l="l" r="r" t="t"/>
              <a:pathLst>
                <a:path extrusionOk="0" h="5316" w="8844">
                  <a:moveTo>
                    <a:pt x="8178" y="0"/>
                  </a:moveTo>
                  <a:cubicBezTo>
                    <a:pt x="7573" y="0"/>
                    <a:pt x="6578" y="290"/>
                    <a:pt x="5363" y="816"/>
                  </a:cubicBezTo>
                  <a:cubicBezTo>
                    <a:pt x="4490" y="1196"/>
                    <a:pt x="3829" y="1334"/>
                    <a:pt x="3291" y="1334"/>
                  </a:cubicBezTo>
                  <a:cubicBezTo>
                    <a:pt x="2574" y="1334"/>
                    <a:pt x="2076" y="1089"/>
                    <a:pt x="1585" y="844"/>
                  </a:cubicBezTo>
                  <a:cubicBezTo>
                    <a:pt x="1318" y="711"/>
                    <a:pt x="1080" y="645"/>
                    <a:pt x="880" y="645"/>
                  </a:cubicBezTo>
                  <a:cubicBezTo>
                    <a:pt x="437" y="645"/>
                    <a:pt x="182" y="968"/>
                    <a:pt x="218" y="1594"/>
                  </a:cubicBezTo>
                  <a:cubicBezTo>
                    <a:pt x="275" y="2504"/>
                    <a:pt x="1" y="5070"/>
                    <a:pt x="379" y="5183"/>
                  </a:cubicBezTo>
                  <a:cubicBezTo>
                    <a:pt x="696" y="5276"/>
                    <a:pt x="1216" y="5316"/>
                    <a:pt x="1840" y="5316"/>
                  </a:cubicBezTo>
                  <a:cubicBezTo>
                    <a:pt x="3906" y="5316"/>
                    <a:pt x="7118" y="4883"/>
                    <a:pt x="7962" y="4513"/>
                  </a:cubicBezTo>
                  <a:cubicBezTo>
                    <a:pt x="8060" y="4470"/>
                    <a:pt x="8843" y="4461"/>
                    <a:pt x="8820" y="3414"/>
                  </a:cubicBezTo>
                  <a:cubicBezTo>
                    <a:pt x="8791" y="2372"/>
                    <a:pt x="8820" y="1113"/>
                    <a:pt x="8820" y="415"/>
                  </a:cubicBezTo>
                  <a:cubicBezTo>
                    <a:pt x="8820" y="133"/>
                    <a:pt x="8588" y="0"/>
                    <a:pt x="8178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2"/>
            <p:cNvSpPr/>
            <p:nvPr/>
          </p:nvSpPr>
          <p:spPr>
            <a:xfrm>
              <a:off x="1252288" y="1835761"/>
              <a:ext cx="453053" cy="279007"/>
            </a:xfrm>
            <a:custGeom>
              <a:rect b="b" l="l" r="r" t="t"/>
              <a:pathLst>
                <a:path extrusionOk="0" h="5335" w="8663">
                  <a:moveTo>
                    <a:pt x="8012" y="20"/>
                  </a:moveTo>
                  <a:cubicBezTo>
                    <a:pt x="8215" y="20"/>
                    <a:pt x="8375" y="53"/>
                    <a:pt x="8479" y="118"/>
                  </a:cubicBezTo>
                  <a:cubicBezTo>
                    <a:pt x="8536" y="151"/>
                    <a:pt x="8573" y="194"/>
                    <a:pt x="8602" y="246"/>
                  </a:cubicBezTo>
                  <a:cubicBezTo>
                    <a:pt x="8630" y="298"/>
                    <a:pt x="8645" y="355"/>
                    <a:pt x="8645" y="425"/>
                  </a:cubicBezTo>
                  <a:cubicBezTo>
                    <a:pt x="8645" y="887"/>
                    <a:pt x="8630" y="1604"/>
                    <a:pt x="8630" y="2340"/>
                  </a:cubicBezTo>
                  <a:cubicBezTo>
                    <a:pt x="8630" y="2703"/>
                    <a:pt x="8634" y="3076"/>
                    <a:pt x="8645" y="3424"/>
                  </a:cubicBezTo>
                  <a:lnTo>
                    <a:pt x="8645" y="3476"/>
                  </a:lnTo>
                  <a:cubicBezTo>
                    <a:pt x="8645" y="3726"/>
                    <a:pt x="8597" y="3910"/>
                    <a:pt x="8526" y="4047"/>
                  </a:cubicBezTo>
                  <a:cubicBezTo>
                    <a:pt x="8418" y="4260"/>
                    <a:pt x="8253" y="4367"/>
                    <a:pt x="8107" y="4424"/>
                  </a:cubicBezTo>
                  <a:cubicBezTo>
                    <a:pt x="8036" y="4458"/>
                    <a:pt x="7966" y="4476"/>
                    <a:pt x="7909" y="4486"/>
                  </a:cubicBezTo>
                  <a:cubicBezTo>
                    <a:pt x="7881" y="4495"/>
                    <a:pt x="7857" y="4499"/>
                    <a:pt x="7838" y="4499"/>
                  </a:cubicBezTo>
                  <a:cubicBezTo>
                    <a:pt x="7818" y="4504"/>
                    <a:pt x="7800" y="4509"/>
                    <a:pt x="7790" y="4514"/>
                  </a:cubicBezTo>
                  <a:cubicBezTo>
                    <a:pt x="7583" y="4608"/>
                    <a:pt x="7224" y="4702"/>
                    <a:pt x="6771" y="4797"/>
                  </a:cubicBezTo>
                  <a:cubicBezTo>
                    <a:pt x="5419" y="5074"/>
                    <a:pt x="3226" y="5315"/>
                    <a:pt x="1678" y="5315"/>
                  </a:cubicBezTo>
                  <a:cubicBezTo>
                    <a:pt x="1051" y="5315"/>
                    <a:pt x="533" y="5278"/>
                    <a:pt x="217" y="5183"/>
                  </a:cubicBezTo>
                  <a:cubicBezTo>
                    <a:pt x="198" y="5179"/>
                    <a:pt x="185" y="5165"/>
                    <a:pt x="165" y="5150"/>
                  </a:cubicBezTo>
                  <a:cubicBezTo>
                    <a:pt x="137" y="5117"/>
                    <a:pt x="113" y="5065"/>
                    <a:pt x="94" y="4995"/>
                  </a:cubicBezTo>
                  <a:cubicBezTo>
                    <a:pt x="37" y="4787"/>
                    <a:pt x="19" y="4429"/>
                    <a:pt x="19" y="4018"/>
                  </a:cubicBezTo>
                  <a:cubicBezTo>
                    <a:pt x="19" y="3326"/>
                    <a:pt x="71" y="2471"/>
                    <a:pt x="71" y="1905"/>
                  </a:cubicBezTo>
                  <a:cubicBezTo>
                    <a:pt x="71" y="1792"/>
                    <a:pt x="66" y="1689"/>
                    <a:pt x="61" y="1604"/>
                  </a:cubicBezTo>
                  <a:lnTo>
                    <a:pt x="61" y="1487"/>
                  </a:lnTo>
                  <a:cubicBezTo>
                    <a:pt x="61" y="1213"/>
                    <a:pt x="122" y="1006"/>
                    <a:pt x="235" y="869"/>
                  </a:cubicBezTo>
                  <a:cubicBezTo>
                    <a:pt x="349" y="732"/>
                    <a:pt x="509" y="666"/>
                    <a:pt x="712" y="666"/>
                  </a:cubicBezTo>
                  <a:cubicBezTo>
                    <a:pt x="910" y="666"/>
                    <a:pt x="1151" y="727"/>
                    <a:pt x="1415" y="864"/>
                  </a:cubicBezTo>
                  <a:cubicBezTo>
                    <a:pt x="1905" y="1109"/>
                    <a:pt x="2405" y="1354"/>
                    <a:pt x="3127" y="1354"/>
                  </a:cubicBezTo>
                  <a:cubicBezTo>
                    <a:pt x="3665" y="1354"/>
                    <a:pt x="4329" y="1213"/>
                    <a:pt x="5202" y="836"/>
                  </a:cubicBezTo>
                  <a:cubicBezTo>
                    <a:pt x="6414" y="307"/>
                    <a:pt x="7409" y="20"/>
                    <a:pt x="8012" y="20"/>
                  </a:cubicBezTo>
                  <a:close/>
                  <a:moveTo>
                    <a:pt x="8012" y="1"/>
                  </a:moveTo>
                  <a:cubicBezTo>
                    <a:pt x="7404" y="1"/>
                    <a:pt x="6409" y="293"/>
                    <a:pt x="5193" y="817"/>
                  </a:cubicBezTo>
                  <a:cubicBezTo>
                    <a:pt x="4320" y="1198"/>
                    <a:pt x="3659" y="1335"/>
                    <a:pt x="3127" y="1335"/>
                  </a:cubicBezTo>
                  <a:cubicBezTo>
                    <a:pt x="2410" y="1335"/>
                    <a:pt x="1915" y="1091"/>
                    <a:pt x="1424" y="845"/>
                  </a:cubicBezTo>
                  <a:cubicBezTo>
                    <a:pt x="1156" y="713"/>
                    <a:pt x="915" y="647"/>
                    <a:pt x="712" y="647"/>
                  </a:cubicBezTo>
                  <a:cubicBezTo>
                    <a:pt x="505" y="647"/>
                    <a:pt x="335" y="717"/>
                    <a:pt x="222" y="859"/>
                  </a:cubicBezTo>
                  <a:cubicBezTo>
                    <a:pt x="104" y="1000"/>
                    <a:pt x="43" y="1213"/>
                    <a:pt x="43" y="1487"/>
                  </a:cubicBezTo>
                  <a:lnTo>
                    <a:pt x="43" y="1604"/>
                  </a:lnTo>
                  <a:cubicBezTo>
                    <a:pt x="48" y="1689"/>
                    <a:pt x="52" y="1792"/>
                    <a:pt x="52" y="1905"/>
                  </a:cubicBezTo>
                  <a:cubicBezTo>
                    <a:pt x="52" y="2471"/>
                    <a:pt x="0" y="3320"/>
                    <a:pt x="0" y="4018"/>
                  </a:cubicBezTo>
                  <a:cubicBezTo>
                    <a:pt x="0" y="4330"/>
                    <a:pt x="9" y="4613"/>
                    <a:pt x="43" y="4825"/>
                  </a:cubicBezTo>
                  <a:cubicBezTo>
                    <a:pt x="57" y="4928"/>
                    <a:pt x="76" y="5018"/>
                    <a:pt x="104" y="5080"/>
                  </a:cubicBezTo>
                  <a:cubicBezTo>
                    <a:pt x="118" y="5113"/>
                    <a:pt x="132" y="5141"/>
                    <a:pt x="151" y="5159"/>
                  </a:cubicBezTo>
                  <a:cubicBezTo>
                    <a:pt x="170" y="5183"/>
                    <a:pt x="189" y="5198"/>
                    <a:pt x="213" y="5202"/>
                  </a:cubicBezTo>
                  <a:cubicBezTo>
                    <a:pt x="533" y="5296"/>
                    <a:pt x="1051" y="5335"/>
                    <a:pt x="1678" y="5335"/>
                  </a:cubicBezTo>
                  <a:cubicBezTo>
                    <a:pt x="2712" y="5335"/>
                    <a:pt x="4033" y="5226"/>
                    <a:pt x="5197" y="5074"/>
                  </a:cubicBezTo>
                  <a:cubicBezTo>
                    <a:pt x="5781" y="4995"/>
                    <a:pt x="6324" y="4905"/>
                    <a:pt x="6777" y="4815"/>
                  </a:cubicBezTo>
                  <a:cubicBezTo>
                    <a:pt x="7230" y="4721"/>
                    <a:pt x="7588" y="4627"/>
                    <a:pt x="7800" y="4532"/>
                  </a:cubicBezTo>
                  <a:cubicBezTo>
                    <a:pt x="7809" y="4528"/>
                    <a:pt x="7833" y="4523"/>
                    <a:pt x="7861" y="4514"/>
                  </a:cubicBezTo>
                  <a:cubicBezTo>
                    <a:pt x="7970" y="4495"/>
                    <a:pt x="8168" y="4452"/>
                    <a:pt x="8342" y="4306"/>
                  </a:cubicBezTo>
                  <a:cubicBezTo>
                    <a:pt x="8517" y="4164"/>
                    <a:pt x="8663" y="3914"/>
                    <a:pt x="8663" y="3476"/>
                  </a:cubicBezTo>
                  <a:lnTo>
                    <a:pt x="8663" y="3424"/>
                  </a:lnTo>
                  <a:cubicBezTo>
                    <a:pt x="8654" y="3076"/>
                    <a:pt x="8649" y="2703"/>
                    <a:pt x="8649" y="2340"/>
                  </a:cubicBezTo>
                  <a:cubicBezTo>
                    <a:pt x="8649" y="1604"/>
                    <a:pt x="8663" y="887"/>
                    <a:pt x="8663" y="425"/>
                  </a:cubicBezTo>
                  <a:cubicBezTo>
                    <a:pt x="8663" y="355"/>
                    <a:pt x="8649" y="288"/>
                    <a:pt x="8616" y="236"/>
                  </a:cubicBezTo>
                  <a:cubicBezTo>
                    <a:pt x="8573" y="157"/>
                    <a:pt x="8497" y="100"/>
                    <a:pt x="8399" y="57"/>
                  </a:cubicBezTo>
                  <a:cubicBezTo>
                    <a:pt x="8295" y="20"/>
                    <a:pt x="8164" y="1"/>
                    <a:pt x="8012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2"/>
            <p:cNvSpPr/>
            <p:nvPr/>
          </p:nvSpPr>
          <p:spPr>
            <a:xfrm>
              <a:off x="1406930" y="2134900"/>
              <a:ext cx="55017" cy="31901"/>
            </a:xfrm>
            <a:custGeom>
              <a:rect b="b" l="l" r="r" t="t"/>
              <a:pathLst>
                <a:path extrusionOk="0" h="610" w="1052">
                  <a:moveTo>
                    <a:pt x="1033" y="1"/>
                  </a:moveTo>
                  <a:lnTo>
                    <a:pt x="1033" y="5"/>
                  </a:lnTo>
                  <a:cubicBezTo>
                    <a:pt x="1019" y="39"/>
                    <a:pt x="915" y="336"/>
                    <a:pt x="689" y="543"/>
                  </a:cubicBezTo>
                  <a:cubicBezTo>
                    <a:pt x="651" y="577"/>
                    <a:pt x="613" y="590"/>
                    <a:pt x="566" y="590"/>
                  </a:cubicBezTo>
                  <a:cubicBezTo>
                    <a:pt x="510" y="590"/>
                    <a:pt x="443" y="567"/>
                    <a:pt x="382" y="529"/>
                  </a:cubicBezTo>
                  <a:cubicBezTo>
                    <a:pt x="288" y="473"/>
                    <a:pt x="193" y="383"/>
                    <a:pt x="127" y="312"/>
                  </a:cubicBezTo>
                  <a:cubicBezTo>
                    <a:pt x="90" y="275"/>
                    <a:pt x="66" y="242"/>
                    <a:pt x="42" y="218"/>
                  </a:cubicBezTo>
                  <a:cubicBezTo>
                    <a:pt x="33" y="209"/>
                    <a:pt x="29" y="194"/>
                    <a:pt x="23" y="190"/>
                  </a:cubicBezTo>
                  <a:cubicBezTo>
                    <a:pt x="14" y="185"/>
                    <a:pt x="14" y="181"/>
                    <a:pt x="14" y="181"/>
                  </a:cubicBezTo>
                  <a:lnTo>
                    <a:pt x="0" y="190"/>
                  </a:lnTo>
                  <a:cubicBezTo>
                    <a:pt x="0" y="190"/>
                    <a:pt x="75" y="298"/>
                    <a:pt x="188" y="401"/>
                  </a:cubicBezTo>
                  <a:cubicBezTo>
                    <a:pt x="240" y="453"/>
                    <a:pt x="306" y="505"/>
                    <a:pt x="373" y="543"/>
                  </a:cubicBezTo>
                  <a:cubicBezTo>
                    <a:pt x="434" y="586"/>
                    <a:pt x="504" y="610"/>
                    <a:pt x="566" y="610"/>
                  </a:cubicBezTo>
                  <a:cubicBezTo>
                    <a:pt x="613" y="610"/>
                    <a:pt x="660" y="595"/>
                    <a:pt x="702" y="557"/>
                  </a:cubicBezTo>
                  <a:cubicBezTo>
                    <a:pt x="948" y="331"/>
                    <a:pt x="1052" y="5"/>
                    <a:pt x="1052" y="5"/>
                  </a:cubicBezTo>
                  <a:lnTo>
                    <a:pt x="1033" y="1"/>
                  </a:ln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2"/>
            <p:cNvSpPr/>
            <p:nvPr/>
          </p:nvSpPr>
          <p:spPr>
            <a:xfrm>
              <a:off x="1369172" y="2004472"/>
              <a:ext cx="48166" cy="103601"/>
            </a:xfrm>
            <a:custGeom>
              <a:rect b="b" l="l" r="r" t="t"/>
              <a:pathLst>
                <a:path extrusionOk="0" h="1981" w="921">
                  <a:moveTo>
                    <a:pt x="882" y="0"/>
                  </a:moveTo>
                  <a:lnTo>
                    <a:pt x="901" y="1267"/>
                  </a:lnTo>
                  <a:lnTo>
                    <a:pt x="901" y="1267"/>
                  </a:lnTo>
                  <a:cubicBezTo>
                    <a:pt x="851" y="1257"/>
                    <a:pt x="606" y="1212"/>
                    <a:pt x="387" y="1212"/>
                  </a:cubicBezTo>
                  <a:cubicBezTo>
                    <a:pt x="298" y="1212"/>
                    <a:pt x="218" y="1217"/>
                    <a:pt x="151" y="1236"/>
                  </a:cubicBezTo>
                  <a:cubicBezTo>
                    <a:pt x="118" y="1245"/>
                    <a:pt x="85" y="1260"/>
                    <a:pt x="61" y="1273"/>
                  </a:cubicBezTo>
                  <a:cubicBezTo>
                    <a:pt x="38" y="1293"/>
                    <a:pt x="20" y="1311"/>
                    <a:pt x="9" y="1335"/>
                  </a:cubicBezTo>
                  <a:cubicBezTo>
                    <a:pt x="0" y="1349"/>
                    <a:pt x="0" y="1367"/>
                    <a:pt x="0" y="1382"/>
                  </a:cubicBezTo>
                  <a:cubicBezTo>
                    <a:pt x="0" y="1448"/>
                    <a:pt x="43" y="1515"/>
                    <a:pt x="104" y="1580"/>
                  </a:cubicBezTo>
                  <a:cubicBezTo>
                    <a:pt x="203" y="1679"/>
                    <a:pt x="349" y="1778"/>
                    <a:pt x="477" y="1854"/>
                  </a:cubicBezTo>
                  <a:cubicBezTo>
                    <a:pt x="538" y="1891"/>
                    <a:pt x="599" y="1920"/>
                    <a:pt x="647" y="1943"/>
                  </a:cubicBezTo>
                  <a:cubicBezTo>
                    <a:pt x="670" y="1953"/>
                    <a:pt x="694" y="1962"/>
                    <a:pt x="708" y="1972"/>
                  </a:cubicBezTo>
                  <a:cubicBezTo>
                    <a:pt x="727" y="1976"/>
                    <a:pt x="740" y="1981"/>
                    <a:pt x="751" y="1981"/>
                  </a:cubicBezTo>
                  <a:lnTo>
                    <a:pt x="751" y="1957"/>
                  </a:lnTo>
                  <a:lnTo>
                    <a:pt x="731" y="1957"/>
                  </a:lnTo>
                  <a:cubicBezTo>
                    <a:pt x="699" y="1948"/>
                    <a:pt x="638" y="1920"/>
                    <a:pt x="562" y="1877"/>
                  </a:cubicBezTo>
                  <a:cubicBezTo>
                    <a:pt x="453" y="1820"/>
                    <a:pt x="316" y="1735"/>
                    <a:pt x="207" y="1646"/>
                  </a:cubicBezTo>
                  <a:cubicBezTo>
                    <a:pt x="151" y="1599"/>
                    <a:pt x="104" y="1552"/>
                    <a:pt x="72" y="1509"/>
                  </a:cubicBezTo>
                  <a:cubicBezTo>
                    <a:pt x="38" y="1462"/>
                    <a:pt x="20" y="1419"/>
                    <a:pt x="20" y="1382"/>
                  </a:cubicBezTo>
                  <a:cubicBezTo>
                    <a:pt x="20" y="1367"/>
                    <a:pt x="20" y="1358"/>
                    <a:pt x="24" y="1345"/>
                  </a:cubicBezTo>
                  <a:cubicBezTo>
                    <a:pt x="33" y="1326"/>
                    <a:pt x="52" y="1306"/>
                    <a:pt x="76" y="1293"/>
                  </a:cubicBezTo>
                  <a:cubicBezTo>
                    <a:pt x="137" y="1245"/>
                    <a:pt x="259" y="1232"/>
                    <a:pt x="387" y="1232"/>
                  </a:cubicBezTo>
                  <a:cubicBezTo>
                    <a:pt x="510" y="1232"/>
                    <a:pt x="638" y="1245"/>
                    <a:pt x="740" y="1260"/>
                  </a:cubicBezTo>
                  <a:cubicBezTo>
                    <a:pt x="788" y="1269"/>
                    <a:pt x="830" y="1273"/>
                    <a:pt x="864" y="1278"/>
                  </a:cubicBezTo>
                  <a:cubicBezTo>
                    <a:pt x="877" y="1283"/>
                    <a:pt x="886" y="1283"/>
                    <a:pt x="897" y="1288"/>
                  </a:cubicBezTo>
                  <a:lnTo>
                    <a:pt x="910" y="1288"/>
                  </a:lnTo>
                  <a:lnTo>
                    <a:pt x="920" y="1293"/>
                  </a:lnTo>
                  <a:lnTo>
                    <a:pt x="920" y="1293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2"/>
            <p:cNvSpPr/>
            <p:nvPr/>
          </p:nvSpPr>
          <p:spPr>
            <a:xfrm>
              <a:off x="1530822" y="1931622"/>
              <a:ext cx="103758" cy="46597"/>
            </a:xfrm>
            <a:custGeom>
              <a:rect b="b" l="l" r="r" t="t"/>
              <a:pathLst>
                <a:path extrusionOk="0" h="891" w="1984">
                  <a:moveTo>
                    <a:pt x="834" y="1"/>
                  </a:moveTo>
                  <a:cubicBezTo>
                    <a:pt x="539" y="1"/>
                    <a:pt x="265" y="110"/>
                    <a:pt x="135" y="403"/>
                  </a:cubicBezTo>
                  <a:cubicBezTo>
                    <a:pt x="0" y="707"/>
                    <a:pt x="672" y="891"/>
                    <a:pt x="1235" y="891"/>
                  </a:cubicBezTo>
                  <a:cubicBezTo>
                    <a:pt x="1598" y="891"/>
                    <a:pt x="1915" y="814"/>
                    <a:pt x="1941" y="644"/>
                  </a:cubicBezTo>
                  <a:cubicBezTo>
                    <a:pt x="1984" y="363"/>
                    <a:pt x="1372" y="1"/>
                    <a:pt x="834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2"/>
            <p:cNvSpPr/>
            <p:nvPr/>
          </p:nvSpPr>
          <p:spPr>
            <a:xfrm>
              <a:off x="1274096" y="1949717"/>
              <a:ext cx="81898" cy="49630"/>
            </a:xfrm>
            <a:custGeom>
              <a:rect b="b" l="l" r="r" t="t"/>
              <a:pathLst>
                <a:path extrusionOk="0" h="949" w="1566">
                  <a:moveTo>
                    <a:pt x="1090" y="1"/>
                  </a:moveTo>
                  <a:cubicBezTo>
                    <a:pt x="660" y="1"/>
                    <a:pt x="0" y="393"/>
                    <a:pt x="17" y="821"/>
                  </a:cubicBezTo>
                  <a:cubicBezTo>
                    <a:pt x="20" y="910"/>
                    <a:pt x="111" y="949"/>
                    <a:pt x="246" y="949"/>
                  </a:cubicBezTo>
                  <a:cubicBezTo>
                    <a:pt x="680" y="949"/>
                    <a:pt x="1565" y="553"/>
                    <a:pt x="1431" y="189"/>
                  </a:cubicBezTo>
                  <a:cubicBezTo>
                    <a:pt x="1383" y="57"/>
                    <a:pt x="1253" y="1"/>
                    <a:pt x="1090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2"/>
            <p:cNvSpPr/>
            <p:nvPr/>
          </p:nvSpPr>
          <p:spPr>
            <a:xfrm>
              <a:off x="1410382" y="3193445"/>
              <a:ext cx="115944" cy="226710"/>
            </a:xfrm>
            <a:custGeom>
              <a:rect b="b" l="l" r="r" t="t"/>
              <a:pathLst>
                <a:path extrusionOk="0" h="4335" w="2217">
                  <a:moveTo>
                    <a:pt x="52" y="0"/>
                  </a:moveTo>
                  <a:lnTo>
                    <a:pt x="0" y="4286"/>
                  </a:lnTo>
                  <a:lnTo>
                    <a:pt x="2141" y="4334"/>
                  </a:lnTo>
                  <a:lnTo>
                    <a:pt x="2216" y="5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2"/>
            <p:cNvSpPr/>
            <p:nvPr/>
          </p:nvSpPr>
          <p:spPr>
            <a:xfrm>
              <a:off x="1485263" y="3195850"/>
              <a:ext cx="38805" cy="219859"/>
            </a:xfrm>
            <a:custGeom>
              <a:rect b="b" l="l" r="r" t="t"/>
              <a:pathLst>
                <a:path extrusionOk="0" h="4204" w="742">
                  <a:moveTo>
                    <a:pt x="90" y="1"/>
                  </a:moveTo>
                  <a:lnTo>
                    <a:pt x="1" y="4203"/>
                  </a:lnTo>
                  <a:lnTo>
                    <a:pt x="670" y="4170"/>
                  </a:lnTo>
                  <a:lnTo>
                    <a:pt x="741" y="16"/>
                  </a:lnTo>
                  <a:lnTo>
                    <a:pt x="90" y="1"/>
                  </a:ln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2"/>
            <p:cNvSpPr/>
            <p:nvPr/>
          </p:nvSpPr>
          <p:spPr>
            <a:xfrm>
              <a:off x="1205901" y="3389925"/>
              <a:ext cx="342601" cy="341660"/>
            </a:xfrm>
            <a:custGeom>
              <a:rect b="b" l="l" r="r" t="t"/>
              <a:pathLst>
                <a:path extrusionOk="0" h="6533" w="6551">
                  <a:moveTo>
                    <a:pt x="3849" y="0"/>
                  </a:moveTo>
                  <a:cubicBezTo>
                    <a:pt x="3743" y="0"/>
                    <a:pt x="3623" y="9"/>
                    <a:pt x="3486" y="29"/>
                  </a:cubicBezTo>
                  <a:cubicBezTo>
                    <a:pt x="2293" y="205"/>
                    <a:pt x="3014" y="1152"/>
                    <a:pt x="3235" y="1699"/>
                  </a:cubicBezTo>
                  <a:cubicBezTo>
                    <a:pt x="3462" y="2246"/>
                    <a:pt x="3137" y="4562"/>
                    <a:pt x="2066" y="4736"/>
                  </a:cubicBezTo>
                  <a:cubicBezTo>
                    <a:pt x="996" y="4911"/>
                    <a:pt x="1" y="6532"/>
                    <a:pt x="1618" y="6532"/>
                  </a:cubicBezTo>
                  <a:cubicBezTo>
                    <a:pt x="3235" y="6532"/>
                    <a:pt x="6550" y="3764"/>
                    <a:pt x="6550" y="3764"/>
                  </a:cubicBezTo>
                  <a:lnTo>
                    <a:pt x="6102" y="454"/>
                  </a:lnTo>
                  <a:lnTo>
                    <a:pt x="4631" y="529"/>
                  </a:lnTo>
                  <a:cubicBezTo>
                    <a:pt x="4631" y="529"/>
                    <a:pt x="4672" y="0"/>
                    <a:pt x="3849" y="0"/>
                  </a:cubicBezTo>
                  <a:close/>
                </a:path>
              </a:pathLst>
            </a:custGeom>
            <a:solidFill>
              <a:srgbClr val="F4BF4A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2"/>
            <p:cNvSpPr/>
            <p:nvPr/>
          </p:nvSpPr>
          <p:spPr>
            <a:xfrm>
              <a:off x="1339311" y="3593203"/>
              <a:ext cx="114270" cy="30908"/>
            </a:xfrm>
            <a:custGeom>
              <a:rect b="b" l="l" r="r" t="t"/>
              <a:pathLst>
                <a:path extrusionOk="0" h="591" w="2185">
                  <a:moveTo>
                    <a:pt x="1637" y="0"/>
                  </a:moveTo>
                  <a:cubicBezTo>
                    <a:pt x="1279" y="0"/>
                    <a:pt x="713" y="81"/>
                    <a:pt x="326" y="142"/>
                  </a:cubicBezTo>
                  <a:cubicBezTo>
                    <a:pt x="236" y="316"/>
                    <a:pt x="128" y="471"/>
                    <a:pt x="1" y="590"/>
                  </a:cubicBezTo>
                  <a:cubicBezTo>
                    <a:pt x="732" y="420"/>
                    <a:pt x="2184" y="62"/>
                    <a:pt x="1825" y="10"/>
                  </a:cubicBezTo>
                  <a:cubicBezTo>
                    <a:pt x="1774" y="5"/>
                    <a:pt x="1712" y="0"/>
                    <a:pt x="1637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2"/>
            <p:cNvSpPr/>
            <p:nvPr/>
          </p:nvSpPr>
          <p:spPr>
            <a:xfrm>
              <a:off x="1354581" y="3413615"/>
              <a:ext cx="193919" cy="300972"/>
            </a:xfrm>
            <a:custGeom>
              <a:rect b="b" l="l" r="r" t="t"/>
              <a:pathLst>
                <a:path extrusionOk="0" h="5755" w="3708">
                  <a:moveTo>
                    <a:pt x="3222" y="1"/>
                  </a:moveTo>
                  <a:lnTo>
                    <a:pt x="3203" y="6"/>
                  </a:lnTo>
                  <a:lnTo>
                    <a:pt x="2369" y="48"/>
                  </a:lnTo>
                  <a:cubicBezTo>
                    <a:pt x="2519" y="845"/>
                    <a:pt x="2878" y="2840"/>
                    <a:pt x="2878" y="3109"/>
                  </a:cubicBezTo>
                  <a:cubicBezTo>
                    <a:pt x="2878" y="3378"/>
                    <a:pt x="832" y="5076"/>
                    <a:pt x="1" y="5755"/>
                  </a:cubicBezTo>
                  <a:cubicBezTo>
                    <a:pt x="1661" y="5023"/>
                    <a:pt x="3707" y="3311"/>
                    <a:pt x="3707" y="3311"/>
                  </a:cubicBezTo>
                  <a:lnTo>
                    <a:pt x="3259" y="1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2"/>
            <p:cNvSpPr/>
            <p:nvPr/>
          </p:nvSpPr>
          <p:spPr>
            <a:xfrm>
              <a:off x="1245333" y="3389454"/>
              <a:ext cx="303692" cy="342653"/>
            </a:xfrm>
            <a:custGeom>
              <a:rect b="b" l="l" r="r" t="t"/>
              <a:pathLst>
                <a:path extrusionOk="0" h="6552" w="5807">
                  <a:moveTo>
                    <a:pt x="3095" y="20"/>
                  </a:moveTo>
                  <a:cubicBezTo>
                    <a:pt x="3472" y="20"/>
                    <a:pt x="3661" y="129"/>
                    <a:pt x="3759" y="246"/>
                  </a:cubicBezTo>
                  <a:cubicBezTo>
                    <a:pt x="3863" y="364"/>
                    <a:pt x="3868" y="491"/>
                    <a:pt x="3868" y="525"/>
                  </a:cubicBezTo>
                  <a:lnTo>
                    <a:pt x="3868" y="534"/>
                  </a:lnTo>
                  <a:lnTo>
                    <a:pt x="3868" y="538"/>
                  </a:lnTo>
                  <a:cubicBezTo>
                    <a:pt x="3868" y="538"/>
                    <a:pt x="3868" y="543"/>
                    <a:pt x="3872" y="543"/>
                  </a:cubicBezTo>
                  <a:cubicBezTo>
                    <a:pt x="3872" y="548"/>
                    <a:pt x="3877" y="548"/>
                    <a:pt x="3877" y="548"/>
                  </a:cubicBezTo>
                  <a:lnTo>
                    <a:pt x="5341" y="473"/>
                  </a:lnTo>
                  <a:lnTo>
                    <a:pt x="5341" y="473"/>
                  </a:lnTo>
                  <a:lnTo>
                    <a:pt x="5787" y="3773"/>
                  </a:lnTo>
                  <a:lnTo>
                    <a:pt x="5787" y="3773"/>
                  </a:lnTo>
                  <a:cubicBezTo>
                    <a:pt x="5781" y="3777"/>
                    <a:pt x="5770" y="3785"/>
                    <a:pt x="5755" y="3797"/>
                  </a:cubicBezTo>
                  <a:cubicBezTo>
                    <a:pt x="5566" y="3953"/>
                    <a:pt x="4721" y="4637"/>
                    <a:pt x="3736" y="5278"/>
                  </a:cubicBezTo>
                  <a:cubicBezTo>
                    <a:pt x="3245" y="5603"/>
                    <a:pt x="2712" y="5914"/>
                    <a:pt x="2213" y="6145"/>
                  </a:cubicBezTo>
                  <a:cubicBezTo>
                    <a:pt x="1713" y="6382"/>
                    <a:pt x="1241" y="6532"/>
                    <a:pt x="864" y="6532"/>
                  </a:cubicBezTo>
                  <a:cubicBezTo>
                    <a:pt x="557" y="6532"/>
                    <a:pt x="346" y="6471"/>
                    <a:pt x="213" y="6376"/>
                  </a:cubicBezTo>
                  <a:cubicBezTo>
                    <a:pt x="81" y="6282"/>
                    <a:pt x="20" y="6156"/>
                    <a:pt x="20" y="6008"/>
                  </a:cubicBezTo>
                  <a:cubicBezTo>
                    <a:pt x="20" y="5768"/>
                    <a:pt x="181" y="5481"/>
                    <a:pt x="421" y="5240"/>
                  </a:cubicBezTo>
                  <a:cubicBezTo>
                    <a:pt x="662" y="5000"/>
                    <a:pt x="986" y="4811"/>
                    <a:pt x="1312" y="4754"/>
                  </a:cubicBezTo>
                  <a:cubicBezTo>
                    <a:pt x="1534" y="4722"/>
                    <a:pt x="1718" y="4599"/>
                    <a:pt x="1878" y="4419"/>
                  </a:cubicBezTo>
                  <a:cubicBezTo>
                    <a:pt x="2114" y="4156"/>
                    <a:pt x="2283" y="3769"/>
                    <a:pt x="2397" y="3363"/>
                  </a:cubicBezTo>
                  <a:cubicBezTo>
                    <a:pt x="2505" y="2958"/>
                    <a:pt x="2562" y="2538"/>
                    <a:pt x="2562" y="2208"/>
                  </a:cubicBezTo>
                  <a:cubicBezTo>
                    <a:pt x="2562" y="1991"/>
                    <a:pt x="2538" y="1816"/>
                    <a:pt x="2491" y="1703"/>
                  </a:cubicBezTo>
                  <a:cubicBezTo>
                    <a:pt x="2429" y="1548"/>
                    <a:pt x="2321" y="1354"/>
                    <a:pt x="2231" y="1161"/>
                  </a:cubicBezTo>
                  <a:cubicBezTo>
                    <a:pt x="2142" y="967"/>
                    <a:pt x="2072" y="769"/>
                    <a:pt x="2072" y="591"/>
                  </a:cubicBezTo>
                  <a:cubicBezTo>
                    <a:pt x="2072" y="463"/>
                    <a:pt x="2109" y="345"/>
                    <a:pt x="2213" y="251"/>
                  </a:cubicBezTo>
                  <a:cubicBezTo>
                    <a:pt x="2316" y="157"/>
                    <a:pt x="2481" y="86"/>
                    <a:pt x="2736" y="48"/>
                  </a:cubicBezTo>
                  <a:cubicBezTo>
                    <a:pt x="2873" y="29"/>
                    <a:pt x="2991" y="20"/>
                    <a:pt x="3095" y="20"/>
                  </a:cubicBezTo>
                  <a:close/>
                  <a:moveTo>
                    <a:pt x="3095" y="1"/>
                  </a:moveTo>
                  <a:cubicBezTo>
                    <a:pt x="2991" y="1"/>
                    <a:pt x="2869" y="10"/>
                    <a:pt x="2732" y="29"/>
                  </a:cubicBezTo>
                  <a:cubicBezTo>
                    <a:pt x="2477" y="67"/>
                    <a:pt x="2307" y="142"/>
                    <a:pt x="2199" y="236"/>
                  </a:cubicBezTo>
                  <a:cubicBezTo>
                    <a:pt x="2094" y="336"/>
                    <a:pt x="2053" y="458"/>
                    <a:pt x="2053" y="591"/>
                  </a:cubicBezTo>
                  <a:cubicBezTo>
                    <a:pt x="2053" y="774"/>
                    <a:pt x="2128" y="972"/>
                    <a:pt x="2218" y="1170"/>
                  </a:cubicBezTo>
                  <a:cubicBezTo>
                    <a:pt x="2307" y="1364"/>
                    <a:pt x="2411" y="1557"/>
                    <a:pt x="2477" y="1713"/>
                  </a:cubicBezTo>
                  <a:cubicBezTo>
                    <a:pt x="2519" y="1816"/>
                    <a:pt x="2543" y="1996"/>
                    <a:pt x="2543" y="2208"/>
                  </a:cubicBezTo>
                  <a:cubicBezTo>
                    <a:pt x="2543" y="2647"/>
                    <a:pt x="2449" y="3246"/>
                    <a:pt x="2246" y="3750"/>
                  </a:cubicBezTo>
                  <a:cubicBezTo>
                    <a:pt x="2146" y="4005"/>
                    <a:pt x="2020" y="4236"/>
                    <a:pt x="1864" y="4410"/>
                  </a:cubicBezTo>
                  <a:cubicBezTo>
                    <a:pt x="1708" y="4585"/>
                    <a:pt x="1524" y="4702"/>
                    <a:pt x="1312" y="4735"/>
                  </a:cubicBezTo>
                  <a:cubicBezTo>
                    <a:pt x="977" y="4792"/>
                    <a:pt x="651" y="4985"/>
                    <a:pt x="407" y="5226"/>
                  </a:cubicBezTo>
                  <a:cubicBezTo>
                    <a:pt x="161" y="5471"/>
                    <a:pt x="1" y="5759"/>
                    <a:pt x="1" y="6008"/>
                  </a:cubicBezTo>
                  <a:cubicBezTo>
                    <a:pt x="1" y="6160"/>
                    <a:pt x="63" y="6297"/>
                    <a:pt x="204" y="6395"/>
                  </a:cubicBezTo>
                  <a:cubicBezTo>
                    <a:pt x="340" y="6489"/>
                    <a:pt x="557" y="6552"/>
                    <a:pt x="864" y="6552"/>
                  </a:cubicBezTo>
                  <a:cubicBezTo>
                    <a:pt x="1269" y="6552"/>
                    <a:pt x="1783" y="6376"/>
                    <a:pt x="2321" y="6117"/>
                  </a:cubicBezTo>
                  <a:cubicBezTo>
                    <a:pt x="3939" y="5339"/>
                    <a:pt x="5801" y="3783"/>
                    <a:pt x="5801" y="3783"/>
                  </a:cubicBezTo>
                  <a:cubicBezTo>
                    <a:pt x="5807" y="3783"/>
                    <a:pt x="5807" y="3779"/>
                    <a:pt x="5807" y="3773"/>
                  </a:cubicBezTo>
                  <a:lnTo>
                    <a:pt x="5358" y="463"/>
                  </a:lnTo>
                  <a:cubicBezTo>
                    <a:pt x="5358" y="458"/>
                    <a:pt x="5354" y="454"/>
                    <a:pt x="5348" y="454"/>
                  </a:cubicBezTo>
                  <a:lnTo>
                    <a:pt x="3887" y="529"/>
                  </a:lnTo>
                  <a:lnTo>
                    <a:pt x="3887" y="529"/>
                  </a:lnTo>
                  <a:lnTo>
                    <a:pt x="3887" y="525"/>
                  </a:lnTo>
                  <a:cubicBezTo>
                    <a:pt x="3887" y="486"/>
                    <a:pt x="3877" y="355"/>
                    <a:pt x="3774" y="232"/>
                  </a:cubicBezTo>
                  <a:cubicBezTo>
                    <a:pt x="3670" y="114"/>
                    <a:pt x="3472" y="1"/>
                    <a:pt x="3095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2"/>
            <p:cNvSpPr/>
            <p:nvPr/>
          </p:nvSpPr>
          <p:spPr>
            <a:xfrm>
              <a:off x="1320118" y="2402243"/>
              <a:ext cx="217767" cy="233090"/>
            </a:xfrm>
            <a:custGeom>
              <a:rect b="b" l="l" r="r" t="t"/>
              <a:pathLst>
                <a:path extrusionOk="0" h="4457" w="4164">
                  <a:moveTo>
                    <a:pt x="2089" y="1"/>
                  </a:moveTo>
                  <a:cubicBezTo>
                    <a:pt x="1197" y="1"/>
                    <a:pt x="124" y="108"/>
                    <a:pt x="76" y="321"/>
                  </a:cubicBezTo>
                  <a:cubicBezTo>
                    <a:pt x="0" y="647"/>
                    <a:pt x="1028" y="4259"/>
                    <a:pt x="1028" y="4259"/>
                  </a:cubicBezTo>
                  <a:cubicBezTo>
                    <a:pt x="1028" y="4259"/>
                    <a:pt x="1382" y="4457"/>
                    <a:pt x="1731" y="4457"/>
                  </a:cubicBezTo>
                  <a:cubicBezTo>
                    <a:pt x="2085" y="4457"/>
                    <a:pt x="4164" y="4406"/>
                    <a:pt x="4088" y="3906"/>
                  </a:cubicBezTo>
                  <a:cubicBezTo>
                    <a:pt x="4088" y="3906"/>
                    <a:pt x="3711" y="269"/>
                    <a:pt x="3188" y="95"/>
                  </a:cubicBezTo>
                  <a:cubicBezTo>
                    <a:pt x="3003" y="32"/>
                    <a:pt x="2572" y="1"/>
                    <a:pt x="2089" y="1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2"/>
            <p:cNvSpPr/>
            <p:nvPr/>
          </p:nvSpPr>
          <p:spPr>
            <a:xfrm>
              <a:off x="1344017" y="2492978"/>
              <a:ext cx="49107" cy="99993"/>
            </a:xfrm>
            <a:custGeom>
              <a:rect b="b" l="l" r="r" t="t"/>
              <a:pathLst>
                <a:path extrusionOk="0" h="1912" w="939">
                  <a:moveTo>
                    <a:pt x="156" y="1"/>
                  </a:moveTo>
                  <a:cubicBezTo>
                    <a:pt x="156" y="1"/>
                    <a:pt x="61" y="162"/>
                    <a:pt x="0" y="425"/>
                  </a:cubicBezTo>
                  <a:cubicBezTo>
                    <a:pt x="142" y="963"/>
                    <a:pt x="292" y="1511"/>
                    <a:pt x="401" y="1911"/>
                  </a:cubicBezTo>
                  <a:cubicBezTo>
                    <a:pt x="439" y="1709"/>
                    <a:pt x="514" y="1426"/>
                    <a:pt x="679" y="1345"/>
                  </a:cubicBezTo>
                  <a:cubicBezTo>
                    <a:pt x="939" y="1218"/>
                    <a:pt x="740" y="737"/>
                    <a:pt x="699" y="543"/>
                  </a:cubicBezTo>
                  <a:cubicBezTo>
                    <a:pt x="656" y="345"/>
                    <a:pt x="439" y="393"/>
                    <a:pt x="458" y="218"/>
                  </a:cubicBezTo>
                  <a:cubicBezTo>
                    <a:pt x="481" y="44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2"/>
            <p:cNvSpPr/>
            <p:nvPr/>
          </p:nvSpPr>
          <p:spPr>
            <a:xfrm>
              <a:off x="1323308" y="2401772"/>
              <a:ext cx="211386" cy="234084"/>
            </a:xfrm>
            <a:custGeom>
              <a:rect b="b" l="l" r="r" t="t"/>
              <a:pathLst>
                <a:path extrusionOk="0" h="4476" w="4042">
                  <a:moveTo>
                    <a:pt x="2028" y="19"/>
                  </a:moveTo>
                  <a:cubicBezTo>
                    <a:pt x="2268" y="19"/>
                    <a:pt x="2495" y="29"/>
                    <a:pt x="2688" y="43"/>
                  </a:cubicBezTo>
                  <a:cubicBezTo>
                    <a:pt x="2877" y="57"/>
                    <a:pt x="3032" y="80"/>
                    <a:pt x="3122" y="114"/>
                  </a:cubicBezTo>
                  <a:cubicBezTo>
                    <a:pt x="3156" y="123"/>
                    <a:pt x="3184" y="147"/>
                    <a:pt x="3217" y="180"/>
                  </a:cubicBezTo>
                  <a:cubicBezTo>
                    <a:pt x="3273" y="245"/>
                    <a:pt x="3330" y="354"/>
                    <a:pt x="3386" y="495"/>
                  </a:cubicBezTo>
                  <a:cubicBezTo>
                    <a:pt x="3574" y="981"/>
                    <a:pt x="3735" y="1840"/>
                    <a:pt x="3844" y="2570"/>
                  </a:cubicBezTo>
                  <a:cubicBezTo>
                    <a:pt x="3900" y="2938"/>
                    <a:pt x="3942" y="3273"/>
                    <a:pt x="3970" y="3518"/>
                  </a:cubicBezTo>
                  <a:cubicBezTo>
                    <a:pt x="3990" y="3641"/>
                    <a:pt x="3999" y="3740"/>
                    <a:pt x="4009" y="3810"/>
                  </a:cubicBezTo>
                  <a:cubicBezTo>
                    <a:pt x="4009" y="3843"/>
                    <a:pt x="4013" y="3872"/>
                    <a:pt x="4013" y="3886"/>
                  </a:cubicBezTo>
                  <a:cubicBezTo>
                    <a:pt x="4018" y="3905"/>
                    <a:pt x="4018" y="3915"/>
                    <a:pt x="4018" y="3915"/>
                  </a:cubicBezTo>
                  <a:cubicBezTo>
                    <a:pt x="4018" y="3924"/>
                    <a:pt x="4023" y="3934"/>
                    <a:pt x="4023" y="3943"/>
                  </a:cubicBezTo>
                  <a:cubicBezTo>
                    <a:pt x="4023" y="3999"/>
                    <a:pt x="3990" y="4047"/>
                    <a:pt x="3938" y="4093"/>
                  </a:cubicBezTo>
                  <a:cubicBezTo>
                    <a:pt x="3844" y="4174"/>
                    <a:pt x="3669" y="4239"/>
                    <a:pt x="3461" y="4287"/>
                  </a:cubicBezTo>
                  <a:cubicBezTo>
                    <a:pt x="2844" y="4437"/>
                    <a:pt x="1896" y="4457"/>
                    <a:pt x="1670" y="4457"/>
                  </a:cubicBezTo>
                  <a:cubicBezTo>
                    <a:pt x="1495" y="4457"/>
                    <a:pt x="1321" y="4409"/>
                    <a:pt x="1193" y="4358"/>
                  </a:cubicBezTo>
                  <a:cubicBezTo>
                    <a:pt x="1127" y="4334"/>
                    <a:pt x="1071" y="4306"/>
                    <a:pt x="1033" y="4287"/>
                  </a:cubicBezTo>
                  <a:cubicBezTo>
                    <a:pt x="1014" y="4278"/>
                    <a:pt x="1000" y="4273"/>
                    <a:pt x="990" y="4268"/>
                  </a:cubicBezTo>
                  <a:cubicBezTo>
                    <a:pt x="981" y="4263"/>
                    <a:pt x="981" y="4263"/>
                    <a:pt x="977" y="4259"/>
                  </a:cubicBezTo>
                  <a:lnTo>
                    <a:pt x="975" y="4259"/>
                  </a:lnTo>
                  <a:cubicBezTo>
                    <a:pt x="973" y="4253"/>
                    <a:pt x="970" y="4242"/>
                    <a:pt x="967" y="4226"/>
                  </a:cubicBezTo>
                  <a:cubicBezTo>
                    <a:pt x="915" y="4041"/>
                    <a:pt x="679" y="3203"/>
                    <a:pt x="453" y="2344"/>
                  </a:cubicBezTo>
                  <a:cubicBezTo>
                    <a:pt x="344" y="1919"/>
                    <a:pt x="236" y="1486"/>
                    <a:pt x="156" y="1133"/>
                  </a:cubicBezTo>
                  <a:cubicBezTo>
                    <a:pt x="113" y="953"/>
                    <a:pt x="81" y="798"/>
                    <a:pt x="57" y="665"/>
                  </a:cubicBezTo>
                  <a:cubicBezTo>
                    <a:pt x="33" y="538"/>
                    <a:pt x="19" y="434"/>
                    <a:pt x="19" y="373"/>
                  </a:cubicBezTo>
                  <a:cubicBezTo>
                    <a:pt x="19" y="354"/>
                    <a:pt x="24" y="340"/>
                    <a:pt x="24" y="330"/>
                  </a:cubicBezTo>
                  <a:cubicBezTo>
                    <a:pt x="28" y="306"/>
                    <a:pt x="48" y="284"/>
                    <a:pt x="85" y="260"/>
                  </a:cubicBezTo>
                  <a:cubicBezTo>
                    <a:pt x="146" y="222"/>
                    <a:pt x="250" y="189"/>
                    <a:pt x="383" y="156"/>
                  </a:cubicBezTo>
                  <a:cubicBezTo>
                    <a:pt x="779" y="66"/>
                    <a:pt x="1443" y="19"/>
                    <a:pt x="2028" y="19"/>
                  </a:cubicBezTo>
                  <a:close/>
                  <a:moveTo>
                    <a:pt x="2028" y="1"/>
                  </a:moveTo>
                  <a:cubicBezTo>
                    <a:pt x="1580" y="1"/>
                    <a:pt x="1090" y="29"/>
                    <a:pt x="703" y="80"/>
                  </a:cubicBezTo>
                  <a:cubicBezTo>
                    <a:pt x="509" y="108"/>
                    <a:pt x="344" y="142"/>
                    <a:pt x="222" y="180"/>
                  </a:cubicBezTo>
                  <a:cubicBezTo>
                    <a:pt x="161" y="199"/>
                    <a:pt x="109" y="222"/>
                    <a:pt x="76" y="245"/>
                  </a:cubicBezTo>
                  <a:cubicBezTo>
                    <a:pt x="38" y="269"/>
                    <a:pt x="15" y="297"/>
                    <a:pt x="5" y="326"/>
                  </a:cubicBezTo>
                  <a:cubicBezTo>
                    <a:pt x="5" y="340"/>
                    <a:pt x="0" y="354"/>
                    <a:pt x="0" y="373"/>
                  </a:cubicBezTo>
                  <a:cubicBezTo>
                    <a:pt x="0" y="443"/>
                    <a:pt x="19" y="552"/>
                    <a:pt x="43" y="698"/>
                  </a:cubicBezTo>
                  <a:cubicBezTo>
                    <a:pt x="227" y="1693"/>
                    <a:pt x="958" y="4268"/>
                    <a:pt x="958" y="4268"/>
                  </a:cubicBezTo>
                  <a:cubicBezTo>
                    <a:pt x="958" y="4273"/>
                    <a:pt x="962" y="4273"/>
                    <a:pt x="962" y="4273"/>
                  </a:cubicBezTo>
                  <a:cubicBezTo>
                    <a:pt x="962" y="4273"/>
                    <a:pt x="1316" y="4476"/>
                    <a:pt x="1670" y="4476"/>
                  </a:cubicBezTo>
                  <a:cubicBezTo>
                    <a:pt x="1844" y="4476"/>
                    <a:pt x="2434" y="4466"/>
                    <a:pt x="2980" y="4391"/>
                  </a:cubicBezTo>
                  <a:cubicBezTo>
                    <a:pt x="3254" y="4358"/>
                    <a:pt x="3518" y="4306"/>
                    <a:pt x="3711" y="4235"/>
                  </a:cubicBezTo>
                  <a:cubicBezTo>
                    <a:pt x="3811" y="4197"/>
                    <a:pt x="3891" y="4154"/>
                    <a:pt x="3948" y="4108"/>
                  </a:cubicBezTo>
                  <a:cubicBezTo>
                    <a:pt x="4004" y="4061"/>
                    <a:pt x="4042" y="4004"/>
                    <a:pt x="4042" y="3943"/>
                  </a:cubicBezTo>
                  <a:cubicBezTo>
                    <a:pt x="4042" y="3934"/>
                    <a:pt x="4037" y="3924"/>
                    <a:pt x="4037" y="3915"/>
                  </a:cubicBezTo>
                  <a:cubicBezTo>
                    <a:pt x="4037" y="3915"/>
                    <a:pt x="3942" y="3005"/>
                    <a:pt x="3783" y="2075"/>
                  </a:cubicBezTo>
                  <a:cubicBezTo>
                    <a:pt x="3702" y="1608"/>
                    <a:pt x="3608" y="1137"/>
                    <a:pt x="3500" y="769"/>
                  </a:cubicBezTo>
                  <a:cubicBezTo>
                    <a:pt x="3443" y="585"/>
                    <a:pt x="3386" y="430"/>
                    <a:pt x="3325" y="312"/>
                  </a:cubicBezTo>
                  <a:cubicBezTo>
                    <a:pt x="3291" y="256"/>
                    <a:pt x="3263" y="203"/>
                    <a:pt x="3230" y="171"/>
                  </a:cubicBezTo>
                  <a:cubicBezTo>
                    <a:pt x="3197" y="132"/>
                    <a:pt x="3165" y="104"/>
                    <a:pt x="3127" y="95"/>
                  </a:cubicBezTo>
                  <a:cubicBezTo>
                    <a:pt x="3032" y="62"/>
                    <a:pt x="2882" y="38"/>
                    <a:pt x="2688" y="23"/>
                  </a:cubicBezTo>
                  <a:cubicBezTo>
                    <a:pt x="2495" y="10"/>
                    <a:pt x="2268" y="1"/>
                    <a:pt x="2028" y="1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2"/>
            <p:cNvSpPr/>
            <p:nvPr/>
          </p:nvSpPr>
          <p:spPr>
            <a:xfrm>
              <a:off x="1395791" y="2697407"/>
              <a:ext cx="472403" cy="450700"/>
            </a:xfrm>
            <a:custGeom>
              <a:rect b="b" l="l" r="r" t="t"/>
              <a:pathLst>
                <a:path extrusionOk="0" h="8618" w="9033">
                  <a:moveTo>
                    <a:pt x="3617" y="0"/>
                  </a:moveTo>
                  <a:cubicBezTo>
                    <a:pt x="3222" y="0"/>
                    <a:pt x="2849" y="51"/>
                    <a:pt x="2519" y="171"/>
                  </a:cubicBezTo>
                  <a:cubicBezTo>
                    <a:pt x="1" y="1086"/>
                    <a:pt x="355" y="8489"/>
                    <a:pt x="355" y="8489"/>
                  </a:cubicBezTo>
                  <a:lnTo>
                    <a:pt x="2571" y="8617"/>
                  </a:lnTo>
                  <a:cubicBezTo>
                    <a:pt x="2571" y="8617"/>
                    <a:pt x="2693" y="2935"/>
                    <a:pt x="3566" y="2865"/>
                  </a:cubicBezTo>
                  <a:cubicBezTo>
                    <a:pt x="3854" y="2840"/>
                    <a:pt x="4086" y="2828"/>
                    <a:pt x="4294" y="2828"/>
                  </a:cubicBezTo>
                  <a:cubicBezTo>
                    <a:pt x="5115" y="2828"/>
                    <a:pt x="5548" y="3009"/>
                    <a:pt x="7451" y="3265"/>
                  </a:cubicBezTo>
                  <a:cubicBezTo>
                    <a:pt x="7547" y="3278"/>
                    <a:pt x="7637" y="3284"/>
                    <a:pt x="7721" y="3284"/>
                  </a:cubicBezTo>
                  <a:cubicBezTo>
                    <a:pt x="8866" y="3284"/>
                    <a:pt x="9033" y="2161"/>
                    <a:pt x="8611" y="1529"/>
                  </a:cubicBezTo>
                  <a:cubicBezTo>
                    <a:pt x="8611" y="1529"/>
                    <a:pt x="5787" y="0"/>
                    <a:pt x="3617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2"/>
            <p:cNvSpPr/>
            <p:nvPr/>
          </p:nvSpPr>
          <p:spPr>
            <a:xfrm>
              <a:off x="1412840" y="2696989"/>
              <a:ext cx="444947" cy="451589"/>
            </a:xfrm>
            <a:custGeom>
              <a:rect b="b" l="l" r="r" t="t"/>
              <a:pathLst>
                <a:path extrusionOk="0" h="8635" w="8508">
                  <a:moveTo>
                    <a:pt x="3292" y="19"/>
                  </a:moveTo>
                  <a:cubicBezTo>
                    <a:pt x="4376" y="19"/>
                    <a:pt x="5621" y="401"/>
                    <a:pt x="6598" y="783"/>
                  </a:cubicBezTo>
                  <a:cubicBezTo>
                    <a:pt x="7088" y="971"/>
                    <a:pt x="7508" y="1165"/>
                    <a:pt x="7804" y="1306"/>
                  </a:cubicBezTo>
                  <a:cubicBezTo>
                    <a:pt x="7956" y="1377"/>
                    <a:pt x="8074" y="1439"/>
                    <a:pt x="8154" y="1480"/>
                  </a:cubicBezTo>
                  <a:cubicBezTo>
                    <a:pt x="8196" y="1500"/>
                    <a:pt x="8224" y="1519"/>
                    <a:pt x="8248" y="1528"/>
                  </a:cubicBezTo>
                  <a:cubicBezTo>
                    <a:pt x="8262" y="1535"/>
                    <a:pt x="8273" y="1542"/>
                    <a:pt x="8278" y="1545"/>
                  </a:cubicBezTo>
                  <a:lnTo>
                    <a:pt x="8278" y="1545"/>
                  </a:lnTo>
                  <a:cubicBezTo>
                    <a:pt x="8414" y="1747"/>
                    <a:pt x="8489" y="2001"/>
                    <a:pt x="8489" y="2255"/>
                  </a:cubicBezTo>
                  <a:cubicBezTo>
                    <a:pt x="8489" y="2514"/>
                    <a:pt x="8404" y="2773"/>
                    <a:pt x="8229" y="2966"/>
                  </a:cubicBezTo>
                  <a:cubicBezTo>
                    <a:pt x="8054" y="3155"/>
                    <a:pt x="7782" y="3282"/>
                    <a:pt x="7394" y="3282"/>
                  </a:cubicBezTo>
                  <a:cubicBezTo>
                    <a:pt x="7310" y="3282"/>
                    <a:pt x="7220" y="3278"/>
                    <a:pt x="7125" y="3263"/>
                  </a:cubicBezTo>
                  <a:cubicBezTo>
                    <a:pt x="6173" y="3136"/>
                    <a:pt x="5588" y="3028"/>
                    <a:pt x="5140" y="2947"/>
                  </a:cubicBezTo>
                  <a:cubicBezTo>
                    <a:pt x="4687" y="2873"/>
                    <a:pt x="4376" y="2825"/>
                    <a:pt x="3962" y="2825"/>
                  </a:cubicBezTo>
                  <a:cubicBezTo>
                    <a:pt x="3758" y="2825"/>
                    <a:pt x="3523" y="2834"/>
                    <a:pt x="3240" y="2862"/>
                  </a:cubicBezTo>
                  <a:cubicBezTo>
                    <a:pt x="3183" y="2867"/>
                    <a:pt x="3131" y="2891"/>
                    <a:pt x="3079" y="2938"/>
                  </a:cubicBezTo>
                  <a:cubicBezTo>
                    <a:pt x="2985" y="3028"/>
                    <a:pt x="2905" y="3184"/>
                    <a:pt x="2830" y="3386"/>
                  </a:cubicBezTo>
                  <a:cubicBezTo>
                    <a:pt x="2575" y="4094"/>
                    <a:pt x="2424" y="5404"/>
                    <a:pt x="2339" y="6536"/>
                  </a:cubicBezTo>
                  <a:cubicBezTo>
                    <a:pt x="2259" y="7604"/>
                    <a:pt x="2238" y="8513"/>
                    <a:pt x="2236" y="8616"/>
                  </a:cubicBezTo>
                  <a:lnTo>
                    <a:pt x="2236" y="8616"/>
                  </a:lnTo>
                  <a:lnTo>
                    <a:pt x="38" y="8489"/>
                  </a:lnTo>
                  <a:lnTo>
                    <a:pt x="38" y="8489"/>
                  </a:lnTo>
                  <a:cubicBezTo>
                    <a:pt x="37" y="8479"/>
                    <a:pt x="36" y="8461"/>
                    <a:pt x="33" y="8436"/>
                  </a:cubicBezTo>
                  <a:cubicBezTo>
                    <a:pt x="29" y="8310"/>
                    <a:pt x="19" y="8007"/>
                    <a:pt x="19" y="7588"/>
                  </a:cubicBezTo>
                  <a:cubicBezTo>
                    <a:pt x="19" y="6584"/>
                    <a:pt x="75" y="4910"/>
                    <a:pt x="373" y="3400"/>
                  </a:cubicBezTo>
                  <a:cubicBezTo>
                    <a:pt x="523" y="2646"/>
                    <a:pt x="736" y="1929"/>
                    <a:pt x="1033" y="1363"/>
                  </a:cubicBezTo>
                  <a:cubicBezTo>
                    <a:pt x="1325" y="792"/>
                    <a:pt x="1707" y="368"/>
                    <a:pt x="2197" y="189"/>
                  </a:cubicBezTo>
                  <a:cubicBezTo>
                    <a:pt x="2528" y="71"/>
                    <a:pt x="2900" y="19"/>
                    <a:pt x="3292" y="19"/>
                  </a:cubicBezTo>
                  <a:close/>
                  <a:moveTo>
                    <a:pt x="3292" y="0"/>
                  </a:moveTo>
                  <a:cubicBezTo>
                    <a:pt x="2896" y="0"/>
                    <a:pt x="2523" y="52"/>
                    <a:pt x="2193" y="170"/>
                  </a:cubicBezTo>
                  <a:cubicBezTo>
                    <a:pt x="1698" y="349"/>
                    <a:pt x="1311" y="779"/>
                    <a:pt x="1014" y="1354"/>
                  </a:cubicBezTo>
                  <a:cubicBezTo>
                    <a:pt x="566" y="2212"/>
                    <a:pt x="316" y="3391"/>
                    <a:pt x="175" y="4546"/>
                  </a:cubicBezTo>
                  <a:cubicBezTo>
                    <a:pt x="33" y="5706"/>
                    <a:pt x="1" y="6834"/>
                    <a:pt x="1" y="7588"/>
                  </a:cubicBezTo>
                  <a:cubicBezTo>
                    <a:pt x="1" y="8149"/>
                    <a:pt x="19" y="8497"/>
                    <a:pt x="19" y="8497"/>
                  </a:cubicBezTo>
                  <a:cubicBezTo>
                    <a:pt x="19" y="8503"/>
                    <a:pt x="23" y="8508"/>
                    <a:pt x="29" y="8508"/>
                  </a:cubicBezTo>
                  <a:lnTo>
                    <a:pt x="2245" y="8634"/>
                  </a:lnTo>
                  <a:lnTo>
                    <a:pt x="2249" y="8630"/>
                  </a:lnTo>
                  <a:cubicBezTo>
                    <a:pt x="2254" y="8630"/>
                    <a:pt x="2254" y="8625"/>
                    <a:pt x="2254" y="8625"/>
                  </a:cubicBezTo>
                  <a:lnTo>
                    <a:pt x="2254" y="8560"/>
                  </a:lnTo>
                  <a:cubicBezTo>
                    <a:pt x="2264" y="8248"/>
                    <a:pt x="2306" y="6843"/>
                    <a:pt x="2452" y="5508"/>
                  </a:cubicBezTo>
                  <a:cubicBezTo>
                    <a:pt x="2523" y="4838"/>
                    <a:pt x="2622" y="4188"/>
                    <a:pt x="2754" y="3702"/>
                  </a:cubicBezTo>
                  <a:cubicBezTo>
                    <a:pt x="2815" y="3461"/>
                    <a:pt x="2891" y="3258"/>
                    <a:pt x="2971" y="3112"/>
                  </a:cubicBezTo>
                  <a:cubicBezTo>
                    <a:pt x="3013" y="3042"/>
                    <a:pt x="3056" y="2986"/>
                    <a:pt x="3103" y="2947"/>
                  </a:cubicBezTo>
                  <a:cubicBezTo>
                    <a:pt x="3146" y="2905"/>
                    <a:pt x="3192" y="2882"/>
                    <a:pt x="3240" y="2882"/>
                  </a:cubicBezTo>
                  <a:cubicBezTo>
                    <a:pt x="3527" y="2853"/>
                    <a:pt x="3758" y="2844"/>
                    <a:pt x="3962" y="2844"/>
                  </a:cubicBezTo>
                  <a:cubicBezTo>
                    <a:pt x="4376" y="2844"/>
                    <a:pt x="4687" y="2891"/>
                    <a:pt x="5135" y="2966"/>
                  </a:cubicBezTo>
                  <a:cubicBezTo>
                    <a:pt x="5584" y="3047"/>
                    <a:pt x="6169" y="3155"/>
                    <a:pt x="7125" y="3282"/>
                  </a:cubicBezTo>
                  <a:cubicBezTo>
                    <a:pt x="7220" y="3297"/>
                    <a:pt x="7310" y="3301"/>
                    <a:pt x="7394" y="3301"/>
                  </a:cubicBezTo>
                  <a:cubicBezTo>
                    <a:pt x="7786" y="3301"/>
                    <a:pt x="8065" y="3174"/>
                    <a:pt x="8243" y="2975"/>
                  </a:cubicBezTo>
                  <a:cubicBezTo>
                    <a:pt x="8422" y="2782"/>
                    <a:pt x="8507" y="2518"/>
                    <a:pt x="8507" y="2255"/>
                  </a:cubicBezTo>
                  <a:cubicBezTo>
                    <a:pt x="8507" y="1995"/>
                    <a:pt x="8427" y="1741"/>
                    <a:pt x="8291" y="1532"/>
                  </a:cubicBezTo>
                  <a:lnTo>
                    <a:pt x="8285" y="1528"/>
                  </a:lnTo>
                  <a:cubicBezTo>
                    <a:pt x="8285" y="1528"/>
                    <a:pt x="7584" y="1147"/>
                    <a:pt x="6607" y="764"/>
                  </a:cubicBezTo>
                  <a:cubicBezTo>
                    <a:pt x="5626" y="383"/>
                    <a:pt x="4381" y="0"/>
                    <a:pt x="3292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2"/>
            <p:cNvSpPr/>
            <p:nvPr/>
          </p:nvSpPr>
          <p:spPr>
            <a:xfrm>
              <a:off x="1373827" y="3063225"/>
              <a:ext cx="187748" cy="133829"/>
            </a:xfrm>
            <a:custGeom>
              <a:rect b="b" l="l" r="r" t="t"/>
              <a:pathLst>
                <a:path extrusionOk="0" h="2559" w="3590">
                  <a:moveTo>
                    <a:pt x="425" y="1"/>
                  </a:moveTo>
                  <a:cubicBezTo>
                    <a:pt x="100" y="1"/>
                    <a:pt x="227" y="175"/>
                    <a:pt x="298" y="575"/>
                  </a:cubicBezTo>
                  <a:cubicBezTo>
                    <a:pt x="373" y="972"/>
                    <a:pt x="599" y="1047"/>
                    <a:pt x="599" y="1047"/>
                  </a:cubicBezTo>
                  <a:cubicBezTo>
                    <a:pt x="599" y="1047"/>
                    <a:pt x="501" y="1198"/>
                    <a:pt x="275" y="1222"/>
                  </a:cubicBezTo>
                  <a:cubicBezTo>
                    <a:pt x="53" y="1245"/>
                    <a:pt x="1" y="1943"/>
                    <a:pt x="227" y="2315"/>
                  </a:cubicBezTo>
                  <a:cubicBezTo>
                    <a:pt x="342" y="2512"/>
                    <a:pt x="1113" y="2559"/>
                    <a:pt x="1842" y="2559"/>
                  </a:cubicBezTo>
                  <a:cubicBezTo>
                    <a:pt x="2515" y="2559"/>
                    <a:pt x="3154" y="2519"/>
                    <a:pt x="3213" y="2519"/>
                  </a:cubicBezTo>
                  <a:cubicBezTo>
                    <a:pt x="3339" y="2519"/>
                    <a:pt x="3491" y="1966"/>
                    <a:pt x="3463" y="1494"/>
                  </a:cubicBezTo>
                  <a:cubicBezTo>
                    <a:pt x="3439" y="1024"/>
                    <a:pt x="3113" y="1024"/>
                    <a:pt x="3113" y="1024"/>
                  </a:cubicBezTo>
                  <a:cubicBezTo>
                    <a:pt x="3113" y="1024"/>
                    <a:pt x="3538" y="972"/>
                    <a:pt x="3561" y="797"/>
                  </a:cubicBezTo>
                  <a:cubicBezTo>
                    <a:pt x="3590" y="623"/>
                    <a:pt x="3538" y="175"/>
                    <a:pt x="3189" y="151"/>
                  </a:cubicBezTo>
                  <a:cubicBezTo>
                    <a:pt x="2840" y="127"/>
                    <a:pt x="425" y="1"/>
                    <a:pt x="425" y="1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2"/>
            <p:cNvSpPr/>
            <p:nvPr/>
          </p:nvSpPr>
          <p:spPr>
            <a:xfrm>
              <a:off x="1377592" y="3062702"/>
              <a:ext cx="183512" cy="134718"/>
            </a:xfrm>
            <a:custGeom>
              <a:rect b="b" l="l" r="r" t="t"/>
              <a:pathLst>
                <a:path extrusionOk="0" h="2576" w="3509">
                  <a:moveTo>
                    <a:pt x="353" y="20"/>
                  </a:moveTo>
                  <a:cubicBezTo>
                    <a:pt x="353" y="20"/>
                    <a:pt x="392" y="24"/>
                    <a:pt x="457" y="24"/>
                  </a:cubicBezTo>
                  <a:cubicBezTo>
                    <a:pt x="924" y="52"/>
                    <a:pt x="2810" y="146"/>
                    <a:pt x="3117" y="170"/>
                  </a:cubicBezTo>
                  <a:cubicBezTo>
                    <a:pt x="3193" y="175"/>
                    <a:pt x="3249" y="198"/>
                    <a:pt x="3296" y="237"/>
                  </a:cubicBezTo>
                  <a:cubicBezTo>
                    <a:pt x="3372" y="293"/>
                    <a:pt x="3419" y="373"/>
                    <a:pt x="3447" y="463"/>
                  </a:cubicBezTo>
                  <a:cubicBezTo>
                    <a:pt x="3476" y="553"/>
                    <a:pt x="3485" y="647"/>
                    <a:pt x="3485" y="722"/>
                  </a:cubicBezTo>
                  <a:cubicBezTo>
                    <a:pt x="3485" y="755"/>
                    <a:pt x="3485" y="784"/>
                    <a:pt x="3480" y="807"/>
                  </a:cubicBezTo>
                  <a:cubicBezTo>
                    <a:pt x="3476" y="845"/>
                    <a:pt x="3447" y="882"/>
                    <a:pt x="3404" y="910"/>
                  </a:cubicBezTo>
                  <a:cubicBezTo>
                    <a:pt x="3343" y="953"/>
                    <a:pt x="3249" y="982"/>
                    <a:pt x="3178" y="995"/>
                  </a:cubicBezTo>
                  <a:cubicBezTo>
                    <a:pt x="3141" y="1005"/>
                    <a:pt x="3102" y="1014"/>
                    <a:pt x="3080" y="1019"/>
                  </a:cubicBezTo>
                  <a:lnTo>
                    <a:pt x="3051" y="1019"/>
                  </a:lnTo>
                  <a:cubicBezTo>
                    <a:pt x="3046" y="1023"/>
                    <a:pt x="3041" y="1023"/>
                    <a:pt x="3041" y="1023"/>
                  </a:cubicBezTo>
                  <a:lnTo>
                    <a:pt x="3041" y="1043"/>
                  </a:lnTo>
                  <a:cubicBezTo>
                    <a:pt x="3051" y="1043"/>
                    <a:pt x="3131" y="1047"/>
                    <a:pt x="3211" y="1104"/>
                  </a:cubicBezTo>
                  <a:cubicBezTo>
                    <a:pt x="3287" y="1165"/>
                    <a:pt x="3372" y="1278"/>
                    <a:pt x="3381" y="1504"/>
                  </a:cubicBezTo>
                  <a:cubicBezTo>
                    <a:pt x="3385" y="1543"/>
                    <a:pt x="3385" y="1576"/>
                    <a:pt x="3385" y="1613"/>
                  </a:cubicBezTo>
                  <a:cubicBezTo>
                    <a:pt x="3385" y="1835"/>
                    <a:pt x="3352" y="2061"/>
                    <a:pt x="3300" y="2236"/>
                  </a:cubicBezTo>
                  <a:cubicBezTo>
                    <a:pt x="3278" y="2320"/>
                    <a:pt x="3249" y="2392"/>
                    <a:pt x="3221" y="2444"/>
                  </a:cubicBezTo>
                  <a:cubicBezTo>
                    <a:pt x="3206" y="2466"/>
                    <a:pt x="3193" y="2486"/>
                    <a:pt x="3178" y="2500"/>
                  </a:cubicBezTo>
                  <a:cubicBezTo>
                    <a:pt x="3164" y="2509"/>
                    <a:pt x="3154" y="2519"/>
                    <a:pt x="3141" y="2519"/>
                  </a:cubicBezTo>
                  <a:cubicBezTo>
                    <a:pt x="3126" y="2519"/>
                    <a:pt x="3074" y="2519"/>
                    <a:pt x="2995" y="2523"/>
                  </a:cubicBezTo>
                  <a:cubicBezTo>
                    <a:pt x="2758" y="2533"/>
                    <a:pt x="2268" y="2557"/>
                    <a:pt x="1759" y="2557"/>
                  </a:cubicBezTo>
                  <a:cubicBezTo>
                    <a:pt x="1396" y="2557"/>
                    <a:pt x="1023" y="2547"/>
                    <a:pt x="725" y="2509"/>
                  </a:cubicBezTo>
                  <a:cubicBezTo>
                    <a:pt x="579" y="2490"/>
                    <a:pt x="453" y="2466"/>
                    <a:pt x="353" y="2438"/>
                  </a:cubicBezTo>
                  <a:cubicBezTo>
                    <a:pt x="307" y="2420"/>
                    <a:pt x="264" y="2405"/>
                    <a:pt x="231" y="2387"/>
                  </a:cubicBezTo>
                  <a:cubicBezTo>
                    <a:pt x="198" y="2368"/>
                    <a:pt x="174" y="2344"/>
                    <a:pt x="160" y="2320"/>
                  </a:cubicBezTo>
                  <a:cubicBezTo>
                    <a:pt x="66" y="2161"/>
                    <a:pt x="18" y="1929"/>
                    <a:pt x="18" y="1722"/>
                  </a:cubicBezTo>
                  <a:cubicBezTo>
                    <a:pt x="18" y="1595"/>
                    <a:pt x="37" y="1476"/>
                    <a:pt x="70" y="1391"/>
                  </a:cubicBezTo>
                  <a:cubicBezTo>
                    <a:pt x="85" y="1345"/>
                    <a:pt x="103" y="1312"/>
                    <a:pt x="127" y="1284"/>
                  </a:cubicBezTo>
                  <a:cubicBezTo>
                    <a:pt x="151" y="1260"/>
                    <a:pt x="174" y="1245"/>
                    <a:pt x="203" y="1241"/>
                  </a:cubicBezTo>
                  <a:cubicBezTo>
                    <a:pt x="320" y="1227"/>
                    <a:pt x="401" y="1184"/>
                    <a:pt x="457" y="1142"/>
                  </a:cubicBezTo>
                  <a:cubicBezTo>
                    <a:pt x="509" y="1099"/>
                    <a:pt x="533" y="1062"/>
                    <a:pt x="538" y="1062"/>
                  </a:cubicBezTo>
                  <a:lnTo>
                    <a:pt x="542" y="1052"/>
                  </a:lnTo>
                  <a:lnTo>
                    <a:pt x="533" y="1047"/>
                  </a:lnTo>
                  <a:lnTo>
                    <a:pt x="527" y="1047"/>
                  </a:lnTo>
                  <a:cubicBezTo>
                    <a:pt x="523" y="1047"/>
                    <a:pt x="471" y="1023"/>
                    <a:pt x="405" y="958"/>
                  </a:cubicBezTo>
                  <a:cubicBezTo>
                    <a:pt x="344" y="888"/>
                    <a:pt x="273" y="774"/>
                    <a:pt x="240" y="581"/>
                  </a:cubicBezTo>
                  <a:cubicBezTo>
                    <a:pt x="222" y="481"/>
                    <a:pt x="198" y="396"/>
                    <a:pt x="179" y="326"/>
                  </a:cubicBezTo>
                  <a:cubicBezTo>
                    <a:pt x="165" y="250"/>
                    <a:pt x="151" y="194"/>
                    <a:pt x="151" y="146"/>
                  </a:cubicBezTo>
                  <a:cubicBezTo>
                    <a:pt x="151" y="128"/>
                    <a:pt x="155" y="109"/>
                    <a:pt x="160" y="90"/>
                  </a:cubicBezTo>
                  <a:cubicBezTo>
                    <a:pt x="170" y="67"/>
                    <a:pt x="188" y="52"/>
                    <a:pt x="216" y="39"/>
                  </a:cubicBezTo>
                  <a:cubicBezTo>
                    <a:pt x="250" y="29"/>
                    <a:pt x="292" y="20"/>
                    <a:pt x="353" y="20"/>
                  </a:cubicBezTo>
                  <a:close/>
                  <a:moveTo>
                    <a:pt x="353" y="0"/>
                  </a:moveTo>
                  <a:cubicBezTo>
                    <a:pt x="273" y="0"/>
                    <a:pt x="216" y="11"/>
                    <a:pt x="179" y="39"/>
                  </a:cubicBezTo>
                  <a:cubicBezTo>
                    <a:pt x="165" y="48"/>
                    <a:pt x="151" y="67"/>
                    <a:pt x="141" y="85"/>
                  </a:cubicBezTo>
                  <a:cubicBezTo>
                    <a:pt x="137" y="104"/>
                    <a:pt x="131" y="124"/>
                    <a:pt x="131" y="146"/>
                  </a:cubicBezTo>
                  <a:cubicBezTo>
                    <a:pt x="131" y="198"/>
                    <a:pt x="146" y="255"/>
                    <a:pt x="160" y="331"/>
                  </a:cubicBezTo>
                  <a:cubicBezTo>
                    <a:pt x="179" y="401"/>
                    <a:pt x="203" y="486"/>
                    <a:pt x="216" y="585"/>
                  </a:cubicBezTo>
                  <a:cubicBezTo>
                    <a:pt x="255" y="788"/>
                    <a:pt x="329" y="906"/>
                    <a:pt x="401" y="977"/>
                  </a:cubicBezTo>
                  <a:cubicBezTo>
                    <a:pt x="450" y="1029"/>
                    <a:pt x="493" y="1053"/>
                    <a:pt x="513" y="1062"/>
                  </a:cubicBezTo>
                  <a:lnTo>
                    <a:pt x="513" y="1062"/>
                  </a:lnTo>
                  <a:cubicBezTo>
                    <a:pt x="502" y="1077"/>
                    <a:pt x="476" y="1105"/>
                    <a:pt x="438" y="1132"/>
                  </a:cubicBezTo>
                  <a:cubicBezTo>
                    <a:pt x="386" y="1171"/>
                    <a:pt x="311" y="1208"/>
                    <a:pt x="203" y="1222"/>
                  </a:cubicBezTo>
                  <a:cubicBezTo>
                    <a:pt x="170" y="1227"/>
                    <a:pt x="137" y="1245"/>
                    <a:pt x="113" y="1274"/>
                  </a:cubicBezTo>
                  <a:cubicBezTo>
                    <a:pt x="75" y="1312"/>
                    <a:pt x="46" y="1378"/>
                    <a:pt x="28" y="1458"/>
                  </a:cubicBezTo>
                  <a:cubicBezTo>
                    <a:pt x="9" y="1533"/>
                    <a:pt x="0" y="1628"/>
                    <a:pt x="0" y="1722"/>
                  </a:cubicBezTo>
                  <a:cubicBezTo>
                    <a:pt x="0" y="1935"/>
                    <a:pt x="42" y="2165"/>
                    <a:pt x="146" y="2331"/>
                  </a:cubicBezTo>
                  <a:cubicBezTo>
                    <a:pt x="160" y="2359"/>
                    <a:pt x="188" y="2382"/>
                    <a:pt x="222" y="2401"/>
                  </a:cubicBezTo>
                  <a:cubicBezTo>
                    <a:pt x="283" y="2438"/>
                    <a:pt x="368" y="2466"/>
                    <a:pt x="471" y="2490"/>
                  </a:cubicBezTo>
                  <a:cubicBezTo>
                    <a:pt x="788" y="2557"/>
                    <a:pt x="1282" y="2575"/>
                    <a:pt x="1759" y="2575"/>
                  </a:cubicBezTo>
                  <a:cubicBezTo>
                    <a:pt x="2098" y="2575"/>
                    <a:pt x="2429" y="2566"/>
                    <a:pt x="2683" y="2557"/>
                  </a:cubicBezTo>
                  <a:cubicBezTo>
                    <a:pt x="2810" y="2551"/>
                    <a:pt x="2919" y="2547"/>
                    <a:pt x="2995" y="2542"/>
                  </a:cubicBezTo>
                  <a:cubicBezTo>
                    <a:pt x="3074" y="2538"/>
                    <a:pt x="3126" y="2538"/>
                    <a:pt x="3141" y="2538"/>
                  </a:cubicBezTo>
                  <a:cubicBezTo>
                    <a:pt x="3159" y="2538"/>
                    <a:pt x="3178" y="2529"/>
                    <a:pt x="3193" y="2514"/>
                  </a:cubicBezTo>
                  <a:cubicBezTo>
                    <a:pt x="3221" y="2486"/>
                    <a:pt x="3249" y="2444"/>
                    <a:pt x="3272" y="2382"/>
                  </a:cubicBezTo>
                  <a:cubicBezTo>
                    <a:pt x="3343" y="2207"/>
                    <a:pt x="3404" y="1906"/>
                    <a:pt x="3404" y="1613"/>
                  </a:cubicBezTo>
                  <a:cubicBezTo>
                    <a:pt x="3404" y="1576"/>
                    <a:pt x="3404" y="1543"/>
                    <a:pt x="3400" y="1504"/>
                  </a:cubicBezTo>
                  <a:cubicBezTo>
                    <a:pt x="3391" y="1265"/>
                    <a:pt x="3300" y="1147"/>
                    <a:pt x="3211" y="1086"/>
                  </a:cubicBezTo>
                  <a:cubicBezTo>
                    <a:pt x="3172" y="1057"/>
                    <a:pt x="3134" y="1042"/>
                    <a:pt x="3103" y="1033"/>
                  </a:cubicBezTo>
                  <a:lnTo>
                    <a:pt x="3103" y="1033"/>
                  </a:lnTo>
                  <a:cubicBezTo>
                    <a:pt x="3144" y="1026"/>
                    <a:pt x="3200" y="1013"/>
                    <a:pt x="3258" y="995"/>
                  </a:cubicBezTo>
                  <a:cubicBezTo>
                    <a:pt x="3315" y="977"/>
                    <a:pt x="3372" y="953"/>
                    <a:pt x="3413" y="925"/>
                  </a:cubicBezTo>
                  <a:cubicBezTo>
                    <a:pt x="3461" y="897"/>
                    <a:pt x="3494" y="859"/>
                    <a:pt x="3498" y="812"/>
                  </a:cubicBezTo>
                  <a:cubicBezTo>
                    <a:pt x="3504" y="784"/>
                    <a:pt x="3509" y="755"/>
                    <a:pt x="3509" y="722"/>
                  </a:cubicBezTo>
                  <a:cubicBezTo>
                    <a:pt x="3509" y="618"/>
                    <a:pt x="3485" y="481"/>
                    <a:pt x="3428" y="368"/>
                  </a:cubicBezTo>
                  <a:cubicBezTo>
                    <a:pt x="3400" y="312"/>
                    <a:pt x="3363" y="259"/>
                    <a:pt x="3310" y="222"/>
                  </a:cubicBezTo>
                  <a:cubicBezTo>
                    <a:pt x="3258" y="185"/>
                    <a:pt x="3197" y="157"/>
                    <a:pt x="3117" y="152"/>
                  </a:cubicBezTo>
                  <a:cubicBezTo>
                    <a:pt x="2768" y="128"/>
                    <a:pt x="353" y="0"/>
                    <a:pt x="353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2"/>
            <p:cNvSpPr/>
            <p:nvPr/>
          </p:nvSpPr>
          <p:spPr>
            <a:xfrm>
              <a:off x="1377592" y="2421279"/>
              <a:ext cx="115944" cy="67568"/>
            </a:xfrm>
            <a:custGeom>
              <a:rect b="b" l="l" r="r" t="t"/>
              <a:pathLst>
                <a:path extrusionOk="0" h="1292" w="2217">
                  <a:moveTo>
                    <a:pt x="929" y="0"/>
                  </a:moveTo>
                  <a:cubicBezTo>
                    <a:pt x="453" y="0"/>
                    <a:pt x="0" y="75"/>
                    <a:pt x="0" y="75"/>
                  </a:cubicBezTo>
                  <a:lnTo>
                    <a:pt x="5" y="94"/>
                  </a:lnTo>
                  <a:lnTo>
                    <a:pt x="24" y="94"/>
                  </a:lnTo>
                  <a:cubicBezTo>
                    <a:pt x="113" y="75"/>
                    <a:pt x="514" y="18"/>
                    <a:pt x="929" y="18"/>
                  </a:cubicBezTo>
                  <a:cubicBezTo>
                    <a:pt x="1156" y="18"/>
                    <a:pt x="1386" y="33"/>
                    <a:pt x="1574" y="90"/>
                  </a:cubicBezTo>
                  <a:cubicBezTo>
                    <a:pt x="1669" y="113"/>
                    <a:pt x="1754" y="151"/>
                    <a:pt x="1824" y="194"/>
                  </a:cubicBezTo>
                  <a:cubicBezTo>
                    <a:pt x="1891" y="240"/>
                    <a:pt x="1942" y="297"/>
                    <a:pt x="1970" y="368"/>
                  </a:cubicBezTo>
                  <a:cubicBezTo>
                    <a:pt x="2183" y="845"/>
                    <a:pt x="2197" y="1169"/>
                    <a:pt x="2197" y="1259"/>
                  </a:cubicBezTo>
                  <a:lnTo>
                    <a:pt x="2197" y="1283"/>
                  </a:lnTo>
                  <a:lnTo>
                    <a:pt x="2197" y="1287"/>
                  </a:lnTo>
                  <a:lnTo>
                    <a:pt x="2216" y="1292"/>
                  </a:lnTo>
                  <a:lnTo>
                    <a:pt x="2216" y="1259"/>
                  </a:lnTo>
                  <a:cubicBezTo>
                    <a:pt x="2216" y="1165"/>
                    <a:pt x="2202" y="839"/>
                    <a:pt x="1990" y="358"/>
                  </a:cubicBezTo>
                  <a:cubicBezTo>
                    <a:pt x="1957" y="288"/>
                    <a:pt x="1905" y="227"/>
                    <a:pt x="1835" y="179"/>
                  </a:cubicBezTo>
                  <a:cubicBezTo>
                    <a:pt x="1622" y="38"/>
                    <a:pt x="1269" y="0"/>
                    <a:pt x="929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2"/>
            <p:cNvSpPr/>
            <p:nvPr/>
          </p:nvSpPr>
          <p:spPr>
            <a:xfrm>
              <a:off x="1301081" y="2486023"/>
              <a:ext cx="73792" cy="106425"/>
            </a:xfrm>
            <a:custGeom>
              <a:rect b="b" l="l" r="r" t="t"/>
              <a:pathLst>
                <a:path extrusionOk="0" h="2035" w="1411">
                  <a:moveTo>
                    <a:pt x="928" y="0"/>
                  </a:moveTo>
                  <a:cubicBezTo>
                    <a:pt x="760" y="0"/>
                    <a:pt x="538" y="61"/>
                    <a:pt x="345" y="172"/>
                  </a:cubicBezTo>
                  <a:cubicBezTo>
                    <a:pt x="1" y="370"/>
                    <a:pt x="525" y="2034"/>
                    <a:pt x="525" y="2034"/>
                  </a:cubicBezTo>
                  <a:cubicBezTo>
                    <a:pt x="525" y="2034"/>
                    <a:pt x="1142" y="1855"/>
                    <a:pt x="1194" y="1855"/>
                  </a:cubicBezTo>
                  <a:cubicBezTo>
                    <a:pt x="1250" y="1855"/>
                    <a:pt x="996" y="1257"/>
                    <a:pt x="996" y="1257"/>
                  </a:cubicBezTo>
                  <a:cubicBezTo>
                    <a:pt x="996" y="1257"/>
                    <a:pt x="1411" y="1148"/>
                    <a:pt x="1396" y="931"/>
                  </a:cubicBezTo>
                  <a:cubicBezTo>
                    <a:pt x="1386" y="812"/>
                    <a:pt x="1252" y="786"/>
                    <a:pt x="1132" y="786"/>
                  </a:cubicBezTo>
                  <a:cubicBezTo>
                    <a:pt x="1033" y="786"/>
                    <a:pt x="944" y="804"/>
                    <a:pt x="944" y="804"/>
                  </a:cubicBezTo>
                  <a:cubicBezTo>
                    <a:pt x="944" y="804"/>
                    <a:pt x="1269" y="695"/>
                    <a:pt x="1180" y="460"/>
                  </a:cubicBezTo>
                  <a:cubicBezTo>
                    <a:pt x="1147" y="378"/>
                    <a:pt x="1086" y="351"/>
                    <a:pt x="1021" y="351"/>
                  </a:cubicBezTo>
                  <a:cubicBezTo>
                    <a:pt x="1008" y="351"/>
                    <a:pt x="994" y="352"/>
                    <a:pt x="981" y="354"/>
                  </a:cubicBezTo>
                  <a:lnTo>
                    <a:pt x="981" y="354"/>
                  </a:lnTo>
                  <a:cubicBezTo>
                    <a:pt x="1096" y="294"/>
                    <a:pt x="1207" y="210"/>
                    <a:pt x="1180" y="116"/>
                  </a:cubicBezTo>
                  <a:cubicBezTo>
                    <a:pt x="1155" y="37"/>
                    <a:pt x="1058" y="0"/>
                    <a:pt x="928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2"/>
            <p:cNvSpPr/>
            <p:nvPr/>
          </p:nvSpPr>
          <p:spPr>
            <a:xfrm>
              <a:off x="1312482" y="2485604"/>
              <a:ext cx="62182" cy="107471"/>
            </a:xfrm>
            <a:custGeom>
              <a:rect b="b" l="l" r="r" t="t"/>
              <a:pathLst>
                <a:path extrusionOk="0" h="2055" w="1189">
                  <a:moveTo>
                    <a:pt x="690" y="19"/>
                  </a:moveTo>
                  <a:cubicBezTo>
                    <a:pt x="696" y="19"/>
                    <a:pt x="702" y="20"/>
                    <a:pt x="707" y="20"/>
                  </a:cubicBezTo>
                  <a:cubicBezTo>
                    <a:pt x="773" y="20"/>
                    <a:pt x="830" y="24"/>
                    <a:pt x="867" y="43"/>
                  </a:cubicBezTo>
                  <a:cubicBezTo>
                    <a:pt x="910" y="62"/>
                    <a:pt x="938" y="90"/>
                    <a:pt x="952" y="128"/>
                  </a:cubicBezTo>
                  <a:lnTo>
                    <a:pt x="952" y="157"/>
                  </a:lnTo>
                  <a:cubicBezTo>
                    <a:pt x="952" y="175"/>
                    <a:pt x="947" y="194"/>
                    <a:pt x="938" y="209"/>
                  </a:cubicBezTo>
                  <a:cubicBezTo>
                    <a:pt x="919" y="242"/>
                    <a:pt x="886" y="274"/>
                    <a:pt x="844" y="303"/>
                  </a:cubicBezTo>
                  <a:cubicBezTo>
                    <a:pt x="816" y="321"/>
                    <a:pt x="786" y="339"/>
                    <a:pt x="755" y="354"/>
                  </a:cubicBezTo>
                  <a:lnTo>
                    <a:pt x="755" y="354"/>
                  </a:lnTo>
                  <a:cubicBezTo>
                    <a:pt x="708" y="362"/>
                    <a:pt x="662" y="379"/>
                    <a:pt x="623" y="397"/>
                  </a:cubicBezTo>
                  <a:cubicBezTo>
                    <a:pt x="575" y="420"/>
                    <a:pt x="538" y="444"/>
                    <a:pt x="538" y="444"/>
                  </a:cubicBezTo>
                  <a:cubicBezTo>
                    <a:pt x="533" y="444"/>
                    <a:pt x="533" y="449"/>
                    <a:pt x="533" y="453"/>
                  </a:cubicBezTo>
                  <a:cubicBezTo>
                    <a:pt x="536" y="456"/>
                    <a:pt x="539" y="460"/>
                    <a:pt x="543" y="460"/>
                  </a:cubicBezTo>
                  <a:cubicBezTo>
                    <a:pt x="544" y="460"/>
                    <a:pt x="545" y="459"/>
                    <a:pt x="547" y="458"/>
                  </a:cubicBezTo>
                  <a:cubicBezTo>
                    <a:pt x="547" y="458"/>
                    <a:pt x="549" y="458"/>
                    <a:pt x="551" y="456"/>
                  </a:cubicBezTo>
                  <a:lnTo>
                    <a:pt x="551" y="456"/>
                  </a:lnTo>
                  <a:cubicBezTo>
                    <a:pt x="573" y="450"/>
                    <a:pt x="664" y="422"/>
                    <a:pt x="759" y="373"/>
                  </a:cubicBezTo>
                  <a:cubicBezTo>
                    <a:pt x="760" y="372"/>
                    <a:pt x="761" y="372"/>
                    <a:pt x="761" y="372"/>
                  </a:cubicBezTo>
                  <a:lnTo>
                    <a:pt x="761" y="372"/>
                  </a:lnTo>
                  <a:cubicBezTo>
                    <a:pt x="775" y="370"/>
                    <a:pt x="788" y="368"/>
                    <a:pt x="801" y="368"/>
                  </a:cubicBezTo>
                  <a:cubicBezTo>
                    <a:pt x="834" y="368"/>
                    <a:pt x="862" y="378"/>
                    <a:pt x="886" y="392"/>
                  </a:cubicBezTo>
                  <a:cubicBezTo>
                    <a:pt x="915" y="407"/>
                    <a:pt x="934" y="435"/>
                    <a:pt x="952" y="472"/>
                  </a:cubicBezTo>
                  <a:cubicBezTo>
                    <a:pt x="962" y="501"/>
                    <a:pt x="967" y="524"/>
                    <a:pt x="967" y="548"/>
                  </a:cubicBezTo>
                  <a:cubicBezTo>
                    <a:pt x="967" y="590"/>
                    <a:pt x="952" y="627"/>
                    <a:pt x="929" y="661"/>
                  </a:cubicBezTo>
                  <a:cubicBezTo>
                    <a:pt x="895" y="708"/>
                    <a:pt x="844" y="746"/>
                    <a:pt x="801" y="769"/>
                  </a:cubicBezTo>
                  <a:cubicBezTo>
                    <a:pt x="778" y="779"/>
                    <a:pt x="759" y="788"/>
                    <a:pt x="745" y="797"/>
                  </a:cubicBezTo>
                  <a:cubicBezTo>
                    <a:pt x="740" y="797"/>
                    <a:pt x="736" y="799"/>
                    <a:pt x="733" y="801"/>
                  </a:cubicBezTo>
                  <a:lnTo>
                    <a:pt x="733" y="801"/>
                  </a:lnTo>
                  <a:cubicBezTo>
                    <a:pt x="725" y="802"/>
                    <a:pt x="721" y="803"/>
                    <a:pt x="721" y="803"/>
                  </a:cubicBezTo>
                  <a:cubicBezTo>
                    <a:pt x="716" y="807"/>
                    <a:pt x="712" y="812"/>
                    <a:pt x="716" y="816"/>
                  </a:cubicBezTo>
                  <a:cubicBezTo>
                    <a:pt x="716" y="821"/>
                    <a:pt x="721" y="821"/>
                    <a:pt x="726" y="821"/>
                  </a:cubicBezTo>
                  <a:lnTo>
                    <a:pt x="740" y="821"/>
                  </a:lnTo>
                  <a:cubicBezTo>
                    <a:pt x="773" y="816"/>
                    <a:pt x="839" y="803"/>
                    <a:pt x="915" y="803"/>
                  </a:cubicBezTo>
                  <a:cubicBezTo>
                    <a:pt x="971" y="803"/>
                    <a:pt x="1037" y="812"/>
                    <a:pt x="1084" y="831"/>
                  </a:cubicBezTo>
                  <a:cubicBezTo>
                    <a:pt x="1108" y="840"/>
                    <a:pt x="1127" y="854"/>
                    <a:pt x="1141" y="873"/>
                  </a:cubicBezTo>
                  <a:cubicBezTo>
                    <a:pt x="1156" y="892"/>
                    <a:pt x="1165" y="910"/>
                    <a:pt x="1169" y="939"/>
                  </a:cubicBezTo>
                  <a:lnTo>
                    <a:pt x="1169" y="953"/>
                  </a:lnTo>
                  <a:cubicBezTo>
                    <a:pt x="1169" y="1001"/>
                    <a:pt x="1145" y="1047"/>
                    <a:pt x="1108" y="1086"/>
                  </a:cubicBezTo>
                  <a:cubicBezTo>
                    <a:pt x="1056" y="1142"/>
                    <a:pt x="971" y="1184"/>
                    <a:pt x="901" y="1213"/>
                  </a:cubicBezTo>
                  <a:cubicBezTo>
                    <a:pt x="867" y="1227"/>
                    <a:pt x="834" y="1241"/>
                    <a:pt x="810" y="1245"/>
                  </a:cubicBezTo>
                  <a:cubicBezTo>
                    <a:pt x="801" y="1250"/>
                    <a:pt x="792" y="1250"/>
                    <a:pt x="788" y="1256"/>
                  </a:cubicBezTo>
                  <a:lnTo>
                    <a:pt x="778" y="1256"/>
                  </a:lnTo>
                  <a:cubicBezTo>
                    <a:pt x="773" y="1260"/>
                    <a:pt x="773" y="1260"/>
                    <a:pt x="769" y="1260"/>
                  </a:cubicBezTo>
                  <a:lnTo>
                    <a:pt x="769" y="1269"/>
                  </a:lnTo>
                  <a:cubicBezTo>
                    <a:pt x="769" y="1269"/>
                    <a:pt x="773" y="1278"/>
                    <a:pt x="778" y="1293"/>
                  </a:cubicBezTo>
                  <a:cubicBezTo>
                    <a:pt x="797" y="1340"/>
                    <a:pt x="849" y="1458"/>
                    <a:pt x="891" y="1576"/>
                  </a:cubicBezTo>
                  <a:cubicBezTo>
                    <a:pt x="915" y="1632"/>
                    <a:pt x="934" y="1694"/>
                    <a:pt x="952" y="1741"/>
                  </a:cubicBezTo>
                  <a:cubicBezTo>
                    <a:pt x="958" y="1765"/>
                    <a:pt x="967" y="1788"/>
                    <a:pt x="971" y="1807"/>
                  </a:cubicBezTo>
                  <a:cubicBezTo>
                    <a:pt x="976" y="1826"/>
                    <a:pt x="976" y="1840"/>
                    <a:pt x="976" y="1850"/>
                  </a:cubicBezTo>
                  <a:lnTo>
                    <a:pt x="976" y="1854"/>
                  </a:lnTo>
                  <a:lnTo>
                    <a:pt x="962" y="1854"/>
                  </a:lnTo>
                  <a:cubicBezTo>
                    <a:pt x="929" y="1863"/>
                    <a:pt x="877" y="1872"/>
                    <a:pt x="810" y="1892"/>
                  </a:cubicBezTo>
                  <a:cubicBezTo>
                    <a:pt x="625" y="1944"/>
                    <a:pt x="357" y="2019"/>
                    <a:pt x="313" y="2031"/>
                  </a:cubicBezTo>
                  <a:lnTo>
                    <a:pt x="313" y="2031"/>
                  </a:lnTo>
                  <a:cubicBezTo>
                    <a:pt x="311" y="2024"/>
                    <a:pt x="309" y="2014"/>
                    <a:pt x="307" y="2000"/>
                  </a:cubicBezTo>
                  <a:cubicBezTo>
                    <a:pt x="278" y="1906"/>
                    <a:pt x="203" y="1665"/>
                    <a:pt x="142" y="1382"/>
                  </a:cubicBezTo>
                  <a:cubicBezTo>
                    <a:pt x="75" y="1104"/>
                    <a:pt x="18" y="788"/>
                    <a:pt x="18" y="548"/>
                  </a:cubicBezTo>
                  <a:cubicBezTo>
                    <a:pt x="18" y="458"/>
                    <a:pt x="28" y="378"/>
                    <a:pt x="46" y="316"/>
                  </a:cubicBezTo>
                  <a:cubicBezTo>
                    <a:pt x="66" y="255"/>
                    <a:pt x="94" y="209"/>
                    <a:pt x="131" y="189"/>
                  </a:cubicBezTo>
                  <a:cubicBezTo>
                    <a:pt x="314" y="80"/>
                    <a:pt x="527" y="19"/>
                    <a:pt x="690" y="19"/>
                  </a:cubicBezTo>
                  <a:close/>
                  <a:moveTo>
                    <a:pt x="707" y="0"/>
                  </a:moveTo>
                  <a:cubicBezTo>
                    <a:pt x="538" y="0"/>
                    <a:pt x="316" y="57"/>
                    <a:pt x="122" y="170"/>
                  </a:cubicBezTo>
                  <a:cubicBezTo>
                    <a:pt x="75" y="199"/>
                    <a:pt x="46" y="246"/>
                    <a:pt x="28" y="312"/>
                  </a:cubicBezTo>
                  <a:cubicBezTo>
                    <a:pt x="9" y="378"/>
                    <a:pt x="0" y="458"/>
                    <a:pt x="0" y="548"/>
                  </a:cubicBezTo>
                  <a:cubicBezTo>
                    <a:pt x="0" y="826"/>
                    <a:pt x="75" y="1199"/>
                    <a:pt x="151" y="1505"/>
                  </a:cubicBezTo>
                  <a:cubicBezTo>
                    <a:pt x="226" y="1811"/>
                    <a:pt x="297" y="2048"/>
                    <a:pt x="297" y="2048"/>
                  </a:cubicBezTo>
                  <a:cubicBezTo>
                    <a:pt x="300" y="2051"/>
                    <a:pt x="304" y="2054"/>
                    <a:pt x="307" y="2054"/>
                  </a:cubicBezTo>
                  <a:cubicBezTo>
                    <a:pt x="309" y="2054"/>
                    <a:pt x="310" y="2054"/>
                    <a:pt x="311" y="2052"/>
                  </a:cubicBezTo>
                  <a:cubicBezTo>
                    <a:pt x="311" y="2052"/>
                    <a:pt x="320" y="2052"/>
                    <a:pt x="340" y="2048"/>
                  </a:cubicBezTo>
                  <a:cubicBezTo>
                    <a:pt x="396" y="2029"/>
                    <a:pt x="547" y="1986"/>
                    <a:pt x="684" y="1948"/>
                  </a:cubicBezTo>
                  <a:cubicBezTo>
                    <a:pt x="754" y="1924"/>
                    <a:pt x="825" y="1911"/>
                    <a:pt x="877" y="1896"/>
                  </a:cubicBezTo>
                  <a:cubicBezTo>
                    <a:pt x="905" y="1887"/>
                    <a:pt x="924" y="1883"/>
                    <a:pt x="943" y="1878"/>
                  </a:cubicBezTo>
                  <a:cubicBezTo>
                    <a:pt x="962" y="1872"/>
                    <a:pt x="976" y="1872"/>
                    <a:pt x="976" y="1872"/>
                  </a:cubicBezTo>
                  <a:cubicBezTo>
                    <a:pt x="980" y="1872"/>
                    <a:pt x="986" y="1872"/>
                    <a:pt x="986" y="1868"/>
                  </a:cubicBezTo>
                  <a:cubicBezTo>
                    <a:pt x="990" y="1868"/>
                    <a:pt x="995" y="1863"/>
                    <a:pt x="995" y="1859"/>
                  </a:cubicBezTo>
                  <a:lnTo>
                    <a:pt x="995" y="1850"/>
                  </a:lnTo>
                  <a:cubicBezTo>
                    <a:pt x="995" y="1835"/>
                    <a:pt x="990" y="1816"/>
                    <a:pt x="986" y="1793"/>
                  </a:cubicBezTo>
                  <a:cubicBezTo>
                    <a:pt x="967" y="1713"/>
                    <a:pt x="915" y="1580"/>
                    <a:pt x="873" y="1467"/>
                  </a:cubicBezTo>
                  <a:cubicBezTo>
                    <a:pt x="833" y="1373"/>
                    <a:pt x="800" y="1295"/>
                    <a:pt x="791" y="1272"/>
                  </a:cubicBezTo>
                  <a:lnTo>
                    <a:pt x="791" y="1272"/>
                  </a:lnTo>
                  <a:cubicBezTo>
                    <a:pt x="817" y="1265"/>
                    <a:pt x="899" y="1241"/>
                    <a:pt x="980" y="1199"/>
                  </a:cubicBezTo>
                  <a:cubicBezTo>
                    <a:pt x="1032" y="1171"/>
                    <a:pt x="1084" y="1137"/>
                    <a:pt x="1122" y="1095"/>
                  </a:cubicBezTo>
                  <a:cubicBezTo>
                    <a:pt x="1160" y="1058"/>
                    <a:pt x="1188" y="1010"/>
                    <a:pt x="1188" y="953"/>
                  </a:cubicBezTo>
                  <a:lnTo>
                    <a:pt x="1188" y="939"/>
                  </a:lnTo>
                  <a:cubicBezTo>
                    <a:pt x="1184" y="906"/>
                    <a:pt x="1174" y="882"/>
                    <a:pt x="1156" y="864"/>
                  </a:cubicBezTo>
                  <a:cubicBezTo>
                    <a:pt x="1132" y="831"/>
                    <a:pt x="1093" y="812"/>
                    <a:pt x="1051" y="803"/>
                  </a:cubicBezTo>
                  <a:cubicBezTo>
                    <a:pt x="1008" y="788"/>
                    <a:pt x="958" y="784"/>
                    <a:pt x="915" y="784"/>
                  </a:cubicBezTo>
                  <a:cubicBezTo>
                    <a:pt x="872" y="784"/>
                    <a:pt x="831" y="787"/>
                    <a:pt x="798" y="791"/>
                  </a:cubicBezTo>
                  <a:lnTo>
                    <a:pt x="798" y="791"/>
                  </a:lnTo>
                  <a:cubicBezTo>
                    <a:pt x="816" y="781"/>
                    <a:pt x="835" y="770"/>
                    <a:pt x="853" y="755"/>
                  </a:cubicBezTo>
                  <a:cubicBezTo>
                    <a:pt x="886" y="736"/>
                    <a:pt x="919" y="708"/>
                    <a:pt x="943" y="670"/>
                  </a:cubicBezTo>
                  <a:cubicBezTo>
                    <a:pt x="967" y="638"/>
                    <a:pt x="986" y="595"/>
                    <a:pt x="986" y="548"/>
                  </a:cubicBezTo>
                  <a:cubicBezTo>
                    <a:pt x="986" y="524"/>
                    <a:pt x="980" y="496"/>
                    <a:pt x="967" y="468"/>
                  </a:cubicBezTo>
                  <a:cubicBezTo>
                    <a:pt x="952" y="425"/>
                    <a:pt x="929" y="392"/>
                    <a:pt x="901" y="373"/>
                  </a:cubicBezTo>
                  <a:cubicBezTo>
                    <a:pt x="867" y="359"/>
                    <a:pt x="834" y="350"/>
                    <a:pt x="801" y="350"/>
                  </a:cubicBezTo>
                  <a:cubicBezTo>
                    <a:pt x="801" y="350"/>
                    <a:pt x="800" y="350"/>
                    <a:pt x="800" y="350"/>
                  </a:cubicBezTo>
                  <a:lnTo>
                    <a:pt x="800" y="350"/>
                  </a:lnTo>
                  <a:cubicBezTo>
                    <a:pt x="837" y="329"/>
                    <a:pt x="874" y="306"/>
                    <a:pt x="905" y="279"/>
                  </a:cubicBezTo>
                  <a:cubicBezTo>
                    <a:pt x="924" y="260"/>
                    <a:pt x="943" y="242"/>
                    <a:pt x="952" y="222"/>
                  </a:cubicBezTo>
                  <a:cubicBezTo>
                    <a:pt x="967" y="199"/>
                    <a:pt x="971" y="175"/>
                    <a:pt x="971" y="157"/>
                  </a:cubicBezTo>
                  <a:cubicBezTo>
                    <a:pt x="971" y="142"/>
                    <a:pt x="971" y="133"/>
                    <a:pt x="967" y="124"/>
                  </a:cubicBezTo>
                  <a:cubicBezTo>
                    <a:pt x="958" y="81"/>
                    <a:pt x="924" y="48"/>
                    <a:pt x="877" y="29"/>
                  </a:cubicBezTo>
                  <a:cubicBezTo>
                    <a:pt x="830" y="11"/>
                    <a:pt x="773" y="0"/>
                    <a:pt x="707" y="0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2"/>
            <p:cNvSpPr/>
            <p:nvPr/>
          </p:nvSpPr>
          <p:spPr>
            <a:xfrm>
              <a:off x="1482604" y="2283163"/>
              <a:ext cx="330050" cy="421570"/>
            </a:xfrm>
            <a:custGeom>
              <a:rect b="b" l="l" r="r" t="t"/>
              <a:pathLst>
                <a:path extrusionOk="0" h="8061" w="6311">
                  <a:moveTo>
                    <a:pt x="5242" y="0"/>
                  </a:moveTo>
                  <a:cubicBezTo>
                    <a:pt x="4499" y="0"/>
                    <a:pt x="5127" y="2777"/>
                    <a:pt x="5127" y="3693"/>
                  </a:cubicBezTo>
                  <a:cubicBezTo>
                    <a:pt x="5127" y="4402"/>
                    <a:pt x="5080" y="6560"/>
                    <a:pt x="4447" y="6560"/>
                  </a:cubicBezTo>
                  <a:cubicBezTo>
                    <a:pt x="4441" y="6560"/>
                    <a:pt x="4435" y="6560"/>
                    <a:pt x="4428" y="6559"/>
                  </a:cubicBezTo>
                  <a:cubicBezTo>
                    <a:pt x="2962" y="6456"/>
                    <a:pt x="1542" y="3839"/>
                    <a:pt x="1283" y="3423"/>
                  </a:cubicBezTo>
                  <a:cubicBezTo>
                    <a:pt x="1165" y="3237"/>
                    <a:pt x="1030" y="3165"/>
                    <a:pt x="935" y="3165"/>
                  </a:cubicBezTo>
                  <a:cubicBezTo>
                    <a:pt x="818" y="3165"/>
                    <a:pt x="758" y="3272"/>
                    <a:pt x="854" y="3410"/>
                  </a:cubicBezTo>
                  <a:cubicBezTo>
                    <a:pt x="1029" y="3660"/>
                    <a:pt x="1081" y="3839"/>
                    <a:pt x="953" y="3947"/>
                  </a:cubicBezTo>
                  <a:cubicBezTo>
                    <a:pt x="953" y="3947"/>
                    <a:pt x="677" y="3655"/>
                    <a:pt x="427" y="3655"/>
                  </a:cubicBezTo>
                  <a:cubicBezTo>
                    <a:pt x="376" y="3655"/>
                    <a:pt x="326" y="3667"/>
                    <a:pt x="279" y="3697"/>
                  </a:cubicBezTo>
                  <a:cubicBezTo>
                    <a:pt x="1" y="3876"/>
                    <a:pt x="506" y="4113"/>
                    <a:pt x="506" y="4113"/>
                  </a:cubicBezTo>
                  <a:cubicBezTo>
                    <a:pt x="506" y="4113"/>
                    <a:pt x="434" y="4099"/>
                    <a:pt x="353" y="4099"/>
                  </a:cubicBezTo>
                  <a:cubicBezTo>
                    <a:pt x="245" y="4099"/>
                    <a:pt x="120" y="4123"/>
                    <a:pt x="128" y="4239"/>
                  </a:cubicBezTo>
                  <a:cubicBezTo>
                    <a:pt x="142" y="4437"/>
                    <a:pt x="580" y="4489"/>
                    <a:pt x="580" y="4489"/>
                  </a:cubicBezTo>
                  <a:cubicBezTo>
                    <a:pt x="580" y="4489"/>
                    <a:pt x="76" y="4489"/>
                    <a:pt x="189" y="4664"/>
                  </a:cubicBezTo>
                  <a:cubicBezTo>
                    <a:pt x="302" y="4838"/>
                    <a:pt x="793" y="4763"/>
                    <a:pt x="930" y="4905"/>
                  </a:cubicBezTo>
                  <a:cubicBezTo>
                    <a:pt x="1066" y="5042"/>
                    <a:pt x="2887" y="7876"/>
                    <a:pt x="4278" y="8050"/>
                  </a:cubicBezTo>
                  <a:cubicBezTo>
                    <a:pt x="4336" y="8057"/>
                    <a:pt x="4392" y="8061"/>
                    <a:pt x="4447" y="8061"/>
                  </a:cubicBezTo>
                  <a:cubicBezTo>
                    <a:pt x="5711" y="8061"/>
                    <a:pt x="6186" y="6197"/>
                    <a:pt x="6250" y="5116"/>
                  </a:cubicBezTo>
                  <a:cubicBezTo>
                    <a:pt x="6311" y="3985"/>
                    <a:pt x="6230" y="250"/>
                    <a:pt x="5338" y="14"/>
                  </a:cubicBezTo>
                  <a:cubicBezTo>
                    <a:pt x="5304" y="5"/>
                    <a:pt x="5272" y="0"/>
                    <a:pt x="5242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2"/>
            <p:cNvSpPr/>
            <p:nvPr/>
          </p:nvSpPr>
          <p:spPr>
            <a:xfrm>
              <a:off x="1707324" y="2261512"/>
              <a:ext cx="210184" cy="300606"/>
            </a:xfrm>
            <a:custGeom>
              <a:rect b="b" l="l" r="r" t="t"/>
              <a:pathLst>
                <a:path extrusionOk="0" h="5748" w="4019">
                  <a:moveTo>
                    <a:pt x="832" y="0"/>
                  </a:moveTo>
                  <a:cubicBezTo>
                    <a:pt x="758" y="0"/>
                    <a:pt x="687" y="12"/>
                    <a:pt x="617" y="37"/>
                  </a:cubicBezTo>
                  <a:cubicBezTo>
                    <a:pt x="0" y="259"/>
                    <a:pt x="386" y="5748"/>
                    <a:pt x="386" y="5748"/>
                  </a:cubicBezTo>
                  <a:cubicBezTo>
                    <a:pt x="386" y="5748"/>
                    <a:pt x="2434" y="5290"/>
                    <a:pt x="3248" y="4635"/>
                  </a:cubicBezTo>
                  <a:cubicBezTo>
                    <a:pt x="4018" y="4012"/>
                    <a:pt x="2182" y="0"/>
                    <a:pt x="832" y="0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2"/>
            <p:cNvSpPr/>
            <p:nvPr/>
          </p:nvSpPr>
          <p:spPr>
            <a:xfrm>
              <a:off x="1720869" y="2260936"/>
              <a:ext cx="166254" cy="301652"/>
            </a:xfrm>
            <a:custGeom>
              <a:rect b="b" l="l" r="r" t="t"/>
              <a:pathLst>
                <a:path extrusionOk="0" h="5768" w="3179">
                  <a:moveTo>
                    <a:pt x="575" y="19"/>
                  </a:moveTo>
                  <a:cubicBezTo>
                    <a:pt x="854" y="19"/>
                    <a:pt x="1156" y="194"/>
                    <a:pt x="1448" y="477"/>
                  </a:cubicBezTo>
                  <a:cubicBezTo>
                    <a:pt x="1892" y="901"/>
                    <a:pt x="2321" y="1567"/>
                    <a:pt x="2636" y="2250"/>
                  </a:cubicBezTo>
                  <a:cubicBezTo>
                    <a:pt x="2957" y="2929"/>
                    <a:pt x="3159" y="3622"/>
                    <a:pt x="3159" y="4103"/>
                  </a:cubicBezTo>
                  <a:cubicBezTo>
                    <a:pt x="3159" y="4353"/>
                    <a:pt x="3103" y="4542"/>
                    <a:pt x="2980" y="4641"/>
                  </a:cubicBezTo>
                  <a:cubicBezTo>
                    <a:pt x="2580" y="4966"/>
                    <a:pt x="1863" y="5245"/>
                    <a:pt x="1250" y="5438"/>
                  </a:cubicBezTo>
                  <a:cubicBezTo>
                    <a:pt x="943" y="5537"/>
                    <a:pt x="665" y="5617"/>
                    <a:pt x="458" y="5669"/>
                  </a:cubicBezTo>
                  <a:cubicBezTo>
                    <a:pt x="358" y="5693"/>
                    <a:pt x="273" y="5716"/>
                    <a:pt x="217" y="5730"/>
                  </a:cubicBezTo>
                  <a:cubicBezTo>
                    <a:pt x="188" y="5735"/>
                    <a:pt x="166" y="5739"/>
                    <a:pt x="151" y="5744"/>
                  </a:cubicBezTo>
                  <a:cubicBezTo>
                    <a:pt x="146" y="5746"/>
                    <a:pt x="141" y="5748"/>
                    <a:pt x="137" y="5748"/>
                  </a:cubicBezTo>
                  <a:lnTo>
                    <a:pt x="137" y="5748"/>
                  </a:lnTo>
                  <a:cubicBezTo>
                    <a:pt x="137" y="5736"/>
                    <a:pt x="135" y="5713"/>
                    <a:pt x="132" y="5683"/>
                  </a:cubicBezTo>
                  <a:cubicBezTo>
                    <a:pt x="109" y="5334"/>
                    <a:pt x="18" y="3863"/>
                    <a:pt x="18" y="2509"/>
                  </a:cubicBezTo>
                  <a:cubicBezTo>
                    <a:pt x="18" y="1896"/>
                    <a:pt x="38" y="1302"/>
                    <a:pt x="90" y="855"/>
                  </a:cubicBezTo>
                  <a:cubicBezTo>
                    <a:pt x="118" y="633"/>
                    <a:pt x="151" y="444"/>
                    <a:pt x="198" y="302"/>
                  </a:cubicBezTo>
                  <a:cubicBezTo>
                    <a:pt x="222" y="237"/>
                    <a:pt x="245" y="180"/>
                    <a:pt x="273" y="137"/>
                  </a:cubicBezTo>
                  <a:cubicBezTo>
                    <a:pt x="301" y="95"/>
                    <a:pt x="330" y="67"/>
                    <a:pt x="364" y="57"/>
                  </a:cubicBezTo>
                  <a:cubicBezTo>
                    <a:pt x="434" y="34"/>
                    <a:pt x="505" y="19"/>
                    <a:pt x="575" y="19"/>
                  </a:cubicBezTo>
                  <a:close/>
                  <a:moveTo>
                    <a:pt x="575" y="0"/>
                  </a:moveTo>
                  <a:cubicBezTo>
                    <a:pt x="499" y="0"/>
                    <a:pt x="429" y="15"/>
                    <a:pt x="358" y="39"/>
                  </a:cubicBezTo>
                  <a:cubicBezTo>
                    <a:pt x="321" y="52"/>
                    <a:pt x="288" y="81"/>
                    <a:pt x="260" y="128"/>
                  </a:cubicBezTo>
                  <a:cubicBezTo>
                    <a:pt x="207" y="204"/>
                    <a:pt x="166" y="322"/>
                    <a:pt x="132" y="477"/>
                  </a:cubicBezTo>
                  <a:cubicBezTo>
                    <a:pt x="33" y="934"/>
                    <a:pt x="0" y="1704"/>
                    <a:pt x="0" y="2509"/>
                  </a:cubicBezTo>
                  <a:cubicBezTo>
                    <a:pt x="0" y="4057"/>
                    <a:pt x="118" y="5759"/>
                    <a:pt x="118" y="5759"/>
                  </a:cubicBezTo>
                  <a:cubicBezTo>
                    <a:pt x="123" y="5763"/>
                    <a:pt x="123" y="5763"/>
                    <a:pt x="123" y="5768"/>
                  </a:cubicBezTo>
                  <a:lnTo>
                    <a:pt x="132" y="5768"/>
                  </a:lnTo>
                  <a:cubicBezTo>
                    <a:pt x="132" y="5768"/>
                    <a:pt x="641" y="5655"/>
                    <a:pt x="1259" y="5457"/>
                  </a:cubicBezTo>
                  <a:cubicBezTo>
                    <a:pt x="1872" y="5263"/>
                    <a:pt x="2584" y="4986"/>
                    <a:pt x="2995" y="4655"/>
                  </a:cubicBezTo>
                  <a:cubicBezTo>
                    <a:pt x="3122" y="4551"/>
                    <a:pt x="3178" y="4353"/>
                    <a:pt x="3178" y="4103"/>
                  </a:cubicBezTo>
                  <a:cubicBezTo>
                    <a:pt x="3178" y="3778"/>
                    <a:pt x="3089" y="3363"/>
                    <a:pt x="2933" y="2920"/>
                  </a:cubicBezTo>
                  <a:cubicBezTo>
                    <a:pt x="2697" y="2250"/>
                    <a:pt x="2325" y="1524"/>
                    <a:pt x="1901" y="962"/>
                  </a:cubicBezTo>
                  <a:cubicBezTo>
                    <a:pt x="1688" y="679"/>
                    <a:pt x="1461" y="439"/>
                    <a:pt x="1241" y="274"/>
                  </a:cubicBezTo>
                  <a:cubicBezTo>
                    <a:pt x="1014" y="104"/>
                    <a:pt x="788" y="0"/>
                    <a:pt x="575" y="0"/>
                  </a:cubicBezTo>
                  <a:close/>
                </a:path>
              </a:pathLst>
            </a:custGeom>
            <a:solidFill>
              <a:srgbClr val="545C7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2"/>
            <p:cNvSpPr/>
            <p:nvPr/>
          </p:nvSpPr>
          <p:spPr>
            <a:xfrm>
              <a:off x="1297421" y="2046675"/>
              <a:ext cx="35824" cy="48061"/>
            </a:xfrm>
            <a:custGeom>
              <a:rect b="b" l="l" r="r" t="t"/>
              <a:pathLst>
                <a:path extrusionOk="0" h="919" w="685">
                  <a:moveTo>
                    <a:pt x="283" y="1"/>
                  </a:moveTo>
                  <a:cubicBezTo>
                    <a:pt x="271" y="1"/>
                    <a:pt x="258" y="2"/>
                    <a:pt x="245" y="5"/>
                  </a:cubicBezTo>
                  <a:cubicBezTo>
                    <a:pt x="85" y="42"/>
                    <a:pt x="1" y="273"/>
                    <a:pt x="57" y="523"/>
                  </a:cubicBezTo>
                  <a:cubicBezTo>
                    <a:pt x="109" y="753"/>
                    <a:pt x="257" y="919"/>
                    <a:pt x="401" y="919"/>
                  </a:cubicBezTo>
                  <a:cubicBezTo>
                    <a:pt x="413" y="919"/>
                    <a:pt x="426" y="917"/>
                    <a:pt x="439" y="915"/>
                  </a:cubicBezTo>
                  <a:cubicBezTo>
                    <a:pt x="599" y="877"/>
                    <a:pt x="684" y="651"/>
                    <a:pt x="628" y="396"/>
                  </a:cubicBezTo>
                  <a:cubicBezTo>
                    <a:pt x="580" y="167"/>
                    <a:pt x="429" y="1"/>
                    <a:pt x="283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2"/>
            <p:cNvSpPr/>
            <p:nvPr/>
          </p:nvSpPr>
          <p:spPr>
            <a:xfrm>
              <a:off x="1549230" y="2022776"/>
              <a:ext cx="35562" cy="48061"/>
            </a:xfrm>
            <a:custGeom>
              <a:rect b="b" l="l" r="r" t="t"/>
              <a:pathLst>
                <a:path extrusionOk="0" h="919" w="680">
                  <a:moveTo>
                    <a:pt x="279" y="0"/>
                  </a:moveTo>
                  <a:cubicBezTo>
                    <a:pt x="266" y="0"/>
                    <a:pt x="253" y="2"/>
                    <a:pt x="240" y="4"/>
                  </a:cubicBezTo>
                  <a:cubicBezTo>
                    <a:pt x="81" y="42"/>
                    <a:pt x="0" y="273"/>
                    <a:pt x="52" y="523"/>
                  </a:cubicBezTo>
                  <a:cubicBezTo>
                    <a:pt x="104" y="753"/>
                    <a:pt x="252" y="918"/>
                    <a:pt x="399" y="918"/>
                  </a:cubicBezTo>
                  <a:cubicBezTo>
                    <a:pt x="412" y="918"/>
                    <a:pt x="425" y="917"/>
                    <a:pt x="438" y="914"/>
                  </a:cubicBezTo>
                  <a:cubicBezTo>
                    <a:pt x="594" y="876"/>
                    <a:pt x="679" y="650"/>
                    <a:pt x="623" y="395"/>
                  </a:cubicBezTo>
                  <a:cubicBezTo>
                    <a:pt x="575" y="167"/>
                    <a:pt x="425" y="0"/>
                    <a:pt x="279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2"/>
            <p:cNvSpPr/>
            <p:nvPr/>
          </p:nvSpPr>
          <p:spPr>
            <a:xfrm>
              <a:off x="968944" y="2301048"/>
              <a:ext cx="296265" cy="274039"/>
            </a:xfrm>
            <a:custGeom>
              <a:rect b="b" l="l" r="r" t="t"/>
              <a:pathLst>
                <a:path extrusionOk="0" h="5240" w="5665">
                  <a:moveTo>
                    <a:pt x="3455" y="1"/>
                  </a:moveTo>
                  <a:cubicBezTo>
                    <a:pt x="3442" y="1"/>
                    <a:pt x="3430" y="3"/>
                    <a:pt x="3418" y="7"/>
                  </a:cubicBezTo>
                  <a:cubicBezTo>
                    <a:pt x="2956" y="191"/>
                    <a:pt x="75" y="1912"/>
                    <a:pt x="38" y="2232"/>
                  </a:cubicBezTo>
                  <a:cubicBezTo>
                    <a:pt x="0" y="2554"/>
                    <a:pt x="1589" y="5171"/>
                    <a:pt x="1787" y="5237"/>
                  </a:cubicBezTo>
                  <a:cubicBezTo>
                    <a:pt x="1793" y="5239"/>
                    <a:pt x="1799" y="5240"/>
                    <a:pt x="1807" y="5240"/>
                  </a:cubicBezTo>
                  <a:cubicBezTo>
                    <a:pt x="2082" y="5240"/>
                    <a:pt x="3844" y="4097"/>
                    <a:pt x="4386" y="3775"/>
                  </a:cubicBezTo>
                  <a:cubicBezTo>
                    <a:pt x="4496" y="3709"/>
                    <a:pt x="4614" y="3683"/>
                    <a:pt x="4732" y="3683"/>
                  </a:cubicBezTo>
                  <a:cubicBezTo>
                    <a:pt x="4971" y="3683"/>
                    <a:pt x="5210" y="3791"/>
                    <a:pt x="5390" y="3897"/>
                  </a:cubicBezTo>
                  <a:cubicBezTo>
                    <a:pt x="5419" y="3915"/>
                    <a:pt x="5450" y="3923"/>
                    <a:pt x="5480" y="3923"/>
                  </a:cubicBezTo>
                  <a:cubicBezTo>
                    <a:pt x="5576" y="3923"/>
                    <a:pt x="5665" y="3839"/>
                    <a:pt x="5653" y="3728"/>
                  </a:cubicBezTo>
                  <a:cubicBezTo>
                    <a:pt x="5635" y="3477"/>
                    <a:pt x="5564" y="3237"/>
                    <a:pt x="5451" y="3011"/>
                  </a:cubicBezTo>
                  <a:cubicBezTo>
                    <a:pt x="5012" y="2157"/>
                    <a:pt x="3866" y="1"/>
                    <a:pt x="3455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2"/>
            <p:cNvSpPr/>
            <p:nvPr/>
          </p:nvSpPr>
          <p:spPr>
            <a:xfrm>
              <a:off x="970408" y="2300630"/>
              <a:ext cx="295010" cy="274823"/>
            </a:xfrm>
            <a:custGeom>
              <a:rect b="b" l="l" r="r" t="t"/>
              <a:pathLst>
                <a:path extrusionOk="0" h="5255" w="5641">
                  <a:moveTo>
                    <a:pt x="3429" y="20"/>
                  </a:moveTo>
                  <a:cubicBezTo>
                    <a:pt x="3475" y="20"/>
                    <a:pt x="3537" y="53"/>
                    <a:pt x="3607" y="109"/>
                  </a:cubicBezTo>
                  <a:cubicBezTo>
                    <a:pt x="3730" y="218"/>
                    <a:pt x="3881" y="407"/>
                    <a:pt x="4047" y="638"/>
                  </a:cubicBezTo>
                  <a:cubicBezTo>
                    <a:pt x="4532" y="1345"/>
                    <a:pt x="5126" y="2462"/>
                    <a:pt x="5414" y="3024"/>
                  </a:cubicBezTo>
                  <a:cubicBezTo>
                    <a:pt x="5527" y="3245"/>
                    <a:pt x="5597" y="3491"/>
                    <a:pt x="5616" y="3736"/>
                  </a:cubicBezTo>
                  <a:lnTo>
                    <a:pt x="5616" y="3755"/>
                  </a:lnTo>
                  <a:cubicBezTo>
                    <a:pt x="5616" y="3802"/>
                    <a:pt x="5597" y="3844"/>
                    <a:pt x="5569" y="3872"/>
                  </a:cubicBezTo>
                  <a:cubicBezTo>
                    <a:pt x="5536" y="3905"/>
                    <a:pt x="5494" y="3925"/>
                    <a:pt x="5451" y="3925"/>
                  </a:cubicBezTo>
                  <a:cubicBezTo>
                    <a:pt x="5423" y="3925"/>
                    <a:pt x="5395" y="3915"/>
                    <a:pt x="5366" y="3896"/>
                  </a:cubicBezTo>
                  <a:cubicBezTo>
                    <a:pt x="5183" y="3788"/>
                    <a:pt x="4946" y="3679"/>
                    <a:pt x="4702" y="3679"/>
                  </a:cubicBezTo>
                  <a:cubicBezTo>
                    <a:pt x="4584" y="3679"/>
                    <a:pt x="4465" y="3707"/>
                    <a:pt x="4352" y="3774"/>
                  </a:cubicBezTo>
                  <a:cubicBezTo>
                    <a:pt x="4084" y="3934"/>
                    <a:pt x="3509" y="4301"/>
                    <a:pt x="2961" y="4627"/>
                  </a:cubicBezTo>
                  <a:cubicBezTo>
                    <a:pt x="2693" y="4793"/>
                    <a:pt x="2428" y="4943"/>
                    <a:pt x="2217" y="5056"/>
                  </a:cubicBezTo>
                  <a:cubicBezTo>
                    <a:pt x="2108" y="5113"/>
                    <a:pt x="2014" y="5155"/>
                    <a:pt x="1943" y="5189"/>
                  </a:cubicBezTo>
                  <a:cubicBezTo>
                    <a:pt x="1868" y="5222"/>
                    <a:pt x="1806" y="5235"/>
                    <a:pt x="1777" y="5235"/>
                  </a:cubicBezTo>
                  <a:lnTo>
                    <a:pt x="1759" y="5235"/>
                  </a:lnTo>
                  <a:cubicBezTo>
                    <a:pt x="1749" y="5231"/>
                    <a:pt x="1736" y="5222"/>
                    <a:pt x="1712" y="5198"/>
                  </a:cubicBezTo>
                  <a:cubicBezTo>
                    <a:pt x="1631" y="5113"/>
                    <a:pt x="1481" y="4910"/>
                    <a:pt x="1311" y="4645"/>
                  </a:cubicBezTo>
                  <a:cubicBezTo>
                    <a:pt x="1047" y="4249"/>
                    <a:pt x="726" y="3712"/>
                    <a:pt x="467" y="3245"/>
                  </a:cubicBezTo>
                  <a:cubicBezTo>
                    <a:pt x="340" y="3015"/>
                    <a:pt x="227" y="2797"/>
                    <a:pt x="146" y="2623"/>
                  </a:cubicBezTo>
                  <a:cubicBezTo>
                    <a:pt x="108" y="2534"/>
                    <a:pt x="75" y="2458"/>
                    <a:pt x="51" y="2397"/>
                  </a:cubicBezTo>
                  <a:cubicBezTo>
                    <a:pt x="29" y="2336"/>
                    <a:pt x="19" y="2283"/>
                    <a:pt x="19" y="2255"/>
                  </a:cubicBezTo>
                  <a:lnTo>
                    <a:pt x="19" y="2240"/>
                  </a:lnTo>
                  <a:cubicBezTo>
                    <a:pt x="23" y="2227"/>
                    <a:pt x="33" y="2203"/>
                    <a:pt x="57" y="2170"/>
                  </a:cubicBezTo>
                  <a:cubicBezTo>
                    <a:pt x="99" y="2118"/>
                    <a:pt x="179" y="2042"/>
                    <a:pt x="283" y="1957"/>
                  </a:cubicBezTo>
                  <a:cubicBezTo>
                    <a:pt x="646" y="1661"/>
                    <a:pt x="1330" y="1213"/>
                    <a:pt x="1971" y="826"/>
                  </a:cubicBezTo>
                  <a:cubicBezTo>
                    <a:pt x="2292" y="628"/>
                    <a:pt x="2598" y="449"/>
                    <a:pt x="2853" y="307"/>
                  </a:cubicBezTo>
                  <a:cubicBezTo>
                    <a:pt x="3103" y="166"/>
                    <a:pt x="3301" y="62"/>
                    <a:pt x="3396" y="24"/>
                  </a:cubicBezTo>
                  <a:cubicBezTo>
                    <a:pt x="3405" y="20"/>
                    <a:pt x="3414" y="20"/>
                    <a:pt x="3429" y="20"/>
                  </a:cubicBezTo>
                  <a:close/>
                  <a:moveTo>
                    <a:pt x="3429" y="1"/>
                  </a:moveTo>
                  <a:cubicBezTo>
                    <a:pt x="3414" y="1"/>
                    <a:pt x="3400" y="1"/>
                    <a:pt x="3386" y="5"/>
                  </a:cubicBezTo>
                  <a:cubicBezTo>
                    <a:pt x="3268" y="53"/>
                    <a:pt x="3004" y="194"/>
                    <a:pt x="2669" y="388"/>
                  </a:cubicBezTo>
                  <a:cubicBezTo>
                    <a:pt x="2164" y="675"/>
                    <a:pt x="1505" y="1080"/>
                    <a:pt x="972" y="1439"/>
                  </a:cubicBezTo>
                  <a:cubicBezTo>
                    <a:pt x="702" y="1618"/>
                    <a:pt x="462" y="1788"/>
                    <a:pt x="292" y="1925"/>
                  </a:cubicBezTo>
                  <a:cubicBezTo>
                    <a:pt x="203" y="1996"/>
                    <a:pt x="132" y="2057"/>
                    <a:pt x="85" y="2109"/>
                  </a:cubicBezTo>
                  <a:cubicBezTo>
                    <a:pt x="62" y="2137"/>
                    <a:pt x="38" y="2161"/>
                    <a:pt x="23" y="2184"/>
                  </a:cubicBezTo>
                  <a:cubicBezTo>
                    <a:pt x="10" y="2203"/>
                    <a:pt x="5" y="2222"/>
                    <a:pt x="0" y="2240"/>
                  </a:cubicBezTo>
                  <a:lnTo>
                    <a:pt x="0" y="2255"/>
                  </a:lnTo>
                  <a:cubicBezTo>
                    <a:pt x="0" y="2303"/>
                    <a:pt x="23" y="2382"/>
                    <a:pt x="66" y="2491"/>
                  </a:cubicBezTo>
                  <a:cubicBezTo>
                    <a:pt x="217" y="2858"/>
                    <a:pt x="595" y="3533"/>
                    <a:pt x="957" y="4127"/>
                  </a:cubicBezTo>
                  <a:cubicBezTo>
                    <a:pt x="1137" y="4419"/>
                    <a:pt x="1316" y="4693"/>
                    <a:pt x="1457" y="4900"/>
                  </a:cubicBezTo>
                  <a:cubicBezTo>
                    <a:pt x="1528" y="5000"/>
                    <a:pt x="1590" y="5085"/>
                    <a:pt x="1642" y="5146"/>
                  </a:cubicBezTo>
                  <a:cubicBezTo>
                    <a:pt x="1664" y="5179"/>
                    <a:pt x="1688" y="5202"/>
                    <a:pt x="1707" y="5222"/>
                  </a:cubicBezTo>
                  <a:cubicBezTo>
                    <a:pt x="1726" y="5235"/>
                    <a:pt x="1740" y="5250"/>
                    <a:pt x="1755" y="5254"/>
                  </a:cubicBezTo>
                  <a:lnTo>
                    <a:pt x="1777" y="5254"/>
                  </a:lnTo>
                  <a:cubicBezTo>
                    <a:pt x="1816" y="5254"/>
                    <a:pt x="1872" y="5240"/>
                    <a:pt x="1947" y="5207"/>
                  </a:cubicBezTo>
                  <a:cubicBezTo>
                    <a:pt x="2217" y="5094"/>
                    <a:pt x="2698" y="4811"/>
                    <a:pt x="3179" y="4519"/>
                  </a:cubicBezTo>
                  <a:cubicBezTo>
                    <a:pt x="3655" y="4231"/>
                    <a:pt x="4126" y="3929"/>
                    <a:pt x="4362" y="3792"/>
                  </a:cubicBezTo>
                  <a:cubicBezTo>
                    <a:pt x="4471" y="3726"/>
                    <a:pt x="4589" y="3698"/>
                    <a:pt x="4702" y="3698"/>
                  </a:cubicBezTo>
                  <a:cubicBezTo>
                    <a:pt x="4937" y="3698"/>
                    <a:pt x="5178" y="3807"/>
                    <a:pt x="5357" y="3915"/>
                  </a:cubicBezTo>
                  <a:cubicBezTo>
                    <a:pt x="5386" y="3934"/>
                    <a:pt x="5418" y="3944"/>
                    <a:pt x="5451" y="3944"/>
                  </a:cubicBezTo>
                  <a:cubicBezTo>
                    <a:pt x="5499" y="3944"/>
                    <a:pt x="5546" y="3920"/>
                    <a:pt x="5579" y="3887"/>
                  </a:cubicBezTo>
                  <a:cubicBezTo>
                    <a:pt x="5616" y="3853"/>
                    <a:pt x="5640" y="3807"/>
                    <a:pt x="5640" y="3755"/>
                  </a:cubicBezTo>
                  <a:cubicBezTo>
                    <a:pt x="5640" y="3746"/>
                    <a:pt x="5640" y="3740"/>
                    <a:pt x="5636" y="3736"/>
                  </a:cubicBezTo>
                  <a:cubicBezTo>
                    <a:pt x="5616" y="3485"/>
                    <a:pt x="5546" y="3241"/>
                    <a:pt x="5433" y="3015"/>
                  </a:cubicBezTo>
                  <a:cubicBezTo>
                    <a:pt x="5211" y="2590"/>
                    <a:pt x="4815" y="1835"/>
                    <a:pt x="4423" y="1189"/>
                  </a:cubicBezTo>
                  <a:cubicBezTo>
                    <a:pt x="4225" y="869"/>
                    <a:pt x="4032" y="571"/>
                    <a:pt x="3858" y="355"/>
                  </a:cubicBezTo>
                  <a:cubicBezTo>
                    <a:pt x="3773" y="246"/>
                    <a:pt x="3692" y="157"/>
                    <a:pt x="3622" y="96"/>
                  </a:cubicBezTo>
                  <a:cubicBezTo>
                    <a:pt x="3546" y="33"/>
                    <a:pt x="3485" y="1"/>
                    <a:pt x="3429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2"/>
            <p:cNvSpPr/>
            <p:nvPr/>
          </p:nvSpPr>
          <p:spPr>
            <a:xfrm>
              <a:off x="1045873" y="2367831"/>
              <a:ext cx="122324" cy="117303"/>
            </a:xfrm>
            <a:custGeom>
              <a:rect b="b" l="l" r="r" t="t"/>
              <a:pathLst>
                <a:path extrusionOk="0" h="2243" w="2339">
                  <a:moveTo>
                    <a:pt x="1271" y="1"/>
                  </a:moveTo>
                  <a:cubicBezTo>
                    <a:pt x="949" y="1"/>
                    <a:pt x="1042" y="1012"/>
                    <a:pt x="1042" y="1012"/>
                  </a:cubicBezTo>
                  <a:cubicBezTo>
                    <a:pt x="1032" y="1039"/>
                    <a:pt x="1002" y="1049"/>
                    <a:pt x="958" y="1049"/>
                  </a:cubicBezTo>
                  <a:cubicBezTo>
                    <a:pt x="781" y="1049"/>
                    <a:pt x="382" y="881"/>
                    <a:pt x="212" y="881"/>
                  </a:cubicBezTo>
                  <a:cubicBezTo>
                    <a:pt x="1" y="881"/>
                    <a:pt x="245" y="2215"/>
                    <a:pt x="245" y="2215"/>
                  </a:cubicBezTo>
                  <a:cubicBezTo>
                    <a:pt x="245" y="2215"/>
                    <a:pt x="790" y="2242"/>
                    <a:pt x="1311" y="2242"/>
                  </a:cubicBezTo>
                  <a:cubicBezTo>
                    <a:pt x="1785" y="2242"/>
                    <a:pt x="2238" y="2220"/>
                    <a:pt x="2245" y="2135"/>
                  </a:cubicBezTo>
                  <a:cubicBezTo>
                    <a:pt x="2264" y="1956"/>
                    <a:pt x="1938" y="1810"/>
                    <a:pt x="1938" y="1810"/>
                  </a:cubicBezTo>
                  <a:cubicBezTo>
                    <a:pt x="1938" y="1810"/>
                    <a:pt x="2278" y="1776"/>
                    <a:pt x="2310" y="1584"/>
                  </a:cubicBezTo>
                  <a:cubicBezTo>
                    <a:pt x="2338" y="1416"/>
                    <a:pt x="2039" y="1403"/>
                    <a:pt x="1946" y="1403"/>
                  </a:cubicBezTo>
                  <a:cubicBezTo>
                    <a:pt x="1929" y="1403"/>
                    <a:pt x="1919" y="1404"/>
                    <a:pt x="1919" y="1404"/>
                  </a:cubicBezTo>
                  <a:cubicBezTo>
                    <a:pt x="1919" y="1404"/>
                    <a:pt x="2230" y="1125"/>
                    <a:pt x="2184" y="1012"/>
                  </a:cubicBezTo>
                  <a:cubicBezTo>
                    <a:pt x="2162" y="965"/>
                    <a:pt x="2047" y="952"/>
                    <a:pt x="1920" y="952"/>
                  </a:cubicBezTo>
                  <a:cubicBezTo>
                    <a:pt x="1739" y="952"/>
                    <a:pt x="1533" y="979"/>
                    <a:pt x="1533" y="979"/>
                  </a:cubicBezTo>
                  <a:cubicBezTo>
                    <a:pt x="1533" y="979"/>
                    <a:pt x="1660" y="69"/>
                    <a:pt x="1302" y="4"/>
                  </a:cubicBezTo>
                  <a:cubicBezTo>
                    <a:pt x="1291" y="2"/>
                    <a:pt x="1281" y="1"/>
                    <a:pt x="1271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2"/>
            <p:cNvSpPr/>
            <p:nvPr/>
          </p:nvSpPr>
          <p:spPr>
            <a:xfrm>
              <a:off x="1052044" y="2367204"/>
              <a:ext cx="115473" cy="118454"/>
            </a:xfrm>
            <a:custGeom>
              <a:rect b="b" l="l" r="r" t="t"/>
              <a:pathLst>
                <a:path extrusionOk="0" h="2265" w="2208">
                  <a:moveTo>
                    <a:pt x="1156" y="20"/>
                  </a:moveTo>
                  <a:cubicBezTo>
                    <a:pt x="1165" y="20"/>
                    <a:pt x="1174" y="20"/>
                    <a:pt x="1184" y="25"/>
                  </a:cubicBezTo>
                  <a:cubicBezTo>
                    <a:pt x="1230" y="34"/>
                    <a:pt x="1273" y="57"/>
                    <a:pt x="1306" y="96"/>
                  </a:cubicBezTo>
                  <a:cubicBezTo>
                    <a:pt x="1354" y="153"/>
                    <a:pt x="1382" y="242"/>
                    <a:pt x="1400" y="336"/>
                  </a:cubicBezTo>
                  <a:cubicBezTo>
                    <a:pt x="1419" y="435"/>
                    <a:pt x="1424" y="538"/>
                    <a:pt x="1424" y="638"/>
                  </a:cubicBezTo>
                  <a:cubicBezTo>
                    <a:pt x="1424" y="732"/>
                    <a:pt x="1419" y="821"/>
                    <a:pt x="1415" y="888"/>
                  </a:cubicBezTo>
                  <a:cubicBezTo>
                    <a:pt x="1410" y="917"/>
                    <a:pt x="1410" y="945"/>
                    <a:pt x="1405" y="963"/>
                  </a:cubicBezTo>
                  <a:lnTo>
                    <a:pt x="1405" y="991"/>
                  </a:lnTo>
                  <a:lnTo>
                    <a:pt x="1405" y="996"/>
                  </a:lnTo>
                  <a:cubicBezTo>
                    <a:pt x="1410" y="1001"/>
                    <a:pt x="1410" y="1001"/>
                    <a:pt x="1415" y="1001"/>
                  </a:cubicBezTo>
                  <a:cubicBezTo>
                    <a:pt x="1415" y="1001"/>
                    <a:pt x="1429" y="1001"/>
                    <a:pt x="1448" y="996"/>
                  </a:cubicBezTo>
                  <a:cubicBezTo>
                    <a:pt x="1518" y="987"/>
                    <a:pt x="1670" y="973"/>
                    <a:pt x="1801" y="973"/>
                  </a:cubicBezTo>
                  <a:cubicBezTo>
                    <a:pt x="1868" y="973"/>
                    <a:pt x="1924" y="978"/>
                    <a:pt x="1971" y="987"/>
                  </a:cubicBezTo>
                  <a:cubicBezTo>
                    <a:pt x="1994" y="991"/>
                    <a:pt x="2014" y="996"/>
                    <a:pt x="2027" y="1001"/>
                  </a:cubicBezTo>
                  <a:cubicBezTo>
                    <a:pt x="2042" y="1010"/>
                    <a:pt x="2051" y="1019"/>
                    <a:pt x="2056" y="1030"/>
                  </a:cubicBezTo>
                  <a:cubicBezTo>
                    <a:pt x="2056" y="1034"/>
                    <a:pt x="2061" y="1043"/>
                    <a:pt x="2061" y="1052"/>
                  </a:cubicBezTo>
                  <a:cubicBezTo>
                    <a:pt x="2061" y="1081"/>
                    <a:pt x="2042" y="1119"/>
                    <a:pt x="2018" y="1156"/>
                  </a:cubicBezTo>
                  <a:cubicBezTo>
                    <a:pt x="1981" y="1213"/>
                    <a:pt x="1929" y="1279"/>
                    <a:pt x="1881" y="1326"/>
                  </a:cubicBezTo>
                  <a:cubicBezTo>
                    <a:pt x="1857" y="1350"/>
                    <a:pt x="1835" y="1369"/>
                    <a:pt x="1820" y="1383"/>
                  </a:cubicBezTo>
                  <a:cubicBezTo>
                    <a:pt x="1816" y="1392"/>
                    <a:pt x="1807" y="1398"/>
                    <a:pt x="1801" y="1402"/>
                  </a:cubicBezTo>
                  <a:cubicBezTo>
                    <a:pt x="1801" y="1407"/>
                    <a:pt x="1796" y="1407"/>
                    <a:pt x="1796" y="1407"/>
                  </a:cubicBezTo>
                  <a:cubicBezTo>
                    <a:pt x="1792" y="1411"/>
                    <a:pt x="1792" y="1416"/>
                    <a:pt x="1796" y="1416"/>
                  </a:cubicBezTo>
                  <a:cubicBezTo>
                    <a:pt x="1796" y="1420"/>
                    <a:pt x="1801" y="1426"/>
                    <a:pt x="1801" y="1426"/>
                  </a:cubicBezTo>
                  <a:lnTo>
                    <a:pt x="1825" y="1426"/>
                  </a:lnTo>
                  <a:cubicBezTo>
                    <a:pt x="1868" y="1426"/>
                    <a:pt x="1962" y="1426"/>
                    <a:pt x="2042" y="1448"/>
                  </a:cubicBezTo>
                  <a:cubicBezTo>
                    <a:pt x="2079" y="1459"/>
                    <a:pt x="2118" y="1472"/>
                    <a:pt x="2146" y="1491"/>
                  </a:cubicBezTo>
                  <a:cubicBezTo>
                    <a:pt x="2169" y="1515"/>
                    <a:pt x="2188" y="1539"/>
                    <a:pt x="2188" y="1572"/>
                  </a:cubicBezTo>
                  <a:cubicBezTo>
                    <a:pt x="2188" y="1581"/>
                    <a:pt x="2188" y="1585"/>
                    <a:pt x="2183" y="1590"/>
                  </a:cubicBezTo>
                  <a:cubicBezTo>
                    <a:pt x="2179" y="1637"/>
                    <a:pt x="2151" y="1675"/>
                    <a:pt x="2118" y="1703"/>
                  </a:cubicBezTo>
                  <a:cubicBezTo>
                    <a:pt x="2061" y="1751"/>
                    <a:pt x="1990" y="1774"/>
                    <a:pt x="1929" y="1794"/>
                  </a:cubicBezTo>
                  <a:cubicBezTo>
                    <a:pt x="1896" y="1798"/>
                    <a:pt x="1868" y="1803"/>
                    <a:pt x="1848" y="1807"/>
                  </a:cubicBezTo>
                  <a:cubicBezTo>
                    <a:pt x="1839" y="1807"/>
                    <a:pt x="1835" y="1812"/>
                    <a:pt x="1825" y="1812"/>
                  </a:cubicBezTo>
                  <a:lnTo>
                    <a:pt x="1820" y="1812"/>
                  </a:lnTo>
                  <a:cubicBezTo>
                    <a:pt x="1816" y="1812"/>
                    <a:pt x="1811" y="1816"/>
                    <a:pt x="1811" y="1822"/>
                  </a:cubicBezTo>
                  <a:cubicBezTo>
                    <a:pt x="1811" y="1826"/>
                    <a:pt x="1811" y="1826"/>
                    <a:pt x="1816" y="1831"/>
                  </a:cubicBezTo>
                  <a:lnTo>
                    <a:pt x="1820" y="1831"/>
                  </a:lnTo>
                  <a:cubicBezTo>
                    <a:pt x="1835" y="1840"/>
                    <a:pt x="1910" y="1879"/>
                    <a:pt x="1985" y="1929"/>
                  </a:cubicBezTo>
                  <a:cubicBezTo>
                    <a:pt x="2018" y="1958"/>
                    <a:pt x="2051" y="1992"/>
                    <a:pt x="2079" y="2025"/>
                  </a:cubicBezTo>
                  <a:cubicBezTo>
                    <a:pt x="2103" y="2057"/>
                    <a:pt x="2122" y="2095"/>
                    <a:pt x="2122" y="2133"/>
                  </a:cubicBezTo>
                  <a:cubicBezTo>
                    <a:pt x="2122" y="2138"/>
                    <a:pt x="2122" y="2142"/>
                    <a:pt x="2118" y="2147"/>
                  </a:cubicBezTo>
                  <a:cubicBezTo>
                    <a:pt x="2118" y="2151"/>
                    <a:pt x="2118" y="2151"/>
                    <a:pt x="2112" y="2156"/>
                  </a:cubicBezTo>
                  <a:cubicBezTo>
                    <a:pt x="2108" y="2166"/>
                    <a:pt x="2099" y="2171"/>
                    <a:pt x="2079" y="2180"/>
                  </a:cubicBezTo>
                  <a:cubicBezTo>
                    <a:pt x="2051" y="2190"/>
                    <a:pt x="2005" y="2203"/>
                    <a:pt x="1942" y="2212"/>
                  </a:cubicBezTo>
                  <a:cubicBezTo>
                    <a:pt x="1764" y="2236"/>
                    <a:pt x="1481" y="2246"/>
                    <a:pt x="1189" y="2246"/>
                  </a:cubicBezTo>
                  <a:cubicBezTo>
                    <a:pt x="929" y="2246"/>
                    <a:pt x="660" y="2241"/>
                    <a:pt x="462" y="2232"/>
                  </a:cubicBezTo>
                  <a:cubicBezTo>
                    <a:pt x="364" y="2227"/>
                    <a:pt x="279" y="2227"/>
                    <a:pt x="222" y="2223"/>
                  </a:cubicBezTo>
                  <a:cubicBezTo>
                    <a:pt x="176" y="2223"/>
                    <a:pt x="147" y="2220"/>
                    <a:pt x="134" y="2219"/>
                  </a:cubicBezTo>
                  <a:lnTo>
                    <a:pt x="134" y="2219"/>
                  </a:lnTo>
                  <a:cubicBezTo>
                    <a:pt x="133" y="2214"/>
                    <a:pt x="132" y="2208"/>
                    <a:pt x="132" y="2199"/>
                  </a:cubicBezTo>
                  <a:cubicBezTo>
                    <a:pt x="109" y="2066"/>
                    <a:pt x="18" y="1529"/>
                    <a:pt x="18" y="1185"/>
                  </a:cubicBezTo>
                  <a:cubicBezTo>
                    <a:pt x="18" y="1100"/>
                    <a:pt x="24" y="1030"/>
                    <a:pt x="38" y="978"/>
                  </a:cubicBezTo>
                  <a:cubicBezTo>
                    <a:pt x="42" y="954"/>
                    <a:pt x="52" y="935"/>
                    <a:pt x="61" y="921"/>
                  </a:cubicBezTo>
                  <a:cubicBezTo>
                    <a:pt x="70" y="906"/>
                    <a:pt x="81" y="902"/>
                    <a:pt x="94" y="902"/>
                  </a:cubicBezTo>
                  <a:cubicBezTo>
                    <a:pt x="137" y="902"/>
                    <a:pt x="194" y="911"/>
                    <a:pt x="255" y="930"/>
                  </a:cubicBezTo>
                  <a:cubicBezTo>
                    <a:pt x="349" y="954"/>
                    <a:pt x="462" y="987"/>
                    <a:pt x="566" y="1015"/>
                  </a:cubicBezTo>
                  <a:cubicBezTo>
                    <a:pt x="675" y="1048"/>
                    <a:pt x="769" y="1072"/>
                    <a:pt x="839" y="1072"/>
                  </a:cubicBezTo>
                  <a:cubicBezTo>
                    <a:pt x="863" y="1072"/>
                    <a:pt x="882" y="1067"/>
                    <a:pt x="901" y="1063"/>
                  </a:cubicBezTo>
                  <a:cubicBezTo>
                    <a:pt x="915" y="1052"/>
                    <a:pt x="929" y="1043"/>
                    <a:pt x="934" y="1030"/>
                  </a:cubicBezTo>
                  <a:lnTo>
                    <a:pt x="934" y="1024"/>
                  </a:lnTo>
                  <a:lnTo>
                    <a:pt x="934" y="1001"/>
                  </a:lnTo>
                  <a:cubicBezTo>
                    <a:pt x="929" y="954"/>
                    <a:pt x="919" y="845"/>
                    <a:pt x="919" y="718"/>
                  </a:cubicBezTo>
                  <a:cubicBezTo>
                    <a:pt x="919" y="571"/>
                    <a:pt x="929" y="392"/>
                    <a:pt x="967" y="256"/>
                  </a:cubicBezTo>
                  <a:cubicBezTo>
                    <a:pt x="980" y="185"/>
                    <a:pt x="1004" y="129"/>
                    <a:pt x="1037" y="86"/>
                  </a:cubicBezTo>
                  <a:cubicBezTo>
                    <a:pt x="1071" y="44"/>
                    <a:pt x="1108" y="20"/>
                    <a:pt x="1156" y="20"/>
                  </a:cubicBezTo>
                  <a:close/>
                  <a:moveTo>
                    <a:pt x="1156" y="1"/>
                  </a:moveTo>
                  <a:cubicBezTo>
                    <a:pt x="1099" y="1"/>
                    <a:pt x="1056" y="29"/>
                    <a:pt x="1023" y="77"/>
                  </a:cubicBezTo>
                  <a:cubicBezTo>
                    <a:pt x="971" y="142"/>
                    <a:pt x="943" y="246"/>
                    <a:pt x="924" y="364"/>
                  </a:cubicBezTo>
                  <a:cubicBezTo>
                    <a:pt x="910" y="482"/>
                    <a:pt x="901" y="610"/>
                    <a:pt x="901" y="718"/>
                  </a:cubicBezTo>
                  <a:cubicBezTo>
                    <a:pt x="901" y="876"/>
                    <a:pt x="912" y="998"/>
                    <a:pt x="914" y="1020"/>
                  </a:cubicBezTo>
                  <a:lnTo>
                    <a:pt x="914" y="1020"/>
                  </a:lnTo>
                  <a:cubicBezTo>
                    <a:pt x="910" y="1030"/>
                    <a:pt x="905" y="1039"/>
                    <a:pt x="891" y="1043"/>
                  </a:cubicBezTo>
                  <a:cubicBezTo>
                    <a:pt x="877" y="1048"/>
                    <a:pt x="863" y="1052"/>
                    <a:pt x="839" y="1052"/>
                  </a:cubicBezTo>
                  <a:cubicBezTo>
                    <a:pt x="797" y="1052"/>
                    <a:pt x="740" y="1039"/>
                    <a:pt x="675" y="1024"/>
                  </a:cubicBezTo>
                  <a:cubicBezTo>
                    <a:pt x="575" y="1001"/>
                    <a:pt x="467" y="967"/>
                    <a:pt x="358" y="939"/>
                  </a:cubicBezTo>
                  <a:cubicBezTo>
                    <a:pt x="255" y="906"/>
                    <a:pt x="160" y="883"/>
                    <a:pt x="94" y="883"/>
                  </a:cubicBezTo>
                  <a:cubicBezTo>
                    <a:pt x="75" y="883"/>
                    <a:pt x="57" y="893"/>
                    <a:pt x="47" y="911"/>
                  </a:cubicBezTo>
                  <a:cubicBezTo>
                    <a:pt x="29" y="935"/>
                    <a:pt x="18" y="967"/>
                    <a:pt x="9" y="1015"/>
                  </a:cubicBezTo>
                  <a:cubicBezTo>
                    <a:pt x="0" y="1063"/>
                    <a:pt x="0" y="1124"/>
                    <a:pt x="0" y="1185"/>
                  </a:cubicBezTo>
                  <a:cubicBezTo>
                    <a:pt x="0" y="1581"/>
                    <a:pt x="118" y="2232"/>
                    <a:pt x="118" y="2232"/>
                  </a:cubicBezTo>
                  <a:cubicBezTo>
                    <a:pt x="118" y="2236"/>
                    <a:pt x="122" y="2236"/>
                    <a:pt x="127" y="2236"/>
                  </a:cubicBezTo>
                  <a:cubicBezTo>
                    <a:pt x="127" y="2236"/>
                    <a:pt x="665" y="2264"/>
                    <a:pt x="1189" y="2264"/>
                  </a:cubicBezTo>
                  <a:cubicBezTo>
                    <a:pt x="1424" y="2264"/>
                    <a:pt x="1659" y="2260"/>
                    <a:pt x="1835" y="2241"/>
                  </a:cubicBezTo>
                  <a:cubicBezTo>
                    <a:pt x="1924" y="2236"/>
                    <a:pt x="1994" y="2223"/>
                    <a:pt x="2046" y="2208"/>
                  </a:cubicBezTo>
                  <a:cubicBezTo>
                    <a:pt x="2075" y="2203"/>
                    <a:pt x="2094" y="2194"/>
                    <a:pt x="2112" y="2184"/>
                  </a:cubicBezTo>
                  <a:cubicBezTo>
                    <a:pt x="2118" y="2180"/>
                    <a:pt x="2127" y="2175"/>
                    <a:pt x="2131" y="2171"/>
                  </a:cubicBezTo>
                  <a:cubicBezTo>
                    <a:pt x="2136" y="2161"/>
                    <a:pt x="2136" y="2156"/>
                    <a:pt x="2136" y="2147"/>
                  </a:cubicBezTo>
                  <a:cubicBezTo>
                    <a:pt x="2140" y="2142"/>
                    <a:pt x="2140" y="2138"/>
                    <a:pt x="2140" y="2133"/>
                  </a:cubicBezTo>
                  <a:cubicBezTo>
                    <a:pt x="2140" y="2090"/>
                    <a:pt x="2118" y="2043"/>
                    <a:pt x="2089" y="2005"/>
                  </a:cubicBezTo>
                  <a:cubicBezTo>
                    <a:pt x="2042" y="1949"/>
                    <a:pt x="1976" y="1901"/>
                    <a:pt x="1924" y="1868"/>
                  </a:cubicBezTo>
                  <a:cubicBezTo>
                    <a:pt x="1896" y="1850"/>
                    <a:pt x="1871" y="1836"/>
                    <a:pt x="1853" y="1826"/>
                  </a:cubicBezTo>
                  <a:lnTo>
                    <a:pt x="1853" y="1826"/>
                  </a:lnTo>
                  <a:cubicBezTo>
                    <a:pt x="1887" y="1820"/>
                    <a:pt x="1941" y="1809"/>
                    <a:pt x="1999" y="1788"/>
                  </a:cubicBezTo>
                  <a:cubicBezTo>
                    <a:pt x="2042" y="1774"/>
                    <a:pt x="2089" y="1751"/>
                    <a:pt x="2127" y="1718"/>
                  </a:cubicBezTo>
                  <a:cubicBezTo>
                    <a:pt x="2164" y="1690"/>
                    <a:pt x="2192" y="1647"/>
                    <a:pt x="2203" y="1596"/>
                  </a:cubicBezTo>
                  <a:cubicBezTo>
                    <a:pt x="2203" y="1585"/>
                    <a:pt x="2207" y="1581"/>
                    <a:pt x="2207" y="1572"/>
                  </a:cubicBezTo>
                  <a:cubicBezTo>
                    <a:pt x="2207" y="1533"/>
                    <a:pt x="2183" y="1501"/>
                    <a:pt x="2155" y="1477"/>
                  </a:cubicBezTo>
                  <a:cubicBezTo>
                    <a:pt x="2112" y="1444"/>
                    <a:pt x="2046" y="1426"/>
                    <a:pt x="1981" y="1416"/>
                  </a:cubicBezTo>
                  <a:cubicBezTo>
                    <a:pt x="1921" y="1407"/>
                    <a:pt x="1860" y="1407"/>
                    <a:pt x="1826" y="1407"/>
                  </a:cubicBezTo>
                  <a:lnTo>
                    <a:pt x="1826" y="1407"/>
                  </a:lnTo>
                  <a:cubicBezTo>
                    <a:pt x="1850" y="1385"/>
                    <a:pt x="1896" y="1342"/>
                    <a:pt x="1942" y="1289"/>
                  </a:cubicBezTo>
                  <a:cubicBezTo>
                    <a:pt x="1976" y="1250"/>
                    <a:pt x="2009" y="1209"/>
                    <a:pt x="2037" y="1165"/>
                  </a:cubicBezTo>
                  <a:cubicBezTo>
                    <a:pt x="2061" y="1124"/>
                    <a:pt x="2079" y="1086"/>
                    <a:pt x="2079" y="1052"/>
                  </a:cubicBezTo>
                  <a:cubicBezTo>
                    <a:pt x="2079" y="1039"/>
                    <a:pt x="2075" y="1030"/>
                    <a:pt x="2070" y="1019"/>
                  </a:cubicBezTo>
                  <a:cubicBezTo>
                    <a:pt x="2066" y="1006"/>
                    <a:pt x="2051" y="996"/>
                    <a:pt x="2037" y="987"/>
                  </a:cubicBezTo>
                  <a:cubicBezTo>
                    <a:pt x="2014" y="973"/>
                    <a:pt x="1976" y="967"/>
                    <a:pt x="1938" y="958"/>
                  </a:cubicBezTo>
                  <a:cubicBezTo>
                    <a:pt x="1896" y="954"/>
                    <a:pt x="1848" y="954"/>
                    <a:pt x="1801" y="954"/>
                  </a:cubicBezTo>
                  <a:cubicBezTo>
                    <a:pt x="1650" y="954"/>
                    <a:pt x="1476" y="974"/>
                    <a:pt x="1425" y="980"/>
                  </a:cubicBezTo>
                  <a:lnTo>
                    <a:pt x="1425" y="980"/>
                  </a:lnTo>
                  <a:cubicBezTo>
                    <a:pt x="1429" y="941"/>
                    <a:pt x="1443" y="802"/>
                    <a:pt x="1443" y="638"/>
                  </a:cubicBezTo>
                  <a:cubicBezTo>
                    <a:pt x="1443" y="506"/>
                    <a:pt x="1433" y="360"/>
                    <a:pt x="1396" y="237"/>
                  </a:cubicBezTo>
                  <a:cubicBezTo>
                    <a:pt x="1376" y="181"/>
                    <a:pt x="1354" y="124"/>
                    <a:pt x="1320" y="86"/>
                  </a:cubicBezTo>
                  <a:cubicBezTo>
                    <a:pt x="1283" y="44"/>
                    <a:pt x="1241" y="16"/>
                    <a:pt x="1189" y="5"/>
                  </a:cubicBezTo>
                  <a:cubicBezTo>
                    <a:pt x="1174" y="5"/>
                    <a:pt x="1165" y="1"/>
                    <a:pt x="1156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2"/>
            <p:cNvSpPr/>
            <p:nvPr/>
          </p:nvSpPr>
          <p:spPr>
            <a:xfrm>
              <a:off x="2625351" y="3071275"/>
              <a:ext cx="155400" cy="196500"/>
            </a:xfrm>
            <a:prstGeom prst="ellipse">
              <a:avLst/>
            </a:prstGeom>
            <a:solidFill>
              <a:srgbClr val="E29C10">
                <a:alpha val="54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2"/>
            <p:cNvSpPr/>
            <p:nvPr/>
          </p:nvSpPr>
          <p:spPr>
            <a:xfrm>
              <a:off x="2366800" y="3071275"/>
              <a:ext cx="196500" cy="196500"/>
            </a:xfrm>
            <a:prstGeom prst="ellipse">
              <a:avLst/>
            </a:prstGeom>
            <a:solidFill>
              <a:srgbClr val="E29C10">
                <a:alpha val="54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7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p23"/>
          <p:cNvSpPr txBox="1"/>
          <p:nvPr>
            <p:ph type="ctrTitle"/>
          </p:nvPr>
        </p:nvSpPr>
        <p:spPr>
          <a:xfrm>
            <a:off x="739647" y="827975"/>
            <a:ext cx="18132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lang="es-ES"/>
              <a:t>O</a:t>
            </a:r>
            <a:r>
              <a:rPr lang="es-ES"/>
              <a:t>ur evolution</a:t>
            </a:r>
            <a:endParaRPr>
              <a:solidFill>
                <a:srgbClr val="FEADA6"/>
              </a:solidFill>
            </a:endParaRPr>
          </a:p>
        </p:txBody>
      </p:sp>
      <p:sp>
        <p:nvSpPr>
          <p:cNvPr id="1269" name="Google Shape;1269;p23"/>
          <p:cNvSpPr txBox="1"/>
          <p:nvPr>
            <p:ph idx="5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</a:t>
            </a:r>
            <a:r>
              <a:rPr lang="es-ES"/>
              <a:t>ur evolution</a:t>
            </a:r>
            <a:endParaRPr/>
          </a:p>
        </p:txBody>
      </p:sp>
      <p:sp>
        <p:nvSpPr>
          <p:cNvPr id="1270" name="Google Shape;1270;p23"/>
          <p:cNvSpPr txBox="1"/>
          <p:nvPr>
            <p:ph idx="1" type="subTitle"/>
          </p:nvPr>
        </p:nvSpPr>
        <p:spPr>
          <a:xfrm>
            <a:off x="3332644" y="15567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Mercury is the closest planet to the Sun. It’s only a bit larger than our Moon </a:t>
            </a:r>
            <a:endParaRPr/>
          </a:p>
        </p:txBody>
      </p:sp>
      <p:sp>
        <p:nvSpPr>
          <p:cNvPr id="1271" name="Google Shape;1271;p23"/>
          <p:cNvSpPr txBox="1"/>
          <p:nvPr>
            <p:ph idx="2" type="subTitle"/>
          </p:nvPr>
        </p:nvSpPr>
        <p:spPr>
          <a:xfrm>
            <a:off x="3332640" y="6042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It’s full of iron oxide dust</a:t>
            </a:r>
            <a:endParaRPr/>
          </a:p>
        </p:txBody>
      </p:sp>
      <p:sp>
        <p:nvSpPr>
          <p:cNvPr id="1272" name="Google Shape;1272;p23"/>
          <p:cNvSpPr txBox="1"/>
          <p:nvPr>
            <p:ph idx="3" type="subTitle"/>
          </p:nvPr>
        </p:nvSpPr>
        <p:spPr>
          <a:xfrm>
            <a:off x="3332644" y="2509263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name, but it’s terribly hot, even hotter than Mercury</a:t>
            </a:r>
            <a:endParaRPr/>
          </a:p>
        </p:txBody>
      </p:sp>
      <p:sp>
        <p:nvSpPr>
          <p:cNvPr id="1273" name="Google Shape;1273;p23"/>
          <p:cNvSpPr txBox="1"/>
          <p:nvPr>
            <p:ph idx="4" type="subTitle"/>
          </p:nvPr>
        </p:nvSpPr>
        <p:spPr>
          <a:xfrm>
            <a:off x="3332640" y="3461750"/>
            <a:ext cx="20574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Jupiter is a gas giant and the biggest planet in our Solar System</a:t>
            </a:r>
            <a:endParaRPr/>
          </a:p>
        </p:txBody>
      </p:sp>
      <p:grpSp>
        <p:nvGrpSpPr>
          <p:cNvPr id="1274" name="Google Shape;1274;p23"/>
          <p:cNvGrpSpPr/>
          <p:nvPr/>
        </p:nvGrpSpPr>
        <p:grpSpPr>
          <a:xfrm>
            <a:off x="5708975" y="-59050"/>
            <a:ext cx="774600" cy="5124600"/>
            <a:chOff x="5708975" y="-59050"/>
            <a:chExt cx="774600" cy="5124600"/>
          </a:xfrm>
        </p:grpSpPr>
        <p:grpSp>
          <p:nvGrpSpPr>
            <p:cNvPr id="1275" name="Google Shape;1275;p23"/>
            <p:cNvGrpSpPr/>
            <p:nvPr/>
          </p:nvGrpSpPr>
          <p:grpSpPr>
            <a:xfrm>
              <a:off x="5708975" y="-59050"/>
              <a:ext cx="774600" cy="5124600"/>
              <a:chOff x="7004375" y="-203925"/>
              <a:chExt cx="774600" cy="5124600"/>
            </a:xfrm>
          </p:grpSpPr>
          <p:cxnSp>
            <p:nvCxnSpPr>
              <p:cNvPr id="1276" name="Google Shape;1276;p23"/>
              <p:cNvCxnSpPr/>
              <p:nvPr/>
            </p:nvCxnSpPr>
            <p:spPr>
              <a:xfrm>
                <a:off x="7391675" y="-203925"/>
                <a:ext cx="0" cy="51246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44E7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77" name="Google Shape;1277;p23"/>
              <p:cNvSpPr/>
              <p:nvPr/>
            </p:nvSpPr>
            <p:spPr>
              <a:xfrm>
                <a:off x="7004375" y="408350"/>
                <a:ext cx="774600" cy="774600"/>
              </a:xfrm>
              <a:prstGeom prst="ellipse">
                <a:avLst/>
              </a:pr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23"/>
              <p:cNvSpPr/>
              <p:nvPr/>
            </p:nvSpPr>
            <p:spPr>
              <a:xfrm>
                <a:off x="7004375" y="1360850"/>
                <a:ext cx="774600" cy="774600"/>
              </a:xfrm>
              <a:prstGeom prst="ellipse">
                <a:avLst/>
              </a:pr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23"/>
              <p:cNvSpPr/>
              <p:nvPr/>
            </p:nvSpPr>
            <p:spPr>
              <a:xfrm>
                <a:off x="7004375" y="2313350"/>
                <a:ext cx="774600" cy="774600"/>
              </a:xfrm>
              <a:prstGeom prst="ellipse">
                <a:avLst/>
              </a:pr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23"/>
              <p:cNvSpPr/>
              <p:nvPr/>
            </p:nvSpPr>
            <p:spPr>
              <a:xfrm>
                <a:off x="7004375" y="3265850"/>
                <a:ext cx="774600" cy="774600"/>
              </a:xfrm>
              <a:prstGeom prst="ellipse">
                <a:avLst/>
              </a:pr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1" name="Google Shape;1281;p23"/>
            <p:cNvGrpSpPr/>
            <p:nvPr/>
          </p:nvGrpSpPr>
          <p:grpSpPr>
            <a:xfrm>
              <a:off x="5914206" y="1714720"/>
              <a:ext cx="363091" cy="360300"/>
              <a:chOff x="-48266125" y="1973375"/>
              <a:chExt cx="302450" cy="300125"/>
            </a:xfrm>
          </p:grpSpPr>
          <p:sp>
            <p:nvSpPr>
              <p:cNvPr id="1282" name="Google Shape;1282;p23"/>
              <p:cNvSpPr/>
              <p:nvPr/>
            </p:nvSpPr>
            <p:spPr>
              <a:xfrm>
                <a:off x="-48212575" y="2045050"/>
                <a:ext cx="122900" cy="123700"/>
              </a:xfrm>
              <a:custGeom>
                <a:rect b="b" l="l" r="r" t="t"/>
                <a:pathLst>
                  <a:path extrusionOk="0" h="4948" w="4916">
                    <a:moveTo>
                      <a:pt x="1765" y="662"/>
                    </a:moveTo>
                    <a:cubicBezTo>
                      <a:pt x="2237" y="662"/>
                      <a:pt x="2647" y="946"/>
                      <a:pt x="2741" y="1387"/>
                    </a:cubicBezTo>
                    <a:lnTo>
                      <a:pt x="1765" y="1387"/>
                    </a:lnTo>
                    <a:cubicBezTo>
                      <a:pt x="1576" y="1387"/>
                      <a:pt x="1418" y="1545"/>
                      <a:pt x="1418" y="1734"/>
                    </a:cubicBezTo>
                    <a:lnTo>
                      <a:pt x="1418" y="2710"/>
                    </a:lnTo>
                    <a:cubicBezTo>
                      <a:pt x="1009" y="2584"/>
                      <a:pt x="725" y="2206"/>
                      <a:pt x="725" y="1734"/>
                    </a:cubicBezTo>
                    <a:cubicBezTo>
                      <a:pt x="725" y="1135"/>
                      <a:pt x="1166" y="662"/>
                      <a:pt x="1765" y="662"/>
                    </a:cubicBezTo>
                    <a:close/>
                    <a:moveTo>
                      <a:pt x="2741" y="2080"/>
                    </a:moveTo>
                    <a:cubicBezTo>
                      <a:pt x="2647" y="2395"/>
                      <a:pt x="2395" y="2616"/>
                      <a:pt x="2111" y="2710"/>
                    </a:cubicBezTo>
                    <a:lnTo>
                      <a:pt x="2111" y="2080"/>
                    </a:lnTo>
                    <a:close/>
                    <a:moveTo>
                      <a:pt x="4254" y="2080"/>
                    </a:moveTo>
                    <a:lnTo>
                      <a:pt x="4254" y="4191"/>
                    </a:lnTo>
                    <a:lnTo>
                      <a:pt x="2143" y="4191"/>
                    </a:lnTo>
                    <a:lnTo>
                      <a:pt x="2143" y="3466"/>
                    </a:lnTo>
                    <a:cubicBezTo>
                      <a:pt x="2804" y="3309"/>
                      <a:pt x="3340" y="2805"/>
                      <a:pt x="3497" y="2080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616"/>
                      <a:pt x="599" y="3340"/>
                      <a:pt x="1418" y="3498"/>
                    </a:cubicBezTo>
                    <a:lnTo>
                      <a:pt x="1418" y="4601"/>
                    </a:lnTo>
                    <a:cubicBezTo>
                      <a:pt x="1418" y="4790"/>
                      <a:pt x="1576" y="4947"/>
                      <a:pt x="1765" y="4947"/>
                    </a:cubicBezTo>
                    <a:lnTo>
                      <a:pt x="4569" y="4947"/>
                    </a:lnTo>
                    <a:cubicBezTo>
                      <a:pt x="4758" y="4947"/>
                      <a:pt x="4915" y="4790"/>
                      <a:pt x="4915" y="4601"/>
                    </a:cubicBezTo>
                    <a:lnTo>
                      <a:pt x="4915" y="1797"/>
                    </a:lnTo>
                    <a:cubicBezTo>
                      <a:pt x="4915" y="1576"/>
                      <a:pt x="4758" y="1419"/>
                      <a:pt x="4600" y="1419"/>
                    </a:cubicBezTo>
                    <a:lnTo>
                      <a:pt x="3497" y="1419"/>
                    </a:lnTo>
                    <a:cubicBezTo>
                      <a:pt x="3340" y="631"/>
                      <a:pt x="2647" y="1"/>
                      <a:pt x="1765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83" name="Google Shape;1283;p23"/>
              <p:cNvSpPr/>
              <p:nvPr/>
            </p:nvSpPr>
            <p:spPr>
              <a:xfrm>
                <a:off x="-48266125" y="1973375"/>
                <a:ext cx="230000" cy="300125"/>
              </a:xfrm>
              <a:custGeom>
                <a:rect b="b" l="l" r="r" t="t"/>
                <a:pathLst>
                  <a:path extrusionOk="0" h="12005" w="9200">
                    <a:moveTo>
                      <a:pt x="7057" y="1198"/>
                    </a:moveTo>
                    <a:lnTo>
                      <a:pt x="7971" y="2112"/>
                    </a:lnTo>
                    <a:lnTo>
                      <a:pt x="7057" y="2112"/>
                    </a:lnTo>
                    <a:lnTo>
                      <a:pt x="7057" y="1198"/>
                    </a:lnTo>
                    <a:close/>
                    <a:moveTo>
                      <a:pt x="6396" y="694"/>
                    </a:moveTo>
                    <a:lnTo>
                      <a:pt x="6396" y="2458"/>
                    </a:lnTo>
                    <a:cubicBezTo>
                      <a:pt x="6396" y="2679"/>
                      <a:pt x="6553" y="2836"/>
                      <a:pt x="6742" y="2836"/>
                    </a:cubicBezTo>
                    <a:lnTo>
                      <a:pt x="8506" y="2836"/>
                    </a:lnTo>
                    <a:lnTo>
                      <a:pt x="8506" y="11280"/>
                    </a:lnTo>
                    <a:lnTo>
                      <a:pt x="756" y="11280"/>
                    </a:lnTo>
                    <a:lnTo>
                      <a:pt x="756" y="694"/>
                    </a:lnTo>
                    <a:close/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1658"/>
                    </a:lnTo>
                    <a:cubicBezTo>
                      <a:pt x="0" y="11847"/>
                      <a:pt x="158" y="12004"/>
                      <a:pt x="378" y="12004"/>
                    </a:cubicBezTo>
                    <a:lnTo>
                      <a:pt x="8790" y="12004"/>
                    </a:lnTo>
                    <a:cubicBezTo>
                      <a:pt x="8979" y="12004"/>
                      <a:pt x="9136" y="11847"/>
                      <a:pt x="9136" y="11658"/>
                    </a:cubicBezTo>
                    <a:lnTo>
                      <a:pt x="9136" y="2458"/>
                    </a:lnTo>
                    <a:cubicBezTo>
                      <a:pt x="9199" y="2395"/>
                      <a:pt x="9168" y="2301"/>
                      <a:pt x="9073" y="2238"/>
                    </a:cubicBezTo>
                    <a:lnTo>
                      <a:pt x="6931" y="95"/>
                    </a:lnTo>
                    <a:cubicBezTo>
                      <a:pt x="6868" y="32"/>
                      <a:pt x="6805" y="1"/>
                      <a:pt x="6711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84" name="Google Shape;1284;p23"/>
              <p:cNvSpPr/>
              <p:nvPr/>
            </p:nvSpPr>
            <p:spPr>
              <a:xfrm>
                <a:off x="-48018025" y="1991500"/>
                <a:ext cx="54350" cy="282000"/>
              </a:xfrm>
              <a:custGeom>
                <a:rect b="b" l="l" r="r" t="t"/>
                <a:pathLst>
                  <a:path extrusionOk="0" h="11280" w="2174">
                    <a:moveTo>
                      <a:pt x="1071" y="1481"/>
                    </a:moveTo>
                    <a:lnTo>
                      <a:pt x="1260" y="2111"/>
                    </a:lnTo>
                    <a:lnTo>
                      <a:pt x="851" y="2111"/>
                    </a:lnTo>
                    <a:lnTo>
                      <a:pt x="1071" y="1481"/>
                    </a:lnTo>
                    <a:close/>
                    <a:moveTo>
                      <a:pt x="1418" y="2836"/>
                    </a:moveTo>
                    <a:lnTo>
                      <a:pt x="1418" y="7247"/>
                    </a:lnTo>
                    <a:lnTo>
                      <a:pt x="725" y="7247"/>
                    </a:lnTo>
                    <a:lnTo>
                      <a:pt x="725" y="2836"/>
                    </a:lnTo>
                    <a:close/>
                    <a:moveTo>
                      <a:pt x="1418" y="7971"/>
                    </a:moveTo>
                    <a:lnTo>
                      <a:pt x="1418" y="8664"/>
                    </a:lnTo>
                    <a:lnTo>
                      <a:pt x="725" y="8664"/>
                    </a:lnTo>
                    <a:lnTo>
                      <a:pt x="725" y="7971"/>
                    </a:lnTo>
                    <a:close/>
                    <a:moveTo>
                      <a:pt x="1449" y="9357"/>
                    </a:moveTo>
                    <a:lnTo>
                      <a:pt x="1449" y="10208"/>
                    </a:lnTo>
                    <a:cubicBezTo>
                      <a:pt x="1418" y="10397"/>
                      <a:pt x="1260" y="10555"/>
                      <a:pt x="1071" y="10555"/>
                    </a:cubicBezTo>
                    <a:cubicBezTo>
                      <a:pt x="882" y="10555"/>
                      <a:pt x="725" y="10397"/>
                      <a:pt x="725" y="10208"/>
                    </a:cubicBezTo>
                    <a:lnTo>
                      <a:pt x="725" y="9357"/>
                    </a:lnTo>
                    <a:close/>
                    <a:moveTo>
                      <a:pt x="1071" y="0"/>
                    </a:moveTo>
                    <a:cubicBezTo>
                      <a:pt x="945" y="0"/>
                      <a:pt x="788" y="95"/>
                      <a:pt x="756" y="253"/>
                    </a:cubicBezTo>
                    <a:cubicBezTo>
                      <a:pt x="0" y="2489"/>
                      <a:pt x="63" y="2363"/>
                      <a:pt x="63" y="2458"/>
                    </a:cubicBezTo>
                    <a:lnTo>
                      <a:pt x="63" y="10208"/>
                    </a:lnTo>
                    <a:cubicBezTo>
                      <a:pt x="63" y="10807"/>
                      <a:pt x="536" y="11279"/>
                      <a:pt x="1103" y="11279"/>
                    </a:cubicBezTo>
                    <a:cubicBezTo>
                      <a:pt x="1701" y="11279"/>
                      <a:pt x="2174" y="10807"/>
                      <a:pt x="2174" y="10208"/>
                    </a:cubicBezTo>
                    <a:lnTo>
                      <a:pt x="2111" y="2458"/>
                    </a:lnTo>
                    <a:lnTo>
                      <a:pt x="2111" y="2458"/>
                    </a:lnTo>
                    <a:cubicBezTo>
                      <a:pt x="2121" y="2468"/>
                      <a:pt x="2128" y="2472"/>
                      <a:pt x="2132" y="2472"/>
                    </a:cubicBezTo>
                    <a:cubicBezTo>
                      <a:pt x="2139" y="2472"/>
                      <a:pt x="2132" y="2458"/>
                      <a:pt x="2111" y="2458"/>
                    </a:cubicBezTo>
                    <a:lnTo>
                      <a:pt x="2111" y="2458"/>
                    </a:lnTo>
                    <a:lnTo>
                      <a:pt x="2111" y="2458"/>
                    </a:lnTo>
                    <a:cubicBezTo>
                      <a:pt x="2111" y="2363"/>
                      <a:pt x="2142" y="2584"/>
                      <a:pt x="1386" y="253"/>
                    </a:cubicBezTo>
                    <a:cubicBezTo>
                      <a:pt x="1355" y="95"/>
                      <a:pt x="1197" y="0"/>
                      <a:pt x="1071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85" name="Google Shape;1285;p23"/>
              <p:cNvSpPr/>
              <p:nvPr/>
            </p:nvSpPr>
            <p:spPr>
              <a:xfrm>
                <a:off x="-48211800" y="2221475"/>
                <a:ext cx="122900" cy="17350"/>
              </a:xfrm>
              <a:custGeom>
                <a:rect b="b" l="l" r="r" t="t"/>
                <a:pathLst>
                  <a:path extrusionOk="0" h="694" w="491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4569" y="694"/>
                    </a:lnTo>
                    <a:cubicBezTo>
                      <a:pt x="4758" y="694"/>
                      <a:pt x="4916" y="536"/>
                      <a:pt x="4916" y="347"/>
                    </a:cubicBezTo>
                    <a:cubicBezTo>
                      <a:pt x="4884" y="158"/>
                      <a:pt x="4727" y="1"/>
                      <a:pt x="4569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86" name="Google Shape;1286;p23"/>
              <p:cNvSpPr/>
              <p:nvPr/>
            </p:nvSpPr>
            <p:spPr>
              <a:xfrm>
                <a:off x="-48211800" y="2185250"/>
                <a:ext cx="87450" cy="18150"/>
              </a:xfrm>
              <a:custGeom>
                <a:rect b="b" l="l" r="r" t="t"/>
                <a:pathLst>
                  <a:path extrusionOk="0" h="726" w="3498">
                    <a:moveTo>
                      <a:pt x="347" y="1"/>
                    </a:moveTo>
                    <a:cubicBezTo>
                      <a:pt x="158" y="1"/>
                      <a:pt x="1" y="158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lnTo>
                      <a:pt x="3151" y="725"/>
                    </a:lnTo>
                    <a:cubicBezTo>
                      <a:pt x="3372" y="725"/>
                      <a:pt x="3498" y="568"/>
                      <a:pt x="3498" y="379"/>
                    </a:cubicBezTo>
                    <a:cubicBezTo>
                      <a:pt x="3498" y="158"/>
                      <a:pt x="3372" y="1"/>
                      <a:pt x="3151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87" name="Google Shape;1287;p23"/>
              <p:cNvSpPr/>
              <p:nvPr/>
            </p:nvSpPr>
            <p:spPr>
              <a:xfrm>
                <a:off x="-48106250" y="2185250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90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90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</p:grpSp>
        <p:grpSp>
          <p:nvGrpSpPr>
            <p:cNvPr id="1288" name="Google Shape;1288;p23"/>
            <p:cNvGrpSpPr/>
            <p:nvPr/>
          </p:nvGrpSpPr>
          <p:grpSpPr>
            <a:xfrm>
              <a:off x="5915395" y="762613"/>
              <a:ext cx="361230" cy="359490"/>
              <a:chOff x="-49786250" y="2316650"/>
              <a:chExt cx="300900" cy="299450"/>
            </a:xfrm>
          </p:grpSpPr>
          <p:sp>
            <p:nvSpPr>
              <p:cNvPr id="1289" name="Google Shape;1289;p23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0" name="Google Shape;1290;p23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1" name="Google Shape;1291;p23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2" name="Google Shape;1292;p23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3" name="Google Shape;1293;p23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4" name="Google Shape;1294;p23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sp>
            <p:nvSpPr>
              <p:cNvPr id="1295" name="Google Shape;1295;p23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</p:grpSp>
        <p:grpSp>
          <p:nvGrpSpPr>
            <p:cNvPr id="1296" name="Google Shape;1296;p23"/>
            <p:cNvGrpSpPr/>
            <p:nvPr/>
          </p:nvGrpSpPr>
          <p:grpSpPr>
            <a:xfrm>
              <a:off x="5930369" y="2667640"/>
              <a:ext cx="331821" cy="331848"/>
              <a:chOff x="-49048250" y="2316775"/>
              <a:chExt cx="300100" cy="300125"/>
            </a:xfrm>
          </p:grpSpPr>
          <p:sp>
            <p:nvSpPr>
              <p:cNvPr id="1297" name="Google Shape;1297;p23"/>
              <p:cNvSpPr/>
              <p:nvPr/>
            </p:nvSpPr>
            <p:spPr>
              <a:xfrm>
                <a:off x="-49048250" y="2316775"/>
                <a:ext cx="300100" cy="300125"/>
              </a:xfrm>
              <a:custGeom>
                <a:rect b="b" l="l" r="r" t="t"/>
                <a:pathLst>
                  <a:path extrusionOk="0" h="12005" w="12004">
                    <a:moveTo>
                      <a:pt x="10933" y="663"/>
                    </a:moveTo>
                    <a:cubicBezTo>
                      <a:pt x="11122" y="694"/>
                      <a:pt x="11311" y="852"/>
                      <a:pt x="11311" y="1009"/>
                    </a:cubicBezTo>
                    <a:lnTo>
                      <a:pt x="11311" y="1734"/>
                    </a:lnTo>
                    <a:lnTo>
                      <a:pt x="10366" y="1734"/>
                    </a:lnTo>
                    <a:lnTo>
                      <a:pt x="9106" y="663"/>
                    </a:lnTo>
                    <a:close/>
                    <a:moveTo>
                      <a:pt x="5136" y="694"/>
                    </a:moveTo>
                    <a:lnTo>
                      <a:pt x="6396" y="1765"/>
                    </a:lnTo>
                    <a:lnTo>
                      <a:pt x="4726" y="1765"/>
                    </a:lnTo>
                    <a:lnTo>
                      <a:pt x="3466" y="694"/>
                    </a:lnTo>
                    <a:close/>
                    <a:moveTo>
                      <a:pt x="7971" y="694"/>
                    </a:moveTo>
                    <a:lnTo>
                      <a:pt x="9232" y="1765"/>
                    </a:lnTo>
                    <a:lnTo>
                      <a:pt x="7562" y="1765"/>
                    </a:lnTo>
                    <a:lnTo>
                      <a:pt x="6302" y="694"/>
                    </a:lnTo>
                    <a:close/>
                    <a:moveTo>
                      <a:pt x="2363" y="663"/>
                    </a:moveTo>
                    <a:lnTo>
                      <a:pt x="4033" y="2080"/>
                    </a:lnTo>
                    <a:lnTo>
                      <a:pt x="2363" y="3498"/>
                    </a:lnTo>
                    <a:lnTo>
                      <a:pt x="694" y="3498"/>
                    </a:lnTo>
                    <a:lnTo>
                      <a:pt x="694" y="1009"/>
                    </a:lnTo>
                    <a:cubicBezTo>
                      <a:pt x="694" y="820"/>
                      <a:pt x="851" y="663"/>
                      <a:pt x="1040" y="663"/>
                    </a:cubicBezTo>
                    <a:close/>
                    <a:moveTo>
                      <a:pt x="6396" y="2427"/>
                    </a:moveTo>
                    <a:lnTo>
                      <a:pt x="5136" y="3498"/>
                    </a:lnTo>
                    <a:lnTo>
                      <a:pt x="3466" y="3498"/>
                    </a:lnTo>
                    <a:lnTo>
                      <a:pt x="4726" y="2427"/>
                    </a:lnTo>
                    <a:close/>
                    <a:moveTo>
                      <a:pt x="9200" y="2427"/>
                    </a:moveTo>
                    <a:lnTo>
                      <a:pt x="7940" y="3498"/>
                    </a:lnTo>
                    <a:lnTo>
                      <a:pt x="6239" y="3498"/>
                    </a:lnTo>
                    <a:lnTo>
                      <a:pt x="7499" y="2427"/>
                    </a:lnTo>
                    <a:close/>
                    <a:moveTo>
                      <a:pt x="11248" y="2427"/>
                    </a:moveTo>
                    <a:lnTo>
                      <a:pt x="11248" y="3498"/>
                    </a:lnTo>
                    <a:lnTo>
                      <a:pt x="9043" y="3498"/>
                    </a:lnTo>
                    <a:lnTo>
                      <a:pt x="10303" y="2427"/>
                    </a:lnTo>
                    <a:close/>
                    <a:moveTo>
                      <a:pt x="11311" y="4160"/>
                    </a:moveTo>
                    <a:lnTo>
                      <a:pt x="11311" y="10902"/>
                    </a:lnTo>
                    <a:cubicBezTo>
                      <a:pt x="11311" y="11091"/>
                      <a:pt x="11153" y="11248"/>
                      <a:pt x="10933" y="11248"/>
                    </a:cubicBezTo>
                    <a:lnTo>
                      <a:pt x="1072" y="11248"/>
                    </a:lnTo>
                    <a:cubicBezTo>
                      <a:pt x="851" y="11248"/>
                      <a:pt x="694" y="11091"/>
                      <a:pt x="694" y="10902"/>
                    </a:cubicBezTo>
                    <a:lnTo>
                      <a:pt x="694" y="4160"/>
                    </a:lnTo>
                    <a:close/>
                    <a:moveTo>
                      <a:pt x="1040" y="1"/>
                    </a:moveTo>
                    <a:cubicBezTo>
                      <a:pt x="473" y="1"/>
                      <a:pt x="1" y="474"/>
                      <a:pt x="1" y="1041"/>
                    </a:cubicBezTo>
                    <a:lnTo>
                      <a:pt x="1" y="10933"/>
                    </a:lnTo>
                    <a:cubicBezTo>
                      <a:pt x="1" y="11532"/>
                      <a:pt x="473" y="12004"/>
                      <a:pt x="1040" y="12004"/>
                    </a:cubicBezTo>
                    <a:lnTo>
                      <a:pt x="10933" y="12004"/>
                    </a:lnTo>
                    <a:cubicBezTo>
                      <a:pt x="11531" y="12004"/>
                      <a:pt x="12004" y="11532"/>
                      <a:pt x="12004" y="10933"/>
                    </a:cubicBezTo>
                    <a:lnTo>
                      <a:pt x="12004" y="3845"/>
                    </a:lnTo>
                    <a:lnTo>
                      <a:pt x="12004" y="1041"/>
                    </a:lnTo>
                    <a:cubicBezTo>
                      <a:pt x="11972" y="474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23"/>
              <p:cNvSpPr/>
              <p:nvPr/>
            </p:nvSpPr>
            <p:spPr>
              <a:xfrm>
                <a:off x="-49004150" y="23601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cubicBezTo>
                      <a:pt x="536" y="694"/>
                      <a:pt x="694" y="536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23"/>
              <p:cNvSpPr/>
              <p:nvPr/>
            </p:nvSpPr>
            <p:spPr>
              <a:xfrm>
                <a:off x="-48925375" y="2465650"/>
                <a:ext cx="71700" cy="86650"/>
              </a:xfrm>
              <a:custGeom>
                <a:rect b="b" l="l" r="r" t="t"/>
                <a:pathLst>
                  <a:path extrusionOk="0" h="3466" w="2868">
                    <a:moveTo>
                      <a:pt x="693" y="1040"/>
                    </a:moveTo>
                    <a:lnTo>
                      <a:pt x="1859" y="1796"/>
                    </a:lnTo>
                    <a:lnTo>
                      <a:pt x="693" y="2552"/>
                    </a:lnTo>
                    <a:lnTo>
                      <a:pt x="693" y="1040"/>
                    </a:lnTo>
                    <a:close/>
                    <a:moveTo>
                      <a:pt x="343" y="1"/>
                    </a:moveTo>
                    <a:cubicBezTo>
                      <a:pt x="167" y="1"/>
                      <a:pt x="0" y="141"/>
                      <a:pt x="0" y="347"/>
                    </a:cubicBezTo>
                    <a:lnTo>
                      <a:pt x="0" y="3151"/>
                    </a:lnTo>
                    <a:cubicBezTo>
                      <a:pt x="0" y="3333"/>
                      <a:pt x="165" y="3466"/>
                      <a:pt x="340" y="3466"/>
                    </a:cubicBezTo>
                    <a:cubicBezTo>
                      <a:pt x="407" y="3466"/>
                      <a:pt x="475" y="3446"/>
                      <a:pt x="536" y="3403"/>
                    </a:cubicBezTo>
                    <a:lnTo>
                      <a:pt x="2678" y="1985"/>
                    </a:lnTo>
                    <a:cubicBezTo>
                      <a:pt x="2867" y="1922"/>
                      <a:pt x="2867" y="1639"/>
                      <a:pt x="2678" y="1481"/>
                    </a:cubicBezTo>
                    <a:lnTo>
                      <a:pt x="536" y="63"/>
                    </a:lnTo>
                    <a:cubicBezTo>
                      <a:pt x="476" y="20"/>
                      <a:pt x="409" y="1"/>
                      <a:pt x="343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23"/>
              <p:cNvSpPr/>
              <p:nvPr/>
            </p:nvSpPr>
            <p:spPr>
              <a:xfrm>
                <a:off x="-48977350" y="2431000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56"/>
                    </a:moveTo>
                    <a:cubicBezTo>
                      <a:pt x="4474" y="756"/>
                      <a:pt x="5576" y="1859"/>
                      <a:pt x="5576" y="3182"/>
                    </a:cubicBezTo>
                    <a:cubicBezTo>
                      <a:pt x="5608" y="4537"/>
                      <a:pt x="4537" y="5640"/>
                      <a:pt x="3151" y="5640"/>
                    </a:cubicBezTo>
                    <a:cubicBezTo>
                      <a:pt x="1796" y="5640"/>
                      <a:pt x="693" y="4537"/>
                      <a:pt x="693" y="3182"/>
                    </a:cubicBezTo>
                    <a:cubicBezTo>
                      <a:pt x="693" y="1859"/>
                      <a:pt x="1796" y="756"/>
                      <a:pt x="3151" y="756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3"/>
                      <a:pt x="1418" y="6301"/>
                      <a:pt x="3151" y="6301"/>
                    </a:cubicBezTo>
                    <a:cubicBezTo>
                      <a:pt x="4883" y="6301"/>
                      <a:pt x="6301" y="4883"/>
                      <a:pt x="6301" y="3151"/>
                    </a:cubicBezTo>
                    <a:cubicBezTo>
                      <a:pt x="6301" y="1418"/>
                      <a:pt x="4915" y="0"/>
                      <a:pt x="3151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1" name="Google Shape;1301;p23"/>
            <p:cNvGrpSpPr/>
            <p:nvPr/>
          </p:nvGrpSpPr>
          <p:grpSpPr>
            <a:xfrm>
              <a:off x="5932380" y="3655447"/>
              <a:ext cx="327823" cy="288821"/>
              <a:chOff x="-3137650" y="2067900"/>
              <a:chExt cx="291450" cy="256775"/>
            </a:xfrm>
          </p:grpSpPr>
          <p:sp>
            <p:nvSpPr>
              <p:cNvPr id="1302" name="Google Shape;1302;p23"/>
              <p:cNvSpPr/>
              <p:nvPr/>
            </p:nvSpPr>
            <p:spPr>
              <a:xfrm>
                <a:off x="-3137650" y="2067900"/>
                <a:ext cx="291450" cy="187475"/>
              </a:xfrm>
              <a:custGeom>
                <a:rect b="b" l="l" r="r" t="t"/>
                <a:pathLst>
                  <a:path extrusionOk="0" h="7499" w="11658">
                    <a:moveTo>
                      <a:pt x="10618" y="694"/>
                    </a:moveTo>
                    <a:cubicBezTo>
                      <a:pt x="10838" y="694"/>
                      <a:pt x="10964" y="851"/>
                      <a:pt x="10964" y="1040"/>
                    </a:cubicBezTo>
                    <a:lnTo>
                      <a:pt x="10964" y="6522"/>
                    </a:lnTo>
                    <a:cubicBezTo>
                      <a:pt x="10964" y="6711"/>
                      <a:pt x="10838" y="6868"/>
                      <a:pt x="10618" y="6868"/>
                    </a:cubicBezTo>
                    <a:lnTo>
                      <a:pt x="1009" y="6868"/>
                    </a:lnTo>
                    <a:cubicBezTo>
                      <a:pt x="820" y="6868"/>
                      <a:pt x="662" y="6711"/>
                      <a:pt x="662" y="6522"/>
                    </a:cubicBezTo>
                    <a:lnTo>
                      <a:pt x="662" y="1040"/>
                    </a:lnTo>
                    <a:cubicBezTo>
                      <a:pt x="662" y="851"/>
                      <a:pt x="820" y="694"/>
                      <a:pt x="1009" y="694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6490"/>
                    </a:lnTo>
                    <a:cubicBezTo>
                      <a:pt x="1" y="7026"/>
                      <a:pt x="473" y="7499"/>
                      <a:pt x="1009" y="7499"/>
                    </a:cubicBezTo>
                    <a:lnTo>
                      <a:pt x="10618" y="7499"/>
                    </a:lnTo>
                    <a:cubicBezTo>
                      <a:pt x="11185" y="7499"/>
                      <a:pt x="11658" y="7026"/>
                      <a:pt x="11658" y="6490"/>
                    </a:cubicBezTo>
                    <a:lnTo>
                      <a:pt x="11658" y="1009"/>
                    </a:ln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23"/>
              <p:cNvSpPr/>
              <p:nvPr/>
            </p:nvSpPr>
            <p:spPr>
              <a:xfrm>
                <a:off x="-3137650" y="2273475"/>
                <a:ext cx="291450" cy="51200"/>
              </a:xfrm>
              <a:custGeom>
                <a:rect b="b" l="l" r="r" t="t"/>
                <a:pathLst>
                  <a:path extrusionOk="0" h="2048" w="11658">
                    <a:moveTo>
                      <a:pt x="10618" y="662"/>
                    </a:moveTo>
                    <a:cubicBezTo>
                      <a:pt x="10838" y="662"/>
                      <a:pt x="10964" y="819"/>
                      <a:pt x="10964" y="1008"/>
                    </a:cubicBezTo>
                    <a:cubicBezTo>
                      <a:pt x="10964" y="1197"/>
                      <a:pt x="10838" y="1355"/>
                      <a:pt x="10618" y="1355"/>
                    </a:cubicBezTo>
                    <a:lnTo>
                      <a:pt x="6050" y="1355"/>
                    </a:lnTo>
                    <a:cubicBezTo>
                      <a:pt x="6113" y="1260"/>
                      <a:pt x="6113" y="1134"/>
                      <a:pt x="6113" y="1008"/>
                    </a:cubicBezTo>
                    <a:cubicBezTo>
                      <a:pt x="6113" y="882"/>
                      <a:pt x="6050" y="788"/>
                      <a:pt x="6050" y="662"/>
                    </a:cubicBezTo>
                    <a:close/>
                    <a:moveTo>
                      <a:pt x="5105" y="662"/>
                    </a:moveTo>
                    <a:cubicBezTo>
                      <a:pt x="5294" y="662"/>
                      <a:pt x="5451" y="819"/>
                      <a:pt x="5451" y="1008"/>
                    </a:cubicBezTo>
                    <a:cubicBezTo>
                      <a:pt x="5451" y="1229"/>
                      <a:pt x="5294" y="1386"/>
                      <a:pt x="5105" y="1386"/>
                    </a:cubicBezTo>
                    <a:lnTo>
                      <a:pt x="1009" y="1386"/>
                    </a:lnTo>
                    <a:cubicBezTo>
                      <a:pt x="820" y="1355"/>
                      <a:pt x="662" y="1229"/>
                      <a:pt x="662" y="1008"/>
                    </a:cubicBezTo>
                    <a:cubicBezTo>
                      <a:pt x="662" y="819"/>
                      <a:pt x="820" y="662"/>
                      <a:pt x="1009" y="662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8"/>
                    </a:cubicBezTo>
                    <a:cubicBezTo>
                      <a:pt x="1" y="1575"/>
                      <a:pt x="473" y="2048"/>
                      <a:pt x="1009" y="2048"/>
                    </a:cubicBezTo>
                    <a:lnTo>
                      <a:pt x="10618" y="2048"/>
                    </a:lnTo>
                    <a:cubicBezTo>
                      <a:pt x="11185" y="2048"/>
                      <a:pt x="11658" y="1575"/>
                      <a:pt x="11658" y="1008"/>
                    </a:cubicBez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23"/>
              <p:cNvSpPr/>
              <p:nvPr/>
            </p:nvSpPr>
            <p:spPr>
              <a:xfrm>
                <a:off x="-3035250" y="2103000"/>
                <a:ext cx="104000" cy="118500"/>
              </a:xfrm>
              <a:custGeom>
                <a:rect b="b" l="l" r="r" t="t"/>
                <a:pathLst>
                  <a:path extrusionOk="0" h="4740" w="4160">
                    <a:moveTo>
                      <a:pt x="662" y="896"/>
                    </a:moveTo>
                    <a:lnTo>
                      <a:pt x="3056" y="2346"/>
                    </a:lnTo>
                    <a:lnTo>
                      <a:pt x="662" y="3826"/>
                    </a:lnTo>
                    <a:lnTo>
                      <a:pt x="662" y="896"/>
                    </a:lnTo>
                    <a:close/>
                    <a:moveTo>
                      <a:pt x="322" y="1"/>
                    </a:moveTo>
                    <a:cubicBezTo>
                      <a:pt x="144" y="1"/>
                      <a:pt x="0" y="131"/>
                      <a:pt x="0" y="298"/>
                    </a:cubicBezTo>
                    <a:lnTo>
                      <a:pt x="0" y="4425"/>
                    </a:lnTo>
                    <a:cubicBezTo>
                      <a:pt x="0" y="4607"/>
                      <a:pt x="132" y="4740"/>
                      <a:pt x="301" y="4740"/>
                    </a:cubicBezTo>
                    <a:cubicBezTo>
                      <a:pt x="365" y="4740"/>
                      <a:pt x="435" y="4720"/>
                      <a:pt x="504" y="4677"/>
                    </a:cubicBezTo>
                    <a:lnTo>
                      <a:pt x="3939" y="2629"/>
                    </a:lnTo>
                    <a:cubicBezTo>
                      <a:pt x="4159" y="2535"/>
                      <a:pt x="4159" y="2219"/>
                      <a:pt x="3939" y="2093"/>
                    </a:cubicBezTo>
                    <a:lnTo>
                      <a:pt x="504" y="46"/>
                    </a:lnTo>
                    <a:cubicBezTo>
                      <a:pt x="443" y="15"/>
                      <a:pt x="381" y="1"/>
                      <a:pt x="322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05" name="Google Shape;1305;p23"/>
          <p:cNvSpPr/>
          <p:nvPr/>
        </p:nvSpPr>
        <p:spPr>
          <a:xfrm>
            <a:off x="1344364" y="472875"/>
            <a:ext cx="61336" cy="47408"/>
          </a:xfrm>
          <a:custGeom>
            <a:rect b="b" l="l" r="r" t="t"/>
            <a:pathLst>
              <a:path extrusionOk="0" h="497" w="643">
                <a:moveTo>
                  <a:pt x="321" y="1"/>
                </a:moveTo>
                <a:cubicBezTo>
                  <a:pt x="6" y="1"/>
                  <a:pt x="1" y="496"/>
                  <a:pt x="321" y="496"/>
                </a:cubicBezTo>
                <a:cubicBezTo>
                  <a:pt x="643" y="496"/>
                  <a:pt x="643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23"/>
          <p:cNvSpPr txBox="1"/>
          <p:nvPr>
            <p:ph idx="1" type="subTitle"/>
          </p:nvPr>
        </p:nvSpPr>
        <p:spPr>
          <a:xfrm>
            <a:off x="6802494" y="1556750"/>
            <a:ext cx="2057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latin typeface="Fjalla One"/>
                <a:ea typeface="Fjalla One"/>
                <a:cs typeface="Fjalla One"/>
                <a:sym typeface="Fjalla One"/>
              </a:rPr>
              <a:t>2017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07" name="Google Shape;1307;p23"/>
          <p:cNvSpPr txBox="1"/>
          <p:nvPr>
            <p:ph idx="2" type="subTitle"/>
          </p:nvPr>
        </p:nvSpPr>
        <p:spPr>
          <a:xfrm>
            <a:off x="6802490" y="604250"/>
            <a:ext cx="2057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latin typeface="Fjalla One"/>
                <a:ea typeface="Fjalla One"/>
                <a:cs typeface="Fjalla One"/>
                <a:sym typeface="Fjalla One"/>
              </a:rPr>
              <a:t>2016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08" name="Google Shape;1308;p23"/>
          <p:cNvSpPr txBox="1"/>
          <p:nvPr>
            <p:ph idx="3" type="subTitle"/>
          </p:nvPr>
        </p:nvSpPr>
        <p:spPr>
          <a:xfrm>
            <a:off x="6802494" y="2509263"/>
            <a:ext cx="2057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latin typeface="Fjalla One"/>
                <a:ea typeface="Fjalla One"/>
                <a:cs typeface="Fjalla One"/>
                <a:sym typeface="Fjalla One"/>
              </a:rPr>
              <a:t>2018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309" name="Google Shape;1309;p23"/>
          <p:cNvSpPr txBox="1"/>
          <p:nvPr>
            <p:ph idx="4" type="subTitle"/>
          </p:nvPr>
        </p:nvSpPr>
        <p:spPr>
          <a:xfrm>
            <a:off x="6802490" y="3461750"/>
            <a:ext cx="20574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latin typeface="Fjalla One"/>
                <a:ea typeface="Fjalla One"/>
                <a:cs typeface="Fjalla One"/>
                <a:sym typeface="Fjalla One"/>
              </a:rPr>
              <a:t>2019</a:t>
            </a:r>
            <a:endParaRPr>
              <a:latin typeface="Fjalla One"/>
              <a:ea typeface="Fjalla One"/>
              <a:cs typeface="Fjalla One"/>
              <a:sym typeface="Fjalla On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544E72"/>
        </a:solidFill>
      </p:bgPr>
    </p:bg>
    <p:spTree>
      <p:nvGrpSpPr>
        <p:cNvPr id="1313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p24"/>
          <p:cNvSpPr txBox="1"/>
          <p:nvPr>
            <p:ph idx="1" type="subTitle"/>
          </p:nvPr>
        </p:nvSpPr>
        <p:spPr>
          <a:xfrm flipH="1">
            <a:off x="4284360" y="2581988"/>
            <a:ext cx="1426500" cy="6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315" name="Google Shape;1315;p24"/>
          <p:cNvSpPr txBox="1"/>
          <p:nvPr>
            <p:ph idx="4" type="subTitle"/>
          </p:nvPr>
        </p:nvSpPr>
        <p:spPr>
          <a:xfrm flipH="1">
            <a:off x="4284360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Mars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316" name="Google Shape;1316;p24"/>
          <p:cNvSpPr txBox="1"/>
          <p:nvPr>
            <p:ph idx="3" type="subTitle"/>
          </p:nvPr>
        </p:nvSpPr>
        <p:spPr>
          <a:xfrm flipH="1">
            <a:off x="851047" y="25819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It’s a gas giant and the biggest planet in our Solar System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317" name="Google Shape;1317;p24"/>
          <p:cNvSpPr txBox="1"/>
          <p:nvPr>
            <p:ph idx="5" type="subTitle"/>
          </p:nvPr>
        </p:nvSpPr>
        <p:spPr>
          <a:xfrm flipH="1">
            <a:off x="2567703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S</a:t>
            </a:r>
            <a:r>
              <a:rPr lang="es-ES"/>
              <a:t>aturn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318" name="Google Shape;1318;p24"/>
          <p:cNvSpPr txBox="1"/>
          <p:nvPr>
            <p:ph idx="6" type="subTitle"/>
          </p:nvPr>
        </p:nvSpPr>
        <p:spPr>
          <a:xfrm flipH="1">
            <a:off x="851047" y="1979138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J</a:t>
            </a:r>
            <a:r>
              <a:rPr lang="es-ES"/>
              <a:t>upiter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319" name="Google Shape;1319;p24"/>
          <p:cNvSpPr txBox="1"/>
          <p:nvPr>
            <p:ph idx="2" type="subTitle"/>
          </p:nvPr>
        </p:nvSpPr>
        <p:spPr>
          <a:xfrm flipH="1">
            <a:off x="2567703" y="25819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Saturn is composed mostly of hydrogen and helium</a:t>
            </a:r>
            <a:endParaRPr/>
          </a:p>
        </p:txBody>
      </p:sp>
      <p:sp>
        <p:nvSpPr>
          <p:cNvPr id="1320" name="Google Shape;1320;p24"/>
          <p:cNvSpPr txBox="1"/>
          <p:nvPr>
            <p:ph type="ctrTitle"/>
          </p:nvPr>
        </p:nvSpPr>
        <p:spPr>
          <a:xfrm>
            <a:off x="6421200" y="1745750"/>
            <a:ext cx="1976100" cy="1648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sets us apart?</a:t>
            </a:r>
            <a:endParaRPr/>
          </a:p>
        </p:txBody>
      </p:sp>
      <p:sp>
        <p:nvSpPr>
          <p:cNvPr id="1321" name="Google Shape;1321;p24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sets us apart?</a:t>
            </a:r>
            <a:endParaRPr/>
          </a:p>
        </p:txBody>
      </p:sp>
      <p:grpSp>
        <p:nvGrpSpPr>
          <p:cNvPr id="1322" name="Google Shape;1322;p24"/>
          <p:cNvGrpSpPr/>
          <p:nvPr/>
        </p:nvGrpSpPr>
        <p:grpSpPr>
          <a:xfrm>
            <a:off x="3420874" y="743801"/>
            <a:ext cx="1113438" cy="1082114"/>
            <a:chOff x="3942902" y="2266042"/>
            <a:chExt cx="629097" cy="611398"/>
          </a:xfrm>
        </p:grpSpPr>
        <p:sp>
          <p:nvSpPr>
            <p:cNvPr id="1323" name="Google Shape;1323;p24"/>
            <p:cNvSpPr/>
            <p:nvPr/>
          </p:nvSpPr>
          <p:spPr>
            <a:xfrm rot="899957">
              <a:off x="3997977" y="2324782"/>
              <a:ext cx="518948" cy="493919"/>
            </a:xfrm>
            <a:custGeom>
              <a:rect b="b" l="l" r="r" t="t"/>
              <a:pathLst>
                <a:path extrusionOk="0" h="5190" w="5453">
                  <a:moveTo>
                    <a:pt x="746" y="1"/>
                  </a:moveTo>
                  <a:cubicBezTo>
                    <a:pt x="663" y="1"/>
                    <a:pt x="597" y="3"/>
                    <a:pt x="551" y="7"/>
                  </a:cubicBezTo>
                  <a:cubicBezTo>
                    <a:pt x="85" y="44"/>
                    <a:pt x="14" y="3044"/>
                    <a:pt x="0" y="4204"/>
                  </a:cubicBezTo>
                  <a:cubicBezTo>
                    <a:pt x="0" y="4496"/>
                    <a:pt x="52" y="4784"/>
                    <a:pt x="161" y="5057"/>
                  </a:cubicBezTo>
                  <a:cubicBezTo>
                    <a:pt x="195" y="5143"/>
                    <a:pt x="276" y="5189"/>
                    <a:pt x="357" y="5189"/>
                  </a:cubicBezTo>
                  <a:cubicBezTo>
                    <a:pt x="422" y="5189"/>
                    <a:pt x="488" y="5159"/>
                    <a:pt x="529" y="5095"/>
                  </a:cubicBezTo>
                  <a:cubicBezTo>
                    <a:pt x="713" y="4802"/>
                    <a:pt x="1028" y="4443"/>
                    <a:pt x="1452" y="4443"/>
                  </a:cubicBezTo>
                  <a:cubicBezTo>
                    <a:pt x="1471" y="4443"/>
                    <a:pt x="1490" y="4443"/>
                    <a:pt x="1509" y="4445"/>
                  </a:cubicBezTo>
                  <a:cubicBezTo>
                    <a:pt x="2089" y="4488"/>
                    <a:pt x="3731" y="4665"/>
                    <a:pt x="4538" y="4665"/>
                  </a:cubicBezTo>
                  <a:cubicBezTo>
                    <a:pt x="4781" y="4665"/>
                    <a:pt x="4949" y="4649"/>
                    <a:pt x="4989" y="4609"/>
                  </a:cubicBezTo>
                  <a:cubicBezTo>
                    <a:pt x="5163" y="4439"/>
                    <a:pt x="5452" y="880"/>
                    <a:pt x="5244" y="563"/>
                  </a:cubicBezTo>
                  <a:cubicBezTo>
                    <a:pt x="5057" y="272"/>
                    <a:pt x="1723" y="1"/>
                    <a:pt x="746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4"/>
            <p:cNvSpPr/>
            <p:nvPr/>
          </p:nvSpPr>
          <p:spPr>
            <a:xfrm rot="899957">
              <a:off x="4144768" y="2419828"/>
              <a:ext cx="260283" cy="249244"/>
            </a:xfrm>
            <a:custGeom>
              <a:rect b="b" l="l" r="r" t="t"/>
              <a:pathLst>
                <a:path extrusionOk="0" h="2619" w="2735">
                  <a:moveTo>
                    <a:pt x="1487" y="0"/>
                  </a:moveTo>
                  <a:cubicBezTo>
                    <a:pt x="1111" y="0"/>
                    <a:pt x="1217" y="1182"/>
                    <a:pt x="1217" y="1182"/>
                  </a:cubicBezTo>
                  <a:cubicBezTo>
                    <a:pt x="1206" y="1212"/>
                    <a:pt x="1171" y="1224"/>
                    <a:pt x="1120" y="1224"/>
                  </a:cubicBezTo>
                  <a:cubicBezTo>
                    <a:pt x="913" y="1224"/>
                    <a:pt x="446" y="1027"/>
                    <a:pt x="250" y="1027"/>
                  </a:cubicBezTo>
                  <a:cubicBezTo>
                    <a:pt x="1" y="1027"/>
                    <a:pt x="288" y="2587"/>
                    <a:pt x="288" y="2587"/>
                  </a:cubicBezTo>
                  <a:cubicBezTo>
                    <a:pt x="288" y="2587"/>
                    <a:pt x="921" y="2618"/>
                    <a:pt x="1528" y="2618"/>
                  </a:cubicBezTo>
                  <a:cubicBezTo>
                    <a:pt x="2083" y="2618"/>
                    <a:pt x="2618" y="2592"/>
                    <a:pt x="2626" y="2493"/>
                  </a:cubicBezTo>
                  <a:cubicBezTo>
                    <a:pt x="2646" y="2281"/>
                    <a:pt x="2264" y="2111"/>
                    <a:pt x="2264" y="2111"/>
                  </a:cubicBezTo>
                  <a:cubicBezTo>
                    <a:pt x="2264" y="2111"/>
                    <a:pt x="2665" y="2073"/>
                    <a:pt x="2702" y="1847"/>
                  </a:cubicBezTo>
                  <a:cubicBezTo>
                    <a:pt x="2734" y="1648"/>
                    <a:pt x="2369" y="1634"/>
                    <a:pt x="2270" y="1634"/>
                  </a:cubicBezTo>
                  <a:cubicBezTo>
                    <a:pt x="2254" y="1634"/>
                    <a:pt x="2245" y="1634"/>
                    <a:pt x="2245" y="1634"/>
                  </a:cubicBezTo>
                  <a:cubicBezTo>
                    <a:pt x="2245" y="1634"/>
                    <a:pt x="2608" y="1314"/>
                    <a:pt x="2547" y="1182"/>
                  </a:cubicBezTo>
                  <a:cubicBezTo>
                    <a:pt x="2523" y="1124"/>
                    <a:pt x="2386" y="1108"/>
                    <a:pt x="2235" y="1108"/>
                  </a:cubicBezTo>
                  <a:cubicBezTo>
                    <a:pt x="2025" y="1108"/>
                    <a:pt x="1788" y="1140"/>
                    <a:pt x="1788" y="1140"/>
                  </a:cubicBezTo>
                  <a:cubicBezTo>
                    <a:pt x="1788" y="1140"/>
                    <a:pt x="1938" y="78"/>
                    <a:pt x="1523" y="3"/>
                  </a:cubicBezTo>
                  <a:cubicBezTo>
                    <a:pt x="1511" y="1"/>
                    <a:pt x="1499" y="0"/>
                    <a:pt x="148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" name="Google Shape;1325;p24"/>
          <p:cNvGrpSpPr/>
          <p:nvPr/>
        </p:nvGrpSpPr>
        <p:grpSpPr>
          <a:xfrm rot="-1363886">
            <a:off x="2093601" y="1104017"/>
            <a:ext cx="900653" cy="570046"/>
            <a:chOff x="1493700" y="1642563"/>
            <a:chExt cx="508880" cy="322083"/>
          </a:xfrm>
        </p:grpSpPr>
        <p:sp>
          <p:nvSpPr>
            <p:cNvPr id="1326" name="Google Shape;1326;p24"/>
            <p:cNvSpPr/>
            <p:nvPr/>
          </p:nvSpPr>
          <p:spPr>
            <a:xfrm>
              <a:off x="1493700" y="1642563"/>
              <a:ext cx="508880" cy="322083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4"/>
            <p:cNvSpPr/>
            <p:nvPr/>
          </p:nvSpPr>
          <p:spPr>
            <a:xfrm>
              <a:off x="1617414" y="1693407"/>
              <a:ext cx="253439" cy="135954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C8D1"/>
        </a:solidFill>
      </p:bgPr>
    </p:bg>
    <p:spTree>
      <p:nvGrpSpPr>
        <p:cNvPr id="133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" name="Google Shape;1332;p25"/>
          <p:cNvSpPr txBox="1"/>
          <p:nvPr>
            <p:ph idx="3" type="subTitle"/>
          </p:nvPr>
        </p:nvSpPr>
        <p:spPr>
          <a:xfrm flipH="1">
            <a:off x="2567703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Saturn is composed mostly of hydrogen and helium</a:t>
            </a:r>
            <a:endParaRPr/>
          </a:p>
        </p:txBody>
      </p:sp>
      <p:sp>
        <p:nvSpPr>
          <p:cNvPr id="1333" name="Google Shape;1333;p25"/>
          <p:cNvSpPr txBox="1"/>
          <p:nvPr>
            <p:ph idx="4" type="subTitle"/>
          </p:nvPr>
        </p:nvSpPr>
        <p:spPr>
          <a:xfrm flipH="1">
            <a:off x="851047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</a:t>
            </a:r>
            <a:endParaRPr/>
          </a:p>
        </p:txBody>
      </p:sp>
      <p:sp>
        <p:nvSpPr>
          <p:cNvPr id="1334" name="Google Shape;1334;p25"/>
          <p:cNvSpPr txBox="1"/>
          <p:nvPr>
            <p:ph idx="5" type="subTitle"/>
          </p:nvPr>
        </p:nvSpPr>
        <p:spPr>
          <a:xfrm flipH="1">
            <a:off x="4284360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Jupiter</a:t>
            </a:r>
            <a:endParaRPr/>
          </a:p>
        </p:txBody>
      </p:sp>
      <p:sp>
        <p:nvSpPr>
          <p:cNvPr id="1335" name="Google Shape;1335;p25"/>
          <p:cNvSpPr txBox="1"/>
          <p:nvPr>
            <p:ph idx="6" type="subTitle"/>
          </p:nvPr>
        </p:nvSpPr>
        <p:spPr>
          <a:xfrm flipH="1">
            <a:off x="2567703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Saturn</a:t>
            </a:r>
            <a:endParaRPr/>
          </a:p>
        </p:txBody>
      </p:sp>
      <p:sp>
        <p:nvSpPr>
          <p:cNvPr id="1336" name="Google Shape;1336;p25"/>
          <p:cNvSpPr txBox="1"/>
          <p:nvPr>
            <p:ph idx="7" type="subTitle"/>
          </p:nvPr>
        </p:nvSpPr>
        <p:spPr>
          <a:xfrm flipH="1">
            <a:off x="851047" y="1977313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Mars</a:t>
            </a:r>
            <a:endParaRPr/>
          </a:p>
        </p:txBody>
      </p:sp>
      <p:sp>
        <p:nvSpPr>
          <p:cNvPr id="1337" name="Google Shape;1337;p25"/>
          <p:cNvSpPr txBox="1"/>
          <p:nvPr>
            <p:ph idx="1" type="subTitle"/>
          </p:nvPr>
        </p:nvSpPr>
        <p:spPr>
          <a:xfrm flipH="1">
            <a:off x="4284360" y="2580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It’s a gas giant and the biggest planet in our Solar System</a:t>
            </a:r>
            <a:endParaRPr/>
          </a:p>
        </p:txBody>
      </p:sp>
      <p:sp>
        <p:nvSpPr>
          <p:cNvPr id="1338" name="Google Shape;1338;p25"/>
          <p:cNvSpPr txBox="1"/>
          <p:nvPr>
            <p:ph type="ctrTitle"/>
          </p:nvPr>
        </p:nvSpPr>
        <p:spPr>
          <a:xfrm>
            <a:off x="6629775" y="827975"/>
            <a:ext cx="17676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we do?</a:t>
            </a:r>
            <a:endParaRPr/>
          </a:p>
        </p:txBody>
      </p:sp>
      <p:sp>
        <p:nvSpPr>
          <p:cNvPr id="1339" name="Google Shape;1339;p25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we do?</a:t>
            </a:r>
            <a:endParaRPr/>
          </a:p>
        </p:txBody>
      </p:sp>
      <p:grpSp>
        <p:nvGrpSpPr>
          <p:cNvPr id="1340" name="Google Shape;1340;p25"/>
          <p:cNvGrpSpPr/>
          <p:nvPr/>
        </p:nvGrpSpPr>
        <p:grpSpPr>
          <a:xfrm>
            <a:off x="1493699" y="752306"/>
            <a:ext cx="1915375" cy="1212289"/>
            <a:chOff x="1493700" y="1642563"/>
            <a:chExt cx="508880" cy="322083"/>
          </a:xfrm>
        </p:grpSpPr>
        <p:sp>
          <p:nvSpPr>
            <p:cNvPr id="1341" name="Google Shape;1341;p25"/>
            <p:cNvSpPr/>
            <p:nvPr/>
          </p:nvSpPr>
          <p:spPr>
            <a:xfrm>
              <a:off x="1493700" y="1642563"/>
              <a:ext cx="508880" cy="322083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5"/>
            <p:cNvSpPr/>
            <p:nvPr/>
          </p:nvSpPr>
          <p:spPr>
            <a:xfrm>
              <a:off x="1617414" y="1693407"/>
              <a:ext cx="253439" cy="135954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47" name="Shape 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8" name="Google Shape;1348;p26"/>
          <p:cNvSpPr/>
          <p:nvPr/>
        </p:nvSpPr>
        <p:spPr>
          <a:xfrm>
            <a:off x="4020543" y="2420119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" name="Google Shape;1349;p26"/>
          <p:cNvSpPr/>
          <p:nvPr/>
        </p:nvSpPr>
        <p:spPr>
          <a:xfrm>
            <a:off x="4020543" y="401248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" name="Google Shape;1350;p26"/>
          <p:cNvSpPr/>
          <p:nvPr/>
        </p:nvSpPr>
        <p:spPr>
          <a:xfrm>
            <a:off x="6079953" y="2420119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" name="Google Shape;1351;p26"/>
          <p:cNvSpPr/>
          <p:nvPr/>
        </p:nvSpPr>
        <p:spPr>
          <a:xfrm>
            <a:off x="6079953" y="401248"/>
            <a:ext cx="1848600" cy="1848600"/>
          </a:xfrm>
          <a:prstGeom prst="ellipse">
            <a:avLst/>
          </a:prstGeom>
          <a:solidFill>
            <a:srgbClr val="FAC8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2" name="Google Shape;1352;p26"/>
          <p:cNvGrpSpPr/>
          <p:nvPr/>
        </p:nvGrpSpPr>
        <p:grpSpPr>
          <a:xfrm>
            <a:off x="3549772" y="684151"/>
            <a:ext cx="4854700" cy="3349858"/>
            <a:chOff x="3549772" y="684151"/>
            <a:chExt cx="4854700" cy="3349858"/>
          </a:xfrm>
        </p:grpSpPr>
        <p:sp>
          <p:nvSpPr>
            <p:cNvPr id="1353" name="Google Shape;1353;p26"/>
            <p:cNvSpPr/>
            <p:nvPr/>
          </p:nvSpPr>
          <p:spPr>
            <a:xfrm>
              <a:off x="3596055" y="3577924"/>
              <a:ext cx="338699" cy="412948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grpSp>
          <p:nvGrpSpPr>
            <p:cNvPr id="1354" name="Google Shape;1354;p26"/>
            <p:cNvGrpSpPr/>
            <p:nvPr/>
          </p:nvGrpSpPr>
          <p:grpSpPr>
            <a:xfrm>
              <a:off x="3549772" y="695112"/>
              <a:ext cx="432570" cy="381080"/>
              <a:chOff x="-3137650" y="2067900"/>
              <a:chExt cx="291450" cy="256775"/>
            </a:xfrm>
          </p:grpSpPr>
          <p:sp>
            <p:nvSpPr>
              <p:cNvPr id="1355" name="Google Shape;1355;p26"/>
              <p:cNvSpPr/>
              <p:nvPr/>
            </p:nvSpPr>
            <p:spPr>
              <a:xfrm>
                <a:off x="-3137650" y="2067900"/>
                <a:ext cx="291450" cy="187475"/>
              </a:xfrm>
              <a:custGeom>
                <a:rect b="b" l="l" r="r" t="t"/>
                <a:pathLst>
                  <a:path extrusionOk="0" h="7499" w="11658">
                    <a:moveTo>
                      <a:pt x="10618" y="694"/>
                    </a:moveTo>
                    <a:cubicBezTo>
                      <a:pt x="10838" y="694"/>
                      <a:pt x="10964" y="851"/>
                      <a:pt x="10964" y="1040"/>
                    </a:cubicBezTo>
                    <a:lnTo>
                      <a:pt x="10964" y="6522"/>
                    </a:lnTo>
                    <a:cubicBezTo>
                      <a:pt x="10964" y="6711"/>
                      <a:pt x="10838" y="6868"/>
                      <a:pt x="10618" y="6868"/>
                    </a:cubicBezTo>
                    <a:lnTo>
                      <a:pt x="1009" y="6868"/>
                    </a:lnTo>
                    <a:cubicBezTo>
                      <a:pt x="820" y="6868"/>
                      <a:pt x="662" y="6711"/>
                      <a:pt x="662" y="6522"/>
                    </a:cubicBezTo>
                    <a:lnTo>
                      <a:pt x="662" y="1040"/>
                    </a:lnTo>
                    <a:cubicBezTo>
                      <a:pt x="662" y="851"/>
                      <a:pt x="820" y="694"/>
                      <a:pt x="1009" y="694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6490"/>
                    </a:lnTo>
                    <a:cubicBezTo>
                      <a:pt x="1" y="7026"/>
                      <a:pt x="473" y="7499"/>
                      <a:pt x="1009" y="7499"/>
                    </a:cubicBezTo>
                    <a:lnTo>
                      <a:pt x="10618" y="7499"/>
                    </a:lnTo>
                    <a:cubicBezTo>
                      <a:pt x="11185" y="7499"/>
                      <a:pt x="11658" y="7026"/>
                      <a:pt x="11658" y="6490"/>
                    </a:cubicBezTo>
                    <a:lnTo>
                      <a:pt x="11658" y="1009"/>
                    </a:ln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26"/>
              <p:cNvSpPr/>
              <p:nvPr/>
            </p:nvSpPr>
            <p:spPr>
              <a:xfrm>
                <a:off x="-3137650" y="2273475"/>
                <a:ext cx="291450" cy="51200"/>
              </a:xfrm>
              <a:custGeom>
                <a:rect b="b" l="l" r="r" t="t"/>
                <a:pathLst>
                  <a:path extrusionOk="0" h="2048" w="11658">
                    <a:moveTo>
                      <a:pt x="10618" y="662"/>
                    </a:moveTo>
                    <a:cubicBezTo>
                      <a:pt x="10838" y="662"/>
                      <a:pt x="10964" y="819"/>
                      <a:pt x="10964" y="1008"/>
                    </a:cubicBezTo>
                    <a:cubicBezTo>
                      <a:pt x="10964" y="1197"/>
                      <a:pt x="10838" y="1355"/>
                      <a:pt x="10618" y="1355"/>
                    </a:cubicBezTo>
                    <a:lnTo>
                      <a:pt x="6050" y="1355"/>
                    </a:lnTo>
                    <a:cubicBezTo>
                      <a:pt x="6113" y="1260"/>
                      <a:pt x="6113" y="1134"/>
                      <a:pt x="6113" y="1008"/>
                    </a:cubicBezTo>
                    <a:cubicBezTo>
                      <a:pt x="6113" y="882"/>
                      <a:pt x="6050" y="788"/>
                      <a:pt x="6050" y="662"/>
                    </a:cubicBezTo>
                    <a:close/>
                    <a:moveTo>
                      <a:pt x="5105" y="662"/>
                    </a:moveTo>
                    <a:cubicBezTo>
                      <a:pt x="5294" y="662"/>
                      <a:pt x="5451" y="819"/>
                      <a:pt x="5451" y="1008"/>
                    </a:cubicBezTo>
                    <a:cubicBezTo>
                      <a:pt x="5451" y="1229"/>
                      <a:pt x="5294" y="1386"/>
                      <a:pt x="5105" y="1386"/>
                    </a:cubicBezTo>
                    <a:lnTo>
                      <a:pt x="1009" y="1386"/>
                    </a:lnTo>
                    <a:cubicBezTo>
                      <a:pt x="820" y="1355"/>
                      <a:pt x="662" y="1229"/>
                      <a:pt x="662" y="1008"/>
                    </a:cubicBezTo>
                    <a:cubicBezTo>
                      <a:pt x="662" y="819"/>
                      <a:pt x="820" y="662"/>
                      <a:pt x="1009" y="662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8"/>
                    </a:cubicBezTo>
                    <a:cubicBezTo>
                      <a:pt x="1" y="1575"/>
                      <a:pt x="473" y="2048"/>
                      <a:pt x="1009" y="2048"/>
                    </a:cubicBezTo>
                    <a:lnTo>
                      <a:pt x="10618" y="2048"/>
                    </a:lnTo>
                    <a:cubicBezTo>
                      <a:pt x="11185" y="2048"/>
                      <a:pt x="11658" y="1575"/>
                      <a:pt x="11658" y="1008"/>
                    </a:cubicBez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26"/>
              <p:cNvSpPr/>
              <p:nvPr/>
            </p:nvSpPr>
            <p:spPr>
              <a:xfrm>
                <a:off x="-3035250" y="2103000"/>
                <a:ext cx="104000" cy="118500"/>
              </a:xfrm>
              <a:custGeom>
                <a:rect b="b" l="l" r="r" t="t"/>
                <a:pathLst>
                  <a:path extrusionOk="0" h="4740" w="4160">
                    <a:moveTo>
                      <a:pt x="662" y="896"/>
                    </a:moveTo>
                    <a:lnTo>
                      <a:pt x="3056" y="2346"/>
                    </a:lnTo>
                    <a:lnTo>
                      <a:pt x="662" y="3826"/>
                    </a:lnTo>
                    <a:lnTo>
                      <a:pt x="662" y="896"/>
                    </a:lnTo>
                    <a:close/>
                    <a:moveTo>
                      <a:pt x="322" y="1"/>
                    </a:moveTo>
                    <a:cubicBezTo>
                      <a:pt x="144" y="1"/>
                      <a:pt x="0" y="131"/>
                      <a:pt x="0" y="298"/>
                    </a:cubicBezTo>
                    <a:lnTo>
                      <a:pt x="0" y="4425"/>
                    </a:lnTo>
                    <a:cubicBezTo>
                      <a:pt x="0" y="4607"/>
                      <a:pt x="132" y="4740"/>
                      <a:pt x="301" y="4740"/>
                    </a:cubicBezTo>
                    <a:cubicBezTo>
                      <a:pt x="365" y="4740"/>
                      <a:pt x="435" y="4720"/>
                      <a:pt x="504" y="4677"/>
                    </a:cubicBezTo>
                    <a:lnTo>
                      <a:pt x="3939" y="2629"/>
                    </a:lnTo>
                    <a:cubicBezTo>
                      <a:pt x="4159" y="2535"/>
                      <a:pt x="4159" y="2219"/>
                      <a:pt x="3939" y="2093"/>
                    </a:cubicBezTo>
                    <a:lnTo>
                      <a:pt x="504" y="46"/>
                    </a:lnTo>
                    <a:cubicBezTo>
                      <a:pt x="443" y="15"/>
                      <a:pt x="381" y="1"/>
                      <a:pt x="322" y="1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8" name="Google Shape;1358;p26"/>
            <p:cNvGrpSpPr/>
            <p:nvPr/>
          </p:nvGrpSpPr>
          <p:grpSpPr>
            <a:xfrm>
              <a:off x="7962943" y="3621040"/>
              <a:ext cx="441528" cy="412969"/>
              <a:chOff x="-10898100" y="2542050"/>
              <a:chExt cx="353675" cy="330825"/>
            </a:xfrm>
          </p:grpSpPr>
          <p:sp>
            <p:nvSpPr>
              <p:cNvPr id="1359" name="Google Shape;1359;p26"/>
              <p:cNvSpPr/>
              <p:nvPr/>
            </p:nvSpPr>
            <p:spPr>
              <a:xfrm>
                <a:off x="-10772875" y="258380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39" y="819"/>
                    </a:moveTo>
                    <a:cubicBezTo>
                      <a:pt x="2111" y="819"/>
                      <a:pt x="2490" y="1166"/>
                      <a:pt x="2490" y="1638"/>
                    </a:cubicBezTo>
                    <a:cubicBezTo>
                      <a:pt x="2490" y="2111"/>
                      <a:pt x="2111" y="2457"/>
                      <a:pt x="1639" y="2457"/>
                    </a:cubicBezTo>
                    <a:cubicBezTo>
                      <a:pt x="1166" y="2457"/>
                      <a:pt x="820" y="2111"/>
                      <a:pt x="820" y="1638"/>
                    </a:cubicBezTo>
                    <a:cubicBezTo>
                      <a:pt x="820" y="1166"/>
                      <a:pt x="1229" y="819"/>
                      <a:pt x="1639" y="819"/>
                    </a:cubicBezTo>
                    <a:close/>
                    <a:moveTo>
                      <a:pt x="1639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308"/>
                      <a:pt x="1639" y="3308"/>
                    </a:cubicBezTo>
                    <a:cubicBezTo>
                      <a:pt x="2553" y="3308"/>
                      <a:pt x="3309" y="2552"/>
                      <a:pt x="3309" y="1638"/>
                    </a:cubicBezTo>
                    <a:cubicBezTo>
                      <a:pt x="3309" y="725"/>
                      <a:pt x="2553" y="0"/>
                      <a:pt x="1639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26"/>
              <p:cNvSpPr/>
              <p:nvPr/>
            </p:nvSpPr>
            <p:spPr>
              <a:xfrm>
                <a:off x="-10772875" y="2749200"/>
                <a:ext cx="82725" cy="81950"/>
              </a:xfrm>
              <a:custGeom>
                <a:rect b="b" l="l" r="r" t="t"/>
                <a:pathLst>
                  <a:path extrusionOk="0" h="3278" w="3309">
                    <a:moveTo>
                      <a:pt x="1639" y="819"/>
                    </a:moveTo>
                    <a:cubicBezTo>
                      <a:pt x="2111" y="819"/>
                      <a:pt x="2490" y="1166"/>
                      <a:pt x="2490" y="1638"/>
                    </a:cubicBezTo>
                    <a:cubicBezTo>
                      <a:pt x="2490" y="2111"/>
                      <a:pt x="2111" y="2457"/>
                      <a:pt x="1639" y="2457"/>
                    </a:cubicBezTo>
                    <a:cubicBezTo>
                      <a:pt x="1229" y="2457"/>
                      <a:pt x="820" y="2079"/>
                      <a:pt x="820" y="1638"/>
                    </a:cubicBezTo>
                    <a:cubicBezTo>
                      <a:pt x="820" y="1166"/>
                      <a:pt x="1198" y="819"/>
                      <a:pt x="1639" y="819"/>
                    </a:cubicBezTo>
                    <a:close/>
                    <a:moveTo>
                      <a:pt x="1639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277"/>
                      <a:pt x="1639" y="3277"/>
                    </a:cubicBezTo>
                    <a:cubicBezTo>
                      <a:pt x="1658" y="3277"/>
                      <a:pt x="1677" y="3278"/>
                      <a:pt x="1696" y="3278"/>
                    </a:cubicBezTo>
                    <a:cubicBezTo>
                      <a:pt x="2613" y="3278"/>
                      <a:pt x="3309" y="2534"/>
                      <a:pt x="3309" y="1638"/>
                    </a:cubicBezTo>
                    <a:cubicBezTo>
                      <a:pt x="3309" y="725"/>
                      <a:pt x="2553" y="0"/>
                      <a:pt x="1639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26"/>
              <p:cNvSpPr/>
              <p:nvPr/>
            </p:nvSpPr>
            <p:spPr>
              <a:xfrm>
                <a:off x="-10855575" y="2666500"/>
                <a:ext cx="82725" cy="81925"/>
              </a:xfrm>
              <a:custGeom>
                <a:rect b="b" l="l" r="r" t="t"/>
                <a:pathLst>
                  <a:path extrusionOk="0" h="3277" w="3309">
                    <a:moveTo>
                      <a:pt x="1670" y="819"/>
                    </a:moveTo>
                    <a:cubicBezTo>
                      <a:pt x="2143" y="819"/>
                      <a:pt x="2490" y="1166"/>
                      <a:pt x="2490" y="1638"/>
                    </a:cubicBezTo>
                    <a:cubicBezTo>
                      <a:pt x="2490" y="2079"/>
                      <a:pt x="2111" y="2457"/>
                      <a:pt x="1670" y="2457"/>
                    </a:cubicBezTo>
                    <a:cubicBezTo>
                      <a:pt x="1166" y="2457"/>
                      <a:pt x="820" y="2111"/>
                      <a:pt x="820" y="1638"/>
                    </a:cubicBezTo>
                    <a:cubicBezTo>
                      <a:pt x="820" y="1166"/>
                      <a:pt x="1198" y="819"/>
                      <a:pt x="1670" y="819"/>
                    </a:cubicBezTo>
                    <a:close/>
                    <a:moveTo>
                      <a:pt x="1670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277"/>
                      <a:pt x="1670" y="3277"/>
                    </a:cubicBezTo>
                    <a:cubicBezTo>
                      <a:pt x="2553" y="3277"/>
                      <a:pt x="3309" y="2552"/>
                      <a:pt x="3309" y="1638"/>
                    </a:cubicBezTo>
                    <a:cubicBezTo>
                      <a:pt x="3309" y="725"/>
                      <a:pt x="2584" y="0"/>
                      <a:pt x="1670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26"/>
              <p:cNvSpPr/>
              <p:nvPr/>
            </p:nvSpPr>
            <p:spPr>
              <a:xfrm>
                <a:off x="-10690175" y="266650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39" y="819"/>
                    </a:moveTo>
                    <a:cubicBezTo>
                      <a:pt x="2143" y="819"/>
                      <a:pt x="2490" y="1166"/>
                      <a:pt x="2490" y="1638"/>
                    </a:cubicBezTo>
                    <a:cubicBezTo>
                      <a:pt x="2490" y="2111"/>
                      <a:pt x="2112" y="2457"/>
                      <a:pt x="1639" y="2457"/>
                    </a:cubicBezTo>
                    <a:cubicBezTo>
                      <a:pt x="1198" y="2457"/>
                      <a:pt x="820" y="2111"/>
                      <a:pt x="820" y="1638"/>
                    </a:cubicBezTo>
                    <a:cubicBezTo>
                      <a:pt x="820" y="1166"/>
                      <a:pt x="1229" y="819"/>
                      <a:pt x="1639" y="819"/>
                    </a:cubicBezTo>
                    <a:close/>
                    <a:moveTo>
                      <a:pt x="1639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308"/>
                      <a:pt x="1639" y="3308"/>
                    </a:cubicBezTo>
                    <a:cubicBezTo>
                      <a:pt x="2553" y="3308"/>
                      <a:pt x="3309" y="2552"/>
                      <a:pt x="3309" y="1638"/>
                    </a:cubicBezTo>
                    <a:cubicBezTo>
                      <a:pt x="3309" y="725"/>
                      <a:pt x="2553" y="0"/>
                      <a:pt x="1639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26"/>
              <p:cNvSpPr/>
              <p:nvPr/>
            </p:nvSpPr>
            <p:spPr>
              <a:xfrm>
                <a:off x="-10752400" y="2686975"/>
                <a:ext cx="41775" cy="40975"/>
              </a:xfrm>
              <a:custGeom>
                <a:rect b="b" l="l" r="r" t="t"/>
                <a:pathLst>
                  <a:path extrusionOk="0" h="1639" w="1671">
                    <a:moveTo>
                      <a:pt x="851" y="0"/>
                    </a:moveTo>
                    <a:cubicBezTo>
                      <a:pt x="379" y="0"/>
                      <a:pt x="1" y="378"/>
                      <a:pt x="1" y="819"/>
                    </a:cubicBezTo>
                    <a:cubicBezTo>
                      <a:pt x="1" y="1260"/>
                      <a:pt x="379" y="1638"/>
                      <a:pt x="851" y="1638"/>
                    </a:cubicBezTo>
                    <a:cubicBezTo>
                      <a:pt x="1292" y="1638"/>
                      <a:pt x="1671" y="1260"/>
                      <a:pt x="1671" y="819"/>
                    </a:cubicBezTo>
                    <a:cubicBezTo>
                      <a:pt x="1671" y="378"/>
                      <a:pt x="1292" y="0"/>
                      <a:pt x="851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26"/>
              <p:cNvSpPr/>
              <p:nvPr/>
            </p:nvSpPr>
            <p:spPr>
              <a:xfrm>
                <a:off x="-10898100" y="2542050"/>
                <a:ext cx="353675" cy="330825"/>
              </a:xfrm>
              <a:custGeom>
                <a:rect b="b" l="l" r="r" t="t"/>
                <a:pathLst>
                  <a:path extrusionOk="0" h="13233" w="14147">
                    <a:moveTo>
                      <a:pt x="6711" y="819"/>
                    </a:moveTo>
                    <a:cubicBezTo>
                      <a:pt x="9893" y="819"/>
                      <a:pt x="12476" y="3434"/>
                      <a:pt x="12476" y="6616"/>
                    </a:cubicBezTo>
                    <a:cubicBezTo>
                      <a:pt x="12476" y="9798"/>
                      <a:pt x="9893" y="12413"/>
                      <a:pt x="6711" y="12413"/>
                    </a:cubicBezTo>
                    <a:cubicBezTo>
                      <a:pt x="3466" y="12413"/>
                      <a:pt x="883" y="9798"/>
                      <a:pt x="883" y="6616"/>
                    </a:cubicBezTo>
                    <a:cubicBezTo>
                      <a:pt x="883" y="3434"/>
                      <a:pt x="3466" y="819"/>
                      <a:pt x="6711" y="819"/>
                    </a:cubicBezTo>
                    <a:close/>
                    <a:moveTo>
                      <a:pt x="13358" y="10743"/>
                    </a:moveTo>
                    <a:lnTo>
                      <a:pt x="13358" y="12413"/>
                    </a:lnTo>
                    <a:lnTo>
                      <a:pt x="9893" y="12413"/>
                    </a:lnTo>
                    <a:cubicBezTo>
                      <a:pt x="10649" y="12004"/>
                      <a:pt x="11311" y="11468"/>
                      <a:pt x="11846" y="10743"/>
                    </a:cubicBezTo>
                    <a:close/>
                    <a:moveTo>
                      <a:pt x="6648" y="0"/>
                    </a:moveTo>
                    <a:cubicBezTo>
                      <a:pt x="2993" y="0"/>
                      <a:pt x="0" y="2962"/>
                      <a:pt x="0" y="6616"/>
                    </a:cubicBezTo>
                    <a:cubicBezTo>
                      <a:pt x="0" y="10082"/>
                      <a:pt x="2678" y="12917"/>
                      <a:pt x="6112" y="13201"/>
                    </a:cubicBezTo>
                    <a:cubicBezTo>
                      <a:pt x="6144" y="13201"/>
                      <a:pt x="6175" y="13232"/>
                      <a:pt x="6238" y="13232"/>
                    </a:cubicBezTo>
                    <a:lnTo>
                      <a:pt x="13705" y="13232"/>
                    </a:lnTo>
                    <a:cubicBezTo>
                      <a:pt x="13957" y="13232"/>
                      <a:pt x="14146" y="13043"/>
                      <a:pt x="14146" y="12791"/>
                    </a:cubicBezTo>
                    <a:lnTo>
                      <a:pt x="14146" y="10302"/>
                    </a:lnTo>
                    <a:cubicBezTo>
                      <a:pt x="14146" y="10082"/>
                      <a:pt x="13957" y="9924"/>
                      <a:pt x="13737" y="9924"/>
                    </a:cubicBezTo>
                    <a:lnTo>
                      <a:pt x="12413" y="9924"/>
                    </a:lnTo>
                    <a:cubicBezTo>
                      <a:pt x="13012" y="8948"/>
                      <a:pt x="13264" y="7814"/>
                      <a:pt x="13264" y="6616"/>
                    </a:cubicBezTo>
                    <a:cubicBezTo>
                      <a:pt x="13264" y="2962"/>
                      <a:pt x="10334" y="0"/>
                      <a:pt x="664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65" name="Google Shape;1365;p26"/>
            <p:cNvSpPr/>
            <p:nvPr/>
          </p:nvSpPr>
          <p:spPr>
            <a:xfrm>
              <a:off x="7980489" y="684151"/>
              <a:ext cx="406432" cy="402905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6" name="Google Shape;1366;p26"/>
          <p:cNvSpPr txBox="1"/>
          <p:nvPr>
            <p:ph type="ctrTitle"/>
          </p:nvPr>
        </p:nvSpPr>
        <p:spPr>
          <a:xfrm flipH="1">
            <a:off x="780850" y="827975"/>
            <a:ext cx="17031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H</a:t>
            </a:r>
            <a:r>
              <a:rPr lang="es-ES"/>
              <a:t>ow do we do it?</a:t>
            </a:r>
            <a:endParaRPr/>
          </a:p>
        </p:txBody>
      </p:sp>
      <p:sp>
        <p:nvSpPr>
          <p:cNvPr id="1367" name="Google Shape;1367;p26"/>
          <p:cNvSpPr txBox="1"/>
          <p:nvPr>
            <p:ph idx="1" type="subTitle"/>
          </p:nvPr>
        </p:nvSpPr>
        <p:spPr>
          <a:xfrm flipH="1">
            <a:off x="4231622" y="10421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Mercury is the closest planet to the Sun and the smallest one in </a:t>
            </a:r>
            <a:r>
              <a:rPr lang="es-ES"/>
              <a:t>our </a:t>
            </a:r>
            <a:r>
              <a:rPr lang="es-ES">
                <a:solidFill>
                  <a:srgbClr val="544E72"/>
                </a:solidFill>
              </a:rPr>
              <a:t>Solar System</a:t>
            </a:r>
            <a:endParaRPr>
              <a:solidFill>
                <a:srgbClr val="544E72"/>
              </a:solidFill>
            </a:endParaRPr>
          </a:p>
        </p:txBody>
      </p:sp>
      <p:grpSp>
        <p:nvGrpSpPr>
          <p:cNvPr id="1368" name="Google Shape;1368;p26"/>
          <p:cNvGrpSpPr/>
          <p:nvPr/>
        </p:nvGrpSpPr>
        <p:grpSpPr>
          <a:xfrm>
            <a:off x="1493700" y="1642563"/>
            <a:ext cx="508880" cy="322083"/>
            <a:chOff x="1493700" y="1642563"/>
            <a:chExt cx="508880" cy="322083"/>
          </a:xfrm>
        </p:grpSpPr>
        <p:sp>
          <p:nvSpPr>
            <p:cNvPr id="1369" name="Google Shape;1369;p26"/>
            <p:cNvSpPr/>
            <p:nvPr/>
          </p:nvSpPr>
          <p:spPr>
            <a:xfrm>
              <a:off x="1493700" y="1642563"/>
              <a:ext cx="508880" cy="322083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F8C1D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6"/>
            <p:cNvSpPr/>
            <p:nvPr/>
          </p:nvSpPr>
          <p:spPr>
            <a:xfrm>
              <a:off x="1617414" y="1693407"/>
              <a:ext cx="253439" cy="135954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1" name="Google Shape;1371;p26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H</a:t>
            </a:r>
            <a:r>
              <a:rPr lang="es-ES"/>
              <a:t>ow do we do it?</a:t>
            </a:r>
            <a:endParaRPr/>
          </a:p>
        </p:txBody>
      </p:sp>
      <p:sp>
        <p:nvSpPr>
          <p:cNvPr id="1372" name="Google Shape;1372;p26"/>
          <p:cNvSpPr txBox="1"/>
          <p:nvPr>
            <p:ph idx="3" type="subTitle"/>
          </p:nvPr>
        </p:nvSpPr>
        <p:spPr>
          <a:xfrm flipH="1">
            <a:off x="4066451" y="496500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A</a:t>
            </a:r>
            <a:r>
              <a:rPr lang="es-ES"/>
              <a:t>udiovisual</a:t>
            </a:r>
            <a:endParaRPr/>
          </a:p>
        </p:txBody>
      </p:sp>
      <p:sp>
        <p:nvSpPr>
          <p:cNvPr id="1373" name="Google Shape;1373;p26"/>
          <p:cNvSpPr txBox="1"/>
          <p:nvPr>
            <p:ph idx="4" type="subTitle"/>
          </p:nvPr>
        </p:nvSpPr>
        <p:spPr>
          <a:xfrm flipH="1">
            <a:off x="6291022" y="1042188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Jupiter is a gas giant and the biggest planet in our Solar System</a:t>
            </a:r>
            <a:endParaRPr/>
          </a:p>
        </p:txBody>
      </p:sp>
      <p:sp>
        <p:nvSpPr>
          <p:cNvPr id="1374" name="Google Shape;1374;p26"/>
          <p:cNvSpPr txBox="1"/>
          <p:nvPr>
            <p:ph idx="5" type="subTitle"/>
          </p:nvPr>
        </p:nvSpPr>
        <p:spPr>
          <a:xfrm flipH="1">
            <a:off x="6125851" y="496500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</a:t>
            </a:r>
            <a:r>
              <a:rPr lang="es-ES"/>
              <a:t>tatic</a:t>
            </a:r>
            <a:endParaRPr/>
          </a:p>
        </p:txBody>
      </p:sp>
      <p:sp>
        <p:nvSpPr>
          <p:cNvPr id="1375" name="Google Shape;1375;p26"/>
          <p:cNvSpPr txBox="1"/>
          <p:nvPr>
            <p:ph idx="6" type="subTitle"/>
          </p:nvPr>
        </p:nvSpPr>
        <p:spPr>
          <a:xfrm flipH="1">
            <a:off x="4231622" y="31178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Saturn is the ringed one. It’s a gas giant, composed mostly of hydrogen and helium</a:t>
            </a:r>
            <a:endParaRPr/>
          </a:p>
        </p:txBody>
      </p:sp>
      <p:sp>
        <p:nvSpPr>
          <p:cNvPr id="1376" name="Google Shape;1376;p26"/>
          <p:cNvSpPr txBox="1"/>
          <p:nvPr>
            <p:ph idx="7" type="subTitle"/>
          </p:nvPr>
        </p:nvSpPr>
        <p:spPr>
          <a:xfrm flipH="1">
            <a:off x="4066451" y="25721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I</a:t>
            </a:r>
            <a:r>
              <a:rPr lang="es-ES"/>
              <a:t>nteractive</a:t>
            </a:r>
            <a:endParaRPr/>
          </a:p>
        </p:txBody>
      </p:sp>
      <p:sp>
        <p:nvSpPr>
          <p:cNvPr id="1377" name="Google Shape;1377;p26"/>
          <p:cNvSpPr txBox="1"/>
          <p:nvPr>
            <p:ph idx="8" type="subTitle"/>
          </p:nvPr>
        </p:nvSpPr>
        <p:spPr>
          <a:xfrm flipH="1">
            <a:off x="6291022" y="31178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very hot</a:t>
            </a:r>
            <a:endParaRPr/>
          </a:p>
        </p:txBody>
      </p:sp>
      <p:sp>
        <p:nvSpPr>
          <p:cNvPr id="1378" name="Google Shape;1378;p26"/>
          <p:cNvSpPr txBox="1"/>
          <p:nvPr>
            <p:ph idx="9" type="subTitle"/>
          </p:nvPr>
        </p:nvSpPr>
        <p:spPr>
          <a:xfrm flipH="1">
            <a:off x="6125851" y="25721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</a:t>
            </a:r>
            <a:r>
              <a:rPr lang="es-ES"/>
              <a:t>ynamic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C8D1"/>
        </a:solidFill>
      </p:bgPr>
    </p:bg>
    <p:spTree>
      <p:nvGrpSpPr>
        <p:cNvPr id="1383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4" name="Google Shape;1384;p27"/>
          <p:cNvGrpSpPr/>
          <p:nvPr/>
        </p:nvGrpSpPr>
        <p:grpSpPr>
          <a:xfrm>
            <a:off x="807875" y="482750"/>
            <a:ext cx="5398850" cy="3905250"/>
            <a:chOff x="807875" y="482750"/>
            <a:chExt cx="5398850" cy="3905250"/>
          </a:xfrm>
        </p:grpSpPr>
        <p:sp>
          <p:nvSpPr>
            <p:cNvPr id="1385" name="Google Shape;1385;p27"/>
            <p:cNvSpPr/>
            <p:nvPr/>
          </p:nvSpPr>
          <p:spPr>
            <a:xfrm>
              <a:off x="807875" y="927050"/>
              <a:ext cx="2247900" cy="2247900"/>
            </a:xfrm>
            <a:prstGeom prst="ellipse">
              <a:avLst/>
            </a:pr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7"/>
            <p:cNvSpPr/>
            <p:nvPr/>
          </p:nvSpPr>
          <p:spPr>
            <a:xfrm>
              <a:off x="2550950" y="2140100"/>
              <a:ext cx="2247900" cy="2247900"/>
            </a:xfrm>
            <a:prstGeom prst="ellipse">
              <a:avLst/>
            </a:pr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7"/>
            <p:cNvSpPr/>
            <p:nvPr/>
          </p:nvSpPr>
          <p:spPr>
            <a:xfrm>
              <a:off x="3958825" y="482750"/>
              <a:ext cx="2247900" cy="2247900"/>
            </a:xfrm>
            <a:prstGeom prst="ellipse">
              <a:avLst/>
            </a:pr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8" name="Google Shape;1388;p27"/>
          <p:cNvSpPr txBox="1"/>
          <p:nvPr>
            <p:ph type="ctrTitle"/>
          </p:nvPr>
        </p:nvSpPr>
        <p:spPr>
          <a:xfrm>
            <a:off x="6258248" y="827975"/>
            <a:ext cx="21393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we offer?</a:t>
            </a:r>
            <a:endParaRPr/>
          </a:p>
        </p:txBody>
      </p:sp>
      <p:sp>
        <p:nvSpPr>
          <p:cNvPr id="1389" name="Google Shape;1389;p27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we offer?</a:t>
            </a:r>
            <a:endParaRPr/>
          </a:p>
        </p:txBody>
      </p:sp>
      <p:sp>
        <p:nvSpPr>
          <p:cNvPr id="1390" name="Google Shape;1390;p27"/>
          <p:cNvSpPr txBox="1"/>
          <p:nvPr>
            <p:ph idx="1" type="subTitle"/>
          </p:nvPr>
        </p:nvSpPr>
        <p:spPr>
          <a:xfrm flipH="1">
            <a:off x="1218572" y="16073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the Solar System</a:t>
            </a:r>
            <a:endParaRPr/>
          </a:p>
        </p:txBody>
      </p:sp>
      <p:sp>
        <p:nvSpPr>
          <p:cNvPr id="1391" name="Google Shape;1391;p27"/>
          <p:cNvSpPr txBox="1"/>
          <p:nvPr>
            <p:ph idx="2" type="subTitle"/>
          </p:nvPr>
        </p:nvSpPr>
        <p:spPr>
          <a:xfrm flipH="1">
            <a:off x="1053401" y="100452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opy</a:t>
            </a:r>
            <a:endParaRPr/>
          </a:p>
        </p:txBody>
      </p:sp>
      <p:sp>
        <p:nvSpPr>
          <p:cNvPr id="1392" name="Google Shape;1392;p27"/>
          <p:cNvSpPr txBox="1"/>
          <p:nvPr>
            <p:ph idx="3" type="subTitle"/>
          </p:nvPr>
        </p:nvSpPr>
        <p:spPr>
          <a:xfrm flipH="1">
            <a:off x="4369522" y="137381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</a:t>
            </a:r>
            <a:endParaRPr/>
          </a:p>
        </p:txBody>
      </p:sp>
      <p:sp>
        <p:nvSpPr>
          <p:cNvPr id="1393" name="Google Shape;1393;p27"/>
          <p:cNvSpPr txBox="1"/>
          <p:nvPr>
            <p:ph idx="4" type="subTitle"/>
          </p:nvPr>
        </p:nvSpPr>
        <p:spPr>
          <a:xfrm flipH="1">
            <a:off x="4204376" y="77097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P</a:t>
            </a:r>
            <a:r>
              <a:rPr lang="es-ES"/>
              <a:t>hotography</a:t>
            </a:r>
            <a:endParaRPr/>
          </a:p>
        </p:txBody>
      </p:sp>
      <p:sp>
        <p:nvSpPr>
          <p:cNvPr id="1394" name="Google Shape;1394;p27"/>
          <p:cNvSpPr txBox="1"/>
          <p:nvPr>
            <p:ph idx="5" type="subTitle"/>
          </p:nvPr>
        </p:nvSpPr>
        <p:spPr>
          <a:xfrm flipH="1">
            <a:off x="2961647" y="3031163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sp>
        <p:nvSpPr>
          <p:cNvPr id="1395" name="Google Shape;1395;p27"/>
          <p:cNvSpPr txBox="1"/>
          <p:nvPr>
            <p:ph idx="6" type="subTitle"/>
          </p:nvPr>
        </p:nvSpPr>
        <p:spPr>
          <a:xfrm flipH="1">
            <a:off x="2796501" y="2428325"/>
            <a:ext cx="17568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P</a:t>
            </a:r>
            <a:r>
              <a:rPr lang="es-ES"/>
              <a:t>rogramming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00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" name="Google Shape;1401;p28"/>
          <p:cNvSpPr txBox="1"/>
          <p:nvPr>
            <p:ph type="ctrTitle"/>
          </p:nvPr>
        </p:nvSpPr>
        <p:spPr>
          <a:xfrm flipH="1">
            <a:off x="821475" y="827975"/>
            <a:ext cx="12744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</a:t>
            </a:r>
            <a:r>
              <a:rPr lang="es-ES"/>
              <a:t>ur Clients</a:t>
            </a:r>
            <a:endParaRPr/>
          </a:p>
        </p:txBody>
      </p:sp>
      <p:sp>
        <p:nvSpPr>
          <p:cNvPr id="1402" name="Google Shape;1402;p28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</a:t>
            </a:r>
            <a:r>
              <a:rPr lang="es-ES"/>
              <a:t>ur Clients</a:t>
            </a:r>
            <a:endParaRPr/>
          </a:p>
        </p:txBody>
      </p:sp>
      <p:grpSp>
        <p:nvGrpSpPr>
          <p:cNvPr id="1403" name="Google Shape;1403;p28"/>
          <p:cNvGrpSpPr/>
          <p:nvPr/>
        </p:nvGrpSpPr>
        <p:grpSpPr>
          <a:xfrm>
            <a:off x="960300" y="1799738"/>
            <a:ext cx="508880" cy="322083"/>
            <a:chOff x="7113450" y="1799738"/>
            <a:chExt cx="508880" cy="322083"/>
          </a:xfrm>
        </p:grpSpPr>
        <p:sp>
          <p:nvSpPr>
            <p:cNvPr id="1404" name="Google Shape;1404;p28"/>
            <p:cNvSpPr/>
            <p:nvPr/>
          </p:nvSpPr>
          <p:spPr>
            <a:xfrm>
              <a:off x="7113450" y="1799738"/>
              <a:ext cx="508880" cy="322083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F8C1D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8"/>
            <p:cNvSpPr/>
            <p:nvPr/>
          </p:nvSpPr>
          <p:spPr>
            <a:xfrm>
              <a:off x="7237164" y="1850582"/>
              <a:ext cx="253439" cy="135954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6" name="Google Shape;1406;p28"/>
          <p:cNvSpPr txBox="1"/>
          <p:nvPr/>
        </p:nvSpPr>
        <p:spPr>
          <a:xfrm>
            <a:off x="2830316" y="2121825"/>
            <a:ext cx="1306200" cy="7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407" name="Google Shape;1407;p28"/>
          <p:cNvSpPr txBox="1"/>
          <p:nvPr/>
        </p:nvSpPr>
        <p:spPr>
          <a:xfrm>
            <a:off x="4741800" y="2121825"/>
            <a:ext cx="1325100" cy="7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</a:t>
            </a: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408" name="Google Shape;1408;p28"/>
          <p:cNvSpPr txBox="1"/>
          <p:nvPr/>
        </p:nvSpPr>
        <p:spPr>
          <a:xfrm>
            <a:off x="6672175" y="2121825"/>
            <a:ext cx="1306200" cy="7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</a:t>
            </a: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409" name="Google Shape;1409;p28"/>
          <p:cNvSpPr txBox="1"/>
          <p:nvPr/>
        </p:nvSpPr>
        <p:spPr>
          <a:xfrm>
            <a:off x="2830175" y="3735475"/>
            <a:ext cx="1306200" cy="89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</a:t>
            </a: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410" name="Google Shape;1410;p28"/>
          <p:cNvSpPr txBox="1"/>
          <p:nvPr/>
        </p:nvSpPr>
        <p:spPr>
          <a:xfrm>
            <a:off x="4741800" y="3735475"/>
            <a:ext cx="1325100" cy="89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</a:t>
            </a: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411" name="Google Shape;1411;p28"/>
          <p:cNvSpPr txBox="1"/>
          <p:nvPr/>
        </p:nvSpPr>
        <p:spPr>
          <a:xfrm>
            <a:off x="6672175" y="3735475"/>
            <a:ext cx="1306200" cy="89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Here y</a:t>
            </a:r>
            <a:r>
              <a:rPr lang="es-ES" sz="900">
                <a:solidFill>
                  <a:srgbClr val="FAC8D1"/>
                </a:solidFill>
                <a:latin typeface="Exo Thin"/>
                <a:ea typeface="Exo Thin"/>
                <a:cs typeface="Exo Thin"/>
                <a:sym typeface="Exo Thin"/>
              </a:rPr>
              <a:t>ou can talk about your client</a:t>
            </a:r>
            <a:endParaRPr sz="900">
              <a:solidFill>
                <a:srgbClr val="FAC8D1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grpSp>
        <p:nvGrpSpPr>
          <p:cNvPr id="1412" name="Google Shape;1412;p28"/>
          <p:cNvGrpSpPr/>
          <p:nvPr/>
        </p:nvGrpSpPr>
        <p:grpSpPr>
          <a:xfrm>
            <a:off x="2957675" y="1202725"/>
            <a:ext cx="4876554" cy="2642792"/>
            <a:chOff x="2957675" y="1202725"/>
            <a:chExt cx="4876554" cy="2642792"/>
          </a:xfrm>
        </p:grpSpPr>
        <p:sp>
          <p:nvSpPr>
            <p:cNvPr id="1413" name="Google Shape;1413;p28"/>
            <p:cNvSpPr/>
            <p:nvPr/>
          </p:nvSpPr>
          <p:spPr>
            <a:xfrm>
              <a:off x="2957675" y="1202725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8"/>
            <p:cNvSpPr/>
            <p:nvPr/>
          </p:nvSpPr>
          <p:spPr>
            <a:xfrm>
              <a:off x="4885204" y="1202725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8"/>
            <p:cNvSpPr/>
            <p:nvPr/>
          </p:nvSpPr>
          <p:spPr>
            <a:xfrm>
              <a:off x="2957675" y="2824017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8"/>
            <p:cNvSpPr/>
            <p:nvPr/>
          </p:nvSpPr>
          <p:spPr>
            <a:xfrm>
              <a:off x="4885204" y="2824017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8"/>
            <p:cNvSpPr/>
            <p:nvPr/>
          </p:nvSpPr>
          <p:spPr>
            <a:xfrm>
              <a:off x="6812729" y="1202725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8"/>
            <p:cNvSpPr/>
            <p:nvPr/>
          </p:nvSpPr>
          <p:spPr>
            <a:xfrm>
              <a:off x="6812729" y="2824017"/>
              <a:ext cx="1021500" cy="1021500"/>
            </a:xfrm>
            <a:prstGeom prst="ellipse">
              <a:avLst/>
            </a:pr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9" name="Google Shape;1419;p28"/>
            <p:cNvGrpSpPr/>
            <p:nvPr/>
          </p:nvGrpSpPr>
          <p:grpSpPr>
            <a:xfrm>
              <a:off x="3287211" y="1534199"/>
              <a:ext cx="4218767" cy="2000391"/>
              <a:chOff x="3287211" y="1534199"/>
              <a:chExt cx="4218767" cy="2000391"/>
            </a:xfrm>
          </p:grpSpPr>
          <p:grpSp>
            <p:nvGrpSpPr>
              <p:cNvPr id="1420" name="Google Shape;1420;p28"/>
              <p:cNvGrpSpPr/>
              <p:nvPr/>
            </p:nvGrpSpPr>
            <p:grpSpPr>
              <a:xfrm>
                <a:off x="5213457" y="1536534"/>
                <a:ext cx="365934" cy="363121"/>
                <a:chOff x="-48266125" y="1973375"/>
                <a:chExt cx="302450" cy="300125"/>
              </a:xfrm>
            </p:grpSpPr>
            <p:sp>
              <p:nvSpPr>
                <p:cNvPr id="1421" name="Google Shape;1421;p28"/>
                <p:cNvSpPr/>
                <p:nvPr/>
              </p:nvSpPr>
              <p:spPr>
                <a:xfrm>
                  <a:off x="-48212575" y="2045050"/>
                  <a:ext cx="122900" cy="123700"/>
                </a:xfrm>
                <a:custGeom>
                  <a:rect b="b" l="l" r="r" t="t"/>
                  <a:pathLst>
                    <a:path extrusionOk="0" h="4948" w="4916">
                      <a:moveTo>
                        <a:pt x="1765" y="662"/>
                      </a:moveTo>
                      <a:cubicBezTo>
                        <a:pt x="2237" y="662"/>
                        <a:pt x="2647" y="946"/>
                        <a:pt x="2741" y="1387"/>
                      </a:cubicBezTo>
                      <a:lnTo>
                        <a:pt x="1765" y="1387"/>
                      </a:lnTo>
                      <a:cubicBezTo>
                        <a:pt x="1576" y="1387"/>
                        <a:pt x="1418" y="1545"/>
                        <a:pt x="1418" y="1734"/>
                      </a:cubicBezTo>
                      <a:lnTo>
                        <a:pt x="1418" y="2710"/>
                      </a:lnTo>
                      <a:cubicBezTo>
                        <a:pt x="1009" y="2584"/>
                        <a:pt x="725" y="2206"/>
                        <a:pt x="725" y="1734"/>
                      </a:cubicBezTo>
                      <a:cubicBezTo>
                        <a:pt x="725" y="1135"/>
                        <a:pt x="1166" y="662"/>
                        <a:pt x="1765" y="662"/>
                      </a:cubicBezTo>
                      <a:close/>
                      <a:moveTo>
                        <a:pt x="2741" y="2080"/>
                      </a:moveTo>
                      <a:cubicBezTo>
                        <a:pt x="2647" y="2395"/>
                        <a:pt x="2395" y="2616"/>
                        <a:pt x="2111" y="2710"/>
                      </a:cubicBezTo>
                      <a:lnTo>
                        <a:pt x="2111" y="2080"/>
                      </a:lnTo>
                      <a:close/>
                      <a:moveTo>
                        <a:pt x="4254" y="2080"/>
                      </a:moveTo>
                      <a:lnTo>
                        <a:pt x="4254" y="4191"/>
                      </a:lnTo>
                      <a:lnTo>
                        <a:pt x="2143" y="4191"/>
                      </a:lnTo>
                      <a:lnTo>
                        <a:pt x="2143" y="3466"/>
                      </a:lnTo>
                      <a:cubicBezTo>
                        <a:pt x="2804" y="3309"/>
                        <a:pt x="3340" y="2805"/>
                        <a:pt x="3497" y="2080"/>
                      </a:cubicBezTo>
                      <a:close/>
                      <a:moveTo>
                        <a:pt x="1765" y="1"/>
                      </a:moveTo>
                      <a:cubicBezTo>
                        <a:pt x="788" y="1"/>
                        <a:pt x="0" y="788"/>
                        <a:pt x="0" y="1765"/>
                      </a:cubicBezTo>
                      <a:cubicBezTo>
                        <a:pt x="0" y="2616"/>
                        <a:pt x="599" y="3340"/>
                        <a:pt x="1418" y="3498"/>
                      </a:cubicBezTo>
                      <a:lnTo>
                        <a:pt x="1418" y="4601"/>
                      </a:lnTo>
                      <a:cubicBezTo>
                        <a:pt x="1418" y="4790"/>
                        <a:pt x="1576" y="4947"/>
                        <a:pt x="1765" y="4947"/>
                      </a:cubicBezTo>
                      <a:lnTo>
                        <a:pt x="4569" y="4947"/>
                      </a:lnTo>
                      <a:cubicBezTo>
                        <a:pt x="4758" y="4947"/>
                        <a:pt x="4915" y="4790"/>
                        <a:pt x="4915" y="4601"/>
                      </a:cubicBezTo>
                      <a:lnTo>
                        <a:pt x="4915" y="1797"/>
                      </a:lnTo>
                      <a:cubicBezTo>
                        <a:pt x="4915" y="1576"/>
                        <a:pt x="4758" y="1419"/>
                        <a:pt x="4600" y="1419"/>
                      </a:cubicBezTo>
                      <a:lnTo>
                        <a:pt x="3497" y="1419"/>
                      </a:lnTo>
                      <a:cubicBezTo>
                        <a:pt x="3340" y="631"/>
                        <a:pt x="2647" y="1"/>
                        <a:pt x="1765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22" name="Google Shape;1422;p28"/>
                <p:cNvSpPr/>
                <p:nvPr/>
              </p:nvSpPr>
              <p:spPr>
                <a:xfrm>
                  <a:off x="-48266125" y="1973375"/>
                  <a:ext cx="230000" cy="300125"/>
                </a:xfrm>
                <a:custGeom>
                  <a:rect b="b" l="l" r="r" t="t"/>
                  <a:pathLst>
                    <a:path extrusionOk="0" h="12005" w="9200">
                      <a:moveTo>
                        <a:pt x="7057" y="1198"/>
                      </a:moveTo>
                      <a:lnTo>
                        <a:pt x="7971" y="2112"/>
                      </a:lnTo>
                      <a:lnTo>
                        <a:pt x="7057" y="2112"/>
                      </a:lnTo>
                      <a:lnTo>
                        <a:pt x="7057" y="1198"/>
                      </a:lnTo>
                      <a:close/>
                      <a:moveTo>
                        <a:pt x="6396" y="694"/>
                      </a:moveTo>
                      <a:lnTo>
                        <a:pt x="6396" y="2458"/>
                      </a:lnTo>
                      <a:cubicBezTo>
                        <a:pt x="6396" y="2679"/>
                        <a:pt x="6553" y="2836"/>
                        <a:pt x="6742" y="2836"/>
                      </a:cubicBezTo>
                      <a:lnTo>
                        <a:pt x="8506" y="2836"/>
                      </a:lnTo>
                      <a:lnTo>
                        <a:pt x="8506" y="11280"/>
                      </a:lnTo>
                      <a:lnTo>
                        <a:pt x="756" y="11280"/>
                      </a:lnTo>
                      <a:lnTo>
                        <a:pt x="756" y="694"/>
                      </a:lnTo>
                      <a:close/>
                      <a:moveTo>
                        <a:pt x="378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lnTo>
                        <a:pt x="0" y="11658"/>
                      </a:lnTo>
                      <a:cubicBezTo>
                        <a:pt x="0" y="11847"/>
                        <a:pt x="158" y="12004"/>
                        <a:pt x="378" y="12004"/>
                      </a:cubicBezTo>
                      <a:lnTo>
                        <a:pt x="8790" y="12004"/>
                      </a:lnTo>
                      <a:cubicBezTo>
                        <a:pt x="8979" y="12004"/>
                        <a:pt x="9136" y="11847"/>
                        <a:pt x="9136" y="11658"/>
                      </a:cubicBezTo>
                      <a:lnTo>
                        <a:pt x="9136" y="2458"/>
                      </a:lnTo>
                      <a:cubicBezTo>
                        <a:pt x="9199" y="2395"/>
                        <a:pt x="9168" y="2301"/>
                        <a:pt x="9073" y="2238"/>
                      </a:cubicBezTo>
                      <a:lnTo>
                        <a:pt x="6931" y="95"/>
                      </a:lnTo>
                      <a:cubicBezTo>
                        <a:pt x="6868" y="32"/>
                        <a:pt x="6805" y="1"/>
                        <a:pt x="6711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23" name="Google Shape;1423;p28"/>
                <p:cNvSpPr/>
                <p:nvPr/>
              </p:nvSpPr>
              <p:spPr>
                <a:xfrm>
                  <a:off x="-48018025" y="1991500"/>
                  <a:ext cx="54350" cy="282000"/>
                </a:xfrm>
                <a:custGeom>
                  <a:rect b="b" l="l" r="r" t="t"/>
                  <a:pathLst>
                    <a:path extrusionOk="0" h="11280" w="2174">
                      <a:moveTo>
                        <a:pt x="1071" y="1481"/>
                      </a:moveTo>
                      <a:lnTo>
                        <a:pt x="1260" y="2111"/>
                      </a:lnTo>
                      <a:lnTo>
                        <a:pt x="851" y="2111"/>
                      </a:lnTo>
                      <a:lnTo>
                        <a:pt x="1071" y="1481"/>
                      </a:lnTo>
                      <a:close/>
                      <a:moveTo>
                        <a:pt x="1418" y="2836"/>
                      </a:moveTo>
                      <a:lnTo>
                        <a:pt x="1418" y="7247"/>
                      </a:lnTo>
                      <a:lnTo>
                        <a:pt x="725" y="7247"/>
                      </a:lnTo>
                      <a:lnTo>
                        <a:pt x="725" y="2836"/>
                      </a:lnTo>
                      <a:close/>
                      <a:moveTo>
                        <a:pt x="1418" y="7971"/>
                      </a:moveTo>
                      <a:lnTo>
                        <a:pt x="1418" y="8664"/>
                      </a:lnTo>
                      <a:lnTo>
                        <a:pt x="725" y="8664"/>
                      </a:lnTo>
                      <a:lnTo>
                        <a:pt x="725" y="7971"/>
                      </a:lnTo>
                      <a:close/>
                      <a:moveTo>
                        <a:pt x="1449" y="9357"/>
                      </a:moveTo>
                      <a:lnTo>
                        <a:pt x="1449" y="10208"/>
                      </a:lnTo>
                      <a:cubicBezTo>
                        <a:pt x="1418" y="10397"/>
                        <a:pt x="1260" y="10555"/>
                        <a:pt x="1071" y="10555"/>
                      </a:cubicBezTo>
                      <a:cubicBezTo>
                        <a:pt x="882" y="10555"/>
                        <a:pt x="725" y="10397"/>
                        <a:pt x="725" y="10208"/>
                      </a:cubicBezTo>
                      <a:lnTo>
                        <a:pt x="725" y="9357"/>
                      </a:lnTo>
                      <a:close/>
                      <a:moveTo>
                        <a:pt x="1071" y="0"/>
                      </a:moveTo>
                      <a:cubicBezTo>
                        <a:pt x="945" y="0"/>
                        <a:pt x="788" y="95"/>
                        <a:pt x="756" y="253"/>
                      </a:cubicBezTo>
                      <a:cubicBezTo>
                        <a:pt x="0" y="2489"/>
                        <a:pt x="63" y="2363"/>
                        <a:pt x="63" y="2458"/>
                      </a:cubicBezTo>
                      <a:lnTo>
                        <a:pt x="63" y="10208"/>
                      </a:lnTo>
                      <a:cubicBezTo>
                        <a:pt x="63" y="10807"/>
                        <a:pt x="536" y="11279"/>
                        <a:pt x="1103" y="11279"/>
                      </a:cubicBezTo>
                      <a:cubicBezTo>
                        <a:pt x="1701" y="11279"/>
                        <a:pt x="2174" y="10807"/>
                        <a:pt x="2174" y="10208"/>
                      </a:cubicBezTo>
                      <a:lnTo>
                        <a:pt x="2111" y="2458"/>
                      </a:lnTo>
                      <a:lnTo>
                        <a:pt x="2111" y="2458"/>
                      </a:lnTo>
                      <a:cubicBezTo>
                        <a:pt x="2121" y="2468"/>
                        <a:pt x="2128" y="2472"/>
                        <a:pt x="2132" y="2472"/>
                      </a:cubicBezTo>
                      <a:cubicBezTo>
                        <a:pt x="2139" y="2472"/>
                        <a:pt x="2132" y="2458"/>
                        <a:pt x="2111" y="2458"/>
                      </a:cubicBezTo>
                      <a:lnTo>
                        <a:pt x="2111" y="2458"/>
                      </a:lnTo>
                      <a:lnTo>
                        <a:pt x="2111" y="2458"/>
                      </a:lnTo>
                      <a:cubicBezTo>
                        <a:pt x="2111" y="2363"/>
                        <a:pt x="2142" y="2584"/>
                        <a:pt x="1386" y="253"/>
                      </a:cubicBezTo>
                      <a:cubicBezTo>
                        <a:pt x="1355" y="95"/>
                        <a:pt x="1197" y="0"/>
                        <a:pt x="107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24" name="Google Shape;1424;p28"/>
                <p:cNvSpPr/>
                <p:nvPr/>
              </p:nvSpPr>
              <p:spPr>
                <a:xfrm>
                  <a:off x="-48211800" y="2221475"/>
                  <a:ext cx="122900" cy="17350"/>
                </a:xfrm>
                <a:custGeom>
                  <a:rect b="b" l="l" r="r" t="t"/>
                  <a:pathLst>
                    <a:path extrusionOk="0" h="694" w="4916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7" y="694"/>
                      </a:cubicBezTo>
                      <a:lnTo>
                        <a:pt x="4569" y="694"/>
                      </a:lnTo>
                      <a:cubicBezTo>
                        <a:pt x="4758" y="694"/>
                        <a:pt x="4916" y="536"/>
                        <a:pt x="4916" y="347"/>
                      </a:cubicBezTo>
                      <a:cubicBezTo>
                        <a:pt x="4884" y="158"/>
                        <a:pt x="4727" y="1"/>
                        <a:pt x="4569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25" name="Google Shape;1425;p28"/>
                <p:cNvSpPr/>
                <p:nvPr/>
              </p:nvSpPr>
              <p:spPr>
                <a:xfrm>
                  <a:off x="-48211800" y="2185250"/>
                  <a:ext cx="87450" cy="18150"/>
                </a:xfrm>
                <a:custGeom>
                  <a:rect b="b" l="l" r="r" t="t"/>
                  <a:pathLst>
                    <a:path extrusionOk="0" h="726" w="3498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lnTo>
                        <a:pt x="3151" y="725"/>
                      </a:lnTo>
                      <a:cubicBezTo>
                        <a:pt x="3372" y="725"/>
                        <a:pt x="3498" y="568"/>
                        <a:pt x="3498" y="379"/>
                      </a:cubicBezTo>
                      <a:cubicBezTo>
                        <a:pt x="3498" y="158"/>
                        <a:pt x="3372" y="1"/>
                        <a:pt x="3151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26" name="Google Shape;1426;p28"/>
                <p:cNvSpPr/>
                <p:nvPr/>
              </p:nvSpPr>
              <p:spPr>
                <a:xfrm>
                  <a:off x="-48106250" y="2185250"/>
                  <a:ext cx="17350" cy="18150"/>
                </a:xfrm>
                <a:custGeom>
                  <a:rect b="b" l="l" r="r" t="t"/>
                  <a:pathLst>
                    <a:path extrusionOk="0" h="726" w="694">
                      <a:moveTo>
                        <a:pt x="347" y="1"/>
                      </a:moveTo>
                      <a:cubicBezTo>
                        <a:pt x="158" y="1"/>
                        <a:pt x="1" y="190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cubicBezTo>
                        <a:pt x="536" y="725"/>
                        <a:pt x="694" y="568"/>
                        <a:pt x="694" y="379"/>
                      </a:cubicBezTo>
                      <a:cubicBezTo>
                        <a:pt x="694" y="190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</p:grpSp>
          <p:sp>
            <p:nvSpPr>
              <p:cNvPr id="1427" name="Google Shape;1427;p28"/>
              <p:cNvSpPr/>
              <p:nvPr/>
            </p:nvSpPr>
            <p:spPr>
              <a:xfrm>
                <a:off x="3287211" y="3171499"/>
                <a:ext cx="364059" cy="363091"/>
              </a:xfrm>
              <a:custGeom>
                <a:rect b="b" l="l" r="r" t="t"/>
                <a:pathLst>
                  <a:path extrusionOk="0" h="12004" w="12036">
                    <a:moveTo>
                      <a:pt x="1450" y="693"/>
                    </a:moveTo>
                    <a:lnTo>
                      <a:pt x="1450" y="1418"/>
                    </a:lnTo>
                    <a:lnTo>
                      <a:pt x="756" y="1418"/>
                    </a:lnTo>
                    <a:lnTo>
                      <a:pt x="756" y="693"/>
                    </a:lnTo>
                    <a:close/>
                    <a:moveTo>
                      <a:pt x="11342" y="693"/>
                    </a:moveTo>
                    <a:lnTo>
                      <a:pt x="11342" y="1418"/>
                    </a:lnTo>
                    <a:lnTo>
                      <a:pt x="10618" y="1418"/>
                    </a:lnTo>
                    <a:lnTo>
                      <a:pt x="10618" y="693"/>
                    </a:lnTo>
                    <a:close/>
                    <a:moveTo>
                      <a:pt x="6049" y="4191"/>
                    </a:moveTo>
                    <a:cubicBezTo>
                      <a:pt x="6270" y="4191"/>
                      <a:pt x="6427" y="4380"/>
                      <a:pt x="6427" y="4569"/>
                    </a:cubicBezTo>
                    <a:cubicBezTo>
                      <a:pt x="6427" y="4758"/>
                      <a:pt x="6270" y="4915"/>
                      <a:pt x="6049" y="4915"/>
                    </a:cubicBezTo>
                    <a:cubicBezTo>
                      <a:pt x="5860" y="4915"/>
                      <a:pt x="5703" y="4758"/>
                      <a:pt x="5703" y="4569"/>
                    </a:cubicBezTo>
                    <a:cubicBezTo>
                      <a:pt x="5703" y="4380"/>
                      <a:pt x="5860" y="4191"/>
                      <a:pt x="6049" y="4191"/>
                    </a:cubicBezTo>
                    <a:close/>
                    <a:moveTo>
                      <a:pt x="6081" y="1040"/>
                    </a:moveTo>
                    <a:cubicBezTo>
                      <a:pt x="6144" y="1166"/>
                      <a:pt x="8381" y="5167"/>
                      <a:pt x="8475" y="5262"/>
                    </a:cubicBezTo>
                    <a:lnTo>
                      <a:pt x="7278" y="7026"/>
                    </a:lnTo>
                    <a:lnTo>
                      <a:pt x="6427" y="7026"/>
                    </a:lnTo>
                    <a:lnTo>
                      <a:pt x="6427" y="5577"/>
                    </a:lnTo>
                    <a:cubicBezTo>
                      <a:pt x="6805" y="5419"/>
                      <a:pt x="7120" y="5041"/>
                      <a:pt x="7120" y="4600"/>
                    </a:cubicBezTo>
                    <a:cubicBezTo>
                      <a:pt x="7120" y="4001"/>
                      <a:pt x="6648" y="3529"/>
                      <a:pt x="6081" y="3529"/>
                    </a:cubicBezTo>
                    <a:cubicBezTo>
                      <a:pt x="5482" y="3529"/>
                      <a:pt x="5010" y="4001"/>
                      <a:pt x="5010" y="4600"/>
                    </a:cubicBezTo>
                    <a:cubicBezTo>
                      <a:pt x="5010" y="5073"/>
                      <a:pt x="5293" y="5451"/>
                      <a:pt x="5703" y="5577"/>
                    </a:cubicBezTo>
                    <a:lnTo>
                      <a:pt x="5703" y="7026"/>
                    </a:lnTo>
                    <a:lnTo>
                      <a:pt x="4852" y="7026"/>
                    </a:lnTo>
                    <a:lnTo>
                      <a:pt x="3655" y="5262"/>
                    </a:lnTo>
                    <a:cubicBezTo>
                      <a:pt x="3749" y="5167"/>
                      <a:pt x="5986" y="1166"/>
                      <a:pt x="6081" y="1040"/>
                    </a:cubicBezTo>
                    <a:close/>
                    <a:moveTo>
                      <a:pt x="3812" y="3529"/>
                    </a:moveTo>
                    <a:lnTo>
                      <a:pt x="2899" y="5104"/>
                    </a:lnTo>
                    <a:cubicBezTo>
                      <a:pt x="2836" y="5230"/>
                      <a:pt x="2836" y="5388"/>
                      <a:pt x="2899" y="5451"/>
                    </a:cubicBezTo>
                    <a:lnTo>
                      <a:pt x="4064" y="7215"/>
                    </a:lnTo>
                    <a:cubicBezTo>
                      <a:pt x="3749" y="7404"/>
                      <a:pt x="3529" y="7719"/>
                      <a:pt x="3529" y="8097"/>
                    </a:cubicBezTo>
                    <a:lnTo>
                      <a:pt x="3529" y="8475"/>
                    </a:lnTo>
                    <a:lnTo>
                      <a:pt x="693" y="8475"/>
                    </a:lnTo>
                    <a:lnTo>
                      <a:pt x="693" y="3907"/>
                    </a:lnTo>
                    <a:cubicBezTo>
                      <a:pt x="788" y="3686"/>
                      <a:pt x="945" y="3529"/>
                      <a:pt x="1103" y="3529"/>
                    </a:cubicBezTo>
                    <a:close/>
                    <a:moveTo>
                      <a:pt x="7436" y="7751"/>
                    </a:moveTo>
                    <a:cubicBezTo>
                      <a:pt x="7625" y="7751"/>
                      <a:pt x="7782" y="7908"/>
                      <a:pt x="7782" y="8097"/>
                    </a:cubicBezTo>
                    <a:lnTo>
                      <a:pt x="7782" y="8475"/>
                    </a:lnTo>
                    <a:lnTo>
                      <a:pt x="4285" y="8475"/>
                    </a:lnTo>
                    <a:lnTo>
                      <a:pt x="4285" y="8097"/>
                    </a:lnTo>
                    <a:cubicBezTo>
                      <a:pt x="4285" y="7908"/>
                      <a:pt x="4443" y="7751"/>
                      <a:pt x="4632" y="7751"/>
                    </a:cubicBezTo>
                    <a:close/>
                    <a:moveTo>
                      <a:pt x="10996" y="3529"/>
                    </a:moveTo>
                    <a:cubicBezTo>
                      <a:pt x="11185" y="3529"/>
                      <a:pt x="11342" y="3686"/>
                      <a:pt x="11342" y="3907"/>
                    </a:cubicBezTo>
                    <a:lnTo>
                      <a:pt x="11342" y="8475"/>
                    </a:lnTo>
                    <a:lnTo>
                      <a:pt x="8507" y="8475"/>
                    </a:lnTo>
                    <a:lnTo>
                      <a:pt x="8507" y="8097"/>
                    </a:lnTo>
                    <a:cubicBezTo>
                      <a:pt x="8507" y="7719"/>
                      <a:pt x="8318" y="7404"/>
                      <a:pt x="8003" y="7215"/>
                    </a:cubicBezTo>
                    <a:lnTo>
                      <a:pt x="9137" y="5451"/>
                    </a:lnTo>
                    <a:cubicBezTo>
                      <a:pt x="9200" y="5356"/>
                      <a:pt x="9200" y="5230"/>
                      <a:pt x="9137" y="5104"/>
                    </a:cubicBezTo>
                    <a:lnTo>
                      <a:pt x="8223" y="3529"/>
                    </a:lnTo>
                    <a:close/>
                    <a:moveTo>
                      <a:pt x="11342" y="9137"/>
                    </a:moveTo>
                    <a:lnTo>
                      <a:pt x="11342" y="9483"/>
                    </a:lnTo>
                    <a:cubicBezTo>
                      <a:pt x="11342" y="9672"/>
                      <a:pt x="11185" y="9830"/>
                      <a:pt x="10996" y="9830"/>
                    </a:cubicBezTo>
                    <a:lnTo>
                      <a:pt x="1103" y="9830"/>
                    </a:lnTo>
                    <a:cubicBezTo>
                      <a:pt x="914" y="9830"/>
                      <a:pt x="756" y="9672"/>
                      <a:pt x="756" y="9483"/>
                    </a:cubicBezTo>
                    <a:lnTo>
                      <a:pt x="756" y="9137"/>
                    </a:lnTo>
                    <a:close/>
                    <a:moveTo>
                      <a:pt x="6427" y="10554"/>
                    </a:moveTo>
                    <a:lnTo>
                      <a:pt x="6427" y="11248"/>
                    </a:lnTo>
                    <a:lnTo>
                      <a:pt x="5703" y="11248"/>
                    </a:lnTo>
                    <a:lnTo>
                      <a:pt x="5703" y="10554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65"/>
                    </a:lnTo>
                    <a:cubicBezTo>
                      <a:pt x="0" y="1954"/>
                      <a:pt x="158" y="2111"/>
                      <a:pt x="347" y="2111"/>
                    </a:cubicBezTo>
                    <a:lnTo>
                      <a:pt x="1765" y="2111"/>
                    </a:lnTo>
                    <a:cubicBezTo>
                      <a:pt x="1954" y="2111"/>
                      <a:pt x="2111" y="1954"/>
                      <a:pt x="2111" y="1765"/>
                    </a:cubicBezTo>
                    <a:lnTo>
                      <a:pt x="2111" y="1418"/>
                    </a:lnTo>
                    <a:lnTo>
                      <a:pt x="5010" y="1418"/>
                    </a:lnTo>
                    <a:lnTo>
                      <a:pt x="4159" y="2836"/>
                    </a:lnTo>
                    <a:lnTo>
                      <a:pt x="1072" y="2836"/>
                    </a:lnTo>
                    <a:cubicBezTo>
                      <a:pt x="473" y="2836"/>
                      <a:pt x="0" y="3308"/>
                      <a:pt x="0" y="3907"/>
                    </a:cubicBezTo>
                    <a:lnTo>
                      <a:pt x="0" y="9515"/>
                    </a:lnTo>
                    <a:cubicBezTo>
                      <a:pt x="0" y="10113"/>
                      <a:pt x="473" y="10586"/>
                      <a:pt x="1072" y="10586"/>
                    </a:cubicBezTo>
                    <a:lnTo>
                      <a:pt x="4947" y="10586"/>
                    </a:lnTo>
                    <a:lnTo>
                      <a:pt x="4947" y="11311"/>
                    </a:lnTo>
                    <a:lnTo>
                      <a:pt x="3907" y="11311"/>
                    </a:lnTo>
                    <a:cubicBezTo>
                      <a:pt x="3686" y="11311"/>
                      <a:pt x="3529" y="11468"/>
                      <a:pt x="3529" y="11657"/>
                    </a:cubicBezTo>
                    <a:cubicBezTo>
                      <a:pt x="3529" y="11846"/>
                      <a:pt x="3686" y="12004"/>
                      <a:pt x="3907" y="12004"/>
                    </a:cubicBezTo>
                    <a:lnTo>
                      <a:pt x="8097" y="12004"/>
                    </a:lnTo>
                    <a:cubicBezTo>
                      <a:pt x="8318" y="12004"/>
                      <a:pt x="8475" y="11846"/>
                      <a:pt x="8475" y="11657"/>
                    </a:cubicBezTo>
                    <a:cubicBezTo>
                      <a:pt x="8475" y="11468"/>
                      <a:pt x="8318" y="11311"/>
                      <a:pt x="8097" y="11311"/>
                    </a:cubicBezTo>
                    <a:lnTo>
                      <a:pt x="7057" y="11311"/>
                    </a:lnTo>
                    <a:lnTo>
                      <a:pt x="7057" y="10586"/>
                    </a:lnTo>
                    <a:lnTo>
                      <a:pt x="10933" y="10586"/>
                    </a:lnTo>
                    <a:cubicBezTo>
                      <a:pt x="11531" y="10586"/>
                      <a:pt x="12004" y="10113"/>
                      <a:pt x="12004" y="9515"/>
                    </a:cubicBezTo>
                    <a:lnTo>
                      <a:pt x="12004" y="3907"/>
                    </a:lnTo>
                    <a:cubicBezTo>
                      <a:pt x="12035" y="3308"/>
                      <a:pt x="11563" y="2836"/>
                      <a:pt x="10996" y="2836"/>
                    </a:cubicBezTo>
                    <a:lnTo>
                      <a:pt x="7877" y="2836"/>
                    </a:lnTo>
                    <a:lnTo>
                      <a:pt x="7057" y="1418"/>
                    </a:lnTo>
                    <a:lnTo>
                      <a:pt x="9924" y="1418"/>
                    </a:lnTo>
                    <a:lnTo>
                      <a:pt x="9924" y="1765"/>
                    </a:lnTo>
                    <a:cubicBezTo>
                      <a:pt x="9924" y="1954"/>
                      <a:pt x="10082" y="2111"/>
                      <a:pt x="10271" y="2111"/>
                    </a:cubicBezTo>
                    <a:lnTo>
                      <a:pt x="11689" y="2111"/>
                    </a:lnTo>
                    <a:cubicBezTo>
                      <a:pt x="11878" y="2111"/>
                      <a:pt x="12035" y="1954"/>
                      <a:pt x="12035" y="1765"/>
                    </a:cubicBezTo>
                    <a:lnTo>
                      <a:pt x="12035" y="347"/>
                    </a:lnTo>
                    <a:cubicBezTo>
                      <a:pt x="12035" y="158"/>
                      <a:pt x="11878" y="0"/>
                      <a:pt x="11689" y="0"/>
                    </a:cubicBezTo>
                    <a:lnTo>
                      <a:pt x="10271" y="0"/>
                    </a:lnTo>
                    <a:cubicBezTo>
                      <a:pt x="10082" y="0"/>
                      <a:pt x="9924" y="158"/>
                      <a:pt x="9924" y="347"/>
                    </a:cubicBezTo>
                    <a:lnTo>
                      <a:pt x="9924" y="693"/>
                    </a:lnTo>
                    <a:lnTo>
                      <a:pt x="6648" y="693"/>
                    </a:lnTo>
                    <a:lnTo>
                      <a:pt x="6333" y="189"/>
                    </a:lnTo>
                    <a:cubicBezTo>
                      <a:pt x="6270" y="63"/>
                      <a:pt x="6144" y="0"/>
                      <a:pt x="6018" y="0"/>
                    </a:cubicBezTo>
                    <a:cubicBezTo>
                      <a:pt x="5892" y="0"/>
                      <a:pt x="5797" y="63"/>
                      <a:pt x="5703" y="189"/>
                    </a:cubicBezTo>
                    <a:lnTo>
                      <a:pt x="5388" y="693"/>
                    </a:lnTo>
                    <a:lnTo>
                      <a:pt x="2111" y="693"/>
                    </a:lnTo>
                    <a:lnTo>
                      <a:pt x="2111" y="347"/>
                    </a:lnTo>
                    <a:cubicBezTo>
                      <a:pt x="2111" y="158"/>
                      <a:pt x="1954" y="0"/>
                      <a:pt x="1765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AC8D1"/>
                  </a:solidFill>
                </a:endParaRPr>
              </a:p>
            </p:txBody>
          </p:sp>
          <p:grpSp>
            <p:nvGrpSpPr>
              <p:cNvPr id="1428" name="Google Shape;1428;p28"/>
              <p:cNvGrpSpPr/>
              <p:nvPr/>
            </p:nvGrpSpPr>
            <p:grpSpPr>
              <a:xfrm>
                <a:off x="5214821" y="3193391"/>
                <a:ext cx="363121" cy="319262"/>
                <a:chOff x="-45664625" y="2352225"/>
                <a:chExt cx="300125" cy="263875"/>
              </a:xfrm>
            </p:grpSpPr>
            <p:sp>
              <p:nvSpPr>
                <p:cNvPr id="1429" name="Google Shape;1429;p28"/>
                <p:cNvSpPr/>
                <p:nvPr/>
              </p:nvSpPr>
              <p:spPr>
                <a:xfrm>
                  <a:off x="-45664625" y="2352225"/>
                  <a:ext cx="300125" cy="263875"/>
                </a:xfrm>
                <a:custGeom>
                  <a:rect b="b" l="l" r="r" t="t"/>
                  <a:pathLst>
                    <a:path extrusionOk="0" h="10555" w="12005">
                      <a:moveTo>
                        <a:pt x="10965" y="694"/>
                      </a:moveTo>
                      <a:cubicBezTo>
                        <a:pt x="11154" y="694"/>
                        <a:pt x="11311" y="851"/>
                        <a:pt x="11311" y="1072"/>
                      </a:cubicBezTo>
                      <a:lnTo>
                        <a:pt x="11311" y="2836"/>
                      </a:lnTo>
                      <a:lnTo>
                        <a:pt x="726" y="2836"/>
                      </a:lnTo>
                      <a:lnTo>
                        <a:pt x="726" y="1072"/>
                      </a:lnTo>
                      <a:cubicBezTo>
                        <a:pt x="694" y="851"/>
                        <a:pt x="852" y="694"/>
                        <a:pt x="1072" y="694"/>
                      </a:cubicBezTo>
                      <a:close/>
                      <a:moveTo>
                        <a:pt x="11311" y="3498"/>
                      </a:moveTo>
                      <a:lnTo>
                        <a:pt x="11311" y="9484"/>
                      </a:lnTo>
                      <a:cubicBezTo>
                        <a:pt x="11311" y="9673"/>
                        <a:pt x="11154" y="9830"/>
                        <a:pt x="10933" y="9830"/>
                      </a:cubicBezTo>
                      <a:lnTo>
                        <a:pt x="1072" y="9830"/>
                      </a:lnTo>
                      <a:cubicBezTo>
                        <a:pt x="852" y="9830"/>
                        <a:pt x="694" y="9673"/>
                        <a:pt x="694" y="9484"/>
                      </a:cubicBezTo>
                      <a:lnTo>
                        <a:pt x="694" y="3498"/>
                      </a:lnTo>
                      <a:close/>
                      <a:moveTo>
                        <a:pt x="1072" y="1"/>
                      </a:moveTo>
                      <a:cubicBezTo>
                        <a:pt x="473" y="1"/>
                        <a:pt x="1" y="473"/>
                        <a:pt x="1" y="1040"/>
                      </a:cubicBezTo>
                      <a:lnTo>
                        <a:pt x="1" y="9484"/>
                      </a:lnTo>
                      <a:cubicBezTo>
                        <a:pt x="1" y="10082"/>
                        <a:pt x="473" y="10555"/>
                        <a:pt x="1072" y="10555"/>
                      </a:cubicBezTo>
                      <a:lnTo>
                        <a:pt x="10933" y="10555"/>
                      </a:lnTo>
                      <a:cubicBezTo>
                        <a:pt x="11532" y="10555"/>
                        <a:pt x="12004" y="10082"/>
                        <a:pt x="12004" y="9484"/>
                      </a:cubicBezTo>
                      <a:lnTo>
                        <a:pt x="12004" y="1040"/>
                      </a:lnTo>
                      <a:cubicBezTo>
                        <a:pt x="11973" y="473"/>
                        <a:pt x="11500" y="1"/>
                        <a:pt x="10933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0" name="Google Shape;1430;p28"/>
                <p:cNvSpPr/>
                <p:nvPr/>
              </p:nvSpPr>
              <p:spPr>
                <a:xfrm>
                  <a:off x="-45612625" y="2475100"/>
                  <a:ext cx="55150" cy="88225"/>
                </a:xfrm>
                <a:custGeom>
                  <a:rect b="b" l="l" r="r" t="t"/>
                  <a:pathLst>
                    <a:path extrusionOk="0" h="3529" w="2206">
                      <a:moveTo>
                        <a:pt x="1808" y="0"/>
                      </a:moveTo>
                      <a:cubicBezTo>
                        <a:pt x="1717" y="0"/>
                        <a:pt x="1623" y="32"/>
                        <a:pt x="1544" y="95"/>
                      </a:cubicBezTo>
                      <a:lnTo>
                        <a:pt x="126" y="1513"/>
                      </a:lnTo>
                      <a:cubicBezTo>
                        <a:pt x="0" y="1607"/>
                        <a:pt x="0" y="1859"/>
                        <a:pt x="126" y="2017"/>
                      </a:cubicBezTo>
                      <a:lnTo>
                        <a:pt x="1544" y="3434"/>
                      </a:lnTo>
                      <a:cubicBezTo>
                        <a:pt x="1607" y="3497"/>
                        <a:pt x="1694" y="3529"/>
                        <a:pt x="1784" y="3529"/>
                      </a:cubicBezTo>
                      <a:cubicBezTo>
                        <a:pt x="1875" y="3529"/>
                        <a:pt x="1969" y="3497"/>
                        <a:pt x="2048" y="3434"/>
                      </a:cubicBezTo>
                      <a:cubicBezTo>
                        <a:pt x="2174" y="3308"/>
                        <a:pt x="2174" y="3088"/>
                        <a:pt x="2048" y="2930"/>
                      </a:cubicBezTo>
                      <a:lnTo>
                        <a:pt x="914" y="1765"/>
                      </a:lnTo>
                      <a:lnTo>
                        <a:pt x="2048" y="631"/>
                      </a:lnTo>
                      <a:cubicBezTo>
                        <a:pt x="2206" y="473"/>
                        <a:pt x="2206" y="252"/>
                        <a:pt x="2048" y="95"/>
                      </a:cubicBezTo>
                      <a:cubicBezTo>
                        <a:pt x="1985" y="32"/>
                        <a:pt x="1898" y="0"/>
                        <a:pt x="1808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1" name="Google Shape;1431;p28"/>
                <p:cNvSpPr/>
                <p:nvPr/>
              </p:nvSpPr>
              <p:spPr>
                <a:xfrm>
                  <a:off x="-45471650" y="2475100"/>
                  <a:ext cx="54375" cy="86850"/>
                </a:xfrm>
                <a:custGeom>
                  <a:rect b="b" l="l" r="r" t="t"/>
                  <a:pathLst>
                    <a:path extrusionOk="0" h="3474" w="2175">
                      <a:moveTo>
                        <a:pt x="391" y="0"/>
                      </a:moveTo>
                      <a:cubicBezTo>
                        <a:pt x="300" y="0"/>
                        <a:pt x="205" y="32"/>
                        <a:pt x="127" y="95"/>
                      </a:cubicBezTo>
                      <a:cubicBezTo>
                        <a:pt x="1" y="189"/>
                        <a:pt x="1" y="441"/>
                        <a:pt x="127" y="599"/>
                      </a:cubicBezTo>
                      <a:lnTo>
                        <a:pt x="1261" y="1733"/>
                      </a:lnTo>
                      <a:lnTo>
                        <a:pt x="127" y="2867"/>
                      </a:lnTo>
                      <a:cubicBezTo>
                        <a:pt x="1" y="2993"/>
                        <a:pt x="1" y="3245"/>
                        <a:pt x="127" y="3403"/>
                      </a:cubicBezTo>
                      <a:cubicBezTo>
                        <a:pt x="174" y="3450"/>
                        <a:pt x="261" y="3474"/>
                        <a:pt x="355" y="3474"/>
                      </a:cubicBezTo>
                      <a:cubicBezTo>
                        <a:pt x="450" y="3474"/>
                        <a:pt x="552" y="3450"/>
                        <a:pt x="631" y="3403"/>
                      </a:cubicBezTo>
                      <a:lnTo>
                        <a:pt x="2048" y="1985"/>
                      </a:lnTo>
                      <a:cubicBezTo>
                        <a:pt x="2174" y="1859"/>
                        <a:pt x="2174" y="1607"/>
                        <a:pt x="2048" y="1450"/>
                      </a:cubicBezTo>
                      <a:lnTo>
                        <a:pt x="631" y="95"/>
                      </a:lnTo>
                      <a:cubicBezTo>
                        <a:pt x="568" y="32"/>
                        <a:pt x="481" y="0"/>
                        <a:pt x="39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2" name="Google Shape;1432;p28"/>
                <p:cNvSpPr/>
                <p:nvPr/>
              </p:nvSpPr>
              <p:spPr>
                <a:xfrm>
                  <a:off x="-45542525" y="2456975"/>
                  <a:ext cx="55150" cy="123300"/>
                </a:xfrm>
                <a:custGeom>
                  <a:rect b="b" l="l" r="r" t="t"/>
                  <a:pathLst>
                    <a:path extrusionOk="0" h="4932" w="2206">
                      <a:moveTo>
                        <a:pt x="1791" y="0"/>
                      </a:moveTo>
                      <a:cubicBezTo>
                        <a:pt x="1651" y="0"/>
                        <a:pt x="1529" y="108"/>
                        <a:pt x="1481" y="253"/>
                      </a:cubicBezTo>
                      <a:lnTo>
                        <a:pt x="63" y="4474"/>
                      </a:lnTo>
                      <a:cubicBezTo>
                        <a:pt x="0" y="4664"/>
                        <a:pt x="126" y="4853"/>
                        <a:pt x="315" y="4916"/>
                      </a:cubicBezTo>
                      <a:cubicBezTo>
                        <a:pt x="349" y="4927"/>
                        <a:pt x="382" y="4932"/>
                        <a:pt x="415" y="4932"/>
                      </a:cubicBezTo>
                      <a:cubicBezTo>
                        <a:pt x="567" y="4932"/>
                        <a:pt x="704" y="4819"/>
                        <a:pt x="756" y="4664"/>
                      </a:cubicBezTo>
                      <a:lnTo>
                        <a:pt x="2174" y="442"/>
                      </a:lnTo>
                      <a:cubicBezTo>
                        <a:pt x="2206" y="284"/>
                        <a:pt x="2111" y="95"/>
                        <a:pt x="1922" y="32"/>
                      </a:cubicBezTo>
                      <a:cubicBezTo>
                        <a:pt x="1878" y="10"/>
                        <a:pt x="1834" y="0"/>
                        <a:pt x="179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3" name="Google Shape;1433;p28"/>
                <p:cNvSpPr/>
                <p:nvPr/>
              </p:nvSpPr>
              <p:spPr>
                <a:xfrm>
                  <a:off x="-45541750" y="238610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89"/>
                        <a:pt x="1" y="378"/>
                      </a:cubicBezTo>
                      <a:cubicBezTo>
                        <a:pt x="32" y="567"/>
                        <a:pt x="221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89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4" name="Google Shape;1434;p28"/>
                <p:cNvSpPr/>
                <p:nvPr/>
              </p:nvSpPr>
              <p:spPr>
                <a:xfrm>
                  <a:off x="-45488175" y="2386100"/>
                  <a:ext cx="35450" cy="18125"/>
                </a:xfrm>
                <a:custGeom>
                  <a:rect b="b" l="l" r="r" t="t"/>
                  <a:pathLst>
                    <a:path extrusionOk="0" h="725" w="1418">
                      <a:moveTo>
                        <a:pt x="347" y="0"/>
                      </a:moveTo>
                      <a:cubicBezTo>
                        <a:pt x="158" y="0"/>
                        <a:pt x="0" y="189"/>
                        <a:pt x="0" y="378"/>
                      </a:cubicBezTo>
                      <a:cubicBezTo>
                        <a:pt x="0" y="567"/>
                        <a:pt x="158" y="725"/>
                        <a:pt x="347" y="725"/>
                      </a:cubicBezTo>
                      <a:lnTo>
                        <a:pt x="1040" y="725"/>
                      </a:lnTo>
                      <a:cubicBezTo>
                        <a:pt x="1260" y="725"/>
                        <a:pt x="1418" y="567"/>
                        <a:pt x="1418" y="378"/>
                      </a:cubicBezTo>
                      <a:cubicBezTo>
                        <a:pt x="1418" y="189"/>
                        <a:pt x="1260" y="0"/>
                        <a:pt x="1040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5" name="Google Shape;1435;p28"/>
                <p:cNvSpPr/>
                <p:nvPr/>
              </p:nvSpPr>
              <p:spPr>
                <a:xfrm>
                  <a:off x="-45436200" y="2386100"/>
                  <a:ext cx="35450" cy="18125"/>
                </a:xfrm>
                <a:custGeom>
                  <a:rect b="b" l="l" r="r" t="t"/>
                  <a:pathLst>
                    <a:path extrusionOk="0" h="725" w="1418">
                      <a:moveTo>
                        <a:pt x="347" y="0"/>
                      </a:moveTo>
                      <a:cubicBezTo>
                        <a:pt x="158" y="0"/>
                        <a:pt x="0" y="189"/>
                        <a:pt x="0" y="378"/>
                      </a:cubicBezTo>
                      <a:cubicBezTo>
                        <a:pt x="32" y="567"/>
                        <a:pt x="189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89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</p:grpSp>
          <p:grpSp>
            <p:nvGrpSpPr>
              <p:cNvPr id="1436" name="Google Shape;1436;p28"/>
              <p:cNvGrpSpPr/>
              <p:nvPr/>
            </p:nvGrpSpPr>
            <p:grpSpPr>
              <a:xfrm>
                <a:off x="3287828" y="1536950"/>
                <a:ext cx="364059" cy="362305"/>
                <a:chOff x="-49786250" y="2316650"/>
                <a:chExt cx="300900" cy="299450"/>
              </a:xfrm>
            </p:grpSpPr>
            <p:sp>
              <p:nvSpPr>
                <p:cNvPr id="1437" name="Google Shape;1437;p28"/>
                <p:cNvSpPr/>
                <p:nvPr/>
              </p:nvSpPr>
              <p:spPr>
                <a:xfrm>
                  <a:off x="-49746875" y="2316650"/>
                  <a:ext cx="217400" cy="299450"/>
                </a:xfrm>
                <a:custGeom>
                  <a:rect b="b" l="l" r="r" t="t"/>
                  <a:pathLst>
                    <a:path extrusionOk="0" h="11978" w="8696">
                      <a:moveTo>
                        <a:pt x="4411" y="3944"/>
                      </a:moveTo>
                      <a:lnTo>
                        <a:pt x="5010" y="5110"/>
                      </a:lnTo>
                      <a:cubicBezTo>
                        <a:pt x="4837" y="5188"/>
                        <a:pt x="4640" y="5228"/>
                        <a:pt x="4439" y="5228"/>
                      </a:cubicBezTo>
                      <a:cubicBezTo>
                        <a:pt x="4238" y="5228"/>
                        <a:pt x="4033" y="5188"/>
                        <a:pt x="3844" y="5110"/>
                      </a:cubicBezTo>
                      <a:lnTo>
                        <a:pt x="4411" y="3944"/>
                      </a:lnTo>
                      <a:close/>
                      <a:moveTo>
                        <a:pt x="5136" y="5834"/>
                      </a:moveTo>
                      <a:lnTo>
                        <a:pt x="5136" y="8418"/>
                      </a:lnTo>
                      <a:lnTo>
                        <a:pt x="3718" y="8418"/>
                      </a:lnTo>
                      <a:lnTo>
                        <a:pt x="3718" y="5834"/>
                      </a:lnTo>
                      <a:cubicBezTo>
                        <a:pt x="3939" y="5897"/>
                        <a:pt x="4191" y="5960"/>
                        <a:pt x="4411" y="5960"/>
                      </a:cubicBezTo>
                      <a:cubicBezTo>
                        <a:pt x="4663" y="5960"/>
                        <a:pt x="4884" y="5897"/>
                        <a:pt x="5136" y="5834"/>
                      </a:cubicBezTo>
                      <a:close/>
                      <a:moveTo>
                        <a:pt x="4390" y="657"/>
                      </a:moveTo>
                      <a:cubicBezTo>
                        <a:pt x="5196" y="657"/>
                        <a:pt x="5982" y="942"/>
                        <a:pt x="6617" y="1455"/>
                      </a:cubicBezTo>
                      <a:cubicBezTo>
                        <a:pt x="7467" y="2117"/>
                        <a:pt x="7940" y="3156"/>
                        <a:pt x="7940" y="4196"/>
                      </a:cubicBezTo>
                      <a:cubicBezTo>
                        <a:pt x="7940" y="5078"/>
                        <a:pt x="7625" y="5897"/>
                        <a:pt x="7058" y="6527"/>
                      </a:cubicBezTo>
                      <a:cubicBezTo>
                        <a:pt x="6585" y="7095"/>
                        <a:pt x="6270" y="7756"/>
                        <a:pt x="6207" y="8418"/>
                      </a:cubicBezTo>
                      <a:lnTo>
                        <a:pt x="5829" y="8418"/>
                      </a:lnTo>
                      <a:lnTo>
                        <a:pt x="5829" y="5267"/>
                      </a:lnTo>
                      <a:cubicBezTo>
                        <a:pt x="5829" y="5236"/>
                        <a:pt x="5829" y="5141"/>
                        <a:pt x="5798" y="5110"/>
                      </a:cubicBezTo>
                      <a:lnTo>
                        <a:pt x="4726" y="2999"/>
                      </a:lnTo>
                      <a:cubicBezTo>
                        <a:pt x="4663" y="2873"/>
                        <a:pt x="4537" y="2778"/>
                        <a:pt x="4411" y="2778"/>
                      </a:cubicBezTo>
                      <a:cubicBezTo>
                        <a:pt x="4317" y="2778"/>
                        <a:pt x="4191" y="2873"/>
                        <a:pt x="4096" y="2999"/>
                      </a:cubicBezTo>
                      <a:lnTo>
                        <a:pt x="3057" y="5110"/>
                      </a:lnTo>
                      <a:cubicBezTo>
                        <a:pt x="2994" y="5141"/>
                        <a:pt x="2994" y="5236"/>
                        <a:pt x="2994" y="5267"/>
                      </a:cubicBezTo>
                      <a:lnTo>
                        <a:pt x="2994" y="8418"/>
                      </a:lnTo>
                      <a:lnTo>
                        <a:pt x="2647" y="8418"/>
                      </a:lnTo>
                      <a:cubicBezTo>
                        <a:pt x="2584" y="7756"/>
                        <a:pt x="2301" y="7095"/>
                        <a:pt x="1796" y="6527"/>
                      </a:cubicBezTo>
                      <a:cubicBezTo>
                        <a:pt x="1040" y="5708"/>
                        <a:pt x="757" y="4574"/>
                        <a:pt x="1009" y="3408"/>
                      </a:cubicBezTo>
                      <a:cubicBezTo>
                        <a:pt x="1261" y="2085"/>
                        <a:pt x="2332" y="1014"/>
                        <a:pt x="3687" y="731"/>
                      </a:cubicBezTo>
                      <a:cubicBezTo>
                        <a:pt x="3921" y="681"/>
                        <a:pt x="4156" y="657"/>
                        <a:pt x="4390" y="657"/>
                      </a:cubicBezTo>
                      <a:close/>
                      <a:moveTo>
                        <a:pt x="6207" y="9142"/>
                      </a:moveTo>
                      <a:lnTo>
                        <a:pt x="6207" y="9489"/>
                      </a:lnTo>
                      <a:cubicBezTo>
                        <a:pt x="6207" y="9678"/>
                        <a:pt x="6050" y="9835"/>
                        <a:pt x="5829" y="9835"/>
                      </a:cubicBezTo>
                      <a:lnTo>
                        <a:pt x="3057" y="9835"/>
                      </a:lnTo>
                      <a:cubicBezTo>
                        <a:pt x="2836" y="9835"/>
                        <a:pt x="2679" y="9678"/>
                        <a:pt x="2679" y="9489"/>
                      </a:cubicBezTo>
                      <a:lnTo>
                        <a:pt x="2679" y="9142"/>
                      </a:lnTo>
                      <a:close/>
                      <a:moveTo>
                        <a:pt x="5483" y="10529"/>
                      </a:moveTo>
                      <a:lnTo>
                        <a:pt x="5483" y="10907"/>
                      </a:lnTo>
                      <a:cubicBezTo>
                        <a:pt x="5483" y="11096"/>
                        <a:pt x="5325" y="11253"/>
                        <a:pt x="5136" y="11253"/>
                      </a:cubicBezTo>
                      <a:lnTo>
                        <a:pt x="3718" y="11253"/>
                      </a:lnTo>
                      <a:cubicBezTo>
                        <a:pt x="3529" y="11253"/>
                        <a:pt x="3372" y="11096"/>
                        <a:pt x="3372" y="10907"/>
                      </a:cubicBezTo>
                      <a:lnTo>
                        <a:pt x="3372" y="10529"/>
                      </a:lnTo>
                      <a:close/>
                      <a:moveTo>
                        <a:pt x="4318" y="0"/>
                      </a:moveTo>
                      <a:cubicBezTo>
                        <a:pt x="4056" y="0"/>
                        <a:pt x="3792" y="23"/>
                        <a:pt x="3529" y="69"/>
                      </a:cubicBezTo>
                      <a:cubicBezTo>
                        <a:pt x="1954" y="384"/>
                        <a:pt x="631" y="1707"/>
                        <a:pt x="284" y="3314"/>
                      </a:cubicBezTo>
                      <a:cubicBezTo>
                        <a:pt x="1" y="4637"/>
                        <a:pt x="379" y="6023"/>
                        <a:pt x="1261" y="7000"/>
                      </a:cubicBezTo>
                      <a:cubicBezTo>
                        <a:pt x="1702" y="7536"/>
                        <a:pt x="1986" y="8166"/>
                        <a:pt x="1986" y="8796"/>
                      </a:cubicBezTo>
                      <a:lnTo>
                        <a:pt x="1986" y="9489"/>
                      </a:lnTo>
                      <a:cubicBezTo>
                        <a:pt x="1986" y="9961"/>
                        <a:pt x="2269" y="10371"/>
                        <a:pt x="2679" y="10466"/>
                      </a:cubicBezTo>
                      <a:lnTo>
                        <a:pt x="2679" y="10907"/>
                      </a:lnTo>
                      <a:cubicBezTo>
                        <a:pt x="2679" y="11505"/>
                        <a:pt x="3151" y="11978"/>
                        <a:pt x="3750" y="11978"/>
                      </a:cubicBezTo>
                      <a:lnTo>
                        <a:pt x="5168" y="11978"/>
                      </a:lnTo>
                      <a:cubicBezTo>
                        <a:pt x="5766" y="11978"/>
                        <a:pt x="6239" y="11505"/>
                        <a:pt x="6239" y="10907"/>
                      </a:cubicBezTo>
                      <a:lnTo>
                        <a:pt x="6239" y="10466"/>
                      </a:lnTo>
                      <a:cubicBezTo>
                        <a:pt x="6617" y="10308"/>
                        <a:pt x="6963" y="9930"/>
                        <a:pt x="6963" y="9489"/>
                      </a:cubicBezTo>
                      <a:lnTo>
                        <a:pt x="6963" y="8796"/>
                      </a:lnTo>
                      <a:cubicBezTo>
                        <a:pt x="6963" y="8166"/>
                        <a:pt x="7184" y="7536"/>
                        <a:pt x="7656" y="6969"/>
                      </a:cubicBezTo>
                      <a:cubicBezTo>
                        <a:pt x="8318" y="6212"/>
                        <a:pt x="8696" y="5236"/>
                        <a:pt x="8696" y="4228"/>
                      </a:cubicBezTo>
                      <a:cubicBezTo>
                        <a:pt x="8633" y="2967"/>
                        <a:pt x="8097" y="1739"/>
                        <a:pt x="7058" y="951"/>
                      </a:cubicBezTo>
                      <a:cubicBezTo>
                        <a:pt x="6285" y="328"/>
                        <a:pt x="5314" y="0"/>
                        <a:pt x="4318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8" name="Google Shape;1438;p28"/>
                <p:cNvSpPr/>
                <p:nvPr/>
              </p:nvSpPr>
              <p:spPr>
                <a:xfrm>
                  <a:off x="-49786250" y="2422325"/>
                  <a:ext cx="36250" cy="17350"/>
                </a:xfrm>
                <a:custGeom>
                  <a:rect b="b" l="l" r="r" t="t"/>
                  <a:pathLst>
                    <a:path extrusionOk="0" h="694" w="1450">
                      <a:moveTo>
                        <a:pt x="379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79" y="694"/>
                      </a:cubicBezTo>
                      <a:lnTo>
                        <a:pt x="1072" y="694"/>
                      </a:lnTo>
                      <a:cubicBezTo>
                        <a:pt x="1261" y="694"/>
                        <a:pt x="1418" y="536"/>
                        <a:pt x="1418" y="347"/>
                      </a:cubicBezTo>
                      <a:cubicBezTo>
                        <a:pt x="1450" y="127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39" name="Google Shape;1439;p28"/>
                <p:cNvSpPr/>
                <p:nvPr/>
              </p:nvSpPr>
              <p:spPr>
                <a:xfrm>
                  <a:off x="-49783900" y="2362475"/>
                  <a:ext cx="31550" cy="30150"/>
                </a:xfrm>
                <a:custGeom>
                  <a:rect b="b" l="l" r="r" t="t"/>
                  <a:pathLst>
                    <a:path extrusionOk="0" h="1206" w="1262">
                      <a:moveTo>
                        <a:pt x="391" y="0"/>
                      </a:moveTo>
                      <a:cubicBezTo>
                        <a:pt x="300" y="0"/>
                        <a:pt x="206" y="32"/>
                        <a:pt x="127" y="95"/>
                      </a:cubicBezTo>
                      <a:cubicBezTo>
                        <a:pt x="1" y="221"/>
                        <a:pt x="1" y="441"/>
                        <a:pt x="127" y="599"/>
                      </a:cubicBezTo>
                      <a:lnTo>
                        <a:pt x="631" y="1134"/>
                      </a:lnTo>
                      <a:cubicBezTo>
                        <a:pt x="694" y="1182"/>
                        <a:pt x="781" y="1205"/>
                        <a:pt x="871" y="1205"/>
                      </a:cubicBezTo>
                      <a:cubicBezTo>
                        <a:pt x="962" y="1205"/>
                        <a:pt x="1056" y="1182"/>
                        <a:pt x="1135" y="1134"/>
                      </a:cubicBezTo>
                      <a:cubicBezTo>
                        <a:pt x="1261" y="1008"/>
                        <a:pt x="1261" y="756"/>
                        <a:pt x="1135" y="599"/>
                      </a:cubicBezTo>
                      <a:lnTo>
                        <a:pt x="631" y="95"/>
                      </a:lnTo>
                      <a:cubicBezTo>
                        <a:pt x="568" y="32"/>
                        <a:pt x="481" y="0"/>
                        <a:pt x="39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40" name="Google Shape;1440;p28"/>
                <p:cNvSpPr/>
                <p:nvPr/>
              </p:nvSpPr>
              <p:spPr>
                <a:xfrm>
                  <a:off x="-49783900" y="2468800"/>
                  <a:ext cx="31550" cy="30150"/>
                </a:xfrm>
                <a:custGeom>
                  <a:rect b="b" l="l" r="r" t="t"/>
                  <a:pathLst>
                    <a:path extrusionOk="0" h="1206" w="1262">
                      <a:moveTo>
                        <a:pt x="871" y="0"/>
                      </a:moveTo>
                      <a:cubicBezTo>
                        <a:pt x="781" y="0"/>
                        <a:pt x="694" y="32"/>
                        <a:pt x="631" y="95"/>
                      </a:cubicBezTo>
                      <a:lnTo>
                        <a:pt x="127" y="599"/>
                      </a:lnTo>
                      <a:cubicBezTo>
                        <a:pt x="1" y="725"/>
                        <a:pt x="1" y="977"/>
                        <a:pt x="127" y="1135"/>
                      </a:cubicBezTo>
                      <a:cubicBezTo>
                        <a:pt x="174" y="1182"/>
                        <a:pt x="261" y="1205"/>
                        <a:pt x="355" y="1205"/>
                      </a:cubicBezTo>
                      <a:cubicBezTo>
                        <a:pt x="450" y="1205"/>
                        <a:pt x="552" y="1182"/>
                        <a:pt x="631" y="1135"/>
                      </a:cubicBezTo>
                      <a:lnTo>
                        <a:pt x="1135" y="599"/>
                      </a:lnTo>
                      <a:cubicBezTo>
                        <a:pt x="1261" y="504"/>
                        <a:pt x="1261" y="252"/>
                        <a:pt x="1135" y="95"/>
                      </a:cubicBezTo>
                      <a:cubicBezTo>
                        <a:pt x="1056" y="32"/>
                        <a:pt x="962" y="0"/>
                        <a:pt x="87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41" name="Google Shape;1441;p28"/>
                <p:cNvSpPr/>
                <p:nvPr/>
              </p:nvSpPr>
              <p:spPr>
                <a:xfrm>
                  <a:off x="-49520825" y="2421550"/>
                  <a:ext cx="35475" cy="18125"/>
                </a:xfrm>
                <a:custGeom>
                  <a:rect b="b" l="l" r="r" t="t"/>
                  <a:pathLst>
                    <a:path extrusionOk="0" h="725" w="1419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cubicBezTo>
                        <a:pt x="1" y="567"/>
                        <a:pt x="158" y="725"/>
                        <a:pt x="347" y="725"/>
                      </a:cubicBezTo>
                      <a:lnTo>
                        <a:pt x="1072" y="725"/>
                      </a:lnTo>
                      <a:cubicBezTo>
                        <a:pt x="1261" y="725"/>
                        <a:pt x="1418" y="567"/>
                        <a:pt x="1418" y="378"/>
                      </a:cubicBezTo>
                      <a:cubicBezTo>
                        <a:pt x="1418" y="158"/>
                        <a:pt x="1261" y="0"/>
                        <a:pt x="1072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42" name="Google Shape;1442;p28"/>
                <p:cNvSpPr/>
                <p:nvPr/>
              </p:nvSpPr>
              <p:spPr>
                <a:xfrm>
                  <a:off x="-49519250" y="2362475"/>
                  <a:ext cx="31525" cy="31325"/>
                </a:xfrm>
                <a:custGeom>
                  <a:rect b="b" l="l" r="r" t="t"/>
                  <a:pathLst>
                    <a:path extrusionOk="0" h="1253" w="1261">
                      <a:moveTo>
                        <a:pt x="906" y="0"/>
                      </a:moveTo>
                      <a:cubicBezTo>
                        <a:pt x="812" y="0"/>
                        <a:pt x="709" y="32"/>
                        <a:pt x="631" y="95"/>
                      </a:cubicBezTo>
                      <a:lnTo>
                        <a:pt x="127" y="599"/>
                      </a:lnTo>
                      <a:cubicBezTo>
                        <a:pt x="1" y="725"/>
                        <a:pt x="1" y="945"/>
                        <a:pt x="127" y="1134"/>
                      </a:cubicBezTo>
                      <a:cubicBezTo>
                        <a:pt x="190" y="1213"/>
                        <a:pt x="276" y="1253"/>
                        <a:pt x="367" y="1253"/>
                      </a:cubicBezTo>
                      <a:cubicBezTo>
                        <a:pt x="457" y="1253"/>
                        <a:pt x="552" y="1213"/>
                        <a:pt x="631" y="1134"/>
                      </a:cubicBezTo>
                      <a:lnTo>
                        <a:pt x="1135" y="599"/>
                      </a:lnTo>
                      <a:cubicBezTo>
                        <a:pt x="1261" y="473"/>
                        <a:pt x="1261" y="252"/>
                        <a:pt x="1135" y="95"/>
                      </a:cubicBezTo>
                      <a:cubicBezTo>
                        <a:pt x="1088" y="32"/>
                        <a:pt x="1001" y="0"/>
                        <a:pt x="906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  <p:sp>
              <p:nvSpPr>
                <p:cNvPr id="1443" name="Google Shape;1443;p28"/>
                <p:cNvSpPr/>
                <p:nvPr/>
              </p:nvSpPr>
              <p:spPr>
                <a:xfrm>
                  <a:off x="-49519250" y="2468800"/>
                  <a:ext cx="31525" cy="30150"/>
                </a:xfrm>
                <a:custGeom>
                  <a:rect b="b" l="l" r="r" t="t"/>
                  <a:pathLst>
                    <a:path extrusionOk="0" h="1206" w="1261">
                      <a:moveTo>
                        <a:pt x="391" y="0"/>
                      </a:moveTo>
                      <a:cubicBezTo>
                        <a:pt x="300" y="0"/>
                        <a:pt x="205" y="32"/>
                        <a:pt x="127" y="95"/>
                      </a:cubicBezTo>
                      <a:cubicBezTo>
                        <a:pt x="1" y="221"/>
                        <a:pt x="1" y="441"/>
                        <a:pt x="127" y="599"/>
                      </a:cubicBezTo>
                      <a:lnTo>
                        <a:pt x="631" y="1135"/>
                      </a:lnTo>
                      <a:cubicBezTo>
                        <a:pt x="694" y="1182"/>
                        <a:pt x="780" y="1205"/>
                        <a:pt x="871" y="1205"/>
                      </a:cubicBezTo>
                      <a:cubicBezTo>
                        <a:pt x="962" y="1205"/>
                        <a:pt x="1056" y="1182"/>
                        <a:pt x="1135" y="1135"/>
                      </a:cubicBezTo>
                      <a:cubicBezTo>
                        <a:pt x="1261" y="1009"/>
                        <a:pt x="1261" y="756"/>
                        <a:pt x="1135" y="599"/>
                      </a:cubicBezTo>
                      <a:lnTo>
                        <a:pt x="631" y="95"/>
                      </a:lnTo>
                      <a:cubicBezTo>
                        <a:pt x="568" y="32"/>
                        <a:pt x="481" y="0"/>
                        <a:pt x="391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68575" lIns="68575" spcFirstLastPara="1" rIns="68575" wrap="square" tIns="685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AC8D1"/>
                    </a:solidFill>
                  </a:endParaRPr>
                </a:p>
              </p:txBody>
            </p:sp>
          </p:grpSp>
          <p:sp>
            <p:nvSpPr>
              <p:cNvPr id="1444" name="Google Shape;1444;p28"/>
              <p:cNvSpPr/>
              <p:nvPr/>
            </p:nvSpPr>
            <p:spPr>
              <a:xfrm>
                <a:off x="7140023" y="1534199"/>
                <a:ext cx="365955" cy="365466"/>
              </a:xfrm>
              <a:custGeom>
                <a:rect b="b" l="l" r="r" t="t"/>
                <a:pathLst>
                  <a:path extrusionOk="0" h="11957" w="11973">
                    <a:moveTo>
                      <a:pt x="5986" y="748"/>
                    </a:moveTo>
                    <a:lnTo>
                      <a:pt x="8003" y="1756"/>
                    </a:lnTo>
                    <a:lnTo>
                      <a:pt x="5986" y="2796"/>
                    </a:lnTo>
                    <a:lnTo>
                      <a:pt x="4002" y="1756"/>
                    </a:lnTo>
                    <a:lnTo>
                      <a:pt x="5986" y="748"/>
                    </a:lnTo>
                    <a:close/>
                    <a:moveTo>
                      <a:pt x="3561" y="2324"/>
                    </a:moveTo>
                    <a:lnTo>
                      <a:pt x="5671" y="3395"/>
                    </a:lnTo>
                    <a:lnTo>
                      <a:pt x="5671" y="6136"/>
                    </a:lnTo>
                    <a:lnTo>
                      <a:pt x="3561" y="5064"/>
                    </a:lnTo>
                    <a:lnTo>
                      <a:pt x="3561" y="2324"/>
                    </a:lnTo>
                    <a:close/>
                    <a:moveTo>
                      <a:pt x="8475" y="2324"/>
                    </a:moveTo>
                    <a:lnTo>
                      <a:pt x="8475" y="5064"/>
                    </a:lnTo>
                    <a:lnTo>
                      <a:pt x="6364" y="6136"/>
                    </a:lnTo>
                    <a:lnTo>
                      <a:pt x="6364" y="3395"/>
                    </a:lnTo>
                    <a:lnTo>
                      <a:pt x="8475" y="2324"/>
                    </a:lnTo>
                    <a:close/>
                    <a:moveTo>
                      <a:pt x="3214" y="5663"/>
                    </a:moveTo>
                    <a:lnTo>
                      <a:pt x="5230" y="6703"/>
                    </a:lnTo>
                    <a:lnTo>
                      <a:pt x="3214" y="7711"/>
                    </a:lnTo>
                    <a:lnTo>
                      <a:pt x="1166" y="6703"/>
                    </a:lnTo>
                    <a:lnTo>
                      <a:pt x="3214" y="5663"/>
                    </a:lnTo>
                    <a:close/>
                    <a:moveTo>
                      <a:pt x="8822" y="5663"/>
                    </a:moveTo>
                    <a:lnTo>
                      <a:pt x="10870" y="6703"/>
                    </a:lnTo>
                    <a:lnTo>
                      <a:pt x="8822" y="7711"/>
                    </a:lnTo>
                    <a:lnTo>
                      <a:pt x="6837" y="6703"/>
                    </a:lnTo>
                    <a:lnTo>
                      <a:pt x="8822" y="5663"/>
                    </a:lnTo>
                    <a:close/>
                    <a:moveTo>
                      <a:pt x="5671" y="7238"/>
                    </a:moveTo>
                    <a:lnTo>
                      <a:pt x="5671" y="9948"/>
                    </a:lnTo>
                    <a:lnTo>
                      <a:pt x="3561" y="11019"/>
                    </a:lnTo>
                    <a:lnTo>
                      <a:pt x="3561" y="8309"/>
                    </a:lnTo>
                    <a:lnTo>
                      <a:pt x="5671" y="7238"/>
                    </a:lnTo>
                    <a:close/>
                    <a:moveTo>
                      <a:pt x="11311" y="7238"/>
                    </a:moveTo>
                    <a:lnTo>
                      <a:pt x="11311" y="10011"/>
                    </a:lnTo>
                    <a:lnTo>
                      <a:pt x="9200" y="11050"/>
                    </a:lnTo>
                    <a:lnTo>
                      <a:pt x="9200" y="8309"/>
                    </a:lnTo>
                    <a:lnTo>
                      <a:pt x="11311" y="7238"/>
                    </a:lnTo>
                    <a:close/>
                    <a:moveTo>
                      <a:pt x="725" y="7270"/>
                    </a:moveTo>
                    <a:lnTo>
                      <a:pt x="2836" y="8341"/>
                    </a:lnTo>
                    <a:lnTo>
                      <a:pt x="2836" y="11082"/>
                    </a:lnTo>
                    <a:lnTo>
                      <a:pt x="725" y="10042"/>
                    </a:lnTo>
                    <a:lnTo>
                      <a:pt x="725" y="7270"/>
                    </a:lnTo>
                    <a:close/>
                    <a:moveTo>
                      <a:pt x="6364" y="7270"/>
                    </a:moveTo>
                    <a:lnTo>
                      <a:pt x="8475" y="8341"/>
                    </a:lnTo>
                    <a:lnTo>
                      <a:pt x="8475" y="11082"/>
                    </a:lnTo>
                    <a:lnTo>
                      <a:pt x="6364" y="10042"/>
                    </a:lnTo>
                    <a:lnTo>
                      <a:pt x="6364" y="7270"/>
                    </a:lnTo>
                    <a:close/>
                    <a:moveTo>
                      <a:pt x="5998" y="0"/>
                    </a:moveTo>
                    <a:cubicBezTo>
                      <a:pt x="5947" y="0"/>
                      <a:pt x="5892" y="8"/>
                      <a:pt x="5829" y="24"/>
                    </a:cubicBezTo>
                    <a:lnTo>
                      <a:pt x="3056" y="1441"/>
                    </a:lnTo>
                    <a:cubicBezTo>
                      <a:pt x="2930" y="1536"/>
                      <a:pt x="2836" y="1662"/>
                      <a:pt x="2836" y="1756"/>
                    </a:cubicBezTo>
                    <a:lnTo>
                      <a:pt x="2836" y="5064"/>
                    </a:lnTo>
                    <a:lnTo>
                      <a:pt x="221" y="6388"/>
                    </a:lnTo>
                    <a:cubicBezTo>
                      <a:pt x="95" y="6451"/>
                      <a:pt x="0" y="6577"/>
                      <a:pt x="0" y="6703"/>
                    </a:cubicBezTo>
                    <a:lnTo>
                      <a:pt x="0" y="10200"/>
                    </a:lnTo>
                    <a:cubicBezTo>
                      <a:pt x="0" y="10326"/>
                      <a:pt x="95" y="10420"/>
                      <a:pt x="221" y="10515"/>
                    </a:cubicBezTo>
                    <a:lnTo>
                      <a:pt x="3056" y="11933"/>
                    </a:lnTo>
                    <a:cubicBezTo>
                      <a:pt x="3088" y="11948"/>
                      <a:pt x="3135" y="11956"/>
                      <a:pt x="3190" y="11956"/>
                    </a:cubicBezTo>
                    <a:cubicBezTo>
                      <a:pt x="3245" y="11956"/>
                      <a:pt x="3308" y="11948"/>
                      <a:pt x="3371" y="11933"/>
                    </a:cubicBezTo>
                    <a:lnTo>
                      <a:pt x="5986" y="10578"/>
                    </a:lnTo>
                    <a:lnTo>
                      <a:pt x="8633" y="11933"/>
                    </a:lnTo>
                    <a:cubicBezTo>
                      <a:pt x="8680" y="11948"/>
                      <a:pt x="8727" y="11956"/>
                      <a:pt x="8779" y="11956"/>
                    </a:cubicBezTo>
                    <a:cubicBezTo>
                      <a:pt x="8830" y="11956"/>
                      <a:pt x="8885" y="11948"/>
                      <a:pt x="8948" y="11933"/>
                    </a:cubicBezTo>
                    <a:lnTo>
                      <a:pt x="11783" y="10515"/>
                    </a:lnTo>
                    <a:cubicBezTo>
                      <a:pt x="11909" y="10420"/>
                      <a:pt x="11972" y="10326"/>
                      <a:pt x="11972" y="10200"/>
                    </a:cubicBezTo>
                    <a:lnTo>
                      <a:pt x="11972" y="6703"/>
                    </a:lnTo>
                    <a:cubicBezTo>
                      <a:pt x="11972" y="6577"/>
                      <a:pt x="11941" y="6451"/>
                      <a:pt x="11783" y="6388"/>
                    </a:cubicBezTo>
                    <a:lnTo>
                      <a:pt x="9137" y="5064"/>
                    </a:lnTo>
                    <a:lnTo>
                      <a:pt x="9137" y="1756"/>
                    </a:lnTo>
                    <a:cubicBezTo>
                      <a:pt x="9137" y="1662"/>
                      <a:pt x="9074" y="1536"/>
                      <a:pt x="8948" y="1441"/>
                    </a:cubicBezTo>
                    <a:lnTo>
                      <a:pt x="6144" y="24"/>
                    </a:lnTo>
                    <a:cubicBezTo>
                      <a:pt x="6097" y="8"/>
                      <a:pt x="6049" y="0"/>
                      <a:pt x="599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45" name="Google Shape;1445;p28"/>
              <p:cNvGrpSpPr/>
              <p:nvPr/>
            </p:nvGrpSpPr>
            <p:grpSpPr>
              <a:xfrm>
                <a:off x="7140629" y="3184165"/>
                <a:ext cx="340182" cy="337770"/>
                <a:chOff x="890400" y="4399350"/>
                <a:chExt cx="486600" cy="483150"/>
              </a:xfrm>
            </p:grpSpPr>
            <p:sp>
              <p:nvSpPr>
                <p:cNvPr id="1446" name="Google Shape;1446;p28"/>
                <p:cNvSpPr/>
                <p:nvPr/>
              </p:nvSpPr>
              <p:spPr>
                <a:xfrm>
                  <a:off x="1125300" y="4503075"/>
                  <a:ext cx="153800" cy="141650"/>
                </a:xfrm>
                <a:custGeom>
                  <a:rect b="b" l="l" r="r" t="t"/>
                  <a:pathLst>
                    <a:path extrusionOk="0" h="5666" w="6152">
                      <a:moveTo>
                        <a:pt x="3044" y="1140"/>
                      </a:moveTo>
                      <a:cubicBezTo>
                        <a:pt x="3263" y="1140"/>
                        <a:pt x="3484" y="1182"/>
                        <a:pt x="3694" y="1269"/>
                      </a:cubicBezTo>
                      <a:cubicBezTo>
                        <a:pt x="4328" y="1532"/>
                        <a:pt x="4741" y="2151"/>
                        <a:pt x="4741" y="2836"/>
                      </a:cubicBezTo>
                      <a:cubicBezTo>
                        <a:pt x="4741" y="3525"/>
                        <a:pt x="4328" y="4144"/>
                        <a:pt x="3694" y="4406"/>
                      </a:cubicBezTo>
                      <a:cubicBezTo>
                        <a:pt x="3484" y="4493"/>
                        <a:pt x="3263" y="4536"/>
                        <a:pt x="3044" y="4536"/>
                      </a:cubicBezTo>
                      <a:cubicBezTo>
                        <a:pt x="2602" y="4536"/>
                        <a:pt x="2168" y="4363"/>
                        <a:pt x="1843" y="4038"/>
                      </a:cubicBezTo>
                      <a:cubicBezTo>
                        <a:pt x="1178" y="3377"/>
                        <a:pt x="1178" y="2299"/>
                        <a:pt x="1843" y="1638"/>
                      </a:cubicBezTo>
                      <a:cubicBezTo>
                        <a:pt x="2168" y="1312"/>
                        <a:pt x="2602" y="1140"/>
                        <a:pt x="3044" y="1140"/>
                      </a:cubicBezTo>
                      <a:close/>
                      <a:moveTo>
                        <a:pt x="3043" y="0"/>
                      </a:moveTo>
                      <a:cubicBezTo>
                        <a:pt x="2680" y="0"/>
                        <a:pt x="2313" y="70"/>
                        <a:pt x="1961" y="215"/>
                      </a:cubicBezTo>
                      <a:cubicBezTo>
                        <a:pt x="710" y="732"/>
                        <a:pt x="1" y="2060"/>
                        <a:pt x="264" y="3386"/>
                      </a:cubicBezTo>
                      <a:cubicBezTo>
                        <a:pt x="529" y="4709"/>
                        <a:pt x="1688" y="5666"/>
                        <a:pt x="3038" y="5666"/>
                      </a:cubicBezTo>
                      <a:cubicBezTo>
                        <a:pt x="3040" y="5666"/>
                        <a:pt x="3042" y="5666"/>
                        <a:pt x="3045" y="5666"/>
                      </a:cubicBezTo>
                      <a:cubicBezTo>
                        <a:pt x="3048" y="5666"/>
                        <a:pt x="3052" y="5666"/>
                        <a:pt x="3056" y="5666"/>
                      </a:cubicBezTo>
                      <a:cubicBezTo>
                        <a:pt x="3801" y="5666"/>
                        <a:pt x="4518" y="5367"/>
                        <a:pt x="5046" y="4838"/>
                      </a:cubicBezTo>
                      <a:cubicBezTo>
                        <a:pt x="6004" y="3884"/>
                        <a:pt x="6152" y="2386"/>
                        <a:pt x="5400" y="1260"/>
                      </a:cubicBezTo>
                      <a:cubicBezTo>
                        <a:pt x="4862" y="453"/>
                        <a:pt x="3967" y="0"/>
                        <a:pt x="3043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1447" name="Google Shape;1447;p28"/>
                <p:cNvSpPr/>
                <p:nvPr/>
              </p:nvSpPr>
              <p:spPr>
                <a:xfrm>
                  <a:off x="890400" y="4399350"/>
                  <a:ext cx="486600" cy="483150"/>
                </a:xfrm>
                <a:custGeom>
                  <a:rect b="b" l="l" r="r" t="t"/>
                  <a:pathLst>
                    <a:path extrusionOk="0" h="19326" w="19464">
                      <a:moveTo>
                        <a:pt x="17908" y="1131"/>
                      </a:moveTo>
                      <a:cubicBezTo>
                        <a:pt x="18031" y="1131"/>
                        <a:pt x="18157" y="1132"/>
                        <a:pt x="18283" y="1134"/>
                      </a:cubicBezTo>
                      <a:cubicBezTo>
                        <a:pt x="18301" y="2369"/>
                        <a:pt x="18232" y="3465"/>
                        <a:pt x="18057" y="4449"/>
                      </a:cubicBezTo>
                      <a:cubicBezTo>
                        <a:pt x="16453" y="4223"/>
                        <a:pt x="15191" y="2960"/>
                        <a:pt x="14968" y="1357"/>
                      </a:cubicBezTo>
                      <a:cubicBezTo>
                        <a:pt x="15851" y="1203"/>
                        <a:pt x="16825" y="1131"/>
                        <a:pt x="17908" y="1131"/>
                      </a:cubicBezTo>
                      <a:close/>
                      <a:moveTo>
                        <a:pt x="6462" y="6683"/>
                      </a:moveTo>
                      <a:lnTo>
                        <a:pt x="6462" y="6686"/>
                      </a:lnTo>
                      <a:cubicBezTo>
                        <a:pt x="6003" y="7471"/>
                        <a:pt x="5574" y="8281"/>
                        <a:pt x="5173" y="9066"/>
                      </a:cubicBezTo>
                      <a:lnTo>
                        <a:pt x="2712" y="8839"/>
                      </a:lnTo>
                      <a:cubicBezTo>
                        <a:pt x="3545" y="7571"/>
                        <a:pt x="4952" y="6756"/>
                        <a:pt x="6462" y="6683"/>
                      </a:cubicBezTo>
                      <a:close/>
                      <a:moveTo>
                        <a:pt x="13863" y="1608"/>
                      </a:moveTo>
                      <a:cubicBezTo>
                        <a:pt x="14195" y="3637"/>
                        <a:pt x="15783" y="5225"/>
                        <a:pt x="17809" y="5557"/>
                      </a:cubicBezTo>
                      <a:cubicBezTo>
                        <a:pt x="17347" y="7209"/>
                        <a:pt x="16532" y="8534"/>
                        <a:pt x="15303" y="9718"/>
                      </a:cubicBezTo>
                      <a:cubicBezTo>
                        <a:pt x="13932" y="11043"/>
                        <a:pt x="11825" y="12218"/>
                        <a:pt x="9868" y="13221"/>
                      </a:cubicBezTo>
                      <a:lnTo>
                        <a:pt x="6196" y="9552"/>
                      </a:lnTo>
                      <a:cubicBezTo>
                        <a:pt x="7199" y="7592"/>
                        <a:pt x="8376" y="5485"/>
                        <a:pt x="9699" y="4114"/>
                      </a:cubicBezTo>
                      <a:cubicBezTo>
                        <a:pt x="10886" y="2885"/>
                        <a:pt x="12208" y="2073"/>
                        <a:pt x="13863" y="1608"/>
                      </a:cubicBezTo>
                      <a:close/>
                      <a:moveTo>
                        <a:pt x="5659" y="10612"/>
                      </a:moveTo>
                      <a:lnTo>
                        <a:pt x="8805" y="13758"/>
                      </a:lnTo>
                      <a:lnTo>
                        <a:pt x="8503" y="13909"/>
                      </a:lnTo>
                      <a:cubicBezTo>
                        <a:pt x="8237" y="14039"/>
                        <a:pt x="7984" y="14169"/>
                        <a:pt x="7736" y="14292"/>
                      </a:cubicBezTo>
                      <a:lnTo>
                        <a:pt x="5124" y="11681"/>
                      </a:lnTo>
                      <a:cubicBezTo>
                        <a:pt x="5248" y="11433"/>
                        <a:pt x="5378" y="11179"/>
                        <a:pt x="5508" y="10914"/>
                      </a:cubicBezTo>
                      <a:lnTo>
                        <a:pt x="5659" y="10612"/>
                      </a:lnTo>
                      <a:close/>
                      <a:moveTo>
                        <a:pt x="12658" y="13000"/>
                      </a:moveTo>
                      <a:lnTo>
                        <a:pt x="12658" y="13000"/>
                      </a:lnTo>
                      <a:cubicBezTo>
                        <a:pt x="12567" y="14483"/>
                        <a:pt x="11782" y="15835"/>
                        <a:pt x="10538" y="16651"/>
                      </a:cubicBezTo>
                      <a:lnTo>
                        <a:pt x="10348" y="14247"/>
                      </a:lnTo>
                      <a:cubicBezTo>
                        <a:pt x="11109" y="13858"/>
                        <a:pt x="11894" y="13441"/>
                        <a:pt x="12658" y="13000"/>
                      </a:cubicBezTo>
                      <a:close/>
                      <a:moveTo>
                        <a:pt x="4596" y="12756"/>
                      </a:moveTo>
                      <a:lnTo>
                        <a:pt x="5233" y="13393"/>
                      </a:lnTo>
                      <a:lnTo>
                        <a:pt x="4034" y="14594"/>
                      </a:lnTo>
                      <a:cubicBezTo>
                        <a:pt x="3814" y="14815"/>
                        <a:pt x="3811" y="15174"/>
                        <a:pt x="4034" y="15395"/>
                      </a:cubicBezTo>
                      <a:cubicBezTo>
                        <a:pt x="4145" y="15505"/>
                        <a:pt x="4290" y="15560"/>
                        <a:pt x="4434" y="15560"/>
                      </a:cubicBezTo>
                      <a:cubicBezTo>
                        <a:pt x="4579" y="15560"/>
                        <a:pt x="4724" y="15505"/>
                        <a:pt x="4835" y="15395"/>
                      </a:cubicBezTo>
                      <a:lnTo>
                        <a:pt x="6036" y="14193"/>
                      </a:lnTo>
                      <a:lnTo>
                        <a:pt x="6673" y="14833"/>
                      </a:lnTo>
                      <a:cubicBezTo>
                        <a:pt x="6528" y="15192"/>
                        <a:pt x="6311" y="15521"/>
                        <a:pt x="6036" y="15796"/>
                      </a:cubicBezTo>
                      <a:cubicBezTo>
                        <a:pt x="5387" y="16445"/>
                        <a:pt x="3110" y="17327"/>
                        <a:pt x="1555" y="17864"/>
                      </a:cubicBezTo>
                      <a:cubicBezTo>
                        <a:pt x="2096" y="16312"/>
                        <a:pt x="2984" y="14042"/>
                        <a:pt x="3633" y="13393"/>
                      </a:cubicBezTo>
                      <a:cubicBezTo>
                        <a:pt x="3908" y="13115"/>
                        <a:pt x="4234" y="12900"/>
                        <a:pt x="4596" y="12756"/>
                      </a:cubicBezTo>
                      <a:close/>
                      <a:moveTo>
                        <a:pt x="17939" y="0"/>
                      </a:moveTo>
                      <a:cubicBezTo>
                        <a:pt x="16582" y="0"/>
                        <a:pt x="15371" y="113"/>
                        <a:pt x="14282" y="349"/>
                      </a:cubicBezTo>
                      <a:cubicBezTo>
                        <a:pt x="14258" y="352"/>
                        <a:pt x="14234" y="358"/>
                        <a:pt x="14213" y="364"/>
                      </a:cubicBezTo>
                      <a:cubicBezTo>
                        <a:pt x="12057" y="841"/>
                        <a:pt x="10360" y="1801"/>
                        <a:pt x="8887" y="3329"/>
                      </a:cubicBezTo>
                      <a:cubicBezTo>
                        <a:pt x="8277" y="3960"/>
                        <a:pt x="7703" y="4724"/>
                        <a:pt x="7166" y="5548"/>
                      </a:cubicBezTo>
                      <a:lnTo>
                        <a:pt x="6676" y="5548"/>
                      </a:lnTo>
                      <a:cubicBezTo>
                        <a:pt x="5583" y="5548"/>
                        <a:pt x="4511" y="5856"/>
                        <a:pt x="3584" y="6436"/>
                      </a:cubicBezTo>
                      <a:cubicBezTo>
                        <a:pt x="2658" y="7016"/>
                        <a:pt x="1909" y="7837"/>
                        <a:pt x="1420" y="8815"/>
                      </a:cubicBezTo>
                      <a:lnTo>
                        <a:pt x="1284" y="9084"/>
                      </a:lnTo>
                      <a:cubicBezTo>
                        <a:pt x="1096" y="9458"/>
                        <a:pt x="1368" y="9902"/>
                        <a:pt x="1791" y="9905"/>
                      </a:cubicBezTo>
                      <a:lnTo>
                        <a:pt x="1948" y="9905"/>
                      </a:lnTo>
                      <a:lnTo>
                        <a:pt x="4623" y="10153"/>
                      </a:lnTo>
                      <a:cubicBezTo>
                        <a:pt x="4581" y="10237"/>
                        <a:pt x="4539" y="10322"/>
                        <a:pt x="4496" y="10409"/>
                      </a:cubicBezTo>
                      <a:cubicBezTo>
                        <a:pt x="4297" y="10802"/>
                        <a:pt x="4113" y="11176"/>
                        <a:pt x="3929" y="11533"/>
                      </a:cubicBezTo>
                      <a:cubicBezTo>
                        <a:pt x="3880" y="11626"/>
                        <a:pt x="3859" y="11732"/>
                        <a:pt x="3868" y="11838"/>
                      </a:cubicBezTo>
                      <a:cubicBezTo>
                        <a:pt x="3485" y="12031"/>
                        <a:pt x="3135" y="12287"/>
                        <a:pt x="2833" y="12592"/>
                      </a:cubicBezTo>
                      <a:cubicBezTo>
                        <a:pt x="1664" y="13761"/>
                        <a:pt x="275" y="18097"/>
                        <a:pt x="121" y="18586"/>
                      </a:cubicBezTo>
                      <a:cubicBezTo>
                        <a:pt x="1" y="18966"/>
                        <a:pt x="294" y="19325"/>
                        <a:pt x="657" y="19325"/>
                      </a:cubicBezTo>
                      <a:cubicBezTo>
                        <a:pt x="713" y="19325"/>
                        <a:pt x="770" y="19317"/>
                        <a:pt x="828" y="19299"/>
                      </a:cubicBezTo>
                      <a:cubicBezTo>
                        <a:pt x="1320" y="19145"/>
                        <a:pt x="5665" y="17765"/>
                        <a:pt x="6836" y="16593"/>
                      </a:cubicBezTo>
                      <a:cubicBezTo>
                        <a:pt x="7144" y="16288"/>
                        <a:pt x="7398" y="15935"/>
                        <a:pt x="7594" y="15549"/>
                      </a:cubicBezTo>
                      <a:lnTo>
                        <a:pt x="7628" y="15549"/>
                      </a:lnTo>
                      <a:cubicBezTo>
                        <a:pt x="7715" y="15549"/>
                        <a:pt x="7806" y="15527"/>
                        <a:pt x="7884" y="15485"/>
                      </a:cubicBezTo>
                      <a:cubicBezTo>
                        <a:pt x="8240" y="15304"/>
                        <a:pt x="8615" y="15117"/>
                        <a:pt x="9010" y="14920"/>
                      </a:cubicBezTo>
                      <a:lnTo>
                        <a:pt x="9255" y="14797"/>
                      </a:lnTo>
                      <a:lnTo>
                        <a:pt x="9463" y="17418"/>
                      </a:lnTo>
                      <a:lnTo>
                        <a:pt x="9463" y="17578"/>
                      </a:lnTo>
                      <a:cubicBezTo>
                        <a:pt x="9463" y="17906"/>
                        <a:pt x="9732" y="18144"/>
                        <a:pt x="10028" y="18144"/>
                      </a:cubicBezTo>
                      <a:cubicBezTo>
                        <a:pt x="10113" y="18144"/>
                        <a:pt x="10201" y="18124"/>
                        <a:pt x="10285" y="18082"/>
                      </a:cubicBezTo>
                      <a:lnTo>
                        <a:pt x="10553" y="17946"/>
                      </a:lnTo>
                      <a:cubicBezTo>
                        <a:pt x="12543" y="16950"/>
                        <a:pt x="13802" y="14914"/>
                        <a:pt x="13799" y="12689"/>
                      </a:cubicBezTo>
                      <a:lnTo>
                        <a:pt x="13799" y="12303"/>
                      </a:lnTo>
                      <a:cubicBezTo>
                        <a:pt x="14654" y="11750"/>
                        <a:pt x="15442" y="11161"/>
                        <a:pt x="16091" y="10536"/>
                      </a:cubicBezTo>
                      <a:cubicBezTo>
                        <a:pt x="17619" y="9060"/>
                        <a:pt x="18582" y="7366"/>
                        <a:pt x="19059" y="5207"/>
                      </a:cubicBezTo>
                      <a:cubicBezTo>
                        <a:pt x="19065" y="5186"/>
                        <a:pt x="19068" y="5165"/>
                        <a:pt x="19071" y="5140"/>
                      </a:cubicBezTo>
                      <a:cubicBezTo>
                        <a:pt x="19361" y="3809"/>
                        <a:pt x="19464" y="2302"/>
                        <a:pt x="19403" y="563"/>
                      </a:cubicBezTo>
                      <a:cubicBezTo>
                        <a:pt x="19394" y="264"/>
                        <a:pt x="19156" y="25"/>
                        <a:pt x="18857" y="16"/>
                      </a:cubicBezTo>
                      <a:cubicBezTo>
                        <a:pt x="18544" y="6"/>
                        <a:pt x="18238" y="0"/>
                        <a:pt x="17939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>
                    <a:solidFill>
                      <a:srgbClr val="435D74"/>
                    </a:solidFill>
                  </a:endParaRPr>
                </a:p>
              </p:txBody>
            </p:sp>
            <p:sp>
              <p:nvSpPr>
                <p:cNvPr id="1448" name="Google Shape;1448;p28"/>
                <p:cNvSpPr/>
                <p:nvPr/>
              </p:nvSpPr>
              <p:spPr>
                <a:xfrm>
                  <a:off x="1106975" y="4639875"/>
                  <a:ext cx="28325" cy="28325"/>
                </a:xfrm>
                <a:custGeom>
                  <a:rect b="b" l="l" r="r" t="t"/>
                  <a:pathLst>
                    <a:path extrusionOk="0" h="1133" w="1133">
                      <a:moveTo>
                        <a:pt x="565" y="0"/>
                      </a:moveTo>
                      <a:cubicBezTo>
                        <a:pt x="254" y="0"/>
                        <a:pt x="0" y="254"/>
                        <a:pt x="0" y="568"/>
                      </a:cubicBezTo>
                      <a:cubicBezTo>
                        <a:pt x="0" y="879"/>
                        <a:pt x="254" y="1133"/>
                        <a:pt x="565" y="1133"/>
                      </a:cubicBezTo>
                      <a:cubicBezTo>
                        <a:pt x="879" y="1133"/>
                        <a:pt x="1132" y="879"/>
                        <a:pt x="1132" y="568"/>
                      </a:cubicBezTo>
                      <a:cubicBezTo>
                        <a:pt x="1132" y="254"/>
                        <a:pt x="879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544E7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>
                    <a:solidFill>
                      <a:srgbClr val="435D74"/>
                    </a:solidFill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53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" name="Google Shape;1454;p29"/>
          <p:cNvSpPr txBox="1"/>
          <p:nvPr>
            <p:ph idx="4294967295" type="subTitle"/>
          </p:nvPr>
        </p:nvSpPr>
        <p:spPr>
          <a:xfrm flipH="1">
            <a:off x="4062713" y="989513"/>
            <a:ext cx="2325600" cy="437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J</a:t>
            </a: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enna Doe, 32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55" name="Google Shape;1455;p29"/>
          <p:cNvSpPr txBox="1"/>
          <p:nvPr>
            <p:ph idx="4294967295" type="subTitle"/>
          </p:nvPr>
        </p:nvSpPr>
        <p:spPr>
          <a:xfrm>
            <a:off x="4062725" y="1300475"/>
            <a:ext cx="1910700" cy="6252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“Jupiter is a gas giant and the biggest planet in our Solar System. It’s the fourth-brightest object in the sky”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456" name="Google Shape;1456;p29"/>
          <p:cNvSpPr txBox="1"/>
          <p:nvPr>
            <p:ph idx="4294967295" type="subTitle"/>
          </p:nvPr>
        </p:nvSpPr>
        <p:spPr>
          <a:xfrm flipH="1">
            <a:off x="4062713" y="2173228"/>
            <a:ext cx="2325600" cy="437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H</a:t>
            </a: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elena Patterson, 43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57" name="Google Shape;1457;p29"/>
          <p:cNvSpPr txBox="1"/>
          <p:nvPr>
            <p:ph idx="4294967295" type="subTitle"/>
          </p:nvPr>
        </p:nvSpPr>
        <p:spPr>
          <a:xfrm>
            <a:off x="4062725" y="2475881"/>
            <a:ext cx="1910700" cy="6252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“Venus has a beautiful name and is the second planet from the Sun. It’s terribly hot, even hotter than Mercury”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458" name="Google Shape;1458;p29"/>
          <p:cNvSpPr txBox="1"/>
          <p:nvPr>
            <p:ph idx="4294967295" type="subTitle"/>
          </p:nvPr>
        </p:nvSpPr>
        <p:spPr>
          <a:xfrm flipH="1">
            <a:off x="4062713" y="3309075"/>
            <a:ext cx="2325600" cy="437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J</a:t>
            </a: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ohn James, 24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59" name="Google Shape;1459;p29"/>
          <p:cNvSpPr txBox="1"/>
          <p:nvPr>
            <p:ph idx="4294967295" type="subTitle"/>
          </p:nvPr>
        </p:nvSpPr>
        <p:spPr>
          <a:xfrm>
            <a:off x="4062725" y="3606826"/>
            <a:ext cx="1910700" cy="6252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“Despite being red, Mars is a cold place, not hot. It’s full of iron oxide dust, which gives the planet its reddish cast”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460" name="Google Shape;1460;p29"/>
          <p:cNvSpPr txBox="1"/>
          <p:nvPr>
            <p:ph type="ctrTitle"/>
          </p:nvPr>
        </p:nvSpPr>
        <p:spPr>
          <a:xfrm>
            <a:off x="6388325" y="827975"/>
            <a:ext cx="20091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they say about us?</a:t>
            </a:r>
            <a:endParaRPr/>
          </a:p>
        </p:txBody>
      </p:sp>
      <p:sp>
        <p:nvSpPr>
          <p:cNvPr id="1461" name="Google Shape;1461;p29"/>
          <p:cNvSpPr/>
          <p:nvPr/>
        </p:nvSpPr>
        <p:spPr>
          <a:xfrm>
            <a:off x="2721009" y="3166400"/>
            <a:ext cx="46439" cy="34349"/>
          </a:xfrm>
          <a:custGeom>
            <a:rect b="b" l="l" r="r" t="t"/>
            <a:pathLst>
              <a:path extrusionOk="0" h="659" w="891">
                <a:moveTo>
                  <a:pt x="659" y="0"/>
                </a:moveTo>
                <a:cubicBezTo>
                  <a:pt x="18" y="0"/>
                  <a:pt x="1" y="451"/>
                  <a:pt x="183" y="659"/>
                </a:cubicBezTo>
                <a:cubicBezTo>
                  <a:pt x="57" y="394"/>
                  <a:pt x="727" y="338"/>
                  <a:pt x="891" y="17"/>
                </a:cubicBezTo>
                <a:cubicBezTo>
                  <a:pt x="806" y="6"/>
                  <a:pt x="729" y="0"/>
                  <a:pt x="659" y="0"/>
                </a:cubicBezTo>
                <a:close/>
              </a:path>
            </a:pathLst>
          </a:custGeom>
          <a:solidFill>
            <a:srgbClr val="E29C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29"/>
          <p:cNvSpPr/>
          <p:nvPr/>
        </p:nvSpPr>
        <p:spPr>
          <a:xfrm>
            <a:off x="3132999" y="3198843"/>
            <a:ext cx="63675" cy="52887"/>
          </a:xfrm>
          <a:custGeom>
            <a:rect b="b" l="l" r="r" t="t"/>
            <a:pathLst>
              <a:path extrusionOk="0" h="964" w="1161">
                <a:moveTo>
                  <a:pt x="306" y="1"/>
                </a:moveTo>
                <a:cubicBezTo>
                  <a:pt x="1" y="1"/>
                  <a:pt x="6" y="661"/>
                  <a:pt x="6" y="661"/>
                </a:cubicBezTo>
                <a:cubicBezTo>
                  <a:pt x="39" y="535"/>
                  <a:pt x="72" y="454"/>
                  <a:pt x="109" y="435"/>
                </a:cubicBezTo>
                <a:cubicBezTo>
                  <a:pt x="159" y="409"/>
                  <a:pt x="208" y="398"/>
                  <a:pt x="256" y="398"/>
                </a:cubicBezTo>
                <a:cubicBezTo>
                  <a:pt x="571" y="398"/>
                  <a:pt x="850" y="881"/>
                  <a:pt x="1160" y="964"/>
                </a:cubicBezTo>
                <a:cubicBezTo>
                  <a:pt x="1019" y="699"/>
                  <a:pt x="661" y="91"/>
                  <a:pt x="374" y="11"/>
                </a:cubicBezTo>
                <a:cubicBezTo>
                  <a:pt x="350" y="4"/>
                  <a:pt x="327" y="1"/>
                  <a:pt x="306" y="1"/>
                </a:cubicBezTo>
                <a:close/>
              </a:path>
            </a:pathLst>
          </a:custGeom>
          <a:solidFill>
            <a:srgbClr val="E29C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29"/>
          <p:cNvSpPr/>
          <p:nvPr/>
        </p:nvSpPr>
        <p:spPr>
          <a:xfrm>
            <a:off x="645937" y="4015413"/>
            <a:ext cx="33409" cy="25853"/>
          </a:xfrm>
          <a:custGeom>
            <a:rect b="b" l="l" r="r" t="t"/>
            <a:pathLst>
              <a:path extrusionOk="0" h="496" w="641">
                <a:moveTo>
                  <a:pt x="321" y="1"/>
                </a:moveTo>
                <a:cubicBezTo>
                  <a:pt x="0" y="1"/>
                  <a:pt x="0" y="496"/>
                  <a:pt x="321" y="496"/>
                </a:cubicBezTo>
                <a:cubicBezTo>
                  <a:pt x="641" y="496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29"/>
          <p:cNvSpPr/>
          <p:nvPr/>
        </p:nvSpPr>
        <p:spPr>
          <a:xfrm>
            <a:off x="568146" y="4194231"/>
            <a:ext cx="31986" cy="24723"/>
          </a:xfrm>
          <a:custGeom>
            <a:rect b="b" l="l" r="r" t="t"/>
            <a:pathLst>
              <a:path extrusionOk="0" h="497" w="643">
                <a:moveTo>
                  <a:pt x="322" y="1"/>
                </a:moveTo>
                <a:cubicBezTo>
                  <a:pt x="5" y="1"/>
                  <a:pt x="0" y="497"/>
                  <a:pt x="322" y="497"/>
                </a:cubicBezTo>
                <a:cubicBezTo>
                  <a:pt x="642" y="497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29"/>
          <p:cNvSpPr/>
          <p:nvPr/>
        </p:nvSpPr>
        <p:spPr>
          <a:xfrm>
            <a:off x="1918753" y="3323194"/>
            <a:ext cx="33513" cy="25801"/>
          </a:xfrm>
          <a:custGeom>
            <a:rect b="b" l="l" r="r" t="t"/>
            <a:pathLst>
              <a:path extrusionOk="0" h="495" w="643">
                <a:moveTo>
                  <a:pt x="321" y="0"/>
                </a:moveTo>
                <a:cubicBezTo>
                  <a:pt x="1" y="0"/>
                  <a:pt x="1" y="495"/>
                  <a:pt x="321" y="495"/>
                </a:cubicBezTo>
                <a:cubicBezTo>
                  <a:pt x="642" y="495"/>
                  <a:pt x="642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29"/>
          <p:cNvSpPr/>
          <p:nvPr/>
        </p:nvSpPr>
        <p:spPr>
          <a:xfrm>
            <a:off x="3328406" y="1380830"/>
            <a:ext cx="27723" cy="21386"/>
          </a:xfrm>
          <a:custGeom>
            <a:rect b="b" l="l" r="r" t="t"/>
            <a:pathLst>
              <a:path extrusionOk="0" h="496" w="643">
                <a:moveTo>
                  <a:pt x="321" y="1"/>
                </a:moveTo>
                <a:cubicBezTo>
                  <a:pt x="0" y="1"/>
                  <a:pt x="0" y="495"/>
                  <a:pt x="321" y="495"/>
                </a:cubicBezTo>
                <a:cubicBezTo>
                  <a:pt x="642" y="495"/>
                  <a:pt x="642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29"/>
          <p:cNvSpPr/>
          <p:nvPr/>
        </p:nvSpPr>
        <p:spPr>
          <a:xfrm>
            <a:off x="4177288" y="4022431"/>
            <a:ext cx="41587" cy="39846"/>
          </a:xfrm>
          <a:custGeom>
            <a:rect b="b" l="l" r="r" t="t"/>
            <a:pathLst>
              <a:path extrusionOk="0" h="801" w="836">
                <a:moveTo>
                  <a:pt x="231" y="1"/>
                </a:moveTo>
                <a:cubicBezTo>
                  <a:pt x="210" y="1"/>
                  <a:pt x="190" y="20"/>
                  <a:pt x="194" y="41"/>
                </a:cubicBezTo>
                <a:lnTo>
                  <a:pt x="213" y="263"/>
                </a:lnTo>
                <a:cubicBezTo>
                  <a:pt x="213" y="272"/>
                  <a:pt x="208" y="286"/>
                  <a:pt x="198" y="291"/>
                </a:cubicBezTo>
                <a:lnTo>
                  <a:pt x="28" y="432"/>
                </a:lnTo>
                <a:cubicBezTo>
                  <a:pt x="0" y="452"/>
                  <a:pt x="10" y="489"/>
                  <a:pt x="43" y="498"/>
                </a:cubicBezTo>
                <a:lnTo>
                  <a:pt x="255" y="550"/>
                </a:lnTo>
                <a:cubicBezTo>
                  <a:pt x="265" y="550"/>
                  <a:pt x="274" y="559"/>
                  <a:pt x="278" y="569"/>
                </a:cubicBezTo>
                <a:lnTo>
                  <a:pt x="359" y="776"/>
                </a:lnTo>
                <a:cubicBezTo>
                  <a:pt x="364" y="792"/>
                  <a:pt x="379" y="800"/>
                  <a:pt x="393" y="800"/>
                </a:cubicBezTo>
                <a:cubicBezTo>
                  <a:pt x="406" y="800"/>
                  <a:pt x="418" y="794"/>
                  <a:pt x="424" y="781"/>
                </a:cubicBezTo>
                <a:lnTo>
                  <a:pt x="543" y="598"/>
                </a:lnTo>
                <a:cubicBezTo>
                  <a:pt x="548" y="583"/>
                  <a:pt x="557" y="578"/>
                  <a:pt x="572" y="578"/>
                </a:cubicBezTo>
                <a:lnTo>
                  <a:pt x="788" y="565"/>
                </a:lnTo>
                <a:cubicBezTo>
                  <a:pt x="821" y="565"/>
                  <a:pt x="835" y="526"/>
                  <a:pt x="816" y="503"/>
                </a:cubicBezTo>
                <a:lnTo>
                  <a:pt x="675" y="338"/>
                </a:lnTo>
                <a:cubicBezTo>
                  <a:pt x="666" y="328"/>
                  <a:pt x="666" y="315"/>
                  <a:pt x="666" y="304"/>
                </a:cubicBezTo>
                <a:lnTo>
                  <a:pt x="722" y="93"/>
                </a:lnTo>
                <a:cubicBezTo>
                  <a:pt x="730" y="65"/>
                  <a:pt x="710" y="43"/>
                  <a:pt x="687" y="43"/>
                </a:cubicBezTo>
                <a:cubicBezTo>
                  <a:pt x="683" y="43"/>
                  <a:pt x="679" y="44"/>
                  <a:pt x="675" y="45"/>
                </a:cubicBezTo>
                <a:lnTo>
                  <a:pt x="472" y="130"/>
                </a:lnTo>
                <a:cubicBezTo>
                  <a:pt x="466" y="132"/>
                  <a:pt x="461" y="133"/>
                  <a:pt x="455" y="133"/>
                </a:cubicBezTo>
                <a:cubicBezTo>
                  <a:pt x="447" y="133"/>
                  <a:pt x="440" y="131"/>
                  <a:pt x="435" y="126"/>
                </a:cubicBezTo>
                <a:lnTo>
                  <a:pt x="250" y="8"/>
                </a:lnTo>
                <a:cubicBezTo>
                  <a:pt x="244" y="3"/>
                  <a:pt x="237" y="1"/>
                  <a:pt x="2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29"/>
          <p:cNvSpPr/>
          <p:nvPr/>
        </p:nvSpPr>
        <p:spPr>
          <a:xfrm>
            <a:off x="3559382" y="1300651"/>
            <a:ext cx="36217" cy="33718"/>
          </a:xfrm>
          <a:custGeom>
            <a:rect b="b" l="l" r="r" t="t"/>
            <a:pathLst>
              <a:path extrusionOk="0" h="782" w="840">
                <a:moveTo>
                  <a:pt x="193" y="0"/>
                </a:moveTo>
                <a:cubicBezTo>
                  <a:pt x="172" y="0"/>
                  <a:pt x="153" y="20"/>
                  <a:pt x="156" y="42"/>
                </a:cubicBezTo>
                <a:lnTo>
                  <a:pt x="194" y="260"/>
                </a:lnTo>
                <a:cubicBezTo>
                  <a:pt x="194" y="273"/>
                  <a:pt x="189" y="283"/>
                  <a:pt x="180" y="292"/>
                </a:cubicBezTo>
                <a:lnTo>
                  <a:pt x="24" y="449"/>
                </a:lnTo>
                <a:cubicBezTo>
                  <a:pt x="0" y="467"/>
                  <a:pt x="15" y="505"/>
                  <a:pt x="48" y="510"/>
                </a:cubicBezTo>
                <a:lnTo>
                  <a:pt x="265" y="543"/>
                </a:lnTo>
                <a:cubicBezTo>
                  <a:pt x="274" y="543"/>
                  <a:pt x="283" y="552"/>
                  <a:pt x="293" y="562"/>
                </a:cubicBezTo>
                <a:lnTo>
                  <a:pt x="387" y="760"/>
                </a:lnTo>
                <a:cubicBezTo>
                  <a:pt x="395" y="774"/>
                  <a:pt x="409" y="781"/>
                  <a:pt x="422" y="781"/>
                </a:cubicBezTo>
                <a:cubicBezTo>
                  <a:pt x="436" y="781"/>
                  <a:pt x="448" y="774"/>
                  <a:pt x="453" y="760"/>
                </a:cubicBezTo>
                <a:lnTo>
                  <a:pt x="552" y="562"/>
                </a:lnTo>
                <a:cubicBezTo>
                  <a:pt x="557" y="552"/>
                  <a:pt x="566" y="543"/>
                  <a:pt x="581" y="543"/>
                </a:cubicBezTo>
                <a:lnTo>
                  <a:pt x="798" y="510"/>
                </a:lnTo>
                <a:cubicBezTo>
                  <a:pt x="831" y="505"/>
                  <a:pt x="840" y="467"/>
                  <a:pt x="816" y="449"/>
                </a:cubicBezTo>
                <a:lnTo>
                  <a:pt x="661" y="292"/>
                </a:lnTo>
                <a:cubicBezTo>
                  <a:pt x="651" y="283"/>
                  <a:pt x="646" y="273"/>
                  <a:pt x="651" y="260"/>
                </a:cubicBezTo>
                <a:lnTo>
                  <a:pt x="689" y="42"/>
                </a:lnTo>
                <a:cubicBezTo>
                  <a:pt x="693" y="20"/>
                  <a:pt x="673" y="0"/>
                  <a:pt x="651" y="0"/>
                </a:cubicBezTo>
                <a:cubicBezTo>
                  <a:pt x="645" y="0"/>
                  <a:pt x="639" y="2"/>
                  <a:pt x="633" y="5"/>
                </a:cubicBezTo>
                <a:lnTo>
                  <a:pt x="439" y="109"/>
                </a:lnTo>
                <a:cubicBezTo>
                  <a:pt x="435" y="111"/>
                  <a:pt x="429" y="112"/>
                  <a:pt x="423" y="112"/>
                </a:cubicBezTo>
                <a:cubicBezTo>
                  <a:pt x="417" y="112"/>
                  <a:pt x="411" y="111"/>
                  <a:pt x="406" y="109"/>
                </a:cubicBezTo>
                <a:lnTo>
                  <a:pt x="208" y="5"/>
                </a:lnTo>
                <a:cubicBezTo>
                  <a:pt x="203" y="2"/>
                  <a:pt x="198" y="0"/>
                  <a:pt x="1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9" name="Google Shape;1469;p29"/>
          <p:cNvGrpSpPr/>
          <p:nvPr/>
        </p:nvGrpSpPr>
        <p:grpSpPr>
          <a:xfrm>
            <a:off x="7673525" y="1045428"/>
            <a:ext cx="723817" cy="663535"/>
            <a:chOff x="7673525" y="1045428"/>
            <a:chExt cx="723817" cy="663535"/>
          </a:xfrm>
        </p:grpSpPr>
        <p:sp>
          <p:nvSpPr>
            <p:cNvPr id="1470" name="Google Shape;1470;p29"/>
            <p:cNvSpPr/>
            <p:nvPr/>
          </p:nvSpPr>
          <p:spPr>
            <a:xfrm>
              <a:off x="8120817" y="1204227"/>
              <a:ext cx="27680" cy="21429"/>
            </a:xfrm>
            <a:custGeom>
              <a:rect b="b" l="l" r="r" t="t"/>
              <a:pathLst>
                <a:path extrusionOk="0" h="497" w="642">
                  <a:moveTo>
                    <a:pt x="322" y="0"/>
                  </a:moveTo>
                  <a:cubicBezTo>
                    <a:pt x="0" y="0"/>
                    <a:pt x="0" y="496"/>
                    <a:pt x="322" y="496"/>
                  </a:cubicBezTo>
                  <a:cubicBezTo>
                    <a:pt x="642" y="496"/>
                    <a:pt x="642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9"/>
            <p:cNvSpPr/>
            <p:nvPr/>
          </p:nvSpPr>
          <p:spPr>
            <a:xfrm>
              <a:off x="7673525" y="1341899"/>
              <a:ext cx="27464" cy="21343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9"/>
            <p:cNvSpPr/>
            <p:nvPr/>
          </p:nvSpPr>
          <p:spPr>
            <a:xfrm>
              <a:off x="7868714" y="1632032"/>
              <a:ext cx="36173" cy="33718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9"/>
            <p:cNvSpPr/>
            <p:nvPr/>
          </p:nvSpPr>
          <p:spPr>
            <a:xfrm>
              <a:off x="7733888" y="1045428"/>
              <a:ext cx="663454" cy="663535"/>
            </a:xfrm>
            <a:custGeom>
              <a:rect b="b" l="l" r="r" t="t"/>
              <a:pathLst>
                <a:path extrusionOk="0" h="15389" w="15388">
                  <a:moveTo>
                    <a:pt x="7696" y="0"/>
                  </a:moveTo>
                  <a:cubicBezTo>
                    <a:pt x="3443" y="0"/>
                    <a:pt x="0" y="3448"/>
                    <a:pt x="0" y="7697"/>
                  </a:cubicBezTo>
                  <a:cubicBezTo>
                    <a:pt x="0" y="11945"/>
                    <a:pt x="3443" y="15388"/>
                    <a:pt x="7696" y="15388"/>
                  </a:cubicBezTo>
                  <a:cubicBezTo>
                    <a:pt x="11945" y="15388"/>
                    <a:pt x="15388" y="11945"/>
                    <a:pt x="15388" y="7697"/>
                  </a:cubicBezTo>
                  <a:cubicBezTo>
                    <a:pt x="15388" y="3448"/>
                    <a:pt x="11945" y="0"/>
                    <a:pt x="7696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9"/>
            <p:cNvSpPr/>
            <p:nvPr/>
          </p:nvSpPr>
          <p:spPr>
            <a:xfrm>
              <a:off x="7785326" y="1059053"/>
              <a:ext cx="591107" cy="603947"/>
            </a:xfrm>
            <a:custGeom>
              <a:rect b="b" l="l" r="r" t="t"/>
              <a:pathLst>
                <a:path extrusionOk="0" h="14007" w="13710">
                  <a:moveTo>
                    <a:pt x="6858" y="0"/>
                  </a:moveTo>
                  <a:cubicBezTo>
                    <a:pt x="3071" y="0"/>
                    <a:pt x="0" y="3136"/>
                    <a:pt x="0" y="7004"/>
                  </a:cubicBezTo>
                  <a:cubicBezTo>
                    <a:pt x="0" y="10870"/>
                    <a:pt x="3071" y="14006"/>
                    <a:pt x="6858" y="14006"/>
                  </a:cubicBezTo>
                  <a:cubicBezTo>
                    <a:pt x="10639" y="14006"/>
                    <a:pt x="13709" y="10870"/>
                    <a:pt x="13709" y="7004"/>
                  </a:cubicBezTo>
                  <a:cubicBezTo>
                    <a:pt x="13709" y="3136"/>
                    <a:pt x="10639" y="0"/>
                    <a:pt x="6858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9"/>
            <p:cNvSpPr/>
            <p:nvPr/>
          </p:nvSpPr>
          <p:spPr>
            <a:xfrm>
              <a:off x="7862375" y="1078542"/>
              <a:ext cx="487415" cy="487486"/>
            </a:xfrm>
            <a:custGeom>
              <a:rect b="b" l="l" r="r" t="t"/>
              <a:pathLst>
                <a:path extrusionOk="0" h="11306" w="11305">
                  <a:moveTo>
                    <a:pt x="5655" y="1"/>
                  </a:moveTo>
                  <a:cubicBezTo>
                    <a:pt x="2533" y="1"/>
                    <a:pt x="0" y="2534"/>
                    <a:pt x="0" y="5655"/>
                  </a:cubicBezTo>
                  <a:cubicBezTo>
                    <a:pt x="0" y="8772"/>
                    <a:pt x="2533" y="11305"/>
                    <a:pt x="5655" y="11305"/>
                  </a:cubicBezTo>
                  <a:cubicBezTo>
                    <a:pt x="8772" y="11305"/>
                    <a:pt x="11304" y="8772"/>
                    <a:pt x="11304" y="5655"/>
                  </a:cubicBezTo>
                  <a:cubicBezTo>
                    <a:pt x="11304" y="2534"/>
                    <a:pt x="8772" y="1"/>
                    <a:pt x="5655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7837368" y="1194828"/>
              <a:ext cx="63681" cy="63512"/>
            </a:xfrm>
            <a:custGeom>
              <a:rect b="b" l="l" r="r" t="t"/>
              <a:pathLst>
                <a:path extrusionOk="0" h="1473" w="1477">
                  <a:moveTo>
                    <a:pt x="736" y="1"/>
                  </a:moveTo>
                  <a:cubicBezTo>
                    <a:pt x="331" y="1"/>
                    <a:pt x="1" y="331"/>
                    <a:pt x="1" y="737"/>
                  </a:cubicBezTo>
                  <a:cubicBezTo>
                    <a:pt x="1" y="1143"/>
                    <a:pt x="331" y="1472"/>
                    <a:pt x="736" y="1472"/>
                  </a:cubicBezTo>
                  <a:cubicBezTo>
                    <a:pt x="1146" y="1472"/>
                    <a:pt x="1477" y="1143"/>
                    <a:pt x="1477" y="737"/>
                  </a:cubicBezTo>
                  <a:cubicBezTo>
                    <a:pt x="1477" y="331"/>
                    <a:pt x="1146" y="1"/>
                    <a:pt x="736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7838791" y="1201985"/>
              <a:ext cx="52126" cy="52086"/>
            </a:xfrm>
            <a:custGeom>
              <a:rect b="b" l="l" r="r" t="t"/>
              <a:pathLst>
                <a:path extrusionOk="0" h="1208" w="1209">
                  <a:moveTo>
                    <a:pt x="604" y="0"/>
                  </a:moveTo>
                  <a:cubicBezTo>
                    <a:pt x="270" y="0"/>
                    <a:pt x="1" y="274"/>
                    <a:pt x="1" y="605"/>
                  </a:cubicBezTo>
                  <a:cubicBezTo>
                    <a:pt x="1" y="938"/>
                    <a:pt x="270" y="1208"/>
                    <a:pt x="604" y="1208"/>
                  </a:cubicBezTo>
                  <a:cubicBezTo>
                    <a:pt x="934" y="1208"/>
                    <a:pt x="1208" y="938"/>
                    <a:pt x="1208" y="605"/>
                  </a:cubicBezTo>
                  <a:cubicBezTo>
                    <a:pt x="1208" y="274"/>
                    <a:pt x="934" y="0"/>
                    <a:pt x="604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9"/>
            <p:cNvSpPr/>
            <p:nvPr/>
          </p:nvSpPr>
          <p:spPr>
            <a:xfrm>
              <a:off x="7891436" y="1336164"/>
              <a:ext cx="121455" cy="121462"/>
            </a:xfrm>
            <a:custGeom>
              <a:rect b="b" l="l" r="r" t="t"/>
              <a:pathLst>
                <a:path extrusionOk="0" h="2817" w="2817">
                  <a:moveTo>
                    <a:pt x="1411" y="1"/>
                  </a:moveTo>
                  <a:cubicBezTo>
                    <a:pt x="633" y="1"/>
                    <a:pt x="1" y="628"/>
                    <a:pt x="1" y="1406"/>
                  </a:cubicBezTo>
                  <a:cubicBezTo>
                    <a:pt x="1" y="2184"/>
                    <a:pt x="633" y="2817"/>
                    <a:pt x="1411" y="2817"/>
                  </a:cubicBezTo>
                  <a:cubicBezTo>
                    <a:pt x="2190" y="2817"/>
                    <a:pt x="2817" y="2184"/>
                    <a:pt x="2817" y="1406"/>
                  </a:cubicBezTo>
                  <a:cubicBezTo>
                    <a:pt x="2817" y="628"/>
                    <a:pt x="2190" y="1"/>
                    <a:pt x="1411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9"/>
            <p:cNvSpPr/>
            <p:nvPr/>
          </p:nvSpPr>
          <p:spPr>
            <a:xfrm>
              <a:off x="7895101" y="1344141"/>
              <a:ext cx="109857" cy="109820"/>
            </a:xfrm>
            <a:custGeom>
              <a:rect b="b" l="l" r="r" t="t"/>
              <a:pathLst>
                <a:path extrusionOk="0" h="2547" w="2548">
                  <a:moveTo>
                    <a:pt x="1274" y="0"/>
                  </a:moveTo>
                  <a:cubicBezTo>
                    <a:pt x="571" y="0"/>
                    <a:pt x="1" y="571"/>
                    <a:pt x="1" y="1273"/>
                  </a:cubicBezTo>
                  <a:cubicBezTo>
                    <a:pt x="1" y="1976"/>
                    <a:pt x="571" y="2547"/>
                    <a:pt x="1274" y="2547"/>
                  </a:cubicBezTo>
                  <a:cubicBezTo>
                    <a:pt x="1977" y="2547"/>
                    <a:pt x="2547" y="1976"/>
                    <a:pt x="2547" y="1273"/>
                  </a:cubicBezTo>
                  <a:cubicBezTo>
                    <a:pt x="2547" y="571"/>
                    <a:pt x="1977" y="0"/>
                    <a:pt x="1274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9"/>
            <p:cNvSpPr/>
            <p:nvPr/>
          </p:nvSpPr>
          <p:spPr>
            <a:xfrm>
              <a:off x="8197262" y="1213583"/>
              <a:ext cx="75063" cy="75240"/>
            </a:xfrm>
            <a:custGeom>
              <a:rect b="b" l="l" r="r" t="t"/>
              <a:pathLst>
                <a:path extrusionOk="0" h="1745" w="1741">
                  <a:moveTo>
                    <a:pt x="869" y="1"/>
                  </a:moveTo>
                  <a:cubicBezTo>
                    <a:pt x="388" y="1"/>
                    <a:pt x="1" y="392"/>
                    <a:pt x="1" y="873"/>
                  </a:cubicBezTo>
                  <a:cubicBezTo>
                    <a:pt x="1" y="1354"/>
                    <a:pt x="388" y="1745"/>
                    <a:pt x="869" y="1745"/>
                  </a:cubicBezTo>
                  <a:cubicBezTo>
                    <a:pt x="1354" y="1745"/>
                    <a:pt x="1740" y="1354"/>
                    <a:pt x="1740" y="873"/>
                  </a:cubicBezTo>
                  <a:cubicBezTo>
                    <a:pt x="1740" y="392"/>
                    <a:pt x="1354" y="1"/>
                    <a:pt x="869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9"/>
            <p:cNvSpPr/>
            <p:nvPr/>
          </p:nvSpPr>
          <p:spPr>
            <a:xfrm>
              <a:off x="8198685" y="1222336"/>
              <a:ext cx="63465" cy="63469"/>
            </a:xfrm>
            <a:custGeom>
              <a:rect b="b" l="l" r="r" t="t"/>
              <a:pathLst>
                <a:path extrusionOk="0" h="1472" w="1472">
                  <a:moveTo>
                    <a:pt x="736" y="0"/>
                  </a:moveTo>
                  <a:cubicBezTo>
                    <a:pt x="331" y="0"/>
                    <a:pt x="0" y="331"/>
                    <a:pt x="0" y="736"/>
                  </a:cubicBezTo>
                  <a:cubicBezTo>
                    <a:pt x="0" y="1141"/>
                    <a:pt x="331" y="1472"/>
                    <a:pt x="736" y="1472"/>
                  </a:cubicBezTo>
                  <a:cubicBezTo>
                    <a:pt x="1141" y="1472"/>
                    <a:pt x="1472" y="1141"/>
                    <a:pt x="1472" y="736"/>
                  </a:cubicBezTo>
                  <a:cubicBezTo>
                    <a:pt x="1472" y="331"/>
                    <a:pt x="1141" y="0"/>
                    <a:pt x="736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9"/>
            <p:cNvSpPr/>
            <p:nvPr/>
          </p:nvSpPr>
          <p:spPr>
            <a:xfrm>
              <a:off x="7978877" y="1522817"/>
              <a:ext cx="55144" cy="54932"/>
            </a:xfrm>
            <a:custGeom>
              <a:rect b="b" l="l" r="r" t="t"/>
              <a:pathLst>
                <a:path extrusionOk="0" h="1274" w="1279">
                  <a:moveTo>
                    <a:pt x="643" y="1"/>
                  </a:moveTo>
                  <a:cubicBezTo>
                    <a:pt x="288" y="1"/>
                    <a:pt x="1" y="284"/>
                    <a:pt x="1" y="638"/>
                  </a:cubicBezTo>
                  <a:cubicBezTo>
                    <a:pt x="1" y="991"/>
                    <a:pt x="288" y="1274"/>
                    <a:pt x="643" y="1274"/>
                  </a:cubicBezTo>
                  <a:cubicBezTo>
                    <a:pt x="991" y="1274"/>
                    <a:pt x="1279" y="991"/>
                    <a:pt x="1279" y="638"/>
                  </a:cubicBezTo>
                  <a:cubicBezTo>
                    <a:pt x="1279" y="284"/>
                    <a:pt x="991" y="1"/>
                    <a:pt x="643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9"/>
            <p:cNvSpPr/>
            <p:nvPr/>
          </p:nvSpPr>
          <p:spPr>
            <a:xfrm>
              <a:off x="7980127" y="1525706"/>
              <a:ext cx="45185" cy="45187"/>
            </a:xfrm>
            <a:custGeom>
              <a:rect b="b" l="l" r="r" t="t"/>
              <a:pathLst>
                <a:path extrusionOk="0" h="1048" w="1048">
                  <a:moveTo>
                    <a:pt x="523" y="0"/>
                  </a:moveTo>
                  <a:cubicBezTo>
                    <a:pt x="236" y="0"/>
                    <a:pt x="0" y="236"/>
                    <a:pt x="0" y="523"/>
                  </a:cubicBezTo>
                  <a:cubicBezTo>
                    <a:pt x="0" y="811"/>
                    <a:pt x="236" y="1047"/>
                    <a:pt x="523" y="1047"/>
                  </a:cubicBezTo>
                  <a:cubicBezTo>
                    <a:pt x="812" y="1047"/>
                    <a:pt x="1047" y="811"/>
                    <a:pt x="1047" y="523"/>
                  </a:cubicBezTo>
                  <a:cubicBezTo>
                    <a:pt x="1047" y="236"/>
                    <a:pt x="812" y="0"/>
                    <a:pt x="523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9"/>
            <p:cNvSpPr/>
            <p:nvPr/>
          </p:nvSpPr>
          <p:spPr>
            <a:xfrm>
              <a:off x="7803004" y="1341252"/>
              <a:ext cx="40528" cy="40530"/>
            </a:xfrm>
            <a:custGeom>
              <a:rect b="b" l="l" r="r" t="t"/>
              <a:pathLst>
                <a:path extrusionOk="0" h="940" w="940">
                  <a:moveTo>
                    <a:pt x="467" y="0"/>
                  </a:moveTo>
                  <a:cubicBezTo>
                    <a:pt x="208" y="0"/>
                    <a:pt x="1" y="209"/>
                    <a:pt x="1" y="468"/>
                  </a:cubicBezTo>
                  <a:cubicBezTo>
                    <a:pt x="1" y="727"/>
                    <a:pt x="208" y="940"/>
                    <a:pt x="467" y="940"/>
                  </a:cubicBezTo>
                  <a:cubicBezTo>
                    <a:pt x="726" y="940"/>
                    <a:pt x="939" y="727"/>
                    <a:pt x="939" y="468"/>
                  </a:cubicBezTo>
                  <a:cubicBezTo>
                    <a:pt x="939" y="209"/>
                    <a:pt x="726" y="0"/>
                    <a:pt x="467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9"/>
            <p:cNvSpPr/>
            <p:nvPr/>
          </p:nvSpPr>
          <p:spPr>
            <a:xfrm>
              <a:off x="8005523" y="1138345"/>
              <a:ext cx="23239" cy="23197"/>
            </a:xfrm>
            <a:custGeom>
              <a:rect b="b" l="l" r="r" t="t"/>
              <a:pathLst>
                <a:path extrusionOk="0" h="538" w="539">
                  <a:moveTo>
                    <a:pt x="269" y="0"/>
                  </a:moveTo>
                  <a:cubicBezTo>
                    <a:pt x="119" y="0"/>
                    <a:pt x="1" y="118"/>
                    <a:pt x="1" y="270"/>
                  </a:cubicBezTo>
                  <a:cubicBezTo>
                    <a:pt x="1" y="416"/>
                    <a:pt x="119" y="538"/>
                    <a:pt x="269" y="538"/>
                  </a:cubicBezTo>
                  <a:cubicBezTo>
                    <a:pt x="415" y="538"/>
                    <a:pt x="538" y="416"/>
                    <a:pt x="538" y="270"/>
                  </a:cubicBezTo>
                  <a:cubicBezTo>
                    <a:pt x="538" y="118"/>
                    <a:pt x="415" y="0"/>
                    <a:pt x="269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9"/>
            <p:cNvSpPr/>
            <p:nvPr/>
          </p:nvSpPr>
          <p:spPr>
            <a:xfrm>
              <a:off x="8005523" y="1140371"/>
              <a:ext cx="20997" cy="21171"/>
            </a:xfrm>
            <a:custGeom>
              <a:rect b="b" l="l" r="r" t="t"/>
              <a:pathLst>
                <a:path extrusionOk="0" h="491" w="487">
                  <a:moveTo>
                    <a:pt x="245" y="1"/>
                  </a:moveTo>
                  <a:cubicBezTo>
                    <a:pt x="110" y="1"/>
                    <a:pt x="1" y="110"/>
                    <a:pt x="1" y="245"/>
                  </a:cubicBezTo>
                  <a:cubicBezTo>
                    <a:pt x="1" y="382"/>
                    <a:pt x="110" y="491"/>
                    <a:pt x="245" y="491"/>
                  </a:cubicBezTo>
                  <a:cubicBezTo>
                    <a:pt x="378" y="491"/>
                    <a:pt x="486" y="382"/>
                    <a:pt x="486" y="245"/>
                  </a:cubicBezTo>
                  <a:cubicBezTo>
                    <a:pt x="486" y="110"/>
                    <a:pt x="378" y="1"/>
                    <a:pt x="245" y="1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9"/>
            <p:cNvSpPr/>
            <p:nvPr/>
          </p:nvSpPr>
          <p:spPr>
            <a:xfrm>
              <a:off x="7804254" y="1347332"/>
              <a:ext cx="31948" cy="32036"/>
            </a:xfrm>
            <a:custGeom>
              <a:rect b="b" l="l" r="r" t="t"/>
              <a:pathLst>
                <a:path extrusionOk="0" h="743" w="741">
                  <a:moveTo>
                    <a:pt x="373" y="1"/>
                  </a:moveTo>
                  <a:cubicBezTo>
                    <a:pt x="166" y="1"/>
                    <a:pt x="0" y="166"/>
                    <a:pt x="0" y="374"/>
                  </a:cubicBezTo>
                  <a:cubicBezTo>
                    <a:pt x="0" y="577"/>
                    <a:pt x="166" y="742"/>
                    <a:pt x="373" y="742"/>
                  </a:cubicBezTo>
                  <a:cubicBezTo>
                    <a:pt x="575" y="742"/>
                    <a:pt x="740" y="577"/>
                    <a:pt x="740" y="374"/>
                  </a:cubicBezTo>
                  <a:cubicBezTo>
                    <a:pt x="740" y="166"/>
                    <a:pt x="575" y="1"/>
                    <a:pt x="373" y="1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8" name="Google Shape;1488;p29"/>
          <p:cNvSpPr/>
          <p:nvPr/>
        </p:nvSpPr>
        <p:spPr>
          <a:xfrm>
            <a:off x="1887793" y="3272011"/>
            <a:ext cx="97621" cy="18243"/>
          </a:xfrm>
          <a:custGeom>
            <a:rect b="b" l="l" r="r" t="t"/>
            <a:pathLst>
              <a:path extrusionOk="0" h="350" w="1873">
                <a:moveTo>
                  <a:pt x="0" y="350"/>
                </a:moveTo>
                <a:lnTo>
                  <a:pt x="0" y="350"/>
                </a:lnTo>
                <a:lnTo>
                  <a:pt x="1872" y="1"/>
                </a:lnTo>
                <a:close/>
              </a:path>
            </a:pathLst>
          </a:custGeom>
          <a:solidFill>
            <a:srgbClr val="DB739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" name="Google Shape;1489;p29"/>
          <p:cNvSpPr/>
          <p:nvPr/>
        </p:nvSpPr>
        <p:spPr>
          <a:xfrm>
            <a:off x="1893474" y="3301981"/>
            <a:ext cx="10841" cy="10685"/>
          </a:xfrm>
          <a:custGeom>
            <a:rect b="b" l="l" r="r" t="t"/>
            <a:pathLst>
              <a:path extrusionOk="0" h="205" w="208">
                <a:moveTo>
                  <a:pt x="109" y="1"/>
                </a:moveTo>
                <a:cubicBezTo>
                  <a:pt x="52" y="1"/>
                  <a:pt x="5" y="44"/>
                  <a:pt x="5" y="96"/>
                </a:cubicBezTo>
                <a:cubicBezTo>
                  <a:pt x="0" y="153"/>
                  <a:pt x="42" y="199"/>
                  <a:pt x="99" y="205"/>
                </a:cubicBezTo>
                <a:cubicBezTo>
                  <a:pt x="155" y="205"/>
                  <a:pt x="203" y="162"/>
                  <a:pt x="203" y="105"/>
                </a:cubicBezTo>
                <a:cubicBezTo>
                  <a:pt x="207" y="48"/>
                  <a:pt x="165" y="1"/>
                  <a:pt x="109" y="1"/>
                </a:cubicBezTo>
                <a:close/>
              </a:path>
            </a:pathLst>
          </a:custGeom>
          <a:solidFill>
            <a:srgbClr val="042C4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" name="Google Shape;1490;p29"/>
          <p:cNvSpPr/>
          <p:nvPr/>
        </p:nvSpPr>
        <p:spPr>
          <a:xfrm>
            <a:off x="1926155" y="3292912"/>
            <a:ext cx="32940" cy="11728"/>
          </a:xfrm>
          <a:custGeom>
            <a:rect b="b" l="l" r="r" t="t"/>
            <a:pathLst>
              <a:path extrusionOk="0" h="225" w="632">
                <a:moveTo>
                  <a:pt x="603" y="1"/>
                </a:moveTo>
                <a:lnTo>
                  <a:pt x="5" y="129"/>
                </a:lnTo>
                <a:cubicBezTo>
                  <a:pt x="0" y="129"/>
                  <a:pt x="0" y="133"/>
                  <a:pt x="0" y="133"/>
                </a:cubicBezTo>
                <a:lnTo>
                  <a:pt x="19" y="222"/>
                </a:lnTo>
                <a:cubicBezTo>
                  <a:pt x="19" y="222"/>
                  <a:pt x="21" y="224"/>
                  <a:pt x="23" y="224"/>
                </a:cubicBezTo>
                <a:cubicBezTo>
                  <a:pt x="23" y="224"/>
                  <a:pt x="24" y="224"/>
                  <a:pt x="24" y="222"/>
                </a:cubicBezTo>
                <a:lnTo>
                  <a:pt x="627" y="100"/>
                </a:lnTo>
                <a:cubicBezTo>
                  <a:pt x="627" y="96"/>
                  <a:pt x="632" y="96"/>
                  <a:pt x="632" y="90"/>
                </a:cubicBezTo>
                <a:lnTo>
                  <a:pt x="614" y="5"/>
                </a:lnTo>
                <a:cubicBezTo>
                  <a:pt x="614" y="1"/>
                  <a:pt x="608" y="1"/>
                  <a:pt x="603" y="1"/>
                </a:cubicBezTo>
                <a:close/>
              </a:path>
            </a:pathLst>
          </a:custGeom>
          <a:solidFill>
            <a:srgbClr val="042C4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29"/>
          <p:cNvSpPr/>
          <p:nvPr/>
        </p:nvSpPr>
        <p:spPr>
          <a:xfrm>
            <a:off x="812051" y="3799008"/>
            <a:ext cx="12613" cy="11050"/>
          </a:xfrm>
          <a:custGeom>
            <a:rect b="b" l="l" r="r" t="t"/>
            <a:pathLst>
              <a:path extrusionOk="0" h="212" w="242">
                <a:moveTo>
                  <a:pt x="120" y="1"/>
                </a:moveTo>
                <a:cubicBezTo>
                  <a:pt x="78" y="1"/>
                  <a:pt x="39" y="27"/>
                  <a:pt x="24" y="70"/>
                </a:cubicBezTo>
                <a:cubicBezTo>
                  <a:pt x="0" y="122"/>
                  <a:pt x="29" y="183"/>
                  <a:pt x="85" y="203"/>
                </a:cubicBezTo>
                <a:cubicBezTo>
                  <a:pt x="98" y="208"/>
                  <a:pt x="111" y="211"/>
                  <a:pt x="124" y="211"/>
                </a:cubicBezTo>
                <a:cubicBezTo>
                  <a:pt x="165" y="211"/>
                  <a:pt x="203" y="185"/>
                  <a:pt x="218" y="146"/>
                </a:cubicBezTo>
                <a:cubicBezTo>
                  <a:pt x="242" y="89"/>
                  <a:pt x="213" y="28"/>
                  <a:pt x="161" y="9"/>
                </a:cubicBezTo>
                <a:cubicBezTo>
                  <a:pt x="148" y="3"/>
                  <a:pt x="134" y="1"/>
                  <a:pt x="120" y="1"/>
                </a:cubicBezTo>
                <a:close/>
              </a:path>
            </a:pathLst>
          </a:custGeom>
          <a:solidFill>
            <a:srgbClr val="F9DC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29"/>
          <p:cNvSpPr/>
          <p:nvPr/>
        </p:nvSpPr>
        <p:spPr>
          <a:xfrm>
            <a:off x="821902" y="3838777"/>
            <a:ext cx="11831" cy="7454"/>
          </a:xfrm>
          <a:custGeom>
            <a:rect b="b" l="l" r="r" t="t"/>
            <a:pathLst>
              <a:path extrusionOk="0" h="143" w="227">
                <a:moveTo>
                  <a:pt x="203" y="1"/>
                </a:moveTo>
                <a:lnTo>
                  <a:pt x="5" y="29"/>
                </a:lnTo>
                <a:cubicBezTo>
                  <a:pt x="0" y="29"/>
                  <a:pt x="0" y="34"/>
                  <a:pt x="0" y="38"/>
                </a:cubicBezTo>
                <a:lnTo>
                  <a:pt x="14" y="137"/>
                </a:lnTo>
                <a:cubicBezTo>
                  <a:pt x="14" y="137"/>
                  <a:pt x="20" y="142"/>
                  <a:pt x="24" y="142"/>
                </a:cubicBezTo>
                <a:lnTo>
                  <a:pt x="222" y="108"/>
                </a:lnTo>
                <a:cubicBezTo>
                  <a:pt x="227" y="108"/>
                  <a:pt x="227" y="104"/>
                  <a:pt x="227" y="99"/>
                </a:cubicBezTo>
                <a:lnTo>
                  <a:pt x="212" y="5"/>
                </a:lnTo>
                <a:cubicBezTo>
                  <a:pt x="212" y="1"/>
                  <a:pt x="208" y="1"/>
                  <a:pt x="203" y="1"/>
                </a:cubicBezTo>
                <a:close/>
              </a:path>
            </a:pathLst>
          </a:custGeom>
          <a:solidFill>
            <a:srgbClr val="F9DC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29"/>
          <p:cNvSpPr/>
          <p:nvPr/>
        </p:nvSpPr>
        <p:spPr>
          <a:xfrm>
            <a:off x="908425" y="3187016"/>
            <a:ext cx="37422" cy="7975"/>
          </a:xfrm>
          <a:custGeom>
            <a:rect b="b" l="l" r="r" t="t"/>
            <a:pathLst>
              <a:path extrusionOk="0" h="153" w="718">
                <a:moveTo>
                  <a:pt x="717" y="0"/>
                </a:moveTo>
                <a:lnTo>
                  <a:pt x="10" y="137"/>
                </a:lnTo>
                <a:cubicBezTo>
                  <a:pt x="10" y="137"/>
                  <a:pt x="5" y="142"/>
                  <a:pt x="1" y="152"/>
                </a:cubicBezTo>
                <a:lnTo>
                  <a:pt x="698" y="15"/>
                </a:lnTo>
                <a:cubicBezTo>
                  <a:pt x="703" y="15"/>
                  <a:pt x="708" y="11"/>
                  <a:pt x="713" y="11"/>
                </a:cubicBezTo>
                <a:cubicBezTo>
                  <a:pt x="713" y="6"/>
                  <a:pt x="717" y="6"/>
                  <a:pt x="717" y="0"/>
                </a:cubicBezTo>
                <a:close/>
              </a:path>
            </a:pathLst>
          </a:custGeom>
          <a:solidFill>
            <a:srgbClr val="BFA9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94" name="Google Shape;1494;p29"/>
          <p:cNvCxnSpPr/>
          <p:nvPr/>
        </p:nvCxnSpPr>
        <p:spPr>
          <a:xfrm rot="10800000">
            <a:off x="3476513" y="1213744"/>
            <a:ext cx="586200" cy="0"/>
          </a:xfrm>
          <a:prstGeom prst="straightConnector1">
            <a:avLst/>
          </a:prstGeom>
          <a:noFill/>
          <a:ln cap="flat" cmpd="sng" w="19050">
            <a:solidFill>
              <a:srgbClr val="544E72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495" name="Google Shape;1495;p29"/>
          <p:cNvCxnSpPr/>
          <p:nvPr/>
        </p:nvCxnSpPr>
        <p:spPr>
          <a:xfrm rot="10800000">
            <a:off x="2485913" y="2442306"/>
            <a:ext cx="1576800" cy="0"/>
          </a:xfrm>
          <a:prstGeom prst="straightConnector1">
            <a:avLst/>
          </a:prstGeom>
          <a:noFill/>
          <a:ln cap="flat" cmpd="sng" w="19050">
            <a:solidFill>
              <a:srgbClr val="544E72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496" name="Google Shape;1496;p29"/>
          <p:cNvCxnSpPr/>
          <p:nvPr/>
        </p:nvCxnSpPr>
        <p:spPr>
          <a:xfrm rot="10800000">
            <a:off x="3476513" y="3570269"/>
            <a:ext cx="586200" cy="0"/>
          </a:xfrm>
          <a:prstGeom prst="straightConnector1">
            <a:avLst/>
          </a:prstGeom>
          <a:noFill/>
          <a:ln cap="flat" cmpd="sng" w="19050">
            <a:solidFill>
              <a:srgbClr val="544E72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1497" name="Google Shape;1497;p29"/>
          <p:cNvSpPr/>
          <p:nvPr/>
        </p:nvSpPr>
        <p:spPr>
          <a:xfrm>
            <a:off x="790626" y="3435686"/>
            <a:ext cx="31890" cy="24676"/>
          </a:xfrm>
          <a:custGeom>
            <a:rect b="b" l="l" r="r" t="t"/>
            <a:pathLst>
              <a:path extrusionOk="0" h="496" w="641">
                <a:moveTo>
                  <a:pt x="321" y="1"/>
                </a:moveTo>
                <a:cubicBezTo>
                  <a:pt x="0" y="1"/>
                  <a:pt x="0" y="496"/>
                  <a:pt x="321" y="496"/>
                </a:cubicBezTo>
                <a:cubicBezTo>
                  <a:pt x="641" y="496"/>
                  <a:pt x="641" y="1"/>
                  <a:pt x="32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8" name="Google Shape;1498;p29"/>
          <p:cNvGrpSpPr/>
          <p:nvPr/>
        </p:nvGrpSpPr>
        <p:grpSpPr>
          <a:xfrm>
            <a:off x="447200" y="454001"/>
            <a:ext cx="2908922" cy="4005198"/>
            <a:chOff x="447200" y="454001"/>
            <a:chExt cx="2908922" cy="4005198"/>
          </a:xfrm>
        </p:grpSpPr>
        <p:grpSp>
          <p:nvGrpSpPr>
            <p:cNvPr id="1499" name="Google Shape;1499;p29"/>
            <p:cNvGrpSpPr/>
            <p:nvPr/>
          </p:nvGrpSpPr>
          <p:grpSpPr>
            <a:xfrm>
              <a:off x="1847971" y="3116166"/>
              <a:ext cx="1420250" cy="1343032"/>
              <a:chOff x="1847971" y="3116166"/>
              <a:chExt cx="1420250" cy="1343032"/>
            </a:xfrm>
          </p:grpSpPr>
          <p:sp>
            <p:nvSpPr>
              <p:cNvPr id="1500" name="Google Shape;1500;p29"/>
              <p:cNvSpPr/>
              <p:nvPr/>
            </p:nvSpPr>
            <p:spPr>
              <a:xfrm>
                <a:off x="2581385" y="3116166"/>
                <a:ext cx="343210" cy="687861"/>
              </a:xfrm>
              <a:custGeom>
                <a:rect b="b" l="l" r="r" t="t"/>
                <a:pathLst>
                  <a:path extrusionOk="0" h="13197" w="6585">
                    <a:moveTo>
                      <a:pt x="1742" y="1"/>
                    </a:moveTo>
                    <a:cubicBezTo>
                      <a:pt x="1320" y="1"/>
                      <a:pt x="929" y="64"/>
                      <a:pt x="690" y="190"/>
                    </a:cubicBezTo>
                    <a:cubicBezTo>
                      <a:pt x="1" y="553"/>
                      <a:pt x="1788" y="2812"/>
                      <a:pt x="3218" y="5433"/>
                    </a:cubicBezTo>
                    <a:cubicBezTo>
                      <a:pt x="4646" y="8056"/>
                      <a:pt x="4680" y="12281"/>
                      <a:pt x="4759" y="13196"/>
                    </a:cubicBezTo>
                    <a:lnTo>
                      <a:pt x="6377" y="13045"/>
                    </a:lnTo>
                    <a:cubicBezTo>
                      <a:pt x="6585" y="6900"/>
                      <a:pt x="3142" y="2020"/>
                      <a:pt x="2976" y="1680"/>
                    </a:cubicBezTo>
                    <a:cubicBezTo>
                      <a:pt x="2812" y="1336"/>
                      <a:pt x="3986" y="1345"/>
                      <a:pt x="3656" y="666"/>
                    </a:cubicBezTo>
                    <a:cubicBezTo>
                      <a:pt x="3441" y="223"/>
                      <a:pt x="2536" y="1"/>
                      <a:pt x="1742" y="1"/>
                    </a:cubicBezTo>
                    <a:close/>
                  </a:path>
                </a:pathLst>
              </a:custGeom>
              <a:solidFill>
                <a:srgbClr val="F4BF4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29"/>
              <p:cNvSpPr/>
              <p:nvPr/>
            </p:nvSpPr>
            <p:spPr>
              <a:xfrm>
                <a:off x="2994558" y="3133314"/>
                <a:ext cx="239022" cy="694532"/>
              </a:xfrm>
              <a:custGeom>
                <a:rect b="b" l="l" r="r" t="t"/>
                <a:pathLst>
                  <a:path extrusionOk="0" h="13325" w="4586">
                    <a:moveTo>
                      <a:pt x="2616" y="1"/>
                    </a:moveTo>
                    <a:cubicBezTo>
                      <a:pt x="2582" y="1"/>
                      <a:pt x="2549" y="3"/>
                      <a:pt x="2515" y="7"/>
                    </a:cubicBezTo>
                    <a:cubicBezTo>
                      <a:pt x="1459" y="130"/>
                      <a:pt x="1355" y="1403"/>
                      <a:pt x="1261" y="3576"/>
                    </a:cubicBezTo>
                    <a:cubicBezTo>
                      <a:pt x="1171" y="5746"/>
                      <a:pt x="591" y="11499"/>
                      <a:pt x="1" y="13159"/>
                    </a:cubicBezTo>
                    <a:lnTo>
                      <a:pt x="1789" y="13324"/>
                    </a:lnTo>
                    <a:cubicBezTo>
                      <a:pt x="2383" y="12027"/>
                      <a:pt x="2360" y="2087"/>
                      <a:pt x="2826" y="1841"/>
                    </a:cubicBezTo>
                    <a:cubicBezTo>
                      <a:pt x="2876" y="1815"/>
                      <a:pt x="2925" y="1804"/>
                      <a:pt x="2973" y="1804"/>
                    </a:cubicBezTo>
                    <a:cubicBezTo>
                      <a:pt x="3316" y="1804"/>
                      <a:pt x="3618" y="2379"/>
                      <a:pt x="3964" y="2379"/>
                    </a:cubicBezTo>
                    <a:cubicBezTo>
                      <a:pt x="4019" y="2379"/>
                      <a:pt x="4075" y="2365"/>
                      <a:pt x="4132" y="2332"/>
                    </a:cubicBezTo>
                    <a:cubicBezTo>
                      <a:pt x="4585" y="2071"/>
                      <a:pt x="3694" y="1"/>
                      <a:pt x="2616" y="1"/>
                    </a:cubicBezTo>
                    <a:close/>
                  </a:path>
                </a:pathLst>
              </a:custGeom>
              <a:solidFill>
                <a:srgbClr val="F4BF4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29"/>
              <p:cNvSpPr/>
              <p:nvPr/>
            </p:nvSpPr>
            <p:spPr>
              <a:xfrm>
                <a:off x="2994558" y="3822106"/>
                <a:ext cx="93295" cy="8704"/>
              </a:xfrm>
              <a:custGeom>
                <a:rect b="b" l="l" r="r" t="t"/>
                <a:pathLst>
                  <a:path extrusionOk="0" h="167" w="1790">
                    <a:moveTo>
                      <a:pt x="1" y="1"/>
                    </a:moveTo>
                    <a:lnTo>
                      <a:pt x="1789" y="166"/>
                    </a:lnTo>
                    <a:close/>
                  </a:path>
                </a:pathLst>
              </a:custGeom>
              <a:solidFill>
                <a:srgbClr val="E29C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29"/>
              <p:cNvSpPr/>
              <p:nvPr/>
            </p:nvSpPr>
            <p:spPr>
              <a:xfrm>
                <a:off x="2588456" y="3122265"/>
                <a:ext cx="327718" cy="676362"/>
              </a:xfrm>
              <a:custGeom>
                <a:rect b="b" l="l" r="r" t="t"/>
                <a:pathLst>
                  <a:path extrusionOk="0" h="13162" w="6378">
                    <a:moveTo>
                      <a:pt x="1250" y="0"/>
                    </a:moveTo>
                    <a:lnTo>
                      <a:pt x="1250" y="0"/>
                    </a:lnTo>
                    <a:cubicBezTo>
                      <a:pt x="1030" y="29"/>
                      <a:pt x="832" y="80"/>
                      <a:pt x="690" y="155"/>
                    </a:cubicBezTo>
                    <a:cubicBezTo>
                      <a:pt x="1" y="519"/>
                      <a:pt x="1788" y="2778"/>
                      <a:pt x="3218" y="5399"/>
                    </a:cubicBezTo>
                    <a:cubicBezTo>
                      <a:pt x="4646" y="8021"/>
                      <a:pt x="4680" y="12246"/>
                      <a:pt x="4759" y="13162"/>
                    </a:cubicBezTo>
                    <a:lnTo>
                      <a:pt x="6377" y="13010"/>
                    </a:lnTo>
                    <a:lnTo>
                      <a:pt x="6377" y="12997"/>
                    </a:lnTo>
                    <a:cubicBezTo>
                      <a:pt x="6145" y="12940"/>
                      <a:pt x="5655" y="12827"/>
                      <a:pt x="5331" y="12779"/>
                    </a:cubicBezTo>
                    <a:cubicBezTo>
                      <a:pt x="4891" y="12714"/>
                      <a:pt x="5278" y="11077"/>
                      <a:pt x="4510" y="7956"/>
                    </a:cubicBezTo>
                    <a:cubicBezTo>
                      <a:pt x="3740" y="4833"/>
                      <a:pt x="1742" y="1844"/>
                      <a:pt x="1189" y="1061"/>
                    </a:cubicBezTo>
                    <a:cubicBezTo>
                      <a:pt x="850" y="584"/>
                      <a:pt x="1048" y="217"/>
                      <a:pt x="1250" y="0"/>
                    </a:cubicBezTo>
                    <a:close/>
                  </a:path>
                </a:pathLst>
              </a:custGeom>
              <a:solidFill>
                <a:srgbClr val="E29C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29"/>
              <p:cNvSpPr/>
              <p:nvPr/>
            </p:nvSpPr>
            <p:spPr>
              <a:xfrm>
                <a:off x="3000512" y="3144885"/>
                <a:ext cx="109817" cy="685932"/>
              </a:xfrm>
              <a:custGeom>
                <a:rect b="b" l="l" r="r" t="t"/>
                <a:pathLst>
                  <a:path extrusionOk="0" h="13160" w="2107">
                    <a:moveTo>
                      <a:pt x="2065" y="0"/>
                    </a:moveTo>
                    <a:cubicBezTo>
                      <a:pt x="2063" y="0"/>
                      <a:pt x="2061" y="1"/>
                      <a:pt x="2057" y="2"/>
                    </a:cubicBezTo>
                    <a:lnTo>
                      <a:pt x="2053" y="2"/>
                    </a:lnTo>
                    <a:cubicBezTo>
                      <a:pt x="1421" y="422"/>
                      <a:pt x="1336" y="1606"/>
                      <a:pt x="1261" y="3411"/>
                    </a:cubicBezTo>
                    <a:cubicBezTo>
                      <a:pt x="1171" y="5581"/>
                      <a:pt x="591" y="11334"/>
                      <a:pt x="1" y="12994"/>
                    </a:cubicBezTo>
                    <a:lnTo>
                      <a:pt x="1789" y="13159"/>
                    </a:lnTo>
                    <a:cubicBezTo>
                      <a:pt x="1789" y="13159"/>
                      <a:pt x="954" y="12669"/>
                      <a:pt x="567" y="12631"/>
                    </a:cubicBezTo>
                    <a:cubicBezTo>
                      <a:pt x="185" y="12593"/>
                      <a:pt x="1439" y="6887"/>
                      <a:pt x="1439" y="3208"/>
                    </a:cubicBezTo>
                    <a:cubicBezTo>
                      <a:pt x="1439" y="517"/>
                      <a:pt x="2107" y="0"/>
                      <a:pt x="2065" y="0"/>
                    </a:cubicBezTo>
                    <a:close/>
                  </a:path>
                </a:pathLst>
              </a:custGeom>
              <a:solidFill>
                <a:srgbClr val="E29C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29"/>
              <p:cNvSpPr/>
              <p:nvPr/>
            </p:nvSpPr>
            <p:spPr>
              <a:xfrm>
                <a:off x="2294901" y="3972147"/>
                <a:ext cx="27723" cy="21645"/>
              </a:xfrm>
              <a:custGeom>
                <a:rect b="b" l="l" r="r" t="t"/>
                <a:pathLst>
                  <a:path extrusionOk="0" h="502" w="643">
                    <a:moveTo>
                      <a:pt x="321" y="1"/>
                    </a:moveTo>
                    <a:cubicBezTo>
                      <a:pt x="5" y="1"/>
                      <a:pt x="0" y="501"/>
                      <a:pt x="321" y="501"/>
                    </a:cubicBezTo>
                    <a:cubicBezTo>
                      <a:pt x="642" y="501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29"/>
              <p:cNvSpPr/>
              <p:nvPr/>
            </p:nvSpPr>
            <p:spPr>
              <a:xfrm>
                <a:off x="2713411" y="4215433"/>
                <a:ext cx="33461" cy="25905"/>
              </a:xfrm>
              <a:custGeom>
                <a:rect b="b" l="l" r="r" t="t"/>
                <a:pathLst>
                  <a:path extrusionOk="0" h="497" w="642">
                    <a:moveTo>
                      <a:pt x="321" y="1"/>
                    </a:moveTo>
                    <a:cubicBezTo>
                      <a:pt x="1" y="1"/>
                      <a:pt x="1" y="497"/>
                      <a:pt x="321" y="497"/>
                    </a:cubicBezTo>
                    <a:cubicBezTo>
                      <a:pt x="637" y="497"/>
                      <a:pt x="641" y="1"/>
                      <a:pt x="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29"/>
              <p:cNvSpPr/>
              <p:nvPr/>
            </p:nvSpPr>
            <p:spPr>
              <a:xfrm>
                <a:off x="1847971" y="3268571"/>
                <a:ext cx="242150" cy="291834"/>
              </a:xfrm>
              <a:custGeom>
                <a:rect b="b" l="l" r="r" t="t"/>
                <a:pathLst>
                  <a:path extrusionOk="0" h="5599" w="4646">
                    <a:moveTo>
                      <a:pt x="3079" y="1"/>
                    </a:moveTo>
                    <a:cubicBezTo>
                      <a:pt x="3028" y="1"/>
                      <a:pt x="2976" y="5"/>
                      <a:pt x="2924" y="15"/>
                    </a:cubicBezTo>
                    <a:lnTo>
                      <a:pt x="2636" y="67"/>
                    </a:lnTo>
                    <a:lnTo>
                      <a:pt x="764" y="416"/>
                    </a:lnTo>
                    <a:cubicBezTo>
                      <a:pt x="307" y="500"/>
                      <a:pt x="1" y="940"/>
                      <a:pt x="85" y="1401"/>
                    </a:cubicBezTo>
                    <a:lnTo>
                      <a:pt x="736" y="4910"/>
                    </a:lnTo>
                    <a:cubicBezTo>
                      <a:pt x="811" y="5315"/>
                      <a:pt x="1169" y="5599"/>
                      <a:pt x="1567" y="5599"/>
                    </a:cubicBezTo>
                    <a:cubicBezTo>
                      <a:pt x="1618" y="5599"/>
                      <a:pt x="1670" y="5594"/>
                      <a:pt x="1722" y="5584"/>
                    </a:cubicBezTo>
                    <a:lnTo>
                      <a:pt x="3881" y="5184"/>
                    </a:lnTo>
                    <a:cubicBezTo>
                      <a:pt x="4339" y="5099"/>
                      <a:pt x="4645" y="4660"/>
                      <a:pt x="4560" y="4198"/>
                    </a:cubicBezTo>
                    <a:lnTo>
                      <a:pt x="3910" y="689"/>
                    </a:lnTo>
                    <a:cubicBezTo>
                      <a:pt x="3834" y="284"/>
                      <a:pt x="3477" y="1"/>
                      <a:pt x="3079" y="1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29"/>
              <p:cNvSpPr/>
              <p:nvPr/>
            </p:nvSpPr>
            <p:spPr>
              <a:xfrm>
                <a:off x="1879662" y="3305056"/>
                <a:ext cx="177312" cy="210627"/>
              </a:xfrm>
              <a:custGeom>
                <a:rect b="b" l="l" r="r" t="t"/>
                <a:pathLst>
                  <a:path extrusionOk="0" h="4041" w="3402">
                    <a:moveTo>
                      <a:pt x="2332" y="0"/>
                    </a:moveTo>
                    <a:cubicBezTo>
                      <a:pt x="2300" y="0"/>
                      <a:pt x="2268" y="3"/>
                      <a:pt x="2236" y="9"/>
                    </a:cubicBezTo>
                    <a:lnTo>
                      <a:pt x="477" y="334"/>
                    </a:lnTo>
                    <a:cubicBezTo>
                      <a:pt x="189" y="390"/>
                      <a:pt x="0" y="664"/>
                      <a:pt x="52" y="956"/>
                    </a:cubicBezTo>
                    <a:lnTo>
                      <a:pt x="544" y="3607"/>
                    </a:lnTo>
                    <a:cubicBezTo>
                      <a:pt x="594" y="3860"/>
                      <a:pt x="812" y="4041"/>
                      <a:pt x="1064" y="4041"/>
                    </a:cubicBezTo>
                    <a:cubicBezTo>
                      <a:pt x="1097" y="4041"/>
                      <a:pt x="1132" y="4038"/>
                      <a:pt x="1166" y="4031"/>
                    </a:cubicBezTo>
                    <a:lnTo>
                      <a:pt x="2920" y="3705"/>
                    </a:lnTo>
                    <a:cubicBezTo>
                      <a:pt x="3212" y="3654"/>
                      <a:pt x="3401" y="3376"/>
                      <a:pt x="3349" y="3088"/>
                    </a:cubicBezTo>
                    <a:lnTo>
                      <a:pt x="2854" y="433"/>
                    </a:lnTo>
                    <a:cubicBezTo>
                      <a:pt x="2807" y="178"/>
                      <a:pt x="2583" y="0"/>
                      <a:pt x="2332" y="0"/>
                    </a:cubicBezTo>
                    <a:close/>
                  </a:path>
                </a:pathLst>
              </a:custGeom>
              <a:solidFill>
                <a:srgbClr val="F9DC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29"/>
              <p:cNvSpPr/>
              <p:nvPr/>
            </p:nvSpPr>
            <p:spPr>
              <a:xfrm>
                <a:off x="1966967" y="3505048"/>
                <a:ext cx="57019" cy="34244"/>
              </a:xfrm>
              <a:custGeom>
                <a:rect b="b" l="l" r="r" t="t"/>
                <a:pathLst>
                  <a:path extrusionOk="0" h="657" w="1094">
                    <a:moveTo>
                      <a:pt x="971" y="1"/>
                    </a:moveTo>
                    <a:lnTo>
                      <a:pt x="23" y="208"/>
                    </a:lnTo>
                    <a:cubicBezTo>
                      <a:pt x="9" y="213"/>
                      <a:pt x="0" y="227"/>
                      <a:pt x="5" y="242"/>
                    </a:cubicBezTo>
                    <a:lnTo>
                      <a:pt x="90" y="638"/>
                    </a:lnTo>
                    <a:cubicBezTo>
                      <a:pt x="93" y="649"/>
                      <a:pt x="103" y="657"/>
                      <a:pt x="115" y="657"/>
                    </a:cubicBezTo>
                    <a:cubicBezTo>
                      <a:pt x="117" y="657"/>
                      <a:pt x="120" y="657"/>
                      <a:pt x="123" y="656"/>
                    </a:cubicBezTo>
                    <a:lnTo>
                      <a:pt x="1070" y="449"/>
                    </a:lnTo>
                    <a:cubicBezTo>
                      <a:pt x="1085" y="449"/>
                      <a:pt x="1094" y="434"/>
                      <a:pt x="1089" y="420"/>
                    </a:cubicBezTo>
                    <a:lnTo>
                      <a:pt x="1004" y="20"/>
                    </a:lnTo>
                    <a:cubicBezTo>
                      <a:pt x="1000" y="5"/>
                      <a:pt x="985" y="1"/>
                      <a:pt x="971" y="1"/>
                    </a:cubicBezTo>
                    <a:close/>
                  </a:path>
                </a:pathLst>
              </a:custGeom>
              <a:solidFill>
                <a:srgbClr val="042C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29"/>
              <p:cNvSpPr/>
              <p:nvPr/>
            </p:nvSpPr>
            <p:spPr>
              <a:xfrm>
                <a:off x="1969156" y="3506299"/>
                <a:ext cx="52902" cy="31795"/>
              </a:xfrm>
              <a:custGeom>
                <a:rect b="b" l="l" r="r" t="t"/>
                <a:pathLst>
                  <a:path extrusionOk="0" h="610" w="1015">
                    <a:moveTo>
                      <a:pt x="901" y="0"/>
                    </a:moveTo>
                    <a:lnTo>
                      <a:pt x="24" y="194"/>
                    </a:lnTo>
                    <a:cubicBezTo>
                      <a:pt x="9" y="198"/>
                      <a:pt x="0" y="207"/>
                      <a:pt x="5" y="222"/>
                    </a:cubicBezTo>
                    <a:lnTo>
                      <a:pt x="85" y="590"/>
                    </a:lnTo>
                    <a:cubicBezTo>
                      <a:pt x="89" y="601"/>
                      <a:pt x="96" y="610"/>
                      <a:pt x="106" y="610"/>
                    </a:cubicBezTo>
                    <a:cubicBezTo>
                      <a:pt x="108" y="610"/>
                      <a:pt x="111" y="609"/>
                      <a:pt x="113" y="608"/>
                    </a:cubicBezTo>
                    <a:lnTo>
                      <a:pt x="991" y="416"/>
                    </a:lnTo>
                    <a:cubicBezTo>
                      <a:pt x="1005" y="410"/>
                      <a:pt x="1014" y="401"/>
                      <a:pt x="1010" y="387"/>
                    </a:cubicBezTo>
                    <a:lnTo>
                      <a:pt x="929" y="20"/>
                    </a:lnTo>
                    <a:cubicBezTo>
                      <a:pt x="929" y="5"/>
                      <a:pt x="915" y="0"/>
                      <a:pt x="901" y="0"/>
                    </a:cubicBezTo>
                    <a:close/>
                  </a:path>
                </a:pathLst>
              </a:custGeom>
              <a:solidFill>
                <a:srgbClr val="063E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29"/>
              <p:cNvSpPr/>
              <p:nvPr/>
            </p:nvSpPr>
            <p:spPr>
              <a:xfrm>
                <a:off x="1940905" y="3528607"/>
                <a:ext cx="11362" cy="11206"/>
              </a:xfrm>
              <a:custGeom>
                <a:rect b="b" l="l" r="r" t="t"/>
                <a:pathLst>
                  <a:path extrusionOk="0" h="215" w="218">
                    <a:moveTo>
                      <a:pt x="105" y="1"/>
                    </a:moveTo>
                    <a:cubicBezTo>
                      <a:pt x="48" y="1"/>
                      <a:pt x="4" y="47"/>
                      <a:pt x="0" y="105"/>
                    </a:cubicBezTo>
                    <a:cubicBezTo>
                      <a:pt x="0" y="162"/>
                      <a:pt x="48" y="214"/>
                      <a:pt x="104" y="214"/>
                    </a:cubicBezTo>
                    <a:cubicBezTo>
                      <a:pt x="107" y="214"/>
                      <a:pt x="110" y="214"/>
                      <a:pt x="112" y="214"/>
                    </a:cubicBezTo>
                    <a:cubicBezTo>
                      <a:pt x="169" y="214"/>
                      <a:pt x="212" y="168"/>
                      <a:pt x="217" y="110"/>
                    </a:cubicBezTo>
                    <a:cubicBezTo>
                      <a:pt x="217" y="53"/>
                      <a:pt x="174" y="1"/>
                      <a:pt x="113" y="1"/>
                    </a:cubicBezTo>
                    <a:cubicBezTo>
                      <a:pt x="111" y="1"/>
                      <a:pt x="108" y="1"/>
                      <a:pt x="105" y="1"/>
                    </a:cubicBezTo>
                    <a:close/>
                  </a:path>
                </a:pathLst>
              </a:custGeom>
              <a:solidFill>
                <a:srgbClr val="042C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29"/>
              <p:cNvSpPr/>
              <p:nvPr/>
            </p:nvSpPr>
            <p:spPr>
              <a:xfrm>
                <a:off x="1988337" y="3490089"/>
                <a:ext cx="82350" cy="59003"/>
              </a:xfrm>
              <a:custGeom>
                <a:rect b="b" l="l" r="r" t="t"/>
                <a:pathLst>
                  <a:path extrusionOk="0" h="1132" w="1580">
                    <a:moveTo>
                      <a:pt x="0" y="0"/>
                    </a:moveTo>
                    <a:lnTo>
                      <a:pt x="0" y="1132"/>
                    </a:lnTo>
                    <a:lnTo>
                      <a:pt x="1580" y="1132"/>
                    </a:lnTo>
                    <a:lnTo>
                      <a:pt x="1580" y="0"/>
                    </a:lnTo>
                    <a:close/>
                  </a:path>
                </a:pathLst>
              </a:custGeom>
              <a:solidFill>
                <a:srgbClr val="794B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29"/>
              <p:cNvSpPr/>
              <p:nvPr/>
            </p:nvSpPr>
            <p:spPr>
              <a:xfrm>
                <a:off x="2014606" y="3486336"/>
                <a:ext cx="23923" cy="15116"/>
              </a:xfrm>
              <a:custGeom>
                <a:rect b="b" l="l" r="r" t="t"/>
                <a:pathLst>
                  <a:path extrusionOk="0" h="290" w="459">
                    <a:moveTo>
                      <a:pt x="255" y="1"/>
                    </a:moveTo>
                    <a:cubicBezTo>
                      <a:pt x="147" y="20"/>
                      <a:pt x="57" y="166"/>
                      <a:pt x="1" y="289"/>
                    </a:cubicBezTo>
                    <a:lnTo>
                      <a:pt x="331" y="227"/>
                    </a:lnTo>
                    <a:cubicBezTo>
                      <a:pt x="378" y="218"/>
                      <a:pt x="421" y="209"/>
                      <a:pt x="458" y="190"/>
                    </a:cubicBezTo>
                    <a:cubicBezTo>
                      <a:pt x="397" y="77"/>
                      <a:pt x="331" y="1"/>
                      <a:pt x="269" y="1"/>
                    </a:cubicBezTo>
                    <a:close/>
                  </a:path>
                </a:pathLst>
              </a:custGeom>
              <a:solidFill>
                <a:srgbClr val="7D7B8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29"/>
              <p:cNvSpPr/>
              <p:nvPr/>
            </p:nvSpPr>
            <p:spPr>
              <a:xfrm>
                <a:off x="1987816" y="3505048"/>
                <a:ext cx="36171" cy="31013"/>
              </a:xfrm>
              <a:custGeom>
                <a:rect b="b" l="l" r="r" t="t"/>
                <a:pathLst>
                  <a:path extrusionOk="0" h="595" w="694">
                    <a:moveTo>
                      <a:pt x="571" y="1"/>
                    </a:moveTo>
                    <a:lnTo>
                      <a:pt x="472" y="24"/>
                    </a:lnTo>
                    <a:cubicBezTo>
                      <a:pt x="472" y="29"/>
                      <a:pt x="467" y="38"/>
                      <a:pt x="467" y="44"/>
                    </a:cubicBezTo>
                    <a:lnTo>
                      <a:pt x="543" y="24"/>
                    </a:lnTo>
                    <a:lnTo>
                      <a:pt x="548" y="24"/>
                    </a:lnTo>
                    <a:cubicBezTo>
                      <a:pt x="562" y="24"/>
                      <a:pt x="571" y="33"/>
                      <a:pt x="571" y="44"/>
                    </a:cubicBezTo>
                    <a:lnTo>
                      <a:pt x="652" y="411"/>
                    </a:lnTo>
                    <a:cubicBezTo>
                      <a:pt x="656" y="425"/>
                      <a:pt x="647" y="434"/>
                      <a:pt x="633" y="440"/>
                    </a:cubicBezTo>
                    <a:lnTo>
                      <a:pt x="1" y="581"/>
                    </a:lnTo>
                    <a:cubicBezTo>
                      <a:pt x="6" y="586"/>
                      <a:pt x="6" y="590"/>
                      <a:pt x="10" y="595"/>
                    </a:cubicBezTo>
                    <a:lnTo>
                      <a:pt x="670" y="449"/>
                    </a:lnTo>
                    <a:cubicBezTo>
                      <a:pt x="685" y="449"/>
                      <a:pt x="694" y="434"/>
                      <a:pt x="689" y="420"/>
                    </a:cubicBezTo>
                    <a:lnTo>
                      <a:pt x="604" y="20"/>
                    </a:lnTo>
                    <a:cubicBezTo>
                      <a:pt x="600" y="10"/>
                      <a:pt x="591" y="1"/>
                      <a:pt x="576" y="1"/>
                    </a:cubicBezTo>
                    <a:close/>
                  </a:path>
                </a:pathLst>
              </a:custGeom>
              <a:solidFill>
                <a:srgbClr val="021D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29"/>
              <p:cNvSpPr/>
              <p:nvPr/>
            </p:nvSpPr>
            <p:spPr>
              <a:xfrm>
                <a:off x="1978225" y="3504058"/>
                <a:ext cx="27624" cy="9434"/>
              </a:xfrm>
              <a:custGeom>
                <a:rect b="b" l="l" r="r" t="t"/>
                <a:pathLst>
                  <a:path extrusionOk="0" h="181" w="530">
                    <a:moveTo>
                      <a:pt x="435" y="0"/>
                    </a:moveTo>
                    <a:lnTo>
                      <a:pt x="1" y="81"/>
                    </a:lnTo>
                    <a:cubicBezTo>
                      <a:pt x="11" y="109"/>
                      <a:pt x="20" y="147"/>
                      <a:pt x="29" y="180"/>
                    </a:cubicBezTo>
                    <a:lnTo>
                      <a:pt x="529" y="72"/>
                    </a:lnTo>
                    <a:cubicBezTo>
                      <a:pt x="501" y="48"/>
                      <a:pt x="468" y="24"/>
                      <a:pt x="435" y="0"/>
                    </a:cubicBezTo>
                    <a:close/>
                  </a:path>
                </a:pathLst>
              </a:custGeom>
              <a:solidFill>
                <a:srgbClr val="794B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29"/>
              <p:cNvSpPr/>
              <p:nvPr/>
            </p:nvSpPr>
            <p:spPr>
              <a:xfrm>
                <a:off x="1976974" y="3495197"/>
                <a:ext cx="23975" cy="13083"/>
              </a:xfrm>
              <a:custGeom>
                <a:rect b="b" l="l" r="r" t="t"/>
                <a:pathLst>
                  <a:path extrusionOk="0" h="251" w="460">
                    <a:moveTo>
                      <a:pt x="105" y="1"/>
                    </a:moveTo>
                    <a:cubicBezTo>
                      <a:pt x="72" y="1"/>
                      <a:pt x="44" y="11"/>
                      <a:pt x="25" y="39"/>
                    </a:cubicBezTo>
                    <a:cubicBezTo>
                      <a:pt x="1" y="76"/>
                      <a:pt x="6" y="152"/>
                      <a:pt x="25" y="251"/>
                    </a:cubicBezTo>
                    <a:lnTo>
                      <a:pt x="459" y="170"/>
                    </a:lnTo>
                    <a:cubicBezTo>
                      <a:pt x="340" y="85"/>
                      <a:pt x="199" y="1"/>
                      <a:pt x="105" y="1"/>
                    </a:cubicBezTo>
                    <a:close/>
                  </a:path>
                </a:pathLst>
              </a:custGeom>
              <a:solidFill>
                <a:srgbClr val="7D7B8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29"/>
              <p:cNvSpPr/>
              <p:nvPr/>
            </p:nvSpPr>
            <p:spPr>
              <a:xfrm>
                <a:off x="1979684" y="3507759"/>
                <a:ext cx="26842" cy="6672"/>
              </a:xfrm>
              <a:custGeom>
                <a:rect b="b" l="l" r="r" t="t"/>
                <a:pathLst>
                  <a:path extrusionOk="0" h="128" w="515">
                    <a:moveTo>
                      <a:pt x="501" y="1"/>
                    </a:moveTo>
                    <a:lnTo>
                      <a:pt x="1" y="109"/>
                    </a:lnTo>
                    <a:cubicBezTo>
                      <a:pt x="1" y="114"/>
                      <a:pt x="5" y="118"/>
                      <a:pt x="5" y="127"/>
                    </a:cubicBezTo>
                    <a:lnTo>
                      <a:pt x="515" y="14"/>
                    </a:lnTo>
                    <a:cubicBezTo>
                      <a:pt x="510" y="10"/>
                      <a:pt x="506" y="5"/>
                      <a:pt x="501" y="1"/>
                    </a:cubicBezTo>
                    <a:close/>
                  </a:path>
                </a:pathLst>
              </a:custGeom>
              <a:solidFill>
                <a:srgbClr val="021D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29"/>
              <p:cNvSpPr/>
              <p:nvPr/>
            </p:nvSpPr>
            <p:spPr>
              <a:xfrm>
                <a:off x="1979945" y="3506299"/>
                <a:ext cx="42113" cy="29084"/>
              </a:xfrm>
              <a:custGeom>
                <a:rect b="b" l="l" r="r" t="t"/>
                <a:pathLst>
                  <a:path extrusionOk="0" h="558" w="808">
                    <a:moveTo>
                      <a:pt x="694" y="0"/>
                    </a:moveTo>
                    <a:lnTo>
                      <a:pt x="618" y="20"/>
                    </a:lnTo>
                    <a:cubicBezTo>
                      <a:pt x="600" y="70"/>
                      <a:pt x="590" y="104"/>
                      <a:pt x="590" y="104"/>
                    </a:cubicBezTo>
                    <a:cubicBezTo>
                      <a:pt x="590" y="104"/>
                      <a:pt x="557" y="81"/>
                      <a:pt x="510" y="42"/>
                    </a:cubicBezTo>
                    <a:lnTo>
                      <a:pt x="0" y="155"/>
                    </a:lnTo>
                    <a:cubicBezTo>
                      <a:pt x="39" y="279"/>
                      <a:pt x="95" y="425"/>
                      <a:pt x="152" y="557"/>
                    </a:cubicBezTo>
                    <a:lnTo>
                      <a:pt x="784" y="416"/>
                    </a:lnTo>
                    <a:cubicBezTo>
                      <a:pt x="798" y="410"/>
                      <a:pt x="807" y="401"/>
                      <a:pt x="803" y="387"/>
                    </a:cubicBezTo>
                    <a:lnTo>
                      <a:pt x="722" y="20"/>
                    </a:lnTo>
                    <a:cubicBezTo>
                      <a:pt x="722" y="9"/>
                      <a:pt x="713" y="0"/>
                      <a:pt x="699" y="0"/>
                    </a:cubicBezTo>
                    <a:close/>
                  </a:path>
                </a:pathLst>
              </a:custGeom>
              <a:solidFill>
                <a:srgbClr val="032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29"/>
              <p:cNvSpPr/>
              <p:nvPr/>
            </p:nvSpPr>
            <p:spPr>
              <a:xfrm>
                <a:off x="2404195" y="3796645"/>
                <a:ext cx="756105" cy="552342"/>
              </a:xfrm>
              <a:custGeom>
                <a:rect b="b" l="l" r="r" t="t"/>
                <a:pathLst>
                  <a:path extrusionOk="0" h="10597" w="14507">
                    <a:moveTo>
                      <a:pt x="9069" y="0"/>
                    </a:moveTo>
                    <a:cubicBezTo>
                      <a:pt x="8556" y="0"/>
                      <a:pt x="8133" y="44"/>
                      <a:pt x="7894" y="144"/>
                    </a:cubicBezTo>
                    <a:cubicBezTo>
                      <a:pt x="7046" y="498"/>
                      <a:pt x="6890" y="3832"/>
                      <a:pt x="3443" y="4492"/>
                    </a:cubicBezTo>
                    <a:cubicBezTo>
                      <a:pt x="0" y="5157"/>
                      <a:pt x="609" y="9001"/>
                      <a:pt x="609" y="9001"/>
                    </a:cubicBezTo>
                    <a:cubicBezTo>
                      <a:pt x="743" y="9658"/>
                      <a:pt x="2706" y="10597"/>
                      <a:pt x="4969" y="10597"/>
                    </a:cubicBezTo>
                    <a:cubicBezTo>
                      <a:pt x="6467" y="10597"/>
                      <a:pt x="8096" y="10185"/>
                      <a:pt x="9413" y="9010"/>
                    </a:cubicBezTo>
                    <a:cubicBezTo>
                      <a:pt x="12724" y="6058"/>
                      <a:pt x="14506" y="1116"/>
                      <a:pt x="13228" y="634"/>
                    </a:cubicBezTo>
                    <a:cubicBezTo>
                      <a:pt x="12304" y="288"/>
                      <a:pt x="10388" y="0"/>
                      <a:pt x="9069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29"/>
              <p:cNvSpPr/>
              <p:nvPr/>
            </p:nvSpPr>
            <p:spPr>
              <a:xfrm>
                <a:off x="2592791" y="4158137"/>
                <a:ext cx="392985" cy="63068"/>
              </a:xfrm>
              <a:custGeom>
                <a:rect b="b" l="l" r="r" t="t"/>
                <a:pathLst>
                  <a:path extrusionOk="0" h="1210" w="7540">
                    <a:moveTo>
                      <a:pt x="7540" y="0"/>
                    </a:moveTo>
                    <a:lnTo>
                      <a:pt x="7540" y="0"/>
                    </a:lnTo>
                    <a:cubicBezTo>
                      <a:pt x="6841" y="109"/>
                      <a:pt x="5608" y="267"/>
                      <a:pt x="4254" y="267"/>
                    </a:cubicBezTo>
                    <a:cubicBezTo>
                      <a:pt x="3679" y="267"/>
                      <a:pt x="3081" y="239"/>
                      <a:pt x="2493" y="166"/>
                    </a:cubicBezTo>
                    <a:cubicBezTo>
                      <a:pt x="2158" y="124"/>
                      <a:pt x="1879" y="105"/>
                      <a:pt x="1647" y="105"/>
                    </a:cubicBezTo>
                    <a:cubicBezTo>
                      <a:pt x="0" y="105"/>
                      <a:pt x="743" y="1033"/>
                      <a:pt x="743" y="1033"/>
                    </a:cubicBezTo>
                    <a:cubicBezTo>
                      <a:pt x="778" y="1037"/>
                      <a:pt x="1819" y="1209"/>
                      <a:pt x="3255" y="1209"/>
                    </a:cubicBezTo>
                    <a:cubicBezTo>
                      <a:pt x="3768" y="1209"/>
                      <a:pt x="4331" y="1187"/>
                      <a:pt x="4917" y="1128"/>
                    </a:cubicBezTo>
                    <a:cubicBezTo>
                      <a:pt x="5771" y="1043"/>
                      <a:pt x="6412" y="930"/>
                      <a:pt x="6879" y="816"/>
                    </a:cubicBezTo>
                    <a:cubicBezTo>
                      <a:pt x="7109" y="552"/>
                      <a:pt x="7331" y="279"/>
                      <a:pt x="7540" y="0"/>
                    </a:cubicBezTo>
                    <a:close/>
                  </a:path>
                </a:pathLst>
              </a:custGeom>
              <a:solidFill>
                <a:srgbClr val="722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29"/>
              <p:cNvSpPr/>
              <p:nvPr/>
            </p:nvSpPr>
            <p:spPr>
              <a:xfrm>
                <a:off x="2486574" y="4242418"/>
                <a:ext cx="109139" cy="99137"/>
              </a:xfrm>
              <a:custGeom>
                <a:rect b="b" l="l" r="r" t="t"/>
                <a:pathLst>
                  <a:path extrusionOk="0" h="1902" w="2094">
                    <a:moveTo>
                      <a:pt x="759" y="1"/>
                    </a:moveTo>
                    <a:lnTo>
                      <a:pt x="372" y="284"/>
                    </a:lnTo>
                    <a:cubicBezTo>
                      <a:pt x="372" y="284"/>
                      <a:pt x="0" y="982"/>
                      <a:pt x="849" y="1628"/>
                    </a:cubicBezTo>
                    <a:cubicBezTo>
                      <a:pt x="1226" y="1741"/>
                      <a:pt x="1650" y="1835"/>
                      <a:pt x="2094" y="1901"/>
                    </a:cubicBezTo>
                    <a:lnTo>
                      <a:pt x="759" y="1"/>
                    </a:lnTo>
                    <a:close/>
                  </a:path>
                </a:pathLst>
              </a:custGeom>
              <a:solidFill>
                <a:srgbClr val="722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29"/>
              <p:cNvSpPr/>
              <p:nvPr/>
            </p:nvSpPr>
            <p:spPr>
              <a:xfrm>
                <a:off x="2573775" y="3856403"/>
                <a:ext cx="694447" cy="345103"/>
              </a:xfrm>
              <a:custGeom>
                <a:rect b="b" l="l" r="r" t="t"/>
                <a:pathLst>
                  <a:path extrusionOk="0" h="6621" w="13324">
                    <a:moveTo>
                      <a:pt x="11725" y="1"/>
                    </a:moveTo>
                    <a:cubicBezTo>
                      <a:pt x="11468" y="1"/>
                      <a:pt x="11057" y="1257"/>
                      <a:pt x="10451" y="1776"/>
                    </a:cubicBezTo>
                    <a:cubicBezTo>
                      <a:pt x="9854" y="2289"/>
                      <a:pt x="4277" y="5243"/>
                      <a:pt x="783" y="5243"/>
                    </a:cubicBezTo>
                    <a:cubicBezTo>
                      <a:pt x="556" y="5243"/>
                      <a:pt x="337" y="5231"/>
                      <a:pt x="129" y="5204"/>
                    </a:cubicBezTo>
                    <a:lnTo>
                      <a:pt x="1" y="6601"/>
                    </a:lnTo>
                    <a:cubicBezTo>
                      <a:pt x="1" y="6601"/>
                      <a:pt x="237" y="6621"/>
                      <a:pt x="652" y="6621"/>
                    </a:cubicBezTo>
                    <a:cubicBezTo>
                      <a:pt x="1927" y="6621"/>
                      <a:pt x="4887" y="6433"/>
                      <a:pt x="7834" y="4903"/>
                    </a:cubicBezTo>
                    <a:cubicBezTo>
                      <a:pt x="9970" y="3794"/>
                      <a:pt x="10923" y="3172"/>
                      <a:pt x="11226" y="3172"/>
                    </a:cubicBezTo>
                    <a:cubicBezTo>
                      <a:pt x="11241" y="3172"/>
                      <a:pt x="11255" y="3174"/>
                      <a:pt x="11267" y="3177"/>
                    </a:cubicBezTo>
                    <a:cubicBezTo>
                      <a:pt x="11440" y="3223"/>
                      <a:pt x="11628" y="3244"/>
                      <a:pt x="11809" y="3244"/>
                    </a:cubicBezTo>
                    <a:cubicBezTo>
                      <a:pt x="12323" y="3244"/>
                      <a:pt x="12785" y="3072"/>
                      <a:pt x="12729" y="2790"/>
                    </a:cubicBezTo>
                    <a:cubicBezTo>
                      <a:pt x="12698" y="2630"/>
                      <a:pt x="12533" y="2610"/>
                      <a:pt x="12351" y="2610"/>
                    </a:cubicBezTo>
                    <a:cubicBezTo>
                      <a:pt x="12288" y="2610"/>
                      <a:pt x="12223" y="2612"/>
                      <a:pt x="12161" y="2612"/>
                    </a:cubicBezTo>
                    <a:cubicBezTo>
                      <a:pt x="11966" y="2612"/>
                      <a:pt x="11797" y="2588"/>
                      <a:pt x="11795" y="2394"/>
                    </a:cubicBezTo>
                    <a:cubicBezTo>
                      <a:pt x="11786" y="1955"/>
                      <a:pt x="13323" y="1314"/>
                      <a:pt x="13153" y="970"/>
                    </a:cubicBezTo>
                    <a:cubicBezTo>
                      <a:pt x="13127" y="914"/>
                      <a:pt x="13074" y="891"/>
                      <a:pt x="13003" y="891"/>
                    </a:cubicBezTo>
                    <a:cubicBezTo>
                      <a:pt x="12629" y="891"/>
                      <a:pt x="11767" y="1541"/>
                      <a:pt x="11767" y="1541"/>
                    </a:cubicBezTo>
                    <a:cubicBezTo>
                      <a:pt x="11767" y="1541"/>
                      <a:pt x="12701" y="649"/>
                      <a:pt x="12474" y="489"/>
                    </a:cubicBezTo>
                    <a:cubicBezTo>
                      <a:pt x="12453" y="474"/>
                      <a:pt x="12426" y="467"/>
                      <a:pt x="12395" y="467"/>
                    </a:cubicBezTo>
                    <a:cubicBezTo>
                      <a:pt x="12100" y="467"/>
                      <a:pt x="11423" y="1116"/>
                      <a:pt x="11423" y="1116"/>
                    </a:cubicBezTo>
                    <a:cubicBezTo>
                      <a:pt x="11423" y="1116"/>
                      <a:pt x="12017" y="126"/>
                      <a:pt x="11758" y="8"/>
                    </a:cubicBezTo>
                    <a:cubicBezTo>
                      <a:pt x="11747" y="3"/>
                      <a:pt x="11736" y="1"/>
                      <a:pt x="11725" y="1"/>
                    </a:cubicBezTo>
                    <a:close/>
                  </a:path>
                </a:pathLst>
              </a:custGeom>
              <a:solidFill>
                <a:srgbClr val="F4C2B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29"/>
              <p:cNvSpPr/>
              <p:nvPr/>
            </p:nvSpPr>
            <p:spPr>
              <a:xfrm>
                <a:off x="2668576" y="3949525"/>
                <a:ext cx="453676" cy="244399"/>
              </a:xfrm>
              <a:custGeom>
                <a:rect b="b" l="l" r="r" t="t"/>
                <a:pathLst>
                  <a:path extrusionOk="0" h="4916" w="9126">
                    <a:moveTo>
                      <a:pt x="9126" y="1"/>
                    </a:moveTo>
                    <a:lnTo>
                      <a:pt x="9126" y="1"/>
                    </a:lnTo>
                    <a:cubicBezTo>
                      <a:pt x="9093" y="34"/>
                      <a:pt x="9065" y="62"/>
                      <a:pt x="9031" y="90"/>
                    </a:cubicBezTo>
                    <a:cubicBezTo>
                      <a:pt x="8480" y="567"/>
                      <a:pt x="3632" y="3146"/>
                      <a:pt x="146" y="3514"/>
                    </a:cubicBezTo>
                    <a:lnTo>
                      <a:pt x="0" y="4915"/>
                    </a:lnTo>
                    <a:cubicBezTo>
                      <a:pt x="208" y="4900"/>
                      <a:pt x="435" y="4887"/>
                      <a:pt x="675" y="4863"/>
                    </a:cubicBezTo>
                    <a:cubicBezTo>
                      <a:pt x="845" y="4561"/>
                      <a:pt x="1127" y="4042"/>
                      <a:pt x="1203" y="3750"/>
                    </a:cubicBezTo>
                    <a:cubicBezTo>
                      <a:pt x="1321" y="3321"/>
                      <a:pt x="2151" y="3378"/>
                      <a:pt x="3123" y="3137"/>
                    </a:cubicBezTo>
                    <a:cubicBezTo>
                      <a:pt x="4098" y="2897"/>
                      <a:pt x="8682" y="444"/>
                      <a:pt x="8946" y="214"/>
                    </a:cubicBezTo>
                    <a:cubicBezTo>
                      <a:pt x="9002" y="162"/>
                      <a:pt x="9074" y="81"/>
                      <a:pt x="9126" y="1"/>
                    </a:cubicBezTo>
                    <a:close/>
                  </a:path>
                </a:pathLst>
              </a:custGeom>
              <a:solidFill>
                <a:srgbClr val="DD93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29"/>
              <p:cNvSpPr/>
              <p:nvPr/>
            </p:nvSpPr>
            <p:spPr>
              <a:xfrm>
                <a:off x="1948724" y="3468980"/>
                <a:ext cx="320069" cy="577622"/>
              </a:xfrm>
              <a:custGeom>
                <a:rect b="b" l="l" r="r" t="t"/>
                <a:pathLst>
                  <a:path extrusionOk="0" h="11082" w="6141">
                    <a:moveTo>
                      <a:pt x="1179" y="1"/>
                    </a:moveTo>
                    <a:cubicBezTo>
                      <a:pt x="1160" y="1"/>
                      <a:pt x="1142" y="5"/>
                      <a:pt x="1123" y="13"/>
                    </a:cubicBezTo>
                    <a:cubicBezTo>
                      <a:pt x="775" y="174"/>
                      <a:pt x="1557" y="1641"/>
                      <a:pt x="1278" y="1975"/>
                    </a:cubicBezTo>
                    <a:cubicBezTo>
                      <a:pt x="1231" y="2031"/>
                      <a:pt x="1181" y="2054"/>
                      <a:pt x="1129" y="2054"/>
                    </a:cubicBezTo>
                    <a:cubicBezTo>
                      <a:pt x="909" y="2054"/>
                      <a:pt x="651" y="1645"/>
                      <a:pt x="425" y="1645"/>
                    </a:cubicBezTo>
                    <a:cubicBezTo>
                      <a:pt x="383" y="1645"/>
                      <a:pt x="342" y="1659"/>
                      <a:pt x="303" y="1692"/>
                    </a:cubicBezTo>
                    <a:cubicBezTo>
                      <a:pt x="1" y="1942"/>
                      <a:pt x="562" y="2636"/>
                      <a:pt x="1189" y="2919"/>
                    </a:cubicBezTo>
                    <a:cubicBezTo>
                      <a:pt x="1426" y="3022"/>
                      <a:pt x="1444" y="3310"/>
                      <a:pt x="1986" y="5776"/>
                    </a:cubicBezTo>
                    <a:cubicBezTo>
                      <a:pt x="2680" y="8959"/>
                      <a:pt x="5098" y="11081"/>
                      <a:pt x="5098" y="11081"/>
                    </a:cubicBezTo>
                    <a:lnTo>
                      <a:pt x="6141" y="9723"/>
                    </a:lnTo>
                    <a:cubicBezTo>
                      <a:pt x="3231" y="7912"/>
                      <a:pt x="2854" y="3169"/>
                      <a:pt x="2708" y="2348"/>
                    </a:cubicBezTo>
                    <a:cubicBezTo>
                      <a:pt x="2562" y="1528"/>
                      <a:pt x="3085" y="221"/>
                      <a:pt x="2812" y="150"/>
                    </a:cubicBezTo>
                    <a:cubicBezTo>
                      <a:pt x="2804" y="148"/>
                      <a:pt x="2795" y="147"/>
                      <a:pt x="2787" y="147"/>
                    </a:cubicBezTo>
                    <a:cubicBezTo>
                      <a:pt x="2528" y="147"/>
                      <a:pt x="2373" y="1221"/>
                      <a:pt x="2373" y="1221"/>
                    </a:cubicBezTo>
                    <a:cubicBezTo>
                      <a:pt x="2373" y="1221"/>
                      <a:pt x="2231" y="85"/>
                      <a:pt x="1953" y="70"/>
                    </a:cubicBezTo>
                    <a:cubicBezTo>
                      <a:pt x="1952" y="70"/>
                      <a:pt x="1950" y="70"/>
                      <a:pt x="1949" y="70"/>
                    </a:cubicBezTo>
                    <a:cubicBezTo>
                      <a:pt x="1682" y="70"/>
                      <a:pt x="1840" y="1334"/>
                      <a:pt x="1840" y="1334"/>
                    </a:cubicBezTo>
                    <a:cubicBezTo>
                      <a:pt x="1840" y="1334"/>
                      <a:pt x="1510" y="1"/>
                      <a:pt x="1179" y="1"/>
                    </a:cubicBezTo>
                    <a:close/>
                  </a:path>
                </a:pathLst>
              </a:custGeom>
              <a:solidFill>
                <a:srgbClr val="F2B5AF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29"/>
              <p:cNvSpPr/>
              <p:nvPr/>
            </p:nvSpPr>
            <p:spPr>
              <a:xfrm>
                <a:off x="2053959" y="3981131"/>
                <a:ext cx="340708" cy="478068"/>
              </a:xfrm>
              <a:custGeom>
                <a:rect b="b" l="l" r="r" t="t"/>
                <a:pathLst>
                  <a:path extrusionOk="0" h="9172" w="6537">
                    <a:moveTo>
                      <a:pt x="3922" y="1"/>
                    </a:moveTo>
                    <a:cubicBezTo>
                      <a:pt x="3912" y="1"/>
                      <a:pt x="3902" y="4"/>
                      <a:pt x="3895" y="10"/>
                    </a:cubicBezTo>
                    <a:cubicBezTo>
                      <a:pt x="2452" y="1312"/>
                      <a:pt x="1" y="3877"/>
                      <a:pt x="184" y="6141"/>
                    </a:cubicBezTo>
                    <a:cubicBezTo>
                      <a:pt x="387" y="8640"/>
                      <a:pt x="3060" y="9171"/>
                      <a:pt x="4810" y="9171"/>
                    </a:cubicBezTo>
                    <a:cubicBezTo>
                      <a:pt x="5625" y="9171"/>
                      <a:pt x="6240" y="9056"/>
                      <a:pt x="6310" y="8970"/>
                    </a:cubicBezTo>
                    <a:cubicBezTo>
                      <a:pt x="6537" y="8701"/>
                      <a:pt x="2241" y="9103"/>
                      <a:pt x="1938" y="5297"/>
                    </a:cubicBezTo>
                    <a:cubicBezTo>
                      <a:pt x="1764" y="3109"/>
                      <a:pt x="3174" y="1283"/>
                      <a:pt x="4108" y="199"/>
                    </a:cubicBezTo>
                    <a:cubicBezTo>
                      <a:pt x="4154" y="146"/>
                      <a:pt x="3999" y="1"/>
                      <a:pt x="3922" y="1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29"/>
              <p:cNvSpPr/>
              <p:nvPr/>
            </p:nvSpPr>
            <p:spPr>
              <a:xfrm>
                <a:off x="2140005" y="3731626"/>
                <a:ext cx="562319" cy="374083"/>
              </a:xfrm>
              <a:custGeom>
                <a:rect b="b" l="l" r="r" t="t"/>
                <a:pathLst>
                  <a:path extrusionOk="0" h="7374" w="11084">
                    <a:moveTo>
                      <a:pt x="7121" y="0"/>
                    </a:moveTo>
                    <a:cubicBezTo>
                      <a:pt x="6469" y="0"/>
                      <a:pt x="5838" y="372"/>
                      <a:pt x="5838" y="372"/>
                    </a:cubicBezTo>
                    <a:cubicBezTo>
                      <a:pt x="5307" y="151"/>
                      <a:pt x="4845" y="73"/>
                      <a:pt x="4459" y="73"/>
                    </a:cubicBezTo>
                    <a:cubicBezTo>
                      <a:pt x="3525" y="73"/>
                      <a:pt x="3025" y="528"/>
                      <a:pt x="3025" y="528"/>
                    </a:cubicBezTo>
                    <a:cubicBezTo>
                      <a:pt x="3025" y="528"/>
                      <a:pt x="2938" y="502"/>
                      <a:pt x="2788" y="502"/>
                    </a:cubicBezTo>
                    <a:cubicBezTo>
                      <a:pt x="2438" y="502"/>
                      <a:pt x="1747" y="641"/>
                      <a:pt x="1028" y="1569"/>
                    </a:cubicBezTo>
                    <a:cubicBezTo>
                      <a:pt x="1" y="2895"/>
                      <a:pt x="763" y="4353"/>
                      <a:pt x="1459" y="4851"/>
                    </a:cubicBezTo>
                    <a:cubicBezTo>
                      <a:pt x="1596" y="4950"/>
                      <a:pt x="9034" y="7373"/>
                      <a:pt x="9034" y="7373"/>
                    </a:cubicBezTo>
                    <a:cubicBezTo>
                      <a:pt x="11084" y="5324"/>
                      <a:pt x="9867" y="3123"/>
                      <a:pt x="9867" y="3123"/>
                    </a:cubicBezTo>
                    <a:cubicBezTo>
                      <a:pt x="9867" y="3123"/>
                      <a:pt x="10251" y="2175"/>
                      <a:pt x="9716" y="1626"/>
                    </a:cubicBezTo>
                    <a:cubicBezTo>
                      <a:pt x="9280" y="1184"/>
                      <a:pt x="8858" y="1141"/>
                      <a:pt x="8710" y="1141"/>
                    </a:cubicBezTo>
                    <a:cubicBezTo>
                      <a:pt x="8675" y="1141"/>
                      <a:pt x="8655" y="1143"/>
                      <a:pt x="8655" y="1143"/>
                    </a:cubicBezTo>
                    <a:cubicBezTo>
                      <a:pt x="8655" y="1143"/>
                      <a:pt x="8665" y="779"/>
                      <a:pt x="7860" y="215"/>
                    </a:cubicBezTo>
                    <a:cubicBezTo>
                      <a:pt x="7635" y="57"/>
                      <a:pt x="7377" y="0"/>
                      <a:pt x="7121" y="0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29"/>
              <p:cNvSpPr/>
              <p:nvPr/>
            </p:nvSpPr>
            <p:spPr>
              <a:xfrm>
                <a:off x="2060194" y="3986319"/>
                <a:ext cx="210100" cy="459051"/>
              </a:xfrm>
              <a:custGeom>
                <a:rect b="b" l="l" r="r" t="t"/>
                <a:pathLst>
                  <a:path extrusionOk="0" h="9032" w="4134">
                    <a:moveTo>
                      <a:pt x="3904" y="1"/>
                    </a:moveTo>
                    <a:cubicBezTo>
                      <a:pt x="3893" y="1"/>
                      <a:pt x="3884" y="4"/>
                      <a:pt x="3877" y="10"/>
                    </a:cubicBezTo>
                    <a:cubicBezTo>
                      <a:pt x="3735" y="138"/>
                      <a:pt x="3589" y="275"/>
                      <a:pt x="3433" y="421"/>
                    </a:cubicBezTo>
                    <a:cubicBezTo>
                      <a:pt x="1986" y="1803"/>
                      <a:pt x="1" y="4095"/>
                      <a:pt x="166" y="6141"/>
                    </a:cubicBezTo>
                    <a:cubicBezTo>
                      <a:pt x="312" y="7976"/>
                      <a:pt x="1792" y="8749"/>
                      <a:pt x="3259" y="9032"/>
                    </a:cubicBezTo>
                    <a:cubicBezTo>
                      <a:pt x="721" y="8207"/>
                      <a:pt x="523" y="6320"/>
                      <a:pt x="1213" y="4056"/>
                    </a:cubicBezTo>
                    <a:cubicBezTo>
                      <a:pt x="1377" y="3529"/>
                      <a:pt x="1722" y="3009"/>
                      <a:pt x="2112" y="2524"/>
                    </a:cubicBezTo>
                    <a:cubicBezTo>
                      <a:pt x="2208" y="2402"/>
                      <a:pt x="2306" y="2288"/>
                      <a:pt x="2406" y="2171"/>
                    </a:cubicBezTo>
                    <a:cubicBezTo>
                      <a:pt x="2792" y="1723"/>
                      <a:pt x="3193" y="1298"/>
                      <a:pt x="3505" y="911"/>
                    </a:cubicBezTo>
                    <a:cubicBezTo>
                      <a:pt x="3533" y="874"/>
                      <a:pt x="3566" y="831"/>
                      <a:pt x="3598" y="793"/>
                    </a:cubicBezTo>
                    <a:cubicBezTo>
                      <a:pt x="3768" y="576"/>
                      <a:pt x="3933" y="373"/>
                      <a:pt x="4084" y="199"/>
                    </a:cubicBezTo>
                    <a:cubicBezTo>
                      <a:pt x="4134" y="146"/>
                      <a:pt x="3981" y="1"/>
                      <a:pt x="3904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29"/>
              <p:cNvSpPr/>
              <p:nvPr/>
            </p:nvSpPr>
            <p:spPr>
              <a:xfrm>
                <a:off x="2586076" y="4125300"/>
                <a:ext cx="77346" cy="47067"/>
              </a:xfrm>
              <a:custGeom>
                <a:rect b="b" l="l" r="r" t="t"/>
                <a:pathLst>
                  <a:path extrusionOk="0" h="903" w="1484">
                    <a:moveTo>
                      <a:pt x="632" y="1"/>
                    </a:moveTo>
                    <a:cubicBezTo>
                      <a:pt x="287" y="1"/>
                      <a:pt x="116" y="343"/>
                      <a:pt x="0" y="428"/>
                    </a:cubicBezTo>
                    <a:cubicBezTo>
                      <a:pt x="713" y="446"/>
                      <a:pt x="827" y="881"/>
                      <a:pt x="827" y="881"/>
                    </a:cubicBezTo>
                    <a:cubicBezTo>
                      <a:pt x="863" y="895"/>
                      <a:pt x="900" y="902"/>
                      <a:pt x="936" y="902"/>
                    </a:cubicBezTo>
                    <a:cubicBezTo>
                      <a:pt x="1251" y="902"/>
                      <a:pt x="1484" y="368"/>
                      <a:pt x="962" y="93"/>
                    </a:cubicBezTo>
                    <a:cubicBezTo>
                      <a:pt x="837" y="27"/>
                      <a:pt x="728" y="1"/>
                      <a:pt x="632" y="1"/>
                    </a:cubicBezTo>
                    <a:close/>
                  </a:path>
                </a:pathLst>
              </a:custGeom>
              <a:solidFill>
                <a:srgbClr val="DD93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29"/>
              <p:cNvSpPr/>
              <p:nvPr/>
            </p:nvSpPr>
            <p:spPr>
              <a:xfrm>
                <a:off x="2423610" y="4231629"/>
                <a:ext cx="97360" cy="65674"/>
              </a:xfrm>
              <a:custGeom>
                <a:rect b="b" l="l" r="r" t="t"/>
                <a:pathLst>
                  <a:path extrusionOk="0" h="1260" w="1868">
                    <a:moveTo>
                      <a:pt x="1595" y="1"/>
                    </a:moveTo>
                    <a:lnTo>
                      <a:pt x="453" y="552"/>
                    </a:lnTo>
                    <a:cubicBezTo>
                      <a:pt x="0" y="774"/>
                      <a:pt x="1868" y="1259"/>
                      <a:pt x="1868" y="1259"/>
                    </a:cubicBezTo>
                    <a:cubicBezTo>
                      <a:pt x="1458" y="896"/>
                      <a:pt x="1595" y="1"/>
                      <a:pt x="1595" y="1"/>
                    </a:cubicBezTo>
                    <a:close/>
                  </a:path>
                </a:pathLst>
              </a:custGeom>
              <a:solidFill>
                <a:srgbClr val="DD93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29"/>
              <p:cNvSpPr/>
              <p:nvPr/>
            </p:nvSpPr>
            <p:spPr>
              <a:xfrm>
                <a:off x="2492568" y="4024392"/>
                <a:ext cx="105335" cy="244402"/>
              </a:xfrm>
              <a:custGeom>
                <a:rect b="b" l="l" r="r" t="t"/>
                <a:pathLst>
                  <a:path extrusionOk="0" h="4689" w="2021">
                    <a:moveTo>
                      <a:pt x="1757" y="1"/>
                    </a:moveTo>
                    <a:cubicBezTo>
                      <a:pt x="1757" y="1"/>
                      <a:pt x="414" y="1552"/>
                      <a:pt x="205" y="2939"/>
                    </a:cubicBezTo>
                    <a:cubicBezTo>
                      <a:pt x="1" y="4309"/>
                      <a:pt x="496" y="4689"/>
                      <a:pt x="530" y="4689"/>
                    </a:cubicBezTo>
                    <a:cubicBezTo>
                      <a:pt x="531" y="4689"/>
                      <a:pt x="531" y="4689"/>
                      <a:pt x="531" y="4689"/>
                    </a:cubicBezTo>
                    <a:cubicBezTo>
                      <a:pt x="549" y="4674"/>
                      <a:pt x="2021" y="388"/>
                      <a:pt x="2021" y="388"/>
                    </a:cubicBez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DD93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29"/>
              <p:cNvSpPr/>
              <p:nvPr/>
            </p:nvSpPr>
            <p:spPr>
              <a:xfrm>
                <a:off x="2562464" y="3953610"/>
                <a:ext cx="33513" cy="25905"/>
              </a:xfrm>
              <a:custGeom>
                <a:rect b="b" l="l" r="r" t="t"/>
                <a:pathLst>
                  <a:path extrusionOk="0" h="497" w="643">
                    <a:moveTo>
                      <a:pt x="322" y="1"/>
                    </a:moveTo>
                    <a:cubicBezTo>
                      <a:pt x="6" y="1"/>
                      <a:pt x="1" y="496"/>
                      <a:pt x="322" y="496"/>
                    </a:cubicBezTo>
                    <a:cubicBezTo>
                      <a:pt x="642" y="496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29"/>
              <p:cNvSpPr/>
              <p:nvPr/>
            </p:nvSpPr>
            <p:spPr>
              <a:xfrm rot="-516645">
                <a:off x="2544345" y="3977678"/>
                <a:ext cx="121476" cy="107726"/>
              </a:xfrm>
              <a:custGeom>
                <a:rect b="b" l="l" r="r" t="t"/>
                <a:pathLst>
                  <a:path extrusionOk="0" h="1448" w="1633">
                    <a:moveTo>
                      <a:pt x="1632" y="0"/>
                    </a:moveTo>
                    <a:lnTo>
                      <a:pt x="1632" y="0"/>
                    </a:lnTo>
                    <a:cubicBezTo>
                      <a:pt x="1632" y="1"/>
                      <a:pt x="1632" y="1"/>
                      <a:pt x="1632" y="1"/>
                    </a:cubicBezTo>
                    <a:lnTo>
                      <a:pt x="1632" y="1"/>
                    </a:lnTo>
                    <a:cubicBezTo>
                      <a:pt x="1632" y="1"/>
                      <a:pt x="1632" y="0"/>
                      <a:pt x="1632" y="0"/>
                    </a:cubicBezTo>
                    <a:close/>
                    <a:moveTo>
                      <a:pt x="1632" y="1"/>
                    </a:moveTo>
                    <a:lnTo>
                      <a:pt x="1632" y="1"/>
                    </a:lnTo>
                    <a:cubicBezTo>
                      <a:pt x="1625" y="21"/>
                      <a:pt x="1274" y="810"/>
                      <a:pt x="952" y="810"/>
                    </a:cubicBezTo>
                    <a:cubicBezTo>
                      <a:pt x="940" y="810"/>
                      <a:pt x="927" y="809"/>
                      <a:pt x="915" y="806"/>
                    </a:cubicBezTo>
                    <a:cubicBezTo>
                      <a:pt x="876" y="799"/>
                      <a:pt x="838" y="796"/>
                      <a:pt x="800" y="796"/>
                    </a:cubicBezTo>
                    <a:cubicBezTo>
                      <a:pt x="516" y="796"/>
                      <a:pt x="284" y="978"/>
                      <a:pt x="218" y="995"/>
                    </a:cubicBezTo>
                    <a:lnTo>
                      <a:pt x="184" y="1043"/>
                    </a:lnTo>
                    <a:lnTo>
                      <a:pt x="0" y="1439"/>
                    </a:lnTo>
                    <a:cubicBezTo>
                      <a:pt x="0" y="1439"/>
                      <a:pt x="81" y="1448"/>
                      <a:pt x="206" y="1448"/>
                    </a:cubicBezTo>
                    <a:cubicBezTo>
                      <a:pt x="392" y="1448"/>
                      <a:pt x="677" y="1428"/>
                      <a:pt x="934" y="1326"/>
                    </a:cubicBezTo>
                    <a:cubicBezTo>
                      <a:pt x="1293" y="878"/>
                      <a:pt x="1509" y="425"/>
                      <a:pt x="1632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29"/>
              <p:cNvSpPr/>
              <p:nvPr/>
            </p:nvSpPr>
            <p:spPr>
              <a:xfrm>
                <a:off x="2153512" y="3903000"/>
                <a:ext cx="555339" cy="374083"/>
              </a:xfrm>
              <a:custGeom>
                <a:rect b="b" l="l" r="r" t="t"/>
                <a:pathLst>
                  <a:path extrusionOk="0" h="7177" w="10655">
                    <a:moveTo>
                      <a:pt x="6201" y="0"/>
                    </a:moveTo>
                    <a:cubicBezTo>
                      <a:pt x="4904" y="0"/>
                      <a:pt x="4229" y="1337"/>
                      <a:pt x="2087" y="1337"/>
                    </a:cubicBezTo>
                    <a:cubicBezTo>
                      <a:pt x="1882" y="1337"/>
                      <a:pt x="1663" y="1324"/>
                      <a:pt x="1429" y="1298"/>
                    </a:cubicBezTo>
                    <a:cubicBezTo>
                      <a:pt x="1423" y="1297"/>
                      <a:pt x="1416" y="1296"/>
                      <a:pt x="1409" y="1296"/>
                    </a:cubicBezTo>
                    <a:cubicBezTo>
                      <a:pt x="1061" y="1296"/>
                      <a:pt x="1449" y="2534"/>
                      <a:pt x="1302" y="2641"/>
                    </a:cubicBezTo>
                    <a:cubicBezTo>
                      <a:pt x="1156" y="2745"/>
                      <a:pt x="0" y="3359"/>
                      <a:pt x="716" y="4508"/>
                    </a:cubicBezTo>
                    <a:cubicBezTo>
                      <a:pt x="1341" y="5499"/>
                      <a:pt x="2655" y="6958"/>
                      <a:pt x="4724" y="6958"/>
                    </a:cubicBezTo>
                    <a:cubicBezTo>
                      <a:pt x="5048" y="6958"/>
                      <a:pt x="5391" y="6922"/>
                      <a:pt x="5753" y="6843"/>
                    </a:cubicBezTo>
                    <a:cubicBezTo>
                      <a:pt x="5781" y="6837"/>
                      <a:pt x="5806" y="6834"/>
                      <a:pt x="5829" y="6834"/>
                    </a:cubicBezTo>
                    <a:cubicBezTo>
                      <a:pt x="6076" y="6834"/>
                      <a:pt x="6010" y="7177"/>
                      <a:pt x="6392" y="7177"/>
                    </a:cubicBezTo>
                    <a:cubicBezTo>
                      <a:pt x="6450" y="7177"/>
                      <a:pt x="6519" y="7169"/>
                      <a:pt x="6602" y="7150"/>
                    </a:cubicBezTo>
                    <a:cubicBezTo>
                      <a:pt x="7267" y="6998"/>
                      <a:pt x="7531" y="6791"/>
                      <a:pt x="7385" y="6069"/>
                    </a:cubicBezTo>
                    <a:cubicBezTo>
                      <a:pt x="7381" y="6049"/>
                      <a:pt x="7409" y="6041"/>
                      <a:pt x="7463" y="6041"/>
                    </a:cubicBezTo>
                    <a:cubicBezTo>
                      <a:pt x="7617" y="6041"/>
                      <a:pt x="7981" y="6103"/>
                      <a:pt x="8401" y="6103"/>
                    </a:cubicBezTo>
                    <a:cubicBezTo>
                      <a:pt x="9082" y="6103"/>
                      <a:pt x="9909" y="5939"/>
                      <a:pt x="10223" y="5079"/>
                    </a:cubicBezTo>
                    <a:cubicBezTo>
                      <a:pt x="10655" y="3897"/>
                      <a:pt x="9827" y="3216"/>
                      <a:pt x="9079" y="3216"/>
                    </a:cubicBezTo>
                    <a:cubicBezTo>
                      <a:pt x="8828" y="3216"/>
                      <a:pt x="8586" y="3292"/>
                      <a:pt x="8404" y="3452"/>
                    </a:cubicBezTo>
                    <a:cubicBezTo>
                      <a:pt x="8404" y="3452"/>
                      <a:pt x="8323" y="388"/>
                      <a:pt x="6607" y="42"/>
                    </a:cubicBezTo>
                    <a:cubicBezTo>
                      <a:pt x="6464" y="13"/>
                      <a:pt x="6330" y="0"/>
                      <a:pt x="6201" y="0"/>
                    </a:cubicBezTo>
                    <a:close/>
                  </a:path>
                </a:pathLst>
              </a:custGeom>
              <a:solidFill>
                <a:srgbClr val="F4C2B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29"/>
              <p:cNvSpPr/>
              <p:nvPr/>
            </p:nvSpPr>
            <p:spPr>
              <a:xfrm>
                <a:off x="2159656" y="3919997"/>
                <a:ext cx="266325" cy="307819"/>
              </a:xfrm>
              <a:custGeom>
                <a:rect b="b" l="l" r="r" t="t"/>
                <a:pathLst>
                  <a:path extrusionOk="0" h="6187" w="5353">
                    <a:moveTo>
                      <a:pt x="5352" y="1"/>
                    </a:moveTo>
                    <a:lnTo>
                      <a:pt x="5352" y="1"/>
                    </a:lnTo>
                    <a:cubicBezTo>
                      <a:pt x="4501" y="369"/>
                      <a:pt x="3717" y="1147"/>
                      <a:pt x="2083" y="1147"/>
                    </a:cubicBezTo>
                    <a:cubicBezTo>
                      <a:pt x="1879" y="1147"/>
                      <a:pt x="1661" y="1135"/>
                      <a:pt x="1428" y="1109"/>
                    </a:cubicBezTo>
                    <a:cubicBezTo>
                      <a:pt x="1420" y="1107"/>
                      <a:pt x="1412" y="1107"/>
                      <a:pt x="1404" y="1107"/>
                    </a:cubicBezTo>
                    <a:cubicBezTo>
                      <a:pt x="1327" y="1107"/>
                      <a:pt x="1290" y="1171"/>
                      <a:pt x="1273" y="1268"/>
                    </a:cubicBezTo>
                    <a:cubicBezTo>
                      <a:pt x="1259" y="1335"/>
                      <a:pt x="1259" y="1415"/>
                      <a:pt x="1259" y="1505"/>
                    </a:cubicBezTo>
                    <a:cubicBezTo>
                      <a:pt x="1278" y="1877"/>
                      <a:pt x="1391" y="2386"/>
                      <a:pt x="1302" y="2452"/>
                    </a:cubicBezTo>
                    <a:cubicBezTo>
                      <a:pt x="1155" y="2556"/>
                      <a:pt x="0" y="3170"/>
                      <a:pt x="717" y="4319"/>
                    </a:cubicBezTo>
                    <a:cubicBezTo>
                      <a:pt x="1089" y="4914"/>
                      <a:pt x="1707" y="5673"/>
                      <a:pt x="2589" y="6187"/>
                    </a:cubicBezTo>
                    <a:cubicBezTo>
                      <a:pt x="1707" y="5479"/>
                      <a:pt x="769" y="4395"/>
                      <a:pt x="623" y="3792"/>
                    </a:cubicBezTo>
                    <a:cubicBezTo>
                      <a:pt x="429" y="3009"/>
                      <a:pt x="1542" y="2452"/>
                      <a:pt x="1542" y="2452"/>
                    </a:cubicBezTo>
                    <a:lnTo>
                      <a:pt x="1522" y="1528"/>
                    </a:lnTo>
                    <a:lnTo>
                      <a:pt x="1522" y="1528"/>
                    </a:lnTo>
                    <a:cubicBezTo>
                      <a:pt x="1637" y="1536"/>
                      <a:pt x="1777" y="1542"/>
                      <a:pt x="1936" y="1542"/>
                    </a:cubicBezTo>
                    <a:cubicBezTo>
                      <a:pt x="2533" y="1542"/>
                      <a:pt x="3381" y="1454"/>
                      <a:pt x="4041" y="1033"/>
                    </a:cubicBezTo>
                    <a:cubicBezTo>
                      <a:pt x="4678" y="623"/>
                      <a:pt x="4989" y="231"/>
                      <a:pt x="5352" y="1"/>
                    </a:cubicBezTo>
                    <a:close/>
                  </a:path>
                </a:pathLst>
              </a:custGeom>
              <a:solidFill>
                <a:srgbClr val="DD93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29"/>
              <p:cNvSpPr/>
              <p:nvPr/>
            </p:nvSpPr>
            <p:spPr>
              <a:xfrm>
                <a:off x="2396142" y="4003752"/>
                <a:ext cx="78441" cy="67447"/>
              </a:xfrm>
              <a:custGeom>
                <a:rect b="b" l="l" r="r" t="t"/>
                <a:pathLst>
                  <a:path extrusionOk="0" h="1294" w="1505">
                    <a:moveTo>
                      <a:pt x="655" y="1"/>
                    </a:moveTo>
                    <a:cubicBezTo>
                      <a:pt x="523" y="11"/>
                      <a:pt x="414" y="57"/>
                      <a:pt x="329" y="124"/>
                    </a:cubicBezTo>
                    <a:cubicBezTo>
                      <a:pt x="198" y="227"/>
                      <a:pt x="118" y="379"/>
                      <a:pt x="66" y="538"/>
                    </a:cubicBezTo>
                    <a:cubicBezTo>
                      <a:pt x="18" y="699"/>
                      <a:pt x="0" y="864"/>
                      <a:pt x="0" y="991"/>
                    </a:cubicBezTo>
                    <a:cubicBezTo>
                      <a:pt x="0" y="1052"/>
                      <a:pt x="5" y="1109"/>
                      <a:pt x="9" y="1147"/>
                    </a:cubicBezTo>
                    <a:cubicBezTo>
                      <a:pt x="14" y="1152"/>
                      <a:pt x="18" y="1156"/>
                      <a:pt x="23" y="1156"/>
                    </a:cubicBezTo>
                    <a:cubicBezTo>
                      <a:pt x="28" y="1156"/>
                      <a:pt x="33" y="1152"/>
                      <a:pt x="28" y="1147"/>
                    </a:cubicBezTo>
                    <a:cubicBezTo>
                      <a:pt x="23" y="1104"/>
                      <a:pt x="18" y="1052"/>
                      <a:pt x="18" y="991"/>
                    </a:cubicBezTo>
                    <a:cubicBezTo>
                      <a:pt x="18" y="821"/>
                      <a:pt x="51" y="586"/>
                      <a:pt x="146" y="392"/>
                    </a:cubicBezTo>
                    <a:cubicBezTo>
                      <a:pt x="192" y="294"/>
                      <a:pt x="259" y="209"/>
                      <a:pt x="340" y="142"/>
                    </a:cubicBezTo>
                    <a:cubicBezTo>
                      <a:pt x="424" y="76"/>
                      <a:pt x="527" y="29"/>
                      <a:pt x="655" y="20"/>
                    </a:cubicBezTo>
                    <a:lnTo>
                      <a:pt x="702" y="20"/>
                    </a:lnTo>
                    <a:cubicBezTo>
                      <a:pt x="843" y="20"/>
                      <a:pt x="962" y="72"/>
                      <a:pt x="1061" y="161"/>
                    </a:cubicBezTo>
                    <a:cubicBezTo>
                      <a:pt x="1207" y="298"/>
                      <a:pt x="1306" y="510"/>
                      <a:pt x="1372" y="723"/>
                    </a:cubicBezTo>
                    <a:cubicBezTo>
                      <a:pt x="1443" y="934"/>
                      <a:pt x="1476" y="1147"/>
                      <a:pt x="1485" y="1284"/>
                    </a:cubicBezTo>
                    <a:cubicBezTo>
                      <a:pt x="1485" y="1289"/>
                      <a:pt x="1489" y="1293"/>
                      <a:pt x="1494" y="1293"/>
                    </a:cubicBezTo>
                    <a:cubicBezTo>
                      <a:pt x="1500" y="1293"/>
                      <a:pt x="1504" y="1289"/>
                      <a:pt x="1504" y="1284"/>
                    </a:cubicBezTo>
                    <a:cubicBezTo>
                      <a:pt x="1489" y="1100"/>
                      <a:pt x="1433" y="779"/>
                      <a:pt x="1311" y="505"/>
                    </a:cubicBezTo>
                    <a:cubicBezTo>
                      <a:pt x="1250" y="368"/>
                      <a:pt x="1174" y="242"/>
                      <a:pt x="1070" y="147"/>
                    </a:cubicBezTo>
                    <a:cubicBezTo>
                      <a:pt x="971" y="57"/>
                      <a:pt x="849" y="1"/>
                      <a:pt x="702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29"/>
              <p:cNvSpPr/>
              <p:nvPr/>
            </p:nvSpPr>
            <p:spPr>
              <a:xfrm>
                <a:off x="2410580" y="3955070"/>
                <a:ext cx="104084" cy="54885"/>
              </a:xfrm>
              <a:custGeom>
                <a:rect b="b" l="l" r="r" t="t"/>
                <a:pathLst>
                  <a:path extrusionOk="0" h="1053" w="1997">
                    <a:moveTo>
                      <a:pt x="355" y="1"/>
                    </a:moveTo>
                    <a:cubicBezTo>
                      <a:pt x="344" y="1"/>
                      <a:pt x="333" y="1"/>
                      <a:pt x="322" y="1"/>
                    </a:cubicBezTo>
                    <a:cubicBezTo>
                      <a:pt x="7" y="5"/>
                      <a:pt x="0" y="497"/>
                      <a:pt x="317" y="497"/>
                    </a:cubicBezTo>
                    <a:cubicBezTo>
                      <a:pt x="319" y="497"/>
                      <a:pt x="320" y="497"/>
                      <a:pt x="322" y="497"/>
                    </a:cubicBezTo>
                    <a:cubicBezTo>
                      <a:pt x="328" y="497"/>
                      <a:pt x="334" y="497"/>
                      <a:pt x="340" y="497"/>
                    </a:cubicBezTo>
                    <a:cubicBezTo>
                      <a:pt x="781" y="497"/>
                      <a:pt x="1170" y="660"/>
                      <a:pt x="1472" y="978"/>
                    </a:cubicBezTo>
                    <a:cubicBezTo>
                      <a:pt x="1524" y="1031"/>
                      <a:pt x="1582" y="1053"/>
                      <a:pt x="1638" y="1053"/>
                    </a:cubicBezTo>
                    <a:cubicBezTo>
                      <a:pt x="1828" y="1053"/>
                      <a:pt x="1997" y="802"/>
                      <a:pt x="1826" y="628"/>
                    </a:cubicBezTo>
                    <a:cubicBezTo>
                      <a:pt x="1437" y="226"/>
                      <a:pt x="913" y="1"/>
                      <a:pt x="355" y="1"/>
                    </a:cubicBezTo>
                    <a:close/>
                  </a:path>
                </a:pathLst>
              </a:custGeom>
              <a:solidFill>
                <a:srgbClr val="592A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29"/>
              <p:cNvSpPr/>
              <p:nvPr/>
            </p:nvSpPr>
            <p:spPr>
              <a:xfrm>
                <a:off x="2233572" y="4011883"/>
                <a:ext cx="26894" cy="39352"/>
              </a:xfrm>
              <a:custGeom>
                <a:rect b="b" l="l" r="r" t="t"/>
                <a:pathLst>
                  <a:path extrusionOk="0" h="755" w="516">
                    <a:moveTo>
                      <a:pt x="270" y="1"/>
                    </a:moveTo>
                    <a:cubicBezTo>
                      <a:pt x="205" y="1"/>
                      <a:pt x="157" y="34"/>
                      <a:pt x="120" y="86"/>
                    </a:cubicBezTo>
                    <a:cubicBezTo>
                      <a:pt x="63" y="160"/>
                      <a:pt x="35" y="269"/>
                      <a:pt x="20" y="373"/>
                    </a:cubicBezTo>
                    <a:cubicBezTo>
                      <a:pt x="1" y="472"/>
                      <a:pt x="1" y="571"/>
                      <a:pt x="1" y="619"/>
                    </a:cubicBezTo>
                    <a:lnTo>
                      <a:pt x="1" y="647"/>
                    </a:lnTo>
                    <a:cubicBezTo>
                      <a:pt x="1" y="656"/>
                      <a:pt x="7" y="656"/>
                      <a:pt x="11" y="656"/>
                    </a:cubicBezTo>
                    <a:cubicBezTo>
                      <a:pt x="16" y="656"/>
                      <a:pt x="20" y="652"/>
                      <a:pt x="20" y="647"/>
                    </a:cubicBezTo>
                    <a:lnTo>
                      <a:pt x="20" y="641"/>
                    </a:lnTo>
                    <a:lnTo>
                      <a:pt x="20" y="619"/>
                    </a:lnTo>
                    <a:cubicBezTo>
                      <a:pt x="20" y="552"/>
                      <a:pt x="25" y="406"/>
                      <a:pt x="58" y="274"/>
                    </a:cubicBezTo>
                    <a:cubicBezTo>
                      <a:pt x="77" y="203"/>
                      <a:pt x="101" y="142"/>
                      <a:pt x="133" y="95"/>
                    </a:cubicBezTo>
                    <a:cubicBezTo>
                      <a:pt x="166" y="53"/>
                      <a:pt x="214" y="19"/>
                      <a:pt x="270" y="19"/>
                    </a:cubicBezTo>
                    <a:lnTo>
                      <a:pt x="275" y="19"/>
                    </a:lnTo>
                    <a:cubicBezTo>
                      <a:pt x="327" y="19"/>
                      <a:pt x="360" y="43"/>
                      <a:pt x="393" y="86"/>
                    </a:cubicBezTo>
                    <a:cubicBezTo>
                      <a:pt x="440" y="147"/>
                      <a:pt x="464" y="251"/>
                      <a:pt x="482" y="354"/>
                    </a:cubicBezTo>
                    <a:cubicBezTo>
                      <a:pt x="497" y="458"/>
                      <a:pt x="497" y="567"/>
                      <a:pt x="497" y="641"/>
                    </a:cubicBezTo>
                    <a:lnTo>
                      <a:pt x="497" y="717"/>
                    </a:lnTo>
                    <a:lnTo>
                      <a:pt x="497" y="745"/>
                    </a:lnTo>
                    <a:cubicBezTo>
                      <a:pt x="497" y="750"/>
                      <a:pt x="501" y="755"/>
                      <a:pt x="506" y="755"/>
                    </a:cubicBezTo>
                    <a:cubicBezTo>
                      <a:pt x="510" y="755"/>
                      <a:pt x="516" y="755"/>
                      <a:pt x="516" y="745"/>
                    </a:cubicBezTo>
                    <a:lnTo>
                      <a:pt x="516" y="641"/>
                    </a:lnTo>
                    <a:cubicBezTo>
                      <a:pt x="516" y="538"/>
                      <a:pt x="510" y="382"/>
                      <a:pt x="477" y="245"/>
                    </a:cubicBezTo>
                    <a:cubicBezTo>
                      <a:pt x="464" y="180"/>
                      <a:pt x="440" y="118"/>
                      <a:pt x="407" y="71"/>
                    </a:cubicBezTo>
                    <a:cubicBezTo>
                      <a:pt x="374" y="29"/>
                      <a:pt x="331" y="1"/>
                      <a:pt x="275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29"/>
              <p:cNvSpPr/>
              <p:nvPr/>
            </p:nvSpPr>
            <p:spPr>
              <a:xfrm>
                <a:off x="2220454" y="3977326"/>
                <a:ext cx="43885" cy="40134"/>
              </a:xfrm>
              <a:custGeom>
                <a:rect b="b" l="l" r="r" t="t"/>
                <a:pathLst>
                  <a:path extrusionOk="0" h="770" w="842">
                    <a:moveTo>
                      <a:pt x="466" y="0"/>
                    </a:moveTo>
                    <a:cubicBezTo>
                      <a:pt x="212" y="0"/>
                      <a:pt x="37" y="386"/>
                      <a:pt x="33" y="433"/>
                    </a:cubicBezTo>
                    <a:lnTo>
                      <a:pt x="19" y="645"/>
                    </a:lnTo>
                    <a:cubicBezTo>
                      <a:pt x="19" y="645"/>
                      <a:pt x="10" y="705"/>
                      <a:pt x="5" y="742"/>
                    </a:cubicBezTo>
                    <a:lnTo>
                      <a:pt x="5" y="742"/>
                    </a:lnTo>
                    <a:cubicBezTo>
                      <a:pt x="31" y="637"/>
                      <a:pt x="842" y="106"/>
                      <a:pt x="547" y="13"/>
                    </a:cubicBezTo>
                    <a:cubicBezTo>
                      <a:pt x="519" y="4"/>
                      <a:pt x="492" y="0"/>
                      <a:pt x="466" y="0"/>
                    </a:cubicBezTo>
                    <a:close/>
                    <a:moveTo>
                      <a:pt x="5" y="742"/>
                    </a:moveTo>
                    <a:lnTo>
                      <a:pt x="5" y="742"/>
                    </a:lnTo>
                    <a:cubicBezTo>
                      <a:pt x="5" y="743"/>
                      <a:pt x="5" y="743"/>
                      <a:pt x="4" y="744"/>
                    </a:cubicBezTo>
                    <a:cubicBezTo>
                      <a:pt x="2" y="762"/>
                      <a:pt x="1" y="770"/>
                      <a:pt x="1" y="770"/>
                    </a:cubicBezTo>
                    <a:cubicBezTo>
                      <a:pt x="1" y="770"/>
                      <a:pt x="2" y="758"/>
                      <a:pt x="5" y="742"/>
                    </a:cubicBezTo>
                    <a:close/>
                  </a:path>
                </a:pathLst>
              </a:custGeom>
              <a:solidFill>
                <a:srgbClr val="592A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29"/>
              <p:cNvSpPr/>
              <p:nvPr/>
            </p:nvSpPr>
            <p:spPr>
              <a:xfrm>
                <a:off x="2273394" y="4017929"/>
                <a:ext cx="44302" cy="75630"/>
              </a:xfrm>
              <a:custGeom>
                <a:rect b="b" l="l" r="r" t="t"/>
                <a:pathLst>
                  <a:path extrusionOk="0" h="1451" w="850">
                    <a:moveTo>
                      <a:pt x="798" y="1"/>
                    </a:moveTo>
                    <a:cubicBezTo>
                      <a:pt x="796" y="1"/>
                      <a:pt x="795" y="1"/>
                      <a:pt x="793" y="2"/>
                    </a:cubicBezTo>
                    <a:cubicBezTo>
                      <a:pt x="789" y="2"/>
                      <a:pt x="784" y="7"/>
                      <a:pt x="784" y="12"/>
                    </a:cubicBezTo>
                    <a:cubicBezTo>
                      <a:pt x="799" y="83"/>
                      <a:pt x="832" y="262"/>
                      <a:pt x="832" y="418"/>
                    </a:cubicBezTo>
                    <a:cubicBezTo>
                      <a:pt x="832" y="497"/>
                      <a:pt x="821" y="573"/>
                      <a:pt x="799" y="625"/>
                    </a:cubicBezTo>
                    <a:cubicBezTo>
                      <a:pt x="789" y="649"/>
                      <a:pt x="775" y="673"/>
                      <a:pt x="756" y="686"/>
                    </a:cubicBezTo>
                    <a:cubicBezTo>
                      <a:pt x="742" y="701"/>
                      <a:pt x="718" y="710"/>
                      <a:pt x="690" y="710"/>
                    </a:cubicBezTo>
                    <a:lnTo>
                      <a:pt x="675" y="710"/>
                    </a:lnTo>
                    <a:cubicBezTo>
                      <a:pt x="473" y="691"/>
                      <a:pt x="251" y="644"/>
                      <a:pt x="120" y="644"/>
                    </a:cubicBezTo>
                    <a:cubicBezTo>
                      <a:pt x="91" y="644"/>
                      <a:pt x="63" y="644"/>
                      <a:pt x="44" y="649"/>
                    </a:cubicBezTo>
                    <a:cubicBezTo>
                      <a:pt x="35" y="653"/>
                      <a:pt x="29" y="658"/>
                      <a:pt x="25" y="662"/>
                    </a:cubicBezTo>
                    <a:cubicBezTo>
                      <a:pt x="16" y="667"/>
                      <a:pt x="11" y="682"/>
                      <a:pt x="11" y="695"/>
                    </a:cubicBezTo>
                    <a:cubicBezTo>
                      <a:pt x="7" y="705"/>
                      <a:pt x="1" y="723"/>
                      <a:pt x="1" y="738"/>
                    </a:cubicBezTo>
                    <a:cubicBezTo>
                      <a:pt x="7" y="842"/>
                      <a:pt x="58" y="1012"/>
                      <a:pt x="176" y="1158"/>
                    </a:cubicBezTo>
                    <a:cubicBezTo>
                      <a:pt x="294" y="1309"/>
                      <a:pt x="482" y="1436"/>
                      <a:pt x="747" y="1450"/>
                    </a:cubicBezTo>
                    <a:cubicBezTo>
                      <a:pt x="756" y="1450"/>
                      <a:pt x="760" y="1446"/>
                      <a:pt x="760" y="1441"/>
                    </a:cubicBezTo>
                    <a:cubicBezTo>
                      <a:pt x="760" y="1436"/>
                      <a:pt x="756" y="1431"/>
                      <a:pt x="751" y="1431"/>
                    </a:cubicBezTo>
                    <a:cubicBezTo>
                      <a:pt x="488" y="1417"/>
                      <a:pt x="308" y="1295"/>
                      <a:pt x="190" y="1148"/>
                    </a:cubicBezTo>
                    <a:cubicBezTo>
                      <a:pt x="72" y="1002"/>
                      <a:pt x="20" y="832"/>
                      <a:pt x="20" y="738"/>
                    </a:cubicBezTo>
                    <a:cubicBezTo>
                      <a:pt x="20" y="719"/>
                      <a:pt x="25" y="701"/>
                      <a:pt x="29" y="686"/>
                    </a:cubicBezTo>
                    <a:cubicBezTo>
                      <a:pt x="35" y="682"/>
                      <a:pt x="35" y="677"/>
                      <a:pt x="39" y="673"/>
                    </a:cubicBezTo>
                    <a:cubicBezTo>
                      <a:pt x="39" y="673"/>
                      <a:pt x="44" y="667"/>
                      <a:pt x="48" y="667"/>
                    </a:cubicBezTo>
                    <a:cubicBezTo>
                      <a:pt x="68" y="662"/>
                      <a:pt x="91" y="662"/>
                      <a:pt x="120" y="662"/>
                    </a:cubicBezTo>
                    <a:cubicBezTo>
                      <a:pt x="251" y="662"/>
                      <a:pt x="468" y="710"/>
                      <a:pt x="675" y="729"/>
                    </a:cubicBezTo>
                    <a:lnTo>
                      <a:pt x="690" y="729"/>
                    </a:lnTo>
                    <a:cubicBezTo>
                      <a:pt x="723" y="729"/>
                      <a:pt x="747" y="719"/>
                      <a:pt x="771" y="701"/>
                    </a:cubicBezTo>
                    <a:cubicBezTo>
                      <a:pt x="799" y="677"/>
                      <a:pt x="821" y="634"/>
                      <a:pt x="832" y="588"/>
                    </a:cubicBezTo>
                    <a:cubicBezTo>
                      <a:pt x="845" y="536"/>
                      <a:pt x="850" y="479"/>
                      <a:pt x="850" y="418"/>
                    </a:cubicBezTo>
                    <a:cubicBezTo>
                      <a:pt x="850" y="257"/>
                      <a:pt x="817" y="83"/>
                      <a:pt x="803" y="7"/>
                    </a:cubicBezTo>
                    <a:cubicBezTo>
                      <a:pt x="803" y="4"/>
                      <a:pt x="801" y="1"/>
                      <a:pt x="798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29"/>
              <p:cNvSpPr/>
              <p:nvPr/>
            </p:nvSpPr>
            <p:spPr>
              <a:xfrm>
                <a:off x="2242225" y="4085635"/>
                <a:ext cx="160999" cy="41333"/>
              </a:xfrm>
              <a:custGeom>
                <a:rect b="b" l="l" r="r" t="t"/>
                <a:pathLst>
                  <a:path extrusionOk="0" h="793" w="3089">
                    <a:moveTo>
                      <a:pt x="3084" y="1"/>
                    </a:moveTo>
                    <a:cubicBezTo>
                      <a:pt x="3080" y="1"/>
                      <a:pt x="3075" y="1"/>
                      <a:pt x="3071" y="5"/>
                    </a:cubicBezTo>
                    <a:cubicBezTo>
                      <a:pt x="3052" y="33"/>
                      <a:pt x="2736" y="458"/>
                      <a:pt x="1750" y="703"/>
                    </a:cubicBezTo>
                    <a:cubicBezTo>
                      <a:pt x="1543" y="754"/>
                      <a:pt x="1349" y="774"/>
                      <a:pt x="1170" y="774"/>
                    </a:cubicBezTo>
                    <a:cubicBezTo>
                      <a:pt x="821" y="774"/>
                      <a:pt x="533" y="693"/>
                      <a:pt x="335" y="618"/>
                    </a:cubicBezTo>
                    <a:cubicBezTo>
                      <a:pt x="231" y="580"/>
                      <a:pt x="156" y="538"/>
                      <a:pt x="100" y="510"/>
                    </a:cubicBezTo>
                    <a:cubicBezTo>
                      <a:pt x="72" y="495"/>
                      <a:pt x="52" y="486"/>
                      <a:pt x="39" y="477"/>
                    </a:cubicBezTo>
                    <a:cubicBezTo>
                      <a:pt x="33" y="471"/>
                      <a:pt x="29" y="467"/>
                      <a:pt x="24" y="467"/>
                    </a:cubicBezTo>
                    <a:lnTo>
                      <a:pt x="19" y="462"/>
                    </a:lnTo>
                    <a:cubicBezTo>
                      <a:pt x="18" y="461"/>
                      <a:pt x="17" y="460"/>
                      <a:pt x="15" y="460"/>
                    </a:cubicBezTo>
                    <a:cubicBezTo>
                      <a:pt x="12" y="460"/>
                      <a:pt x="9" y="464"/>
                      <a:pt x="5" y="467"/>
                    </a:cubicBezTo>
                    <a:cubicBezTo>
                      <a:pt x="0" y="471"/>
                      <a:pt x="5" y="477"/>
                      <a:pt x="10" y="477"/>
                    </a:cubicBezTo>
                    <a:cubicBezTo>
                      <a:pt x="10" y="482"/>
                      <a:pt x="468" y="793"/>
                      <a:pt x="1170" y="793"/>
                    </a:cubicBezTo>
                    <a:cubicBezTo>
                      <a:pt x="1349" y="793"/>
                      <a:pt x="1547" y="774"/>
                      <a:pt x="1754" y="721"/>
                    </a:cubicBezTo>
                    <a:cubicBezTo>
                      <a:pt x="2778" y="467"/>
                      <a:pt x="3084" y="19"/>
                      <a:pt x="3084" y="14"/>
                    </a:cubicBezTo>
                    <a:cubicBezTo>
                      <a:pt x="3089" y="10"/>
                      <a:pt x="3089" y="5"/>
                      <a:pt x="3084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29"/>
              <p:cNvSpPr/>
              <p:nvPr/>
            </p:nvSpPr>
            <p:spPr>
              <a:xfrm>
                <a:off x="2312538" y="4141823"/>
                <a:ext cx="39090" cy="8496"/>
              </a:xfrm>
              <a:custGeom>
                <a:rect b="b" l="l" r="r" t="t"/>
                <a:pathLst>
                  <a:path extrusionOk="0" h="163" w="750">
                    <a:moveTo>
                      <a:pt x="741" y="0"/>
                    </a:moveTo>
                    <a:cubicBezTo>
                      <a:pt x="739" y="0"/>
                      <a:pt x="737" y="1"/>
                      <a:pt x="736" y="2"/>
                    </a:cubicBezTo>
                    <a:cubicBezTo>
                      <a:pt x="693" y="31"/>
                      <a:pt x="627" y="54"/>
                      <a:pt x="551" y="72"/>
                    </a:cubicBezTo>
                    <a:cubicBezTo>
                      <a:pt x="438" y="101"/>
                      <a:pt x="303" y="120"/>
                      <a:pt x="194" y="129"/>
                    </a:cubicBezTo>
                    <a:cubicBezTo>
                      <a:pt x="142" y="135"/>
                      <a:pt x="94" y="139"/>
                      <a:pt x="61" y="144"/>
                    </a:cubicBezTo>
                    <a:lnTo>
                      <a:pt x="9" y="144"/>
                    </a:lnTo>
                    <a:cubicBezTo>
                      <a:pt x="5" y="144"/>
                      <a:pt x="0" y="148"/>
                      <a:pt x="0" y="153"/>
                    </a:cubicBezTo>
                    <a:cubicBezTo>
                      <a:pt x="0" y="157"/>
                      <a:pt x="5" y="163"/>
                      <a:pt x="9" y="163"/>
                    </a:cubicBezTo>
                    <a:cubicBezTo>
                      <a:pt x="9" y="163"/>
                      <a:pt x="151" y="157"/>
                      <a:pt x="312" y="135"/>
                    </a:cubicBezTo>
                    <a:cubicBezTo>
                      <a:pt x="392" y="124"/>
                      <a:pt x="481" y="111"/>
                      <a:pt x="557" y="92"/>
                    </a:cubicBezTo>
                    <a:cubicBezTo>
                      <a:pt x="632" y="72"/>
                      <a:pt x="703" y="50"/>
                      <a:pt x="745" y="16"/>
                    </a:cubicBezTo>
                    <a:cubicBezTo>
                      <a:pt x="750" y="16"/>
                      <a:pt x="750" y="7"/>
                      <a:pt x="750" y="2"/>
                    </a:cubicBezTo>
                    <a:cubicBezTo>
                      <a:pt x="747" y="2"/>
                      <a:pt x="744" y="0"/>
                      <a:pt x="741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29"/>
              <p:cNvSpPr/>
              <p:nvPr/>
            </p:nvSpPr>
            <p:spPr>
              <a:xfrm>
                <a:off x="2582896" y="4124206"/>
                <a:ext cx="80421" cy="67655"/>
              </a:xfrm>
              <a:custGeom>
                <a:rect b="b" l="l" r="r" t="t"/>
                <a:pathLst>
                  <a:path extrusionOk="0" h="1298" w="1543">
                    <a:moveTo>
                      <a:pt x="694" y="1"/>
                    </a:moveTo>
                    <a:cubicBezTo>
                      <a:pt x="571" y="1"/>
                      <a:pt x="448" y="34"/>
                      <a:pt x="331" y="118"/>
                    </a:cubicBezTo>
                    <a:cubicBezTo>
                      <a:pt x="213" y="203"/>
                      <a:pt x="100" y="340"/>
                      <a:pt x="0" y="547"/>
                    </a:cubicBezTo>
                    <a:lnTo>
                      <a:pt x="0" y="558"/>
                    </a:lnTo>
                    <a:lnTo>
                      <a:pt x="20" y="558"/>
                    </a:lnTo>
                    <a:cubicBezTo>
                      <a:pt x="48" y="552"/>
                      <a:pt x="170" y="524"/>
                      <a:pt x="312" y="524"/>
                    </a:cubicBezTo>
                    <a:cubicBezTo>
                      <a:pt x="401" y="524"/>
                      <a:pt x="501" y="538"/>
                      <a:pt x="585" y="567"/>
                    </a:cubicBezTo>
                    <a:cubicBezTo>
                      <a:pt x="675" y="599"/>
                      <a:pt x="751" y="647"/>
                      <a:pt x="797" y="732"/>
                    </a:cubicBezTo>
                    <a:cubicBezTo>
                      <a:pt x="821" y="774"/>
                      <a:pt x="831" y="817"/>
                      <a:pt x="831" y="854"/>
                    </a:cubicBezTo>
                    <a:cubicBezTo>
                      <a:pt x="831" y="915"/>
                      <a:pt x="807" y="972"/>
                      <a:pt x="764" y="1024"/>
                    </a:cubicBezTo>
                    <a:cubicBezTo>
                      <a:pt x="708" y="1104"/>
                      <a:pt x="623" y="1165"/>
                      <a:pt x="548" y="1213"/>
                    </a:cubicBezTo>
                    <a:cubicBezTo>
                      <a:pt x="510" y="1231"/>
                      <a:pt x="477" y="1250"/>
                      <a:pt x="453" y="1259"/>
                    </a:cubicBezTo>
                    <a:cubicBezTo>
                      <a:pt x="444" y="1269"/>
                      <a:pt x="435" y="1274"/>
                      <a:pt x="425" y="1274"/>
                    </a:cubicBezTo>
                    <a:cubicBezTo>
                      <a:pt x="420" y="1278"/>
                      <a:pt x="416" y="1278"/>
                      <a:pt x="416" y="1278"/>
                    </a:cubicBezTo>
                    <a:cubicBezTo>
                      <a:pt x="411" y="1283"/>
                      <a:pt x="411" y="1288"/>
                      <a:pt x="411" y="1293"/>
                    </a:cubicBezTo>
                    <a:cubicBezTo>
                      <a:pt x="411" y="1298"/>
                      <a:pt x="420" y="1298"/>
                      <a:pt x="425" y="1298"/>
                    </a:cubicBezTo>
                    <a:cubicBezTo>
                      <a:pt x="425" y="1298"/>
                      <a:pt x="529" y="1250"/>
                      <a:pt x="637" y="1174"/>
                    </a:cubicBezTo>
                    <a:cubicBezTo>
                      <a:pt x="690" y="1137"/>
                      <a:pt x="740" y="1089"/>
                      <a:pt x="783" y="1039"/>
                    </a:cubicBezTo>
                    <a:cubicBezTo>
                      <a:pt x="821" y="982"/>
                      <a:pt x="849" y="920"/>
                      <a:pt x="849" y="854"/>
                    </a:cubicBezTo>
                    <a:cubicBezTo>
                      <a:pt x="849" y="812"/>
                      <a:pt x="840" y="769"/>
                      <a:pt x="812" y="722"/>
                    </a:cubicBezTo>
                    <a:cubicBezTo>
                      <a:pt x="764" y="632"/>
                      <a:pt x="684" y="580"/>
                      <a:pt x="594" y="547"/>
                    </a:cubicBezTo>
                    <a:cubicBezTo>
                      <a:pt x="501" y="519"/>
                      <a:pt x="401" y="505"/>
                      <a:pt x="312" y="505"/>
                    </a:cubicBezTo>
                    <a:cubicBezTo>
                      <a:pt x="181" y="505"/>
                      <a:pt x="69" y="526"/>
                      <a:pt x="28" y="535"/>
                    </a:cubicBezTo>
                    <a:lnTo>
                      <a:pt x="28" y="535"/>
                    </a:lnTo>
                    <a:cubicBezTo>
                      <a:pt x="120" y="342"/>
                      <a:pt x="230" y="216"/>
                      <a:pt x="340" y="133"/>
                    </a:cubicBezTo>
                    <a:cubicBezTo>
                      <a:pt x="458" y="53"/>
                      <a:pt x="576" y="20"/>
                      <a:pt x="694" y="20"/>
                    </a:cubicBezTo>
                    <a:cubicBezTo>
                      <a:pt x="910" y="20"/>
                      <a:pt x="1118" y="123"/>
                      <a:pt x="1274" y="232"/>
                    </a:cubicBezTo>
                    <a:cubicBezTo>
                      <a:pt x="1349" y="284"/>
                      <a:pt x="1415" y="336"/>
                      <a:pt x="1458" y="378"/>
                    </a:cubicBezTo>
                    <a:cubicBezTo>
                      <a:pt x="1482" y="397"/>
                      <a:pt x="1495" y="410"/>
                      <a:pt x="1510" y="425"/>
                    </a:cubicBezTo>
                    <a:cubicBezTo>
                      <a:pt x="1515" y="430"/>
                      <a:pt x="1519" y="434"/>
                      <a:pt x="1524" y="439"/>
                    </a:cubicBezTo>
                    <a:lnTo>
                      <a:pt x="1528" y="444"/>
                    </a:lnTo>
                    <a:lnTo>
                      <a:pt x="1543" y="444"/>
                    </a:lnTo>
                    <a:lnTo>
                      <a:pt x="1543" y="430"/>
                    </a:lnTo>
                    <a:cubicBezTo>
                      <a:pt x="1543" y="430"/>
                      <a:pt x="1439" y="321"/>
                      <a:pt x="1284" y="212"/>
                    </a:cubicBezTo>
                    <a:cubicBezTo>
                      <a:pt x="1128" y="109"/>
                      <a:pt x="916" y="1"/>
                      <a:pt x="694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29"/>
              <p:cNvSpPr/>
              <p:nvPr/>
            </p:nvSpPr>
            <p:spPr>
              <a:xfrm>
                <a:off x="2423350" y="4035911"/>
                <a:ext cx="517916" cy="361000"/>
              </a:xfrm>
              <a:custGeom>
                <a:rect b="b" l="l" r="r" t="t"/>
                <a:pathLst>
                  <a:path extrusionOk="0" h="6926" w="9937">
                    <a:moveTo>
                      <a:pt x="3233" y="0"/>
                    </a:moveTo>
                    <a:cubicBezTo>
                      <a:pt x="3206" y="0"/>
                      <a:pt x="3172" y="9"/>
                      <a:pt x="3133" y="30"/>
                    </a:cubicBezTo>
                    <a:cubicBezTo>
                      <a:pt x="3133" y="30"/>
                      <a:pt x="1" y="3684"/>
                      <a:pt x="2510" y="5896"/>
                    </a:cubicBezTo>
                    <a:cubicBezTo>
                      <a:pt x="3376" y="6660"/>
                      <a:pt x="4439" y="6926"/>
                      <a:pt x="5490" y="6926"/>
                    </a:cubicBezTo>
                    <a:cubicBezTo>
                      <a:pt x="7483" y="6926"/>
                      <a:pt x="9433" y="5971"/>
                      <a:pt x="9919" y="5647"/>
                    </a:cubicBezTo>
                    <a:cubicBezTo>
                      <a:pt x="9936" y="5635"/>
                      <a:pt x="9921" y="5630"/>
                      <a:pt x="9878" y="5630"/>
                    </a:cubicBezTo>
                    <a:cubicBezTo>
                      <a:pt x="9607" y="5630"/>
                      <a:pt x="8235" y="5830"/>
                      <a:pt x="6813" y="5830"/>
                    </a:cubicBezTo>
                    <a:cubicBezTo>
                      <a:pt x="5395" y="5830"/>
                      <a:pt x="3928" y="5631"/>
                      <a:pt x="3453" y="4835"/>
                    </a:cubicBezTo>
                    <a:cubicBezTo>
                      <a:pt x="2486" y="3227"/>
                      <a:pt x="3227" y="902"/>
                      <a:pt x="3227" y="902"/>
                    </a:cubicBezTo>
                    <a:cubicBezTo>
                      <a:pt x="3227" y="902"/>
                      <a:pt x="3506" y="0"/>
                      <a:pt x="3233" y="0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29"/>
              <p:cNvSpPr/>
              <p:nvPr/>
            </p:nvSpPr>
            <p:spPr>
              <a:xfrm>
                <a:off x="2430244" y="4039534"/>
                <a:ext cx="314245" cy="352356"/>
              </a:xfrm>
              <a:custGeom>
                <a:rect b="b" l="l" r="r" t="t"/>
                <a:pathLst>
                  <a:path extrusionOk="0" h="6912" w="6165">
                    <a:moveTo>
                      <a:pt x="3179" y="1"/>
                    </a:moveTo>
                    <a:cubicBezTo>
                      <a:pt x="3161" y="5"/>
                      <a:pt x="3146" y="10"/>
                      <a:pt x="3132" y="20"/>
                    </a:cubicBezTo>
                    <a:cubicBezTo>
                      <a:pt x="3132" y="20"/>
                      <a:pt x="1" y="3674"/>
                      <a:pt x="2510" y="5881"/>
                    </a:cubicBezTo>
                    <a:cubicBezTo>
                      <a:pt x="3377" y="6647"/>
                      <a:pt x="4442" y="6912"/>
                      <a:pt x="5494" y="6912"/>
                    </a:cubicBezTo>
                    <a:cubicBezTo>
                      <a:pt x="5557" y="6912"/>
                      <a:pt x="5620" y="6911"/>
                      <a:pt x="5683" y="6909"/>
                    </a:cubicBezTo>
                    <a:cubicBezTo>
                      <a:pt x="5980" y="6810"/>
                      <a:pt x="6164" y="6721"/>
                      <a:pt x="6164" y="6721"/>
                    </a:cubicBezTo>
                    <a:lnTo>
                      <a:pt x="6164" y="6721"/>
                    </a:lnTo>
                    <a:cubicBezTo>
                      <a:pt x="6164" y="6721"/>
                      <a:pt x="6072" y="6736"/>
                      <a:pt x="5909" y="6736"/>
                    </a:cubicBezTo>
                    <a:cubicBezTo>
                      <a:pt x="5383" y="6736"/>
                      <a:pt x="4121" y="6580"/>
                      <a:pt x="2854" y="5259"/>
                    </a:cubicBezTo>
                    <a:cubicBezTo>
                      <a:pt x="1198" y="3533"/>
                      <a:pt x="3179" y="1"/>
                      <a:pt x="3179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5" name="Google Shape;1545;p29"/>
            <p:cNvGrpSpPr/>
            <p:nvPr/>
          </p:nvGrpSpPr>
          <p:grpSpPr>
            <a:xfrm>
              <a:off x="561630" y="454001"/>
              <a:ext cx="2794493" cy="1593542"/>
              <a:chOff x="561630" y="454001"/>
              <a:chExt cx="2794493" cy="1593542"/>
            </a:xfrm>
          </p:grpSpPr>
          <p:sp>
            <p:nvSpPr>
              <p:cNvPr id="1546" name="Google Shape;1546;p29"/>
              <p:cNvSpPr/>
              <p:nvPr/>
            </p:nvSpPr>
            <p:spPr>
              <a:xfrm>
                <a:off x="2587576" y="1044363"/>
                <a:ext cx="207959" cy="71825"/>
              </a:xfrm>
              <a:custGeom>
                <a:rect b="b" l="l" r="r" t="t"/>
                <a:pathLst>
                  <a:path extrusionOk="0" h="1378" w="3990">
                    <a:moveTo>
                      <a:pt x="2743" y="1"/>
                    </a:moveTo>
                    <a:cubicBezTo>
                      <a:pt x="1716" y="1"/>
                      <a:pt x="218" y="477"/>
                      <a:pt x="218" y="477"/>
                    </a:cubicBezTo>
                    <a:lnTo>
                      <a:pt x="0" y="1378"/>
                    </a:lnTo>
                    <a:cubicBezTo>
                      <a:pt x="910" y="751"/>
                      <a:pt x="3702" y="629"/>
                      <a:pt x="3702" y="629"/>
                    </a:cubicBezTo>
                    <a:cubicBezTo>
                      <a:pt x="3702" y="629"/>
                      <a:pt x="3990" y="100"/>
                      <a:pt x="2980" y="11"/>
                    </a:cubicBezTo>
                    <a:cubicBezTo>
                      <a:pt x="2905" y="4"/>
                      <a:pt x="2825" y="1"/>
                      <a:pt x="2743" y="1"/>
                    </a:cubicBezTo>
                    <a:close/>
                  </a:path>
                </a:pathLst>
              </a:custGeom>
              <a:solidFill>
                <a:srgbClr val="E2BCB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29"/>
              <p:cNvSpPr/>
              <p:nvPr/>
            </p:nvSpPr>
            <p:spPr>
              <a:xfrm>
                <a:off x="1606969" y="1476769"/>
                <a:ext cx="33461" cy="25905"/>
              </a:xfrm>
              <a:custGeom>
                <a:rect b="b" l="l" r="r" t="t"/>
                <a:pathLst>
                  <a:path extrusionOk="0" h="497" w="642">
                    <a:moveTo>
                      <a:pt x="322" y="1"/>
                    </a:moveTo>
                    <a:cubicBezTo>
                      <a:pt x="5" y="1"/>
                      <a:pt x="0" y="497"/>
                      <a:pt x="322" y="497"/>
                    </a:cubicBezTo>
                    <a:cubicBezTo>
                      <a:pt x="642" y="497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89246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29"/>
              <p:cNvSpPr/>
              <p:nvPr/>
            </p:nvSpPr>
            <p:spPr>
              <a:xfrm>
                <a:off x="574112" y="1342387"/>
                <a:ext cx="33513" cy="25905"/>
              </a:xfrm>
              <a:custGeom>
                <a:rect b="b" l="l" r="r" t="t"/>
                <a:pathLst>
                  <a:path extrusionOk="0" h="497" w="643">
                    <a:moveTo>
                      <a:pt x="321" y="1"/>
                    </a:moveTo>
                    <a:cubicBezTo>
                      <a:pt x="6" y="1"/>
                      <a:pt x="1" y="496"/>
                      <a:pt x="321" y="496"/>
                    </a:cubicBezTo>
                    <a:cubicBezTo>
                      <a:pt x="643" y="496"/>
                      <a:pt x="643" y="1"/>
                      <a:pt x="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29"/>
              <p:cNvSpPr/>
              <p:nvPr/>
            </p:nvSpPr>
            <p:spPr>
              <a:xfrm>
                <a:off x="2217269" y="636323"/>
                <a:ext cx="33253" cy="25801"/>
              </a:xfrm>
              <a:custGeom>
                <a:rect b="b" l="l" r="r" t="t"/>
                <a:pathLst>
                  <a:path extrusionOk="0" h="495" w="638">
                    <a:moveTo>
                      <a:pt x="321" y="0"/>
                    </a:moveTo>
                    <a:cubicBezTo>
                      <a:pt x="1" y="0"/>
                      <a:pt x="1" y="495"/>
                      <a:pt x="321" y="495"/>
                    </a:cubicBezTo>
                    <a:cubicBezTo>
                      <a:pt x="638" y="495"/>
                      <a:pt x="638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29"/>
              <p:cNvSpPr/>
              <p:nvPr/>
            </p:nvSpPr>
            <p:spPr>
              <a:xfrm>
                <a:off x="1966561" y="1017283"/>
                <a:ext cx="33513" cy="26113"/>
              </a:xfrm>
              <a:custGeom>
                <a:rect b="b" l="l" r="r" t="t"/>
                <a:pathLst>
                  <a:path extrusionOk="0" h="501" w="643">
                    <a:moveTo>
                      <a:pt x="321" y="0"/>
                    </a:moveTo>
                    <a:cubicBezTo>
                      <a:pt x="1" y="0"/>
                      <a:pt x="1" y="500"/>
                      <a:pt x="321" y="500"/>
                    </a:cubicBezTo>
                    <a:cubicBezTo>
                      <a:pt x="642" y="500"/>
                      <a:pt x="642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29"/>
              <p:cNvSpPr/>
              <p:nvPr/>
            </p:nvSpPr>
            <p:spPr>
              <a:xfrm>
                <a:off x="561630" y="1381566"/>
                <a:ext cx="31887" cy="24922"/>
              </a:xfrm>
              <a:custGeom>
                <a:rect b="b" l="l" r="r" t="t"/>
                <a:pathLst>
                  <a:path extrusionOk="0" h="501" w="641">
                    <a:moveTo>
                      <a:pt x="320" y="0"/>
                    </a:moveTo>
                    <a:cubicBezTo>
                      <a:pt x="0" y="0"/>
                      <a:pt x="0" y="501"/>
                      <a:pt x="320" y="501"/>
                    </a:cubicBezTo>
                    <a:cubicBezTo>
                      <a:pt x="641" y="501"/>
                      <a:pt x="641" y="0"/>
                      <a:pt x="3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29"/>
              <p:cNvSpPr/>
              <p:nvPr/>
            </p:nvSpPr>
            <p:spPr>
              <a:xfrm>
                <a:off x="1948161" y="559369"/>
                <a:ext cx="33461" cy="26113"/>
              </a:xfrm>
              <a:custGeom>
                <a:rect b="b" l="l" r="r" t="t"/>
                <a:pathLst>
                  <a:path extrusionOk="0" h="501" w="642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41" y="501"/>
                      <a:pt x="641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29"/>
              <p:cNvSpPr/>
              <p:nvPr/>
            </p:nvSpPr>
            <p:spPr>
              <a:xfrm>
                <a:off x="2909193" y="504068"/>
                <a:ext cx="33513" cy="25853"/>
              </a:xfrm>
              <a:custGeom>
                <a:rect b="b" l="l" r="r" t="t"/>
                <a:pathLst>
                  <a:path extrusionOk="0" h="496" w="643">
                    <a:moveTo>
                      <a:pt x="322" y="1"/>
                    </a:moveTo>
                    <a:cubicBezTo>
                      <a:pt x="0" y="1"/>
                      <a:pt x="0" y="495"/>
                      <a:pt x="322" y="495"/>
                    </a:cubicBezTo>
                    <a:cubicBezTo>
                      <a:pt x="638" y="495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29"/>
              <p:cNvSpPr/>
              <p:nvPr/>
            </p:nvSpPr>
            <p:spPr>
              <a:xfrm>
                <a:off x="3232404" y="1254230"/>
                <a:ext cx="33513" cy="25853"/>
              </a:xfrm>
              <a:custGeom>
                <a:rect b="b" l="l" r="r" t="t"/>
                <a:pathLst>
                  <a:path extrusionOk="0" h="496" w="643">
                    <a:moveTo>
                      <a:pt x="322" y="0"/>
                    </a:moveTo>
                    <a:cubicBezTo>
                      <a:pt x="0" y="0"/>
                      <a:pt x="0" y="495"/>
                      <a:pt x="322" y="495"/>
                    </a:cubicBezTo>
                    <a:cubicBezTo>
                      <a:pt x="642" y="495"/>
                      <a:pt x="642" y="0"/>
                      <a:pt x="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29"/>
              <p:cNvSpPr/>
              <p:nvPr/>
            </p:nvSpPr>
            <p:spPr>
              <a:xfrm>
                <a:off x="2299883" y="1589331"/>
                <a:ext cx="33253" cy="25905"/>
              </a:xfrm>
              <a:custGeom>
                <a:rect b="b" l="l" r="r" t="t"/>
                <a:pathLst>
                  <a:path extrusionOk="0" h="497" w="638">
                    <a:moveTo>
                      <a:pt x="320" y="1"/>
                    </a:moveTo>
                    <a:cubicBezTo>
                      <a:pt x="0" y="1"/>
                      <a:pt x="0" y="497"/>
                      <a:pt x="320" y="497"/>
                    </a:cubicBezTo>
                    <a:cubicBezTo>
                      <a:pt x="637" y="497"/>
                      <a:pt x="637" y="1"/>
                      <a:pt x="3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29"/>
              <p:cNvSpPr/>
              <p:nvPr/>
            </p:nvSpPr>
            <p:spPr>
              <a:xfrm>
                <a:off x="2935515" y="1677983"/>
                <a:ext cx="33253" cy="25905"/>
              </a:xfrm>
              <a:custGeom>
                <a:rect b="b" l="l" r="r" t="t"/>
                <a:pathLst>
                  <a:path extrusionOk="0" h="497" w="638">
                    <a:moveTo>
                      <a:pt x="316" y="1"/>
                    </a:moveTo>
                    <a:cubicBezTo>
                      <a:pt x="0" y="1"/>
                      <a:pt x="0" y="497"/>
                      <a:pt x="316" y="497"/>
                    </a:cubicBezTo>
                    <a:cubicBezTo>
                      <a:pt x="637" y="497"/>
                      <a:pt x="637" y="1"/>
                      <a:pt x="3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29"/>
              <p:cNvSpPr/>
              <p:nvPr/>
            </p:nvSpPr>
            <p:spPr>
              <a:xfrm>
                <a:off x="2775968" y="1074774"/>
                <a:ext cx="33513" cy="26113"/>
              </a:xfrm>
              <a:custGeom>
                <a:rect b="b" l="l" r="r" t="t"/>
                <a:pathLst>
                  <a:path extrusionOk="0" h="501" w="643">
                    <a:moveTo>
                      <a:pt x="321" y="1"/>
                    </a:moveTo>
                    <a:cubicBezTo>
                      <a:pt x="5" y="1"/>
                      <a:pt x="1" y="501"/>
                      <a:pt x="321" y="501"/>
                    </a:cubicBezTo>
                    <a:cubicBezTo>
                      <a:pt x="642" y="501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29"/>
              <p:cNvSpPr/>
              <p:nvPr/>
            </p:nvSpPr>
            <p:spPr>
              <a:xfrm>
                <a:off x="3164520" y="1983361"/>
                <a:ext cx="36044" cy="33675"/>
              </a:xfrm>
              <a:custGeom>
                <a:rect b="b" l="l" r="r" t="t"/>
                <a:pathLst>
                  <a:path extrusionOk="0" h="781" w="836">
                    <a:moveTo>
                      <a:pt x="191" y="1"/>
                    </a:moveTo>
                    <a:cubicBezTo>
                      <a:pt x="168" y="1"/>
                      <a:pt x="148" y="21"/>
                      <a:pt x="151" y="43"/>
                    </a:cubicBezTo>
                    <a:lnTo>
                      <a:pt x="189" y="260"/>
                    </a:lnTo>
                    <a:cubicBezTo>
                      <a:pt x="189" y="274"/>
                      <a:pt x="184" y="283"/>
                      <a:pt x="180" y="293"/>
                    </a:cubicBezTo>
                    <a:lnTo>
                      <a:pt x="19" y="449"/>
                    </a:lnTo>
                    <a:cubicBezTo>
                      <a:pt x="1" y="468"/>
                      <a:pt x="10" y="505"/>
                      <a:pt x="43" y="510"/>
                    </a:cubicBezTo>
                    <a:lnTo>
                      <a:pt x="260" y="542"/>
                    </a:lnTo>
                    <a:cubicBezTo>
                      <a:pt x="269" y="542"/>
                      <a:pt x="284" y="553"/>
                      <a:pt x="288" y="562"/>
                    </a:cubicBezTo>
                    <a:lnTo>
                      <a:pt x="382" y="760"/>
                    </a:lnTo>
                    <a:cubicBezTo>
                      <a:pt x="390" y="774"/>
                      <a:pt x="404" y="781"/>
                      <a:pt x="418" y="781"/>
                    </a:cubicBezTo>
                    <a:cubicBezTo>
                      <a:pt x="432" y="781"/>
                      <a:pt x="446" y="774"/>
                      <a:pt x="454" y="760"/>
                    </a:cubicBezTo>
                    <a:lnTo>
                      <a:pt x="548" y="562"/>
                    </a:lnTo>
                    <a:cubicBezTo>
                      <a:pt x="552" y="553"/>
                      <a:pt x="567" y="542"/>
                      <a:pt x="576" y="542"/>
                    </a:cubicBezTo>
                    <a:lnTo>
                      <a:pt x="793" y="510"/>
                    </a:lnTo>
                    <a:cubicBezTo>
                      <a:pt x="826" y="505"/>
                      <a:pt x="835" y="468"/>
                      <a:pt x="817" y="449"/>
                    </a:cubicBezTo>
                    <a:lnTo>
                      <a:pt x="656" y="293"/>
                    </a:lnTo>
                    <a:cubicBezTo>
                      <a:pt x="647" y="283"/>
                      <a:pt x="647" y="274"/>
                      <a:pt x="647" y="260"/>
                    </a:cubicBezTo>
                    <a:lnTo>
                      <a:pt x="685" y="43"/>
                    </a:lnTo>
                    <a:cubicBezTo>
                      <a:pt x="688" y="21"/>
                      <a:pt x="668" y="1"/>
                      <a:pt x="645" y="1"/>
                    </a:cubicBezTo>
                    <a:cubicBezTo>
                      <a:pt x="639" y="1"/>
                      <a:pt x="634" y="2"/>
                      <a:pt x="628" y="5"/>
                    </a:cubicBezTo>
                    <a:lnTo>
                      <a:pt x="434" y="109"/>
                    </a:lnTo>
                    <a:cubicBezTo>
                      <a:pt x="430" y="111"/>
                      <a:pt x="424" y="112"/>
                      <a:pt x="418" y="112"/>
                    </a:cubicBezTo>
                    <a:cubicBezTo>
                      <a:pt x="412" y="112"/>
                      <a:pt x="406" y="111"/>
                      <a:pt x="402" y="109"/>
                    </a:cubicBezTo>
                    <a:lnTo>
                      <a:pt x="208" y="5"/>
                    </a:lnTo>
                    <a:cubicBezTo>
                      <a:pt x="202" y="2"/>
                      <a:pt x="197" y="1"/>
                      <a:pt x="1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29"/>
              <p:cNvSpPr/>
              <p:nvPr/>
            </p:nvSpPr>
            <p:spPr>
              <a:xfrm>
                <a:off x="1456074" y="1283698"/>
                <a:ext cx="43781" cy="40656"/>
              </a:xfrm>
              <a:custGeom>
                <a:rect b="b" l="l" r="r" t="t"/>
                <a:pathLst>
                  <a:path extrusionOk="0" h="780" w="840">
                    <a:moveTo>
                      <a:pt x="192" y="0"/>
                    </a:moveTo>
                    <a:cubicBezTo>
                      <a:pt x="171" y="0"/>
                      <a:pt x="152" y="21"/>
                      <a:pt x="155" y="47"/>
                    </a:cubicBezTo>
                    <a:lnTo>
                      <a:pt x="194" y="264"/>
                    </a:lnTo>
                    <a:cubicBezTo>
                      <a:pt x="194" y="273"/>
                      <a:pt x="189" y="288"/>
                      <a:pt x="179" y="297"/>
                    </a:cubicBezTo>
                    <a:lnTo>
                      <a:pt x="24" y="447"/>
                    </a:lnTo>
                    <a:cubicBezTo>
                      <a:pt x="0" y="471"/>
                      <a:pt x="14" y="510"/>
                      <a:pt x="48" y="514"/>
                    </a:cubicBezTo>
                    <a:lnTo>
                      <a:pt x="264" y="543"/>
                    </a:lnTo>
                    <a:cubicBezTo>
                      <a:pt x="274" y="547"/>
                      <a:pt x="283" y="552"/>
                      <a:pt x="292" y="566"/>
                    </a:cubicBezTo>
                    <a:lnTo>
                      <a:pt x="387" y="759"/>
                    </a:lnTo>
                    <a:cubicBezTo>
                      <a:pt x="394" y="773"/>
                      <a:pt x="408" y="780"/>
                      <a:pt x="422" y="780"/>
                    </a:cubicBezTo>
                    <a:cubicBezTo>
                      <a:pt x="435" y="780"/>
                      <a:pt x="448" y="773"/>
                      <a:pt x="453" y="759"/>
                    </a:cubicBezTo>
                    <a:lnTo>
                      <a:pt x="551" y="566"/>
                    </a:lnTo>
                    <a:cubicBezTo>
                      <a:pt x="557" y="552"/>
                      <a:pt x="566" y="547"/>
                      <a:pt x="580" y="543"/>
                    </a:cubicBezTo>
                    <a:lnTo>
                      <a:pt x="797" y="514"/>
                    </a:lnTo>
                    <a:cubicBezTo>
                      <a:pt x="830" y="510"/>
                      <a:pt x="840" y="471"/>
                      <a:pt x="816" y="447"/>
                    </a:cubicBezTo>
                    <a:lnTo>
                      <a:pt x="660" y="297"/>
                    </a:lnTo>
                    <a:cubicBezTo>
                      <a:pt x="651" y="288"/>
                      <a:pt x="646" y="273"/>
                      <a:pt x="651" y="264"/>
                    </a:cubicBezTo>
                    <a:lnTo>
                      <a:pt x="688" y="47"/>
                    </a:lnTo>
                    <a:cubicBezTo>
                      <a:pt x="692" y="21"/>
                      <a:pt x="672" y="0"/>
                      <a:pt x="650" y="0"/>
                    </a:cubicBezTo>
                    <a:cubicBezTo>
                      <a:pt x="644" y="0"/>
                      <a:pt x="638" y="2"/>
                      <a:pt x="632" y="5"/>
                    </a:cubicBezTo>
                    <a:lnTo>
                      <a:pt x="438" y="108"/>
                    </a:lnTo>
                    <a:cubicBezTo>
                      <a:pt x="434" y="111"/>
                      <a:pt x="428" y="112"/>
                      <a:pt x="422" y="112"/>
                    </a:cubicBezTo>
                    <a:cubicBezTo>
                      <a:pt x="416" y="112"/>
                      <a:pt x="410" y="111"/>
                      <a:pt x="405" y="108"/>
                    </a:cubicBezTo>
                    <a:lnTo>
                      <a:pt x="207" y="5"/>
                    </a:lnTo>
                    <a:cubicBezTo>
                      <a:pt x="202" y="2"/>
                      <a:pt x="197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29"/>
              <p:cNvSpPr/>
              <p:nvPr/>
            </p:nvSpPr>
            <p:spPr>
              <a:xfrm>
                <a:off x="2918731" y="542712"/>
                <a:ext cx="437391" cy="500324"/>
              </a:xfrm>
              <a:custGeom>
                <a:rect b="b" l="l" r="r" t="t"/>
                <a:pathLst>
                  <a:path extrusionOk="0" h="9599" w="8392">
                    <a:moveTo>
                      <a:pt x="706" y="1"/>
                    </a:moveTo>
                    <a:cubicBezTo>
                      <a:pt x="312" y="1"/>
                      <a:pt x="1" y="382"/>
                      <a:pt x="115" y="782"/>
                    </a:cubicBezTo>
                    <a:lnTo>
                      <a:pt x="2170" y="7988"/>
                    </a:lnTo>
                    <a:cubicBezTo>
                      <a:pt x="2233" y="8200"/>
                      <a:pt x="2407" y="8365"/>
                      <a:pt x="2623" y="8417"/>
                    </a:cubicBezTo>
                    <a:lnTo>
                      <a:pt x="7542" y="9582"/>
                    </a:lnTo>
                    <a:cubicBezTo>
                      <a:pt x="7591" y="9593"/>
                      <a:pt x="7639" y="9599"/>
                      <a:pt x="7687" y="9599"/>
                    </a:cubicBezTo>
                    <a:cubicBezTo>
                      <a:pt x="8080" y="9599"/>
                      <a:pt x="8391" y="9217"/>
                      <a:pt x="8273" y="8813"/>
                    </a:cubicBezTo>
                    <a:lnTo>
                      <a:pt x="6401" y="2249"/>
                    </a:lnTo>
                    <a:cubicBezTo>
                      <a:pt x="6227" y="1640"/>
                      <a:pt x="5741" y="1174"/>
                      <a:pt x="5123" y="1028"/>
                    </a:cubicBezTo>
                    <a:lnTo>
                      <a:pt x="851" y="18"/>
                    </a:lnTo>
                    <a:cubicBezTo>
                      <a:pt x="802" y="6"/>
                      <a:pt x="753" y="1"/>
                      <a:pt x="706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29"/>
              <p:cNvSpPr/>
              <p:nvPr/>
            </p:nvSpPr>
            <p:spPr>
              <a:xfrm>
                <a:off x="3001137" y="609741"/>
                <a:ext cx="300159" cy="395089"/>
              </a:xfrm>
              <a:custGeom>
                <a:rect b="b" l="l" r="r" t="t"/>
                <a:pathLst>
                  <a:path extrusionOk="0" h="7580" w="5759">
                    <a:moveTo>
                      <a:pt x="1" y="1"/>
                    </a:moveTo>
                    <a:lnTo>
                      <a:pt x="5371" y="7551"/>
                    </a:lnTo>
                    <a:lnTo>
                      <a:pt x="5462" y="7574"/>
                    </a:lnTo>
                    <a:cubicBezTo>
                      <a:pt x="5479" y="7578"/>
                      <a:pt x="5495" y="7580"/>
                      <a:pt x="5512" y="7580"/>
                    </a:cubicBezTo>
                    <a:cubicBezTo>
                      <a:pt x="5649" y="7580"/>
                      <a:pt x="5758" y="7443"/>
                      <a:pt x="5721" y="7301"/>
                    </a:cubicBezTo>
                    <a:lnTo>
                      <a:pt x="4047" y="1439"/>
                    </a:lnTo>
                    <a:cubicBezTo>
                      <a:pt x="3956" y="1122"/>
                      <a:pt x="3697" y="878"/>
                      <a:pt x="3377" y="79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9DC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29"/>
              <p:cNvSpPr/>
              <p:nvPr/>
            </p:nvSpPr>
            <p:spPr>
              <a:xfrm>
                <a:off x="2975805" y="607187"/>
                <a:ext cx="305319" cy="396131"/>
              </a:xfrm>
              <a:custGeom>
                <a:rect b="b" l="l" r="r" t="t"/>
                <a:pathLst>
                  <a:path extrusionOk="0" h="7600" w="5858">
                    <a:moveTo>
                      <a:pt x="247" y="1"/>
                    </a:moveTo>
                    <a:cubicBezTo>
                      <a:pt x="109" y="1"/>
                      <a:pt x="0" y="133"/>
                      <a:pt x="39" y="276"/>
                    </a:cubicBezTo>
                    <a:lnTo>
                      <a:pt x="1826" y="6534"/>
                    </a:lnTo>
                    <a:cubicBezTo>
                      <a:pt x="1849" y="6610"/>
                      <a:pt x="1906" y="6666"/>
                      <a:pt x="1986" y="6684"/>
                    </a:cubicBezTo>
                    <a:lnTo>
                      <a:pt x="5857" y="7600"/>
                    </a:lnTo>
                    <a:lnTo>
                      <a:pt x="5857" y="7600"/>
                    </a:lnTo>
                    <a:lnTo>
                      <a:pt x="487" y="50"/>
                    </a:lnTo>
                    <a:lnTo>
                      <a:pt x="298" y="7"/>
                    </a:lnTo>
                    <a:cubicBezTo>
                      <a:pt x="281" y="3"/>
                      <a:pt x="264" y="1"/>
                      <a:pt x="247" y="1"/>
                    </a:cubicBezTo>
                    <a:close/>
                  </a:path>
                </a:pathLst>
              </a:custGeom>
              <a:solidFill>
                <a:srgbClr val="E2BCB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29"/>
              <p:cNvSpPr/>
              <p:nvPr/>
            </p:nvSpPr>
            <p:spPr>
              <a:xfrm>
                <a:off x="2995508" y="788363"/>
                <a:ext cx="29500" cy="28615"/>
              </a:xfrm>
              <a:custGeom>
                <a:rect b="b" l="l" r="r" t="t"/>
                <a:pathLst>
                  <a:path extrusionOk="0" h="549" w="566">
                    <a:moveTo>
                      <a:pt x="270" y="1"/>
                    </a:moveTo>
                    <a:cubicBezTo>
                      <a:pt x="247" y="1"/>
                      <a:pt x="225" y="4"/>
                      <a:pt x="203" y="11"/>
                    </a:cubicBezTo>
                    <a:cubicBezTo>
                      <a:pt x="70" y="49"/>
                      <a:pt x="0" y="200"/>
                      <a:pt x="42" y="346"/>
                    </a:cubicBezTo>
                    <a:cubicBezTo>
                      <a:pt x="82" y="469"/>
                      <a:pt x="188" y="548"/>
                      <a:pt x="300" y="548"/>
                    </a:cubicBezTo>
                    <a:cubicBezTo>
                      <a:pt x="321" y="548"/>
                      <a:pt x="342" y="545"/>
                      <a:pt x="363" y="540"/>
                    </a:cubicBezTo>
                    <a:cubicBezTo>
                      <a:pt x="495" y="497"/>
                      <a:pt x="566" y="351"/>
                      <a:pt x="523" y="205"/>
                    </a:cubicBezTo>
                    <a:cubicBezTo>
                      <a:pt x="488" y="83"/>
                      <a:pt x="381" y="1"/>
                      <a:pt x="270" y="1"/>
                    </a:cubicBezTo>
                    <a:close/>
                  </a:path>
                </a:pathLst>
              </a:custGeom>
              <a:solidFill>
                <a:srgbClr val="042C4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29"/>
              <p:cNvSpPr/>
              <p:nvPr/>
            </p:nvSpPr>
            <p:spPr>
              <a:xfrm>
                <a:off x="2924934" y="542660"/>
                <a:ext cx="428948" cy="499751"/>
              </a:xfrm>
              <a:custGeom>
                <a:rect b="b" l="l" r="r" t="t"/>
                <a:pathLst>
                  <a:path extrusionOk="0" h="9588" w="8230">
                    <a:moveTo>
                      <a:pt x="552" y="0"/>
                    </a:moveTo>
                    <a:cubicBezTo>
                      <a:pt x="310" y="0"/>
                      <a:pt x="98" y="146"/>
                      <a:pt x="1" y="354"/>
                    </a:cubicBezTo>
                    <a:cubicBezTo>
                      <a:pt x="14" y="354"/>
                      <a:pt x="27" y="354"/>
                      <a:pt x="41" y="354"/>
                    </a:cubicBezTo>
                    <a:cubicBezTo>
                      <a:pt x="1221" y="354"/>
                      <a:pt x="5304" y="1522"/>
                      <a:pt x="5622" y="1764"/>
                    </a:cubicBezTo>
                    <a:cubicBezTo>
                      <a:pt x="5966" y="2028"/>
                      <a:pt x="7616" y="7913"/>
                      <a:pt x="7814" y="8616"/>
                    </a:cubicBezTo>
                    <a:cubicBezTo>
                      <a:pt x="7923" y="9002"/>
                      <a:pt x="7786" y="9352"/>
                      <a:pt x="7640" y="9587"/>
                    </a:cubicBezTo>
                    <a:cubicBezTo>
                      <a:pt x="7984" y="9531"/>
                      <a:pt x="8230" y="9182"/>
                      <a:pt x="8126" y="8814"/>
                    </a:cubicBezTo>
                    <a:lnTo>
                      <a:pt x="6254" y="2250"/>
                    </a:lnTo>
                    <a:cubicBezTo>
                      <a:pt x="6079" y="1641"/>
                      <a:pt x="5588" y="1175"/>
                      <a:pt x="4976" y="1029"/>
                    </a:cubicBezTo>
                    <a:lnTo>
                      <a:pt x="703" y="19"/>
                    </a:lnTo>
                    <a:cubicBezTo>
                      <a:pt x="652" y="6"/>
                      <a:pt x="602" y="0"/>
                      <a:pt x="552" y="0"/>
                    </a:cubicBezTo>
                    <a:close/>
                  </a:path>
                </a:pathLst>
              </a:custGeom>
              <a:solidFill>
                <a:srgbClr val="03233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29"/>
              <p:cNvSpPr/>
              <p:nvPr/>
            </p:nvSpPr>
            <p:spPr>
              <a:xfrm>
                <a:off x="2787800" y="1032034"/>
                <a:ext cx="483986" cy="298870"/>
              </a:xfrm>
              <a:custGeom>
                <a:rect b="b" l="l" r="r" t="t"/>
                <a:pathLst>
                  <a:path extrusionOk="0" h="5734" w="9286">
                    <a:moveTo>
                      <a:pt x="5" y="0"/>
                    </a:moveTo>
                    <a:lnTo>
                      <a:pt x="0" y="896"/>
                    </a:lnTo>
                    <a:cubicBezTo>
                      <a:pt x="1330" y="977"/>
                      <a:pt x="4937" y="2113"/>
                      <a:pt x="6192" y="3513"/>
                    </a:cubicBezTo>
                    <a:cubicBezTo>
                      <a:pt x="7446" y="4910"/>
                      <a:pt x="6871" y="5480"/>
                      <a:pt x="7078" y="5527"/>
                    </a:cubicBezTo>
                    <a:cubicBezTo>
                      <a:pt x="7093" y="5530"/>
                      <a:pt x="7107" y="5532"/>
                      <a:pt x="7121" y="5532"/>
                    </a:cubicBezTo>
                    <a:cubicBezTo>
                      <a:pt x="7314" y="5532"/>
                      <a:pt x="7469" y="5211"/>
                      <a:pt x="7579" y="5008"/>
                    </a:cubicBezTo>
                    <a:cubicBezTo>
                      <a:pt x="7589" y="4989"/>
                      <a:pt x="7602" y="4980"/>
                      <a:pt x="7618" y="4980"/>
                    </a:cubicBezTo>
                    <a:cubicBezTo>
                      <a:pt x="7761" y="4980"/>
                      <a:pt x="8094" y="5734"/>
                      <a:pt x="8309" y="5734"/>
                    </a:cubicBezTo>
                    <a:cubicBezTo>
                      <a:pt x="8326" y="5734"/>
                      <a:pt x="8341" y="5729"/>
                      <a:pt x="8356" y="5720"/>
                    </a:cubicBezTo>
                    <a:cubicBezTo>
                      <a:pt x="8587" y="5579"/>
                      <a:pt x="8102" y="4933"/>
                      <a:pt x="8101" y="4932"/>
                    </a:cubicBezTo>
                    <a:lnTo>
                      <a:pt x="8101" y="4932"/>
                    </a:lnTo>
                    <a:cubicBezTo>
                      <a:pt x="8102" y="4933"/>
                      <a:pt x="8504" y="5417"/>
                      <a:pt x="8753" y="5417"/>
                    </a:cubicBezTo>
                    <a:cubicBezTo>
                      <a:pt x="8771" y="5417"/>
                      <a:pt x="8788" y="5414"/>
                      <a:pt x="8804" y="5409"/>
                    </a:cubicBezTo>
                    <a:cubicBezTo>
                      <a:pt x="9045" y="5334"/>
                      <a:pt x="8267" y="4706"/>
                      <a:pt x="8267" y="4706"/>
                    </a:cubicBezTo>
                    <a:lnTo>
                      <a:pt x="8267" y="4706"/>
                    </a:lnTo>
                    <a:cubicBezTo>
                      <a:pt x="8267" y="4706"/>
                      <a:pt x="8827" y="5122"/>
                      <a:pt x="9073" y="5122"/>
                    </a:cubicBezTo>
                    <a:cubicBezTo>
                      <a:pt x="9119" y="5122"/>
                      <a:pt x="9154" y="5108"/>
                      <a:pt x="9172" y="5074"/>
                    </a:cubicBezTo>
                    <a:cubicBezTo>
                      <a:pt x="9285" y="4862"/>
                      <a:pt x="8323" y="4084"/>
                      <a:pt x="8031" y="3839"/>
                    </a:cubicBezTo>
                    <a:cubicBezTo>
                      <a:pt x="7738" y="3593"/>
                      <a:pt x="5287" y="627"/>
                      <a:pt x="5" y="0"/>
                    </a:cubicBezTo>
                    <a:close/>
                  </a:path>
                </a:pathLst>
              </a:custGeom>
              <a:solidFill>
                <a:srgbClr val="BF8580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29"/>
              <p:cNvSpPr/>
              <p:nvPr/>
            </p:nvSpPr>
            <p:spPr>
              <a:xfrm>
                <a:off x="2788904" y="1023885"/>
                <a:ext cx="377297" cy="293554"/>
              </a:xfrm>
              <a:custGeom>
                <a:rect b="b" l="l" r="r" t="t"/>
                <a:pathLst>
                  <a:path extrusionOk="0" h="5632" w="7239">
                    <a:moveTo>
                      <a:pt x="1" y="1"/>
                    </a:moveTo>
                    <a:cubicBezTo>
                      <a:pt x="1" y="1"/>
                      <a:pt x="29" y="1094"/>
                      <a:pt x="33" y="1094"/>
                    </a:cubicBezTo>
                    <a:cubicBezTo>
                      <a:pt x="34" y="1094"/>
                      <a:pt x="34" y="1094"/>
                      <a:pt x="34" y="1094"/>
                    </a:cubicBezTo>
                    <a:cubicBezTo>
                      <a:pt x="34" y="1091"/>
                      <a:pt x="57" y="1088"/>
                      <a:pt x="104" y="1088"/>
                    </a:cubicBezTo>
                    <a:cubicBezTo>
                      <a:pt x="347" y="1088"/>
                      <a:pt x="1236" y="1181"/>
                      <a:pt x="2990" y="1934"/>
                    </a:cubicBezTo>
                    <a:cubicBezTo>
                      <a:pt x="5079" y="2830"/>
                      <a:pt x="6735" y="4254"/>
                      <a:pt x="6820" y="4942"/>
                    </a:cubicBezTo>
                    <a:cubicBezTo>
                      <a:pt x="6905" y="5631"/>
                      <a:pt x="6990" y="5631"/>
                      <a:pt x="6990" y="5631"/>
                    </a:cubicBezTo>
                    <a:cubicBezTo>
                      <a:pt x="6994" y="5612"/>
                      <a:pt x="7239" y="5442"/>
                      <a:pt x="7154" y="4952"/>
                    </a:cubicBezTo>
                    <a:cubicBezTo>
                      <a:pt x="7069" y="4461"/>
                      <a:pt x="6348" y="2763"/>
                      <a:pt x="3495" y="1745"/>
                    </a:cubicBezTo>
                    <a:cubicBezTo>
                      <a:pt x="1014" y="859"/>
                      <a:pt x="293" y="930"/>
                      <a:pt x="227" y="811"/>
                    </a:cubicBezTo>
                    <a:cubicBezTo>
                      <a:pt x="160" y="693"/>
                      <a:pt x="193" y="24"/>
                      <a:pt x="193" y="2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29"/>
              <p:cNvSpPr/>
              <p:nvPr/>
            </p:nvSpPr>
            <p:spPr>
              <a:xfrm>
                <a:off x="3182001" y="1288787"/>
                <a:ext cx="41383" cy="49412"/>
              </a:xfrm>
              <a:custGeom>
                <a:rect b="b" l="l" r="r" t="t"/>
                <a:pathLst>
                  <a:path extrusionOk="0" h="948" w="794">
                    <a:moveTo>
                      <a:pt x="86" y="1"/>
                    </a:moveTo>
                    <a:cubicBezTo>
                      <a:pt x="13" y="1"/>
                      <a:pt x="1" y="110"/>
                      <a:pt x="1" y="110"/>
                    </a:cubicBezTo>
                    <a:cubicBezTo>
                      <a:pt x="1" y="110"/>
                      <a:pt x="232" y="521"/>
                      <a:pt x="440" y="822"/>
                    </a:cubicBezTo>
                    <a:cubicBezTo>
                      <a:pt x="503" y="916"/>
                      <a:pt x="562" y="948"/>
                      <a:pt x="612" y="948"/>
                    </a:cubicBezTo>
                    <a:cubicBezTo>
                      <a:pt x="722" y="948"/>
                      <a:pt x="793" y="794"/>
                      <a:pt x="793" y="794"/>
                    </a:cubicBezTo>
                    <a:cubicBezTo>
                      <a:pt x="558" y="724"/>
                      <a:pt x="501" y="408"/>
                      <a:pt x="266" y="130"/>
                    </a:cubicBezTo>
                    <a:cubicBezTo>
                      <a:pt x="183" y="32"/>
                      <a:pt x="126" y="1"/>
                      <a:pt x="86" y="1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29"/>
              <p:cNvSpPr/>
              <p:nvPr/>
            </p:nvSpPr>
            <p:spPr>
              <a:xfrm>
                <a:off x="3211033" y="1290350"/>
                <a:ext cx="39090" cy="26009"/>
              </a:xfrm>
              <a:custGeom>
                <a:rect b="b" l="l" r="r" t="t"/>
                <a:pathLst>
                  <a:path extrusionOk="0" h="499" w="750">
                    <a:moveTo>
                      <a:pt x="1" y="0"/>
                    </a:moveTo>
                    <a:cubicBezTo>
                      <a:pt x="1" y="0"/>
                      <a:pt x="223" y="288"/>
                      <a:pt x="378" y="415"/>
                    </a:cubicBezTo>
                    <a:cubicBezTo>
                      <a:pt x="458" y="482"/>
                      <a:pt x="557" y="498"/>
                      <a:pt x="633" y="498"/>
                    </a:cubicBezTo>
                    <a:cubicBezTo>
                      <a:pt x="701" y="498"/>
                      <a:pt x="750" y="486"/>
                      <a:pt x="750" y="486"/>
                    </a:cubicBezTo>
                    <a:cubicBezTo>
                      <a:pt x="473" y="44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29"/>
              <p:cNvSpPr/>
              <p:nvPr/>
            </p:nvSpPr>
            <p:spPr>
              <a:xfrm>
                <a:off x="3220572" y="1278779"/>
                <a:ext cx="45553" cy="23195"/>
              </a:xfrm>
              <a:custGeom>
                <a:rect b="b" l="l" r="r" t="t"/>
                <a:pathLst>
                  <a:path extrusionOk="0" h="445" w="874">
                    <a:moveTo>
                      <a:pt x="1" y="0"/>
                    </a:moveTo>
                    <a:cubicBezTo>
                      <a:pt x="1" y="1"/>
                      <a:pt x="388" y="270"/>
                      <a:pt x="605" y="387"/>
                    </a:cubicBezTo>
                    <a:cubicBezTo>
                      <a:pt x="689" y="431"/>
                      <a:pt x="748" y="445"/>
                      <a:pt x="789" y="445"/>
                    </a:cubicBezTo>
                    <a:cubicBezTo>
                      <a:pt x="854" y="445"/>
                      <a:pt x="874" y="411"/>
                      <a:pt x="874" y="411"/>
                    </a:cubicBezTo>
                    <a:cubicBezTo>
                      <a:pt x="676" y="41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29"/>
              <p:cNvSpPr/>
              <p:nvPr/>
            </p:nvSpPr>
            <p:spPr>
              <a:xfrm>
                <a:off x="2619914" y="1388087"/>
                <a:ext cx="141819" cy="174246"/>
              </a:xfrm>
              <a:custGeom>
                <a:rect b="b" l="l" r="r" t="t"/>
                <a:pathLst>
                  <a:path extrusionOk="0" h="3343" w="2721">
                    <a:moveTo>
                      <a:pt x="1806" y="0"/>
                    </a:moveTo>
                    <a:lnTo>
                      <a:pt x="0" y="3272"/>
                    </a:lnTo>
                    <a:cubicBezTo>
                      <a:pt x="0" y="3272"/>
                      <a:pt x="169" y="3343"/>
                      <a:pt x="456" y="3343"/>
                    </a:cubicBezTo>
                    <a:cubicBezTo>
                      <a:pt x="719" y="3343"/>
                      <a:pt x="1080" y="3283"/>
                      <a:pt x="1500" y="3056"/>
                    </a:cubicBezTo>
                    <a:cubicBezTo>
                      <a:pt x="2377" y="2580"/>
                      <a:pt x="2721" y="410"/>
                      <a:pt x="2721" y="410"/>
                    </a:cubicBezTo>
                    <a:lnTo>
                      <a:pt x="1806" y="0"/>
                    </a:lnTo>
                    <a:close/>
                  </a:path>
                </a:pathLst>
              </a:custGeom>
              <a:solidFill>
                <a:srgbClr val="E29C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29"/>
              <p:cNvSpPr/>
              <p:nvPr/>
            </p:nvSpPr>
            <p:spPr>
              <a:xfrm>
                <a:off x="1906880" y="1211081"/>
                <a:ext cx="1364189" cy="836462"/>
              </a:xfrm>
              <a:custGeom>
                <a:rect b="b" l="l" r="r" t="t"/>
                <a:pathLst>
                  <a:path extrusionOk="0" h="16048" w="26174">
                    <a:moveTo>
                      <a:pt x="10441" y="1"/>
                    </a:moveTo>
                    <a:cubicBezTo>
                      <a:pt x="10441" y="1"/>
                      <a:pt x="0" y="4254"/>
                      <a:pt x="3032" y="10573"/>
                    </a:cubicBezTo>
                    <a:cubicBezTo>
                      <a:pt x="4984" y="14645"/>
                      <a:pt x="7984" y="16048"/>
                      <a:pt x="10598" y="16048"/>
                    </a:cubicBezTo>
                    <a:cubicBezTo>
                      <a:pt x="12044" y="16048"/>
                      <a:pt x="13372" y="15618"/>
                      <a:pt x="14340" y="14973"/>
                    </a:cubicBezTo>
                    <a:cubicBezTo>
                      <a:pt x="16988" y="13212"/>
                      <a:pt x="17095" y="12666"/>
                      <a:pt x="20180" y="12666"/>
                    </a:cubicBezTo>
                    <a:cubicBezTo>
                      <a:pt x="20259" y="12666"/>
                      <a:pt x="20340" y="12666"/>
                      <a:pt x="20423" y="12667"/>
                    </a:cubicBezTo>
                    <a:cubicBezTo>
                      <a:pt x="20435" y="12667"/>
                      <a:pt x="20447" y="12667"/>
                      <a:pt x="20459" y="12667"/>
                    </a:cubicBezTo>
                    <a:cubicBezTo>
                      <a:pt x="24373" y="12667"/>
                      <a:pt x="26173" y="6404"/>
                      <a:pt x="23385" y="4768"/>
                    </a:cubicBezTo>
                    <a:cubicBezTo>
                      <a:pt x="22451" y="4221"/>
                      <a:pt x="21703" y="4031"/>
                      <a:pt x="21118" y="4031"/>
                    </a:cubicBezTo>
                    <a:cubicBezTo>
                      <a:pt x="19871" y="4031"/>
                      <a:pt x="19364" y="4897"/>
                      <a:pt x="19376" y="5032"/>
                    </a:cubicBezTo>
                    <a:cubicBezTo>
                      <a:pt x="19400" y="5230"/>
                      <a:pt x="22593" y="6433"/>
                      <a:pt x="21150" y="8055"/>
                    </a:cubicBezTo>
                    <a:cubicBezTo>
                      <a:pt x="20732" y="8526"/>
                      <a:pt x="20360" y="8720"/>
                      <a:pt x="20029" y="8720"/>
                    </a:cubicBezTo>
                    <a:cubicBezTo>
                      <a:pt x="19220" y="8720"/>
                      <a:pt x="18665" y="7557"/>
                      <a:pt x="18307" y="6475"/>
                    </a:cubicBezTo>
                    <a:cubicBezTo>
                      <a:pt x="17807" y="4952"/>
                      <a:pt x="17297" y="4041"/>
                      <a:pt x="15269" y="3632"/>
                    </a:cubicBezTo>
                    <a:cubicBezTo>
                      <a:pt x="13242" y="3221"/>
                      <a:pt x="10441" y="1"/>
                      <a:pt x="10441" y="1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29"/>
              <p:cNvSpPr/>
              <p:nvPr/>
            </p:nvSpPr>
            <p:spPr>
              <a:xfrm>
                <a:off x="1915705" y="1218809"/>
                <a:ext cx="580002" cy="739415"/>
              </a:xfrm>
              <a:custGeom>
                <a:rect b="b" l="l" r="r" t="t"/>
                <a:pathLst>
                  <a:path extrusionOk="0" h="14465" w="11347">
                    <a:moveTo>
                      <a:pt x="10441" y="1"/>
                    </a:moveTo>
                    <a:cubicBezTo>
                      <a:pt x="10441" y="1"/>
                      <a:pt x="1" y="4259"/>
                      <a:pt x="3028" y="10578"/>
                    </a:cubicBezTo>
                    <a:cubicBezTo>
                      <a:pt x="3877" y="12337"/>
                      <a:pt x="4914" y="13601"/>
                      <a:pt x="6036" y="14465"/>
                    </a:cubicBezTo>
                    <a:cubicBezTo>
                      <a:pt x="4075" y="12343"/>
                      <a:pt x="4041" y="9564"/>
                      <a:pt x="5947" y="6490"/>
                    </a:cubicBezTo>
                    <a:cubicBezTo>
                      <a:pt x="7554" y="3890"/>
                      <a:pt x="9248" y="3397"/>
                      <a:pt x="10300" y="3397"/>
                    </a:cubicBezTo>
                    <a:cubicBezTo>
                      <a:pt x="10943" y="3397"/>
                      <a:pt x="11347" y="3580"/>
                      <a:pt x="11347" y="3580"/>
                    </a:cubicBezTo>
                    <a:lnTo>
                      <a:pt x="10860" y="459"/>
                    </a:lnTo>
                    <a:cubicBezTo>
                      <a:pt x="10596" y="181"/>
                      <a:pt x="10441" y="1"/>
                      <a:pt x="10441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29"/>
              <p:cNvSpPr/>
              <p:nvPr/>
            </p:nvSpPr>
            <p:spPr>
              <a:xfrm>
                <a:off x="2915805" y="1464726"/>
                <a:ext cx="179637" cy="215633"/>
              </a:xfrm>
              <a:custGeom>
                <a:rect b="b" l="l" r="r" t="t"/>
                <a:pathLst>
                  <a:path extrusionOk="0" h="3863" w="3218">
                    <a:moveTo>
                      <a:pt x="10" y="1"/>
                    </a:moveTo>
                    <a:cubicBezTo>
                      <a:pt x="4" y="1"/>
                      <a:pt x="1" y="1"/>
                      <a:pt x="1" y="1"/>
                    </a:cubicBezTo>
                    <a:cubicBezTo>
                      <a:pt x="20" y="199"/>
                      <a:pt x="3217" y="1398"/>
                      <a:pt x="1774" y="3024"/>
                    </a:cubicBezTo>
                    <a:cubicBezTo>
                      <a:pt x="1353" y="3494"/>
                      <a:pt x="981" y="3687"/>
                      <a:pt x="651" y="3687"/>
                    </a:cubicBezTo>
                    <a:cubicBezTo>
                      <a:pt x="445" y="3687"/>
                      <a:pt x="255" y="3612"/>
                      <a:pt x="81" y="3481"/>
                    </a:cubicBezTo>
                    <a:lnTo>
                      <a:pt x="81" y="3481"/>
                    </a:lnTo>
                    <a:cubicBezTo>
                      <a:pt x="369" y="3722"/>
                      <a:pt x="770" y="3863"/>
                      <a:pt x="1172" y="3863"/>
                    </a:cubicBezTo>
                    <a:cubicBezTo>
                      <a:pt x="1951" y="3863"/>
                      <a:pt x="2734" y="3338"/>
                      <a:pt x="2712" y="2001"/>
                    </a:cubicBezTo>
                    <a:cubicBezTo>
                      <a:pt x="2676" y="36"/>
                      <a:pt x="186" y="1"/>
                      <a:pt x="10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29"/>
              <p:cNvSpPr/>
              <p:nvPr/>
            </p:nvSpPr>
            <p:spPr>
              <a:xfrm>
                <a:off x="2621373" y="1402525"/>
                <a:ext cx="140359" cy="161319"/>
              </a:xfrm>
              <a:custGeom>
                <a:rect b="b" l="l" r="r" t="t"/>
                <a:pathLst>
                  <a:path extrusionOk="0" h="3095" w="2693">
                    <a:moveTo>
                      <a:pt x="1665" y="1"/>
                    </a:moveTo>
                    <a:lnTo>
                      <a:pt x="0" y="3024"/>
                    </a:lnTo>
                    <a:cubicBezTo>
                      <a:pt x="0" y="3024"/>
                      <a:pt x="169" y="3094"/>
                      <a:pt x="454" y="3094"/>
                    </a:cubicBezTo>
                    <a:cubicBezTo>
                      <a:pt x="716" y="3094"/>
                      <a:pt x="1076" y="3035"/>
                      <a:pt x="1495" y="2807"/>
                    </a:cubicBezTo>
                    <a:cubicBezTo>
                      <a:pt x="2231" y="2406"/>
                      <a:pt x="2594" y="821"/>
                      <a:pt x="2693" y="317"/>
                    </a:cubicBezTo>
                    <a:cubicBezTo>
                      <a:pt x="2401" y="190"/>
                      <a:pt x="2066" y="85"/>
                      <a:pt x="1665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29"/>
              <p:cNvSpPr/>
              <p:nvPr/>
            </p:nvSpPr>
            <p:spPr>
              <a:xfrm>
                <a:off x="1485002" y="543390"/>
                <a:ext cx="971673" cy="470562"/>
              </a:xfrm>
              <a:custGeom>
                <a:rect b="b" l="l" r="r" t="t"/>
                <a:pathLst>
                  <a:path extrusionOk="0" h="9028" w="18643">
                    <a:moveTo>
                      <a:pt x="11949" y="0"/>
                    </a:moveTo>
                    <a:cubicBezTo>
                      <a:pt x="10752" y="0"/>
                      <a:pt x="9453" y="178"/>
                      <a:pt x="8066" y="608"/>
                    </a:cubicBezTo>
                    <a:cubicBezTo>
                      <a:pt x="3284" y="2099"/>
                      <a:pt x="2039" y="8069"/>
                      <a:pt x="2039" y="8069"/>
                    </a:cubicBezTo>
                    <a:cubicBezTo>
                      <a:pt x="2039" y="8069"/>
                      <a:pt x="237" y="8315"/>
                      <a:pt x="100" y="8620"/>
                    </a:cubicBezTo>
                    <a:cubicBezTo>
                      <a:pt x="0" y="8842"/>
                      <a:pt x="1858" y="9027"/>
                      <a:pt x="2830" y="9027"/>
                    </a:cubicBezTo>
                    <a:cubicBezTo>
                      <a:pt x="3184" y="9027"/>
                      <a:pt x="3421" y="9003"/>
                      <a:pt x="3402" y="8946"/>
                    </a:cubicBezTo>
                    <a:cubicBezTo>
                      <a:pt x="3326" y="8696"/>
                      <a:pt x="4708" y="1825"/>
                      <a:pt x="9910" y="1472"/>
                    </a:cubicBezTo>
                    <a:cubicBezTo>
                      <a:pt x="10295" y="1446"/>
                      <a:pt x="10664" y="1434"/>
                      <a:pt x="11016" y="1434"/>
                    </a:cubicBezTo>
                    <a:cubicBezTo>
                      <a:pt x="15003" y="1434"/>
                      <a:pt x="16823" y="2971"/>
                      <a:pt x="16823" y="2971"/>
                    </a:cubicBezTo>
                    <a:lnTo>
                      <a:pt x="18642" y="2066"/>
                    </a:lnTo>
                    <a:cubicBezTo>
                      <a:pt x="17183" y="1062"/>
                      <a:pt x="14875" y="0"/>
                      <a:pt x="11949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29"/>
              <p:cNvSpPr/>
              <p:nvPr/>
            </p:nvSpPr>
            <p:spPr>
              <a:xfrm>
                <a:off x="1761824" y="719823"/>
                <a:ext cx="552837" cy="753274"/>
              </a:xfrm>
              <a:custGeom>
                <a:rect b="b" l="l" r="r" t="t"/>
                <a:pathLst>
                  <a:path extrusionOk="0" h="14452" w="10607">
                    <a:moveTo>
                      <a:pt x="8589" y="1"/>
                    </a:moveTo>
                    <a:cubicBezTo>
                      <a:pt x="5902" y="1"/>
                      <a:pt x="2290" y="910"/>
                      <a:pt x="1293" y="4386"/>
                    </a:cubicBezTo>
                    <a:cubicBezTo>
                      <a:pt x="0" y="8872"/>
                      <a:pt x="2547" y="12145"/>
                      <a:pt x="2444" y="12639"/>
                    </a:cubicBezTo>
                    <a:cubicBezTo>
                      <a:pt x="2340" y="13129"/>
                      <a:pt x="1038" y="14332"/>
                      <a:pt x="1241" y="14446"/>
                    </a:cubicBezTo>
                    <a:cubicBezTo>
                      <a:pt x="1248" y="14450"/>
                      <a:pt x="1259" y="14452"/>
                      <a:pt x="1274" y="14452"/>
                    </a:cubicBezTo>
                    <a:cubicBezTo>
                      <a:pt x="1650" y="14452"/>
                      <a:pt x="4284" y="13090"/>
                      <a:pt x="4325" y="12913"/>
                    </a:cubicBezTo>
                    <a:cubicBezTo>
                      <a:pt x="4372" y="12724"/>
                      <a:pt x="803" y="7137"/>
                      <a:pt x="3132" y="3948"/>
                    </a:cubicBezTo>
                    <a:cubicBezTo>
                      <a:pt x="4389" y="2227"/>
                      <a:pt x="6142" y="1831"/>
                      <a:pt x="7489" y="1831"/>
                    </a:cubicBezTo>
                    <a:cubicBezTo>
                      <a:pt x="8637" y="1831"/>
                      <a:pt x="9489" y="2118"/>
                      <a:pt x="9489" y="2118"/>
                    </a:cubicBezTo>
                    <a:lnTo>
                      <a:pt x="10606" y="190"/>
                    </a:lnTo>
                    <a:cubicBezTo>
                      <a:pt x="10069" y="77"/>
                      <a:pt x="9368" y="1"/>
                      <a:pt x="8589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29"/>
              <p:cNvSpPr/>
              <p:nvPr/>
            </p:nvSpPr>
            <p:spPr>
              <a:xfrm>
                <a:off x="1493394" y="546170"/>
                <a:ext cx="967243" cy="454717"/>
              </a:xfrm>
              <a:custGeom>
                <a:rect b="b" l="l" r="r" t="t"/>
                <a:pathLst>
                  <a:path extrusionOk="0" h="8724" w="18558">
                    <a:moveTo>
                      <a:pt x="11871" y="1"/>
                    </a:moveTo>
                    <a:cubicBezTo>
                      <a:pt x="10672" y="1"/>
                      <a:pt x="9370" y="179"/>
                      <a:pt x="7980" y="612"/>
                    </a:cubicBezTo>
                    <a:cubicBezTo>
                      <a:pt x="3202" y="2098"/>
                      <a:pt x="1953" y="8068"/>
                      <a:pt x="1953" y="8068"/>
                    </a:cubicBezTo>
                    <a:cubicBezTo>
                      <a:pt x="1953" y="8068"/>
                      <a:pt x="152" y="8317"/>
                      <a:pt x="15" y="8620"/>
                    </a:cubicBezTo>
                    <a:cubicBezTo>
                      <a:pt x="1" y="8657"/>
                      <a:pt x="33" y="8691"/>
                      <a:pt x="105" y="8724"/>
                    </a:cubicBezTo>
                    <a:cubicBezTo>
                      <a:pt x="463" y="8285"/>
                      <a:pt x="2203" y="8162"/>
                      <a:pt x="2203" y="8162"/>
                    </a:cubicBezTo>
                    <a:cubicBezTo>
                      <a:pt x="2203" y="8162"/>
                      <a:pt x="2939" y="3055"/>
                      <a:pt x="7768" y="1339"/>
                    </a:cubicBezTo>
                    <a:cubicBezTo>
                      <a:pt x="9103" y="863"/>
                      <a:pt x="10348" y="684"/>
                      <a:pt x="11461" y="684"/>
                    </a:cubicBezTo>
                    <a:cubicBezTo>
                      <a:pt x="14696" y="684"/>
                      <a:pt x="16806" y="2204"/>
                      <a:pt x="16746" y="2390"/>
                    </a:cubicBezTo>
                    <a:cubicBezTo>
                      <a:pt x="16666" y="2640"/>
                      <a:pt x="16383" y="2730"/>
                      <a:pt x="16383" y="2730"/>
                    </a:cubicBezTo>
                    <a:cubicBezTo>
                      <a:pt x="16624" y="2876"/>
                      <a:pt x="16737" y="2970"/>
                      <a:pt x="16737" y="2970"/>
                    </a:cubicBezTo>
                    <a:lnTo>
                      <a:pt x="18557" y="2064"/>
                    </a:lnTo>
                    <a:cubicBezTo>
                      <a:pt x="17099" y="1061"/>
                      <a:pt x="14794" y="1"/>
                      <a:pt x="11871" y="1"/>
                    </a:cubicBezTo>
                    <a:close/>
                  </a:path>
                </a:pathLst>
              </a:custGeom>
              <a:solidFill>
                <a:srgbClr val="89246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29"/>
              <p:cNvSpPr/>
              <p:nvPr/>
            </p:nvSpPr>
            <p:spPr>
              <a:xfrm>
                <a:off x="1765733" y="716539"/>
                <a:ext cx="553097" cy="753066"/>
              </a:xfrm>
              <a:custGeom>
                <a:rect b="b" l="l" r="r" t="t"/>
                <a:pathLst>
                  <a:path extrusionOk="0" h="14448" w="10612">
                    <a:moveTo>
                      <a:pt x="8596" y="0"/>
                    </a:moveTo>
                    <a:cubicBezTo>
                      <a:pt x="5907" y="0"/>
                      <a:pt x="2295" y="906"/>
                      <a:pt x="1293" y="4384"/>
                    </a:cubicBezTo>
                    <a:cubicBezTo>
                      <a:pt x="1" y="8869"/>
                      <a:pt x="2547" y="12145"/>
                      <a:pt x="2443" y="12637"/>
                    </a:cubicBezTo>
                    <a:cubicBezTo>
                      <a:pt x="2340" y="13131"/>
                      <a:pt x="1039" y="14334"/>
                      <a:pt x="1241" y="14447"/>
                    </a:cubicBezTo>
                    <a:cubicBezTo>
                      <a:pt x="1359" y="14193"/>
                      <a:pt x="2967" y="12961"/>
                      <a:pt x="2906" y="12745"/>
                    </a:cubicBezTo>
                    <a:cubicBezTo>
                      <a:pt x="2839" y="12533"/>
                      <a:pt x="373" y="8142"/>
                      <a:pt x="2193" y="3822"/>
                    </a:cubicBezTo>
                    <a:cubicBezTo>
                      <a:pt x="3150" y="1555"/>
                      <a:pt x="5676" y="1181"/>
                      <a:pt x="7377" y="1181"/>
                    </a:cubicBezTo>
                    <a:cubicBezTo>
                      <a:pt x="8184" y="1181"/>
                      <a:pt x="8805" y="1265"/>
                      <a:pt x="8984" y="1271"/>
                    </a:cubicBezTo>
                    <a:cubicBezTo>
                      <a:pt x="9386" y="1286"/>
                      <a:pt x="9352" y="1785"/>
                      <a:pt x="9301" y="2064"/>
                    </a:cubicBezTo>
                    <a:cubicBezTo>
                      <a:pt x="9423" y="2096"/>
                      <a:pt x="9489" y="2120"/>
                      <a:pt x="9489" y="2120"/>
                    </a:cubicBezTo>
                    <a:lnTo>
                      <a:pt x="10611" y="187"/>
                    </a:lnTo>
                    <a:cubicBezTo>
                      <a:pt x="10074" y="76"/>
                      <a:pt x="9373" y="0"/>
                      <a:pt x="8596" y="0"/>
                    </a:cubicBezTo>
                    <a:close/>
                  </a:path>
                </a:pathLst>
              </a:custGeom>
              <a:solidFill>
                <a:srgbClr val="89246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29"/>
              <p:cNvSpPr/>
              <p:nvPr/>
            </p:nvSpPr>
            <p:spPr>
              <a:xfrm>
                <a:off x="2254380" y="652012"/>
                <a:ext cx="538556" cy="549528"/>
              </a:xfrm>
              <a:custGeom>
                <a:rect b="b" l="l" r="r" t="t"/>
                <a:pathLst>
                  <a:path extrusionOk="0" h="10543" w="10333">
                    <a:moveTo>
                      <a:pt x="3972" y="0"/>
                    </a:moveTo>
                    <a:cubicBezTo>
                      <a:pt x="3972" y="0"/>
                      <a:pt x="925" y="359"/>
                      <a:pt x="1" y="3406"/>
                    </a:cubicBezTo>
                    <a:cubicBezTo>
                      <a:pt x="1" y="3406"/>
                      <a:pt x="3966" y="5278"/>
                      <a:pt x="3877" y="10465"/>
                    </a:cubicBezTo>
                    <a:cubicBezTo>
                      <a:pt x="3877" y="10465"/>
                      <a:pt x="4388" y="10542"/>
                      <a:pt x="4975" y="10542"/>
                    </a:cubicBezTo>
                    <a:cubicBezTo>
                      <a:pt x="5570" y="10542"/>
                      <a:pt x="6243" y="10462"/>
                      <a:pt x="6537" y="10140"/>
                    </a:cubicBezTo>
                    <a:cubicBezTo>
                      <a:pt x="6565" y="10107"/>
                      <a:pt x="7320" y="8998"/>
                      <a:pt x="8456" y="8701"/>
                    </a:cubicBezTo>
                    <a:cubicBezTo>
                      <a:pt x="9135" y="8527"/>
                      <a:pt x="9667" y="8492"/>
                      <a:pt x="9986" y="8492"/>
                    </a:cubicBezTo>
                    <a:cubicBezTo>
                      <a:pt x="10201" y="8492"/>
                      <a:pt x="10319" y="8508"/>
                      <a:pt x="10319" y="8508"/>
                    </a:cubicBezTo>
                    <a:lnTo>
                      <a:pt x="10333" y="7004"/>
                    </a:lnTo>
                    <a:cubicBezTo>
                      <a:pt x="10333" y="7004"/>
                      <a:pt x="10324" y="7003"/>
                      <a:pt x="10307" y="7003"/>
                    </a:cubicBezTo>
                    <a:cubicBezTo>
                      <a:pt x="10049" y="7003"/>
                      <a:pt x="7944" y="7028"/>
                      <a:pt x="6909" y="7829"/>
                    </a:cubicBezTo>
                    <a:cubicBezTo>
                      <a:pt x="6909" y="7829"/>
                      <a:pt x="7583" y="4886"/>
                      <a:pt x="6386" y="2779"/>
                    </a:cubicBezTo>
                    <a:cubicBezTo>
                      <a:pt x="5183" y="670"/>
                      <a:pt x="3972" y="0"/>
                      <a:pt x="3972" y="0"/>
                    </a:cubicBezTo>
                    <a:close/>
                  </a:path>
                </a:pathLst>
              </a:custGeom>
              <a:solidFill>
                <a:srgbClr val="F9DCD9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29"/>
              <p:cNvSpPr/>
              <p:nvPr/>
            </p:nvSpPr>
            <p:spPr>
              <a:xfrm>
                <a:off x="2341164" y="629391"/>
                <a:ext cx="201392" cy="330665"/>
              </a:xfrm>
              <a:custGeom>
                <a:rect b="b" l="l" r="r" t="t"/>
                <a:pathLst>
                  <a:path extrusionOk="0" h="6344" w="3864">
                    <a:moveTo>
                      <a:pt x="2867" y="1"/>
                    </a:moveTo>
                    <a:lnTo>
                      <a:pt x="2845" y="100"/>
                    </a:lnTo>
                    <a:cubicBezTo>
                      <a:pt x="2845" y="100"/>
                      <a:pt x="1269" y="2132"/>
                      <a:pt x="632" y="3722"/>
                    </a:cubicBezTo>
                    <a:cubicBezTo>
                      <a:pt x="0" y="5316"/>
                      <a:pt x="105" y="6240"/>
                      <a:pt x="105" y="6240"/>
                    </a:cubicBezTo>
                    <a:lnTo>
                      <a:pt x="816" y="6343"/>
                    </a:lnTo>
                    <a:cubicBezTo>
                      <a:pt x="816" y="6343"/>
                      <a:pt x="1600" y="2081"/>
                      <a:pt x="2731" y="1204"/>
                    </a:cubicBezTo>
                    <a:cubicBezTo>
                      <a:pt x="3863" y="321"/>
                      <a:pt x="2867" y="1"/>
                      <a:pt x="2867" y="1"/>
                    </a:cubicBezTo>
                    <a:close/>
                  </a:path>
                </a:pathLst>
              </a:custGeom>
              <a:solidFill>
                <a:srgbClr val="E2BCB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29"/>
              <p:cNvSpPr/>
              <p:nvPr/>
            </p:nvSpPr>
            <p:spPr>
              <a:xfrm>
                <a:off x="2362273" y="459161"/>
                <a:ext cx="386209" cy="523987"/>
              </a:xfrm>
              <a:custGeom>
                <a:rect b="b" l="l" r="r" t="t"/>
                <a:pathLst>
                  <a:path extrusionOk="0" h="10053" w="7410">
                    <a:moveTo>
                      <a:pt x="6138" y="0"/>
                    </a:moveTo>
                    <a:cubicBezTo>
                      <a:pt x="5942" y="0"/>
                      <a:pt x="5363" y="774"/>
                      <a:pt x="4806" y="1206"/>
                    </a:cubicBezTo>
                    <a:cubicBezTo>
                      <a:pt x="4212" y="1663"/>
                      <a:pt x="166" y="5267"/>
                      <a:pt x="1" y="10053"/>
                    </a:cubicBezTo>
                    <a:lnTo>
                      <a:pt x="1090" y="10020"/>
                    </a:lnTo>
                    <a:cubicBezTo>
                      <a:pt x="1090" y="10020"/>
                      <a:pt x="1548" y="6133"/>
                      <a:pt x="3396" y="4159"/>
                    </a:cubicBezTo>
                    <a:cubicBezTo>
                      <a:pt x="5051" y="2385"/>
                      <a:pt x="5646" y="2047"/>
                      <a:pt x="6037" y="2047"/>
                    </a:cubicBezTo>
                    <a:cubicBezTo>
                      <a:pt x="6082" y="2047"/>
                      <a:pt x="6124" y="2052"/>
                      <a:pt x="6164" y="2059"/>
                    </a:cubicBezTo>
                    <a:cubicBezTo>
                      <a:pt x="6309" y="2085"/>
                      <a:pt x="6478" y="2101"/>
                      <a:pt x="6636" y="2101"/>
                    </a:cubicBezTo>
                    <a:cubicBezTo>
                      <a:pt x="6908" y="2101"/>
                      <a:pt x="7145" y="2053"/>
                      <a:pt x="7159" y="1928"/>
                    </a:cubicBezTo>
                    <a:cubicBezTo>
                      <a:pt x="7183" y="1725"/>
                      <a:pt x="6325" y="1569"/>
                      <a:pt x="6325" y="1569"/>
                    </a:cubicBezTo>
                    <a:cubicBezTo>
                      <a:pt x="6325" y="1569"/>
                      <a:pt x="7409" y="768"/>
                      <a:pt x="7230" y="565"/>
                    </a:cubicBezTo>
                    <a:cubicBezTo>
                      <a:pt x="7207" y="540"/>
                      <a:pt x="7173" y="529"/>
                      <a:pt x="7130" y="529"/>
                    </a:cubicBezTo>
                    <a:cubicBezTo>
                      <a:pt x="6825" y="529"/>
                      <a:pt x="6099" y="1079"/>
                      <a:pt x="6099" y="1079"/>
                    </a:cubicBezTo>
                    <a:cubicBezTo>
                      <a:pt x="6099" y="1079"/>
                      <a:pt x="6900" y="305"/>
                      <a:pt x="6645" y="126"/>
                    </a:cubicBezTo>
                    <a:cubicBezTo>
                      <a:pt x="6620" y="109"/>
                      <a:pt x="6591" y="102"/>
                      <a:pt x="6559" y="102"/>
                    </a:cubicBezTo>
                    <a:cubicBezTo>
                      <a:pt x="6352" y="102"/>
                      <a:pt x="6018" y="419"/>
                      <a:pt x="5829" y="617"/>
                    </a:cubicBezTo>
                    <a:lnTo>
                      <a:pt x="5829" y="617"/>
                    </a:lnTo>
                    <a:cubicBezTo>
                      <a:pt x="6008" y="413"/>
                      <a:pt x="6280" y="73"/>
                      <a:pt x="6169" y="8"/>
                    </a:cubicBezTo>
                    <a:cubicBezTo>
                      <a:pt x="6160" y="3"/>
                      <a:pt x="6150" y="0"/>
                      <a:pt x="6138" y="0"/>
                    </a:cubicBezTo>
                    <a:close/>
                  </a:path>
                </a:pathLst>
              </a:custGeom>
              <a:solidFill>
                <a:srgbClr val="BF8580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29"/>
              <p:cNvSpPr/>
              <p:nvPr/>
            </p:nvSpPr>
            <p:spPr>
              <a:xfrm>
                <a:off x="2323911" y="454001"/>
                <a:ext cx="362078" cy="553228"/>
              </a:xfrm>
              <a:custGeom>
                <a:rect b="b" l="l" r="r" t="t"/>
                <a:pathLst>
                  <a:path extrusionOk="0" h="10614" w="6947">
                    <a:moveTo>
                      <a:pt x="6847" y="0"/>
                    </a:moveTo>
                    <a:cubicBezTo>
                      <a:pt x="6778" y="0"/>
                      <a:pt x="6644" y="50"/>
                      <a:pt x="6386" y="216"/>
                    </a:cubicBezTo>
                    <a:cubicBezTo>
                      <a:pt x="5745" y="626"/>
                      <a:pt x="3477" y="2946"/>
                      <a:pt x="1742" y="4837"/>
                    </a:cubicBezTo>
                    <a:cubicBezTo>
                      <a:pt x="1" y="6724"/>
                      <a:pt x="242" y="10614"/>
                      <a:pt x="242" y="10614"/>
                    </a:cubicBezTo>
                    <a:lnTo>
                      <a:pt x="1982" y="10119"/>
                    </a:lnTo>
                    <a:lnTo>
                      <a:pt x="1982" y="10119"/>
                    </a:lnTo>
                    <a:cubicBezTo>
                      <a:pt x="1981" y="10119"/>
                      <a:pt x="1818" y="10145"/>
                      <a:pt x="1627" y="10145"/>
                    </a:cubicBezTo>
                    <a:cubicBezTo>
                      <a:pt x="1330" y="10145"/>
                      <a:pt x="967" y="10082"/>
                      <a:pt x="1053" y="9760"/>
                    </a:cubicBezTo>
                    <a:cubicBezTo>
                      <a:pt x="1199" y="9237"/>
                      <a:pt x="2053" y="5422"/>
                      <a:pt x="3934" y="3300"/>
                    </a:cubicBezTo>
                    <a:cubicBezTo>
                      <a:pt x="5561" y="1465"/>
                      <a:pt x="5962" y="1026"/>
                      <a:pt x="6349" y="621"/>
                    </a:cubicBezTo>
                    <a:cubicBezTo>
                      <a:pt x="6735" y="216"/>
                      <a:pt x="6905" y="107"/>
                      <a:pt x="6905" y="107"/>
                    </a:cubicBezTo>
                    <a:cubicBezTo>
                      <a:pt x="6905" y="107"/>
                      <a:pt x="6947" y="0"/>
                      <a:pt x="6847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29"/>
              <p:cNvSpPr/>
              <p:nvPr/>
            </p:nvSpPr>
            <p:spPr>
              <a:xfrm>
                <a:off x="2328931" y="949595"/>
                <a:ext cx="140345" cy="266527"/>
              </a:xfrm>
              <a:custGeom>
                <a:rect b="b" l="l" r="r" t="t"/>
                <a:pathLst>
                  <a:path extrusionOk="0" h="4505" w="2372">
                    <a:moveTo>
                      <a:pt x="1339" y="1"/>
                    </a:moveTo>
                    <a:cubicBezTo>
                      <a:pt x="809" y="1"/>
                      <a:pt x="60" y="54"/>
                      <a:pt x="60" y="54"/>
                    </a:cubicBezTo>
                    <a:cubicBezTo>
                      <a:pt x="0" y="2607"/>
                      <a:pt x="444" y="4505"/>
                      <a:pt x="1271" y="4505"/>
                    </a:cubicBezTo>
                    <a:cubicBezTo>
                      <a:pt x="1346" y="4505"/>
                      <a:pt x="1423" y="4489"/>
                      <a:pt x="1503" y="4458"/>
                    </a:cubicBezTo>
                    <a:lnTo>
                      <a:pt x="2371" y="4029"/>
                    </a:lnTo>
                    <a:cubicBezTo>
                      <a:pt x="1858" y="2024"/>
                      <a:pt x="1914" y="181"/>
                      <a:pt x="1853" y="59"/>
                    </a:cubicBezTo>
                    <a:cubicBezTo>
                      <a:pt x="1830" y="15"/>
                      <a:pt x="1614" y="1"/>
                      <a:pt x="1339" y="1"/>
                    </a:cubicBezTo>
                    <a:close/>
                  </a:path>
                </a:pathLst>
              </a:custGeom>
              <a:solidFill>
                <a:srgbClr val="F7E8E7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29"/>
              <p:cNvSpPr/>
              <p:nvPr/>
            </p:nvSpPr>
            <p:spPr>
              <a:xfrm>
                <a:off x="2249741" y="1153330"/>
                <a:ext cx="500196" cy="405200"/>
              </a:xfrm>
              <a:custGeom>
                <a:rect b="b" l="l" r="r" t="t"/>
                <a:pathLst>
                  <a:path extrusionOk="0" h="7774" w="9597">
                    <a:moveTo>
                      <a:pt x="5439" y="0"/>
                    </a:moveTo>
                    <a:cubicBezTo>
                      <a:pt x="5389" y="0"/>
                      <a:pt x="5336" y="3"/>
                      <a:pt x="5278" y="10"/>
                    </a:cubicBezTo>
                    <a:cubicBezTo>
                      <a:pt x="4423" y="108"/>
                      <a:pt x="4414" y="844"/>
                      <a:pt x="4414" y="844"/>
                    </a:cubicBezTo>
                    <a:cubicBezTo>
                      <a:pt x="2773" y="849"/>
                      <a:pt x="1462" y="4155"/>
                      <a:pt x="1462" y="4155"/>
                    </a:cubicBezTo>
                    <a:cubicBezTo>
                      <a:pt x="1462" y="4155"/>
                      <a:pt x="0" y="4499"/>
                      <a:pt x="514" y="5541"/>
                    </a:cubicBezTo>
                    <a:cubicBezTo>
                      <a:pt x="742" y="6008"/>
                      <a:pt x="1084" y="6137"/>
                      <a:pt x="1392" y="6137"/>
                    </a:cubicBezTo>
                    <a:cubicBezTo>
                      <a:pt x="1771" y="6137"/>
                      <a:pt x="2098" y="5942"/>
                      <a:pt x="2098" y="5942"/>
                    </a:cubicBezTo>
                    <a:cubicBezTo>
                      <a:pt x="2098" y="5942"/>
                      <a:pt x="2215" y="5914"/>
                      <a:pt x="2482" y="5914"/>
                    </a:cubicBezTo>
                    <a:cubicBezTo>
                      <a:pt x="2791" y="5914"/>
                      <a:pt x="3300" y="5951"/>
                      <a:pt x="4065" y="6107"/>
                    </a:cubicBezTo>
                    <a:cubicBezTo>
                      <a:pt x="5494" y="6400"/>
                      <a:pt x="7102" y="7772"/>
                      <a:pt x="7102" y="7772"/>
                    </a:cubicBezTo>
                    <a:cubicBezTo>
                      <a:pt x="7102" y="7772"/>
                      <a:pt x="7118" y="7773"/>
                      <a:pt x="7149" y="7773"/>
                    </a:cubicBezTo>
                    <a:cubicBezTo>
                      <a:pt x="7355" y="7773"/>
                      <a:pt x="8210" y="7697"/>
                      <a:pt x="8856" y="6503"/>
                    </a:cubicBezTo>
                    <a:cubicBezTo>
                      <a:pt x="9597" y="5136"/>
                      <a:pt x="8998" y="4254"/>
                      <a:pt x="8673" y="4065"/>
                    </a:cubicBezTo>
                    <a:cubicBezTo>
                      <a:pt x="8352" y="3872"/>
                      <a:pt x="9007" y="2646"/>
                      <a:pt x="8469" y="1505"/>
                    </a:cubicBezTo>
                    <a:cubicBezTo>
                      <a:pt x="8131" y="778"/>
                      <a:pt x="7220" y="646"/>
                      <a:pt x="6603" y="646"/>
                    </a:cubicBezTo>
                    <a:cubicBezTo>
                      <a:pt x="6251" y="646"/>
                      <a:pt x="5994" y="689"/>
                      <a:pt x="5994" y="689"/>
                    </a:cubicBezTo>
                    <a:cubicBezTo>
                      <a:pt x="6032" y="340"/>
                      <a:pt x="5950" y="0"/>
                      <a:pt x="5439" y="0"/>
                    </a:cubicBezTo>
                    <a:close/>
                  </a:path>
                </a:pathLst>
              </a:custGeom>
              <a:solidFill>
                <a:srgbClr val="BF8580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29"/>
              <p:cNvSpPr/>
              <p:nvPr/>
            </p:nvSpPr>
            <p:spPr>
              <a:xfrm>
                <a:off x="2259064" y="1376769"/>
                <a:ext cx="82193" cy="73076"/>
              </a:xfrm>
              <a:custGeom>
                <a:rect b="b" l="l" r="r" t="t"/>
                <a:pathLst>
                  <a:path extrusionOk="0" h="1402" w="1577">
                    <a:moveTo>
                      <a:pt x="1414" y="0"/>
                    </a:moveTo>
                    <a:cubicBezTo>
                      <a:pt x="1228" y="0"/>
                      <a:pt x="904" y="51"/>
                      <a:pt x="548" y="337"/>
                    </a:cubicBezTo>
                    <a:cubicBezTo>
                      <a:pt x="1" y="780"/>
                      <a:pt x="628" y="1402"/>
                      <a:pt x="628" y="1402"/>
                    </a:cubicBezTo>
                    <a:cubicBezTo>
                      <a:pt x="477" y="507"/>
                      <a:pt x="1576" y="16"/>
                      <a:pt x="1576" y="16"/>
                    </a:cubicBezTo>
                    <a:cubicBezTo>
                      <a:pt x="1576" y="16"/>
                      <a:pt x="1516" y="0"/>
                      <a:pt x="1414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29"/>
              <p:cNvSpPr/>
              <p:nvPr/>
            </p:nvSpPr>
            <p:spPr>
              <a:xfrm>
                <a:off x="2286123" y="1401587"/>
                <a:ext cx="59521" cy="43418"/>
              </a:xfrm>
              <a:custGeom>
                <a:rect b="b" l="l" r="r" t="t"/>
                <a:pathLst>
                  <a:path extrusionOk="0" h="833" w="1142">
                    <a:moveTo>
                      <a:pt x="613" y="0"/>
                    </a:moveTo>
                    <a:cubicBezTo>
                      <a:pt x="613" y="1"/>
                      <a:pt x="1" y="641"/>
                      <a:pt x="562" y="806"/>
                    </a:cubicBezTo>
                    <a:cubicBezTo>
                      <a:pt x="624" y="824"/>
                      <a:pt x="680" y="832"/>
                      <a:pt x="729" y="832"/>
                    </a:cubicBezTo>
                    <a:cubicBezTo>
                      <a:pt x="1126" y="832"/>
                      <a:pt x="1141" y="325"/>
                      <a:pt x="1141" y="325"/>
                    </a:cubicBezTo>
                    <a:lnTo>
                      <a:pt x="1141" y="325"/>
                    </a:lnTo>
                    <a:cubicBezTo>
                      <a:pt x="1141" y="325"/>
                      <a:pt x="1004" y="378"/>
                      <a:pt x="867" y="378"/>
                    </a:cubicBezTo>
                    <a:cubicBezTo>
                      <a:pt x="709" y="378"/>
                      <a:pt x="552" y="307"/>
                      <a:pt x="613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29"/>
              <p:cNvSpPr/>
              <p:nvPr/>
            </p:nvSpPr>
            <p:spPr>
              <a:xfrm rot="-368265">
                <a:off x="2305881" y="1200561"/>
                <a:ext cx="212123" cy="189096"/>
              </a:xfrm>
              <a:custGeom>
                <a:rect b="b" l="l" r="r" t="t"/>
                <a:pathLst>
                  <a:path extrusionOk="0" h="3628" w="4070">
                    <a:moveTo>
                      <a:pt x="3763" y="1"/>
                    </a:moveTo>
                    <a:cubicBezTo>
                      <a:pt x="3763" y="1"/>
                      <a:pt x="2849" y="20"/>
                      <a:pt x="1793" y="1067"/>
                    </a:cubicBezTo>
                    <a:cubicBezTo>
                      <a:pt x="773" y="2077"/>
                      <a:pt x="0" y="3625"/>
                      <a:pt x="336" y="3625"/>
                    </a:cubicBezTo>
                    <a:cubicBezTo>
                      <a:pt x="348" y="3625"/>
                      <a:pt x="362" y="3623"/>
                      <a:pt x="378" y="3618"/>
                    </a:cubicBezTo>
                    <a:cubicBezTo>
                      <a:pt x="514" y="3577"/>
                      <a:pt x="637" y="3564"/>
                      <a:pt x="740" y="3564"/>
                    </a:cubicBezTo>
                    <a:cubicBezTo>
                      <a:pt x="961" y="3564"/>
                      <a:pt x="1094" y="3627"/>
                      <a:pt x="1094" y="3627"/>
                    </a:cubicBezTo>
                    <a:cubicBezTo>
                      <a:pt x="1094" y="3627"/>
                      <a:pt x="1773" y="2302"/>
                      <a:pt x="2651" y="1137"/>
                    </a:cubicBezTo>
                    <a:cubicBezTo>
                      <a:pt x="3289" y="289"/>
                      <a:pt x="3750" y="174"/>
                      <a:pt x="3954" y="174"/>
                    </a:cubicBezTo>
                    <a:cubicBezTo>
                      <a:pt x="4030" y="174"/>
                      <a:pt x="4070" y="190"/>
                      <a:pt x="4070" y="190"/>
                    </a:cubicBezTo>
                    <a:lnTo>
                      <a:pt x="3763" y="1"/>
                    </a:ln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29"/>
              <p:cNvSpPr/>
              <p:nvPr/>
            </p:nvSpPr>
            <p:spPr>
              <a:xfrm>
                <a:off x="2530700" y="1197004"/>
                <a:ext cx="170849" cy="66769"/>
              </a:xfrm>
              <a:custGeom>
                <a:rect b="b" l="l" r="r" t="t"/>
                <a:pathLst>
                  <a:path extrusionOk="0" h="1281" w="3278">
                    <a:moveTo>
                      <a:pt x="1445" y="0"/>
                    </a:moveTo>
                    <a:cubicBezTo>
                      <a:pt x="921" y="0"/>
                      <a:pt x="468" y="93"/>
                      <a:pt x="468" y="93"/>
                    </a:cubicBezTo>
                    <a:lnTo>
                      <a:pt x="0" y="230"/>
                    </a:lnTo>
                    <a:cubicBezTo>
                      <a:pt x="0" y="230"/>
                      <a:pt x="14" y="229"/>
                      <a:pt x="39" y="229"/>
                    </a:cubicBezTo>
                    <a:cubicBezTo>
                      <a:pt x="259" y="229"/>
                      <a:pt x="1354" y="241"/>
                      <a:pt x="2057" y="469"/>
                    </a:cubicBezTo>
                    <a:cubicBezTo>
                      <a:pt x="2840" y="724"/>
                      <a:pt x="3084" y="1281"/>
                      <a:pt x="3084" y="1281"/>
                    </a:cubicBezTo>
                    <a:cubicBezTo>
                      <a:pt x="3084" y="1281"/>
                      <a:pt x="3278" y="587"/>
                      <a:pt x="2533" y="206"/>
                    </a:cubicBezTo>
                    <a:cubicBezTo>
                      <a:pt x="2226" y="47"/>
                      <a:pt x="1817" y="0"/>
                      <a:pt x="1445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29"/>
              <p:cNvSpPr/>
              <p:nvPr/>
            </p:nvSpPr>
            <p:spPr>
              <a:xfrm>
                <a:off x="2300091" y="1395437"/>
                <a:ext cx="46022" cy="49673"/>
              </a:xfrm>
              <a:custGeom>
                <a:rect b="b" l="l" r="r" t="t"/>
                <a:pathLst>
                  <a:path extrusionOk="0" h="953" w="883">
                    <a:moveTo>
                      <a:pt x="373" y="1"/>
                    </a:moveTo>
                    <a:cubicBezTo>
                      <a:pt x="368" y="1"/>
                      <a:pt x="364" y="1"/>
                      <a:pt x="359" y="5"/>
                    </a:cubicBezTo>
                    <a:cubicBezTo>
                      <a:pt x="359" y="5"/>
                      <a:pt x="331" y="86"/>
                      <a:pt x="331" y="180"/>
                    </a:cubicBezTo>
                    <a:cubicBezTo>
                      <a:pt x="331" y="217"/>
                      <a:pt x="336" y="260"/>
                      <a:pt x="350" y="302"/>
                    </a:cubicBezTo>
                    <a:cubicBezTo>
                      <a:pt x="368" y="340"/>
                      <a:pt x="397" y="378"/>
                      <a:pt x="444" y="406"/>
                    </a:cubicBezTo>
                    <a:cubicBezTo>
                      <a:pt x="501" y="439"/>
                      <a:pt x="558" y="453"/>
                      <a:pt x="614" y="453"/>
                    </a:cubicBezTo>
                    <a:cubicBezTo>
                      <a:pt x="729" y="453"/>
                      <a:pt x="828" y="404"/>
                      <a:pt x="861" y="385"/>
                    </a:cubicBezTo>
                    <a:lnTo>
                      <a:pt x="861" y="385"/>
                    </a:lnTo>
                    <a:cubicBezTo>
                      <a:pt x="864" y="410"/>
                      <a:pt x="864" y="438"/>
                      <a:pt x="864" y="463"/>
                    </a:cubicBezTo>
                    <a:cubicBezTo>
                      <a:pt x="864" y="652"/>
                      <a:pt x="812" y="769"/>
                      <a:pt x="732" y="839"/>
                    </a:cubicBezTo>
                    <a:cubicBezTo>
                      <a:pt x="656" y="911"/>
                      <a:pt x="553" y="934"/>
                      <a:pt x="444" y="934"/>
                    </a:cubicBezTo>
                    <a:cubicBezTo>
                      <a:pt x="340" y="934"/>
                      <a:pt x="232" y="911"/>
                      <a:pt x="152" y="887"/>
                    </a:cubicBezTo>
                    <a:cubicBezTo>
                      <a:pt x="109" y="872"/>
                      <a:pt x="76" y="859"/>
                      <a:pt x="53" y="854"/>
                    </a:cubicBezTo>
                    <a:cubicBezTo>
                      <a:pt x="39" y="850"/>
                      <a:pt x="29" y="844"/>
                      <a:pt x="24" y="839"/>
                    </a:cubicBezTo>
                    <a:cubicBezTo>
                      <a:pt x="20" y="839"/>
                      <a:pt x="15" y="835"/>
                      <a:pt x="15" y="835"/>
                    </a:cubicBezTo>
                    <a:cubicBezTo>
                      <a:pt x="11" y="835"/>
                      <a:pt x="5" y="835"/>
                      <a:pt x="1" y="839"/>
                    </a:cubicBezTo>
                    <a:cubicBezTo>
                      <a:pt x="1" y="844"/>
                      <a:pt x="1" y="854"/>
                      <a:pt x="5" y="854"/>
                    </a:cubicBezTo>
                    <a:cubicBezTo>
                      <a:pt x="11" y="854"/>
                      <a:pt x="227" y="953"/>
                      <a:pt x="444" y="953"/>
                    </a:cubicBezTo>
                    <a:cubicBezTo>
                      <a:pt x="553" y="953"/>
                      <a:pt x="662" y="929"/>
                      <a:pt x="747" y="854"/>
                    </a:cubicBezTo>
                    <a:cubicBezTo>
                      <a:pt x="831" y="778"/>
                      <a:pt x="882" y="656"/>
                      <a:pt x="882" y="463"/>
                    </a:cubicBezTo>
                    <a:cubicBezTo>
                      <a:pt x="882" y="434"/>
                      <a:pt x="882" y="401"/>
                      <a:pt x="878" y="369"/>
                    </a:cubicBezTo>
                    <a:cubicBezTo>
                      <a:pt x="878" y="369"/>
                      <a:pt x="878" y="363"/>
                      <a:pt x="873" y="363"/>
                    </a:cubicBezTo>
                    <a:cubicBezTo>
                      <a:pt x="871" y="361"/>
                      <a:pt x="870" y="360"/>
                      <a:pt x="869" y="360"/>
                    </a:cubicBezTo>
                    <a:cubicBezTo>
                      <a:pt x="868" y="360"/>
                      <a:pt x="866" y="361"/>
                      <a:pt x="864" y="363"/>
                    </a:cubicBezTo>
                    <a:cubicBezTo>
                      <a:pt x="850" y="369"/>
                      <a:pt x="736" y="434"/>
                      <a:pt x="614" y="434"/>
                    </a:cubicBezTo>
                    <a:cubicBezTo>
                      <a:pt x="562" y="434"/>
                      <a:pt x="505" y="425"/>
                      <a:pt x="453" y="391"/>
                    </a:cubicBezTo>
                    <a:cubicBezTo>
                      <a:pt x="412" y="363"/>
                      <a:pt x="388" y="330"/>
                      <a:pt x="368" y="293"/>
                    </a:cubicBezTo>
                    <a:cubicBezTo>
                      <a:pt x="355" y="255"/>
                      <a:pt x="350" y="217"/>
                      <a:pt x="350" y="180"/>
                    </a:cubicBezTo>
                    <a:cubicBezTo>
                      <a:pt x="350" y="132"/>
                      <a:pt x="355" y="90"/>
                      <a:pt x="364" y="62"/>
                    </a:cubicBezTo>
                    <a:cubicBezTo>
                      <a:pt x="368" y="47"/>
                      <a:pt x="368" y="34"/>
                      <a:pt x="373" y="23"/>
                    </a:cubicBezTo>
                    <a:cubicBezTo>
                      <a:pt x="373" y="19"/>
                      <a:pt x="379" y="19"/>
                      <a:pt x="379" y="14"/>
                    </a:cubicBezTo>
                    <a:cubicBezTo>
                      <a:pt x="379" y="5"/>
                      <a:pt x="379" y="1"/>
                      <a:pt x="373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29"/>
              <p:cNvSpPr/>
              <p:nvPr/>
            </p:nvSpPr>
            <p:spPr>
              <a:xfrm>
                <a:off x="2467977" y="1378132"/>
                <a:ext cx="60303" cy="62339"/>
              </a:xfrm>
              <a:custGeom>
                <a:rect b="b" l="l" r="r" t="t"/>
                <a:pathLst>
                  <a:path extrusionOk="0" h="1196" w="1157">
                    <a:moveTo>
                      <a:pt x="1097" y="0"/>
                    </a:moveTo>
                    <a:cubicBezTo>
                      <a:pt x="1096" y="0"/>
                      <a:pt x="1093" y="1"/>
                      <a:pt x="1091" y="2"/>
                    </a:cubicBezTo>
                    <a:cubicBezTo>
                      <a:pt x="1085" y="2"/>
                      <a:pt x="1085" y="7"/>
                      <a:pt x="1085" y="11"/>
                    </a:cubicBezTo>
                    <a:lnTo>
                      <a:pt x="1085" y="22"/>
                    </a:lnTo>
                    <a:cubicBezTo>
                      <a:pt x="1095" y="63"/>
                      <a:pt x="1137" y="242"/>
                      <a:pt x="1137" y="450"/>
                    </a:cubicBezTo>
                    <a:cubicBezTo>
                      <a:pt x="1137" y="601"/>
                      <a:pt x="1113" y="766"/>
                      <a:pt x="1048" y="899"/>
                    </a:cubicBezTo>
                    <a:cubicBezTo>
                      <a:pt x="982" y="1034"/>
                      <a:pt x="873" y="1139"/>
                      <a:pt x="689" y="1171"/>
                    </a:cubicBezTo>
                    <a:cubicBezTo>
                      <a:pt x="656" y="1176"/>
                      <a:pt x="628" y="1176"/>
                      <a:pt x="595" y="1176"/>
                    </a:cubicBezTo>
                    <a:cubicBezTo>
                      <a:pt x="458" y="1176"/>
                      <a:pt x="349" y="1115"/>
                      <a:pt x="270" y="1025"/>
                    </a:cubicBezTo>
                    <a:cubicBezTo>
                      <a:pt x="151" y="884"/>
                      <a:pt x="86" y="677"/>
                      <a:pt x="53" y="503"/>
                    </a:cubicBezTo>
                    <a:cubicBezTo>
                      <a:pt x="38" y="412"/>
                      <a:pt x="29" y="333"/>
                      <a:pt x="24" y="276"/>
                    </a:cubicBezTo>
                    <a:cubicBezTo>
                      <a:pt x="20" y="248"/>
                      <a:pt x="20" y="224"/>
                      <a:pt x="20" y="209"/>
                    </a:cubicBezTo>
                    <a:lnTo>
                      <a:pt x="20" y="186"/>
                    </a:lnTo>
                    <a:cubicBezTo>
                      <a:pt x="20" y="181"/>
                      <a:pt x="15" y="177"/>
                      <a:pt x="10" y="177"/>
                    </a:cubicBezTo>
                    <a:cubicBezTo>
                      <a:pt x="1" y="177"/>
                      <a:pt x="1" y="181"/>
                      <a:pt x="1" y="186"/>
                    </a:cubicBezTo>
                    <a:cubicBezTo>
                      <a:pt x="1" y="186"/>
                      <a:pt x="1" y="436"/>
                      <a:pt x="81" y="690"/>
                    </a:cubicBezTo>
                    <a:cubicBezTo>
                      <a:pt x="118" y="814"/>
                      <a:pt x="175" y="941"/>
                      <a:pt x="255" y="1034"/>
                    </a:cubicBezTo>
                    <a:cubicBezTo>
                      <a:pt x="340" y="1134"/>
                      <a:pt x="449" y="1195"/>
                      <a:pt x="595" y="1195"/>
                    </a:cubicBezTo>
                    <a:cubicBezTo>
                      <a:pt x="628" y="1195"/>
                      <a:pt x="661" y="1195"/>
                      <a:pt x="695" y="1186"/>
                    </a:cubicBezTo>
                    <a:cubicBezTo>
                      <a:pt x="882" y="1158"/>
                      <a:pt x="996" y="1049"/>
                      <a:pt x="1067" y="908"/>
                    </a:cubicBezTo>
                    <a:cubicBezTo>
                      <a:pt x="1133" y="771"/>
                      <a:pt x="1156" y="601"/>
                      <a:pt x="1156" y="450"/>
                    </a:cubicBezTo>
                    <a:cubicBezTo>
                      <a:pt x="1156" y="209"/>
                      <a:pt x="1104" y="7"/>
                      <a:pt x="1104" y="7"/>
                    </a:cubicBezTo>
                    <a:cubicBezTo>
                      <a:pt x="1104" y="4"/>
                      <a:pt x="1102" y="0"/>
                      <a:pt x="1097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29"/>
              <p:cNvSpPr/>
              <p:nvPr/>
            </p:nvSpPr>
            <p:spPr>
              <a:xfrm>
                <a:off x="2638834" y="1378914"/>
                <a:ext cx="41331" cy="69688"/>
              </a:xfrm>
              <a:custGeom>
                <a:rect b="b" l="l" r="r" t="t"/>
                <a:pathLst>
                  <a:path extrusionOk="0" h="1337" w="793">
                    <a:moveTo>
                      <a:pt x="741" y="1"/>
                    </a:moveTo>
                    <a:cubicBezTo>
                      <a:pt x="736" y="1"/>
                      <a:pt x="731" y="7"/>
                      <a:pt x="731" y="11"/>
                    </a:cubicBezTo>
                    <a:cubicBezTo>
                      <a:pt x="731" y="11"/>
                      <a:pt x="736" y="16"/>
                      <a:pt x="736" y="20"/>
                    </a:cubicBezTo>
                    <a:cubicBezTo>
                      <a:pt x="745" y="63"/>
                      <a:pt x="773" y="237"/>
                      <a:pt x="773" y="445"/>
                    </a:cubicBezTo>
                    <a:cubicBezTo>
                      <a:pt x="773" y="591"/>
                      <a:pt x="760" y="756"/>
                      <a:pt x="708" y="902"/>
                    </a:cubicBezTo>
                    <a:cubicBezTo>
                      <a:pt x="660" y="1048"/>
                      <a:pt x="575" y="1180"/>
                      <a:pt x="438" y="1261"/>
                    </a:cubicBezTo>
                    <a:cubicBezTo>
                      <a:pt x="377" y="1298"/>
                      <a:pt x="325" y="1317"/>
                      <a:pt x="279" y="1317"/>
                    </a:cubicBezTo>
                    <a:cubicBezTo>
                      <a:pt x="222" y="1317"/>
                      <a:pt x="179" y="1289"/>
                      <a:pt x="142" y="1246"/>
                    </a:cubicBezTo>
                    <a:cubicBezTo>
                      <a:pt x="90" y="1180"/>
                      <a:pt x="57" y="1072"/>
                      <a:pt x="38" y="958"/>
                    </a:cubicBezTo>
                    <a:cubicBezTo>
                      <a:pt x="24" y="850"/>
                      <a:pt x="20" y="732"/>
                      <a:pt x="20" y="647"/>
                    </a:cubicBezTo>
                    <a:lnTo>
                      <a:pt x="20" y="549"/>
                    </a:lnTo>
                    <a:cubicBezTo>
                      <a:pt x="20" y="529"/>
                      <a:pt x="24" y="516"/>
                      <a:pt x="24" y="516"/>
                    </a:cubicBezTo>
                    <a:cubicBezTo>
                      <a:pt x="24" y="510"/>
                      <a:pt x="20" y="506"/>
                      <a:pt x="14" y="506"/>
                    </a:cubicBezTo>
                    <a:cubicBezTo>
                      <a:pt x="9" y="506"/>
                      <a:pt x="5" y="506"/>
                      <a:pt x="5" y="510"/>
                    </a:cubicBezTo>
                    <a:cubicBezTo>
                      <a:pt x="5" y="516"/>
                      <a:pt x="0" y="567"/>
                      <a:pt x="0" y="647"/>
                    </a:cubicBezTo>
                    <a:cubicBezTo>
                      <a:pt x="0" y="760"/>
                      <a:pt x="5" y="930"/>
                      <a:pt x="42" y="1076"/>
                    </a:cubicBezTo>
                    <a:cubicBezTo>
                      <a:pt x="66" y="1147"/>
                      <a:pt x="90" y="1208"/>
                      <a:pt x="127" y="1256"/>
                    </a:cubicBezTo>
                    <a:cubicBezTo>
                      <a:pt x="166" y="1302"/>
                      <a:pt x="218" y="1336"/>
                      <a:pt x="279" y="1336"/>
                    </a:cubicBezTo>
                    <a:cubicBezTo>
                      <a:pt x="331" y="1336"/>
                      <a:pt x="387" y="1317"/>
                      <a:pt x="449" y="1280"/>
                    </a:cubicBezTo>
                    <a:cubicBezTo>
                      <a:pt x="590" y="1195"/>
                      <a:pt x="675" y="1058"/>
                      <a:pt x="727" y="906"/>
                    </a:cubicBezTo>
                    <a:cubicBezTo>
                      <a:pt x="778" y="756"/>
                      <a:pt x="793" y="591"/>
                      <a:pt x="793" y="445"/>
                    </a:cubicBezTo>
                    <a:cubicBezTo>
                      <a:pt x="793" y="205"/>
                      <a:pt x="750" y="11"/>
                      <a:pt x="750" y="11"/>
                    </a:cubicBezTo>
                    <a:cubicBezTo>
                      <a:pt x="750" y="7"/>
                      <a:pt x="745" y="1"/>
                      <a:pt x="741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29"/>
              <p:cNvSpPr/>
              <p:nvPr/>
            </p:nvSpPr>
            <p:spPr>
              <a:xfrm>
                <a:off x="2596042" y="1332265"/>
                <a:ext cx="34712" cy="92830"/>
              </a:xfrm>
              <a:custGeom>
                <a:rect b="b" l="l" r="r" t="t"/>
                <a:pathLst>
                  <a:path extrusionOk="0" h="1781" w="666">
                    <a:moveTo>
                      <a:pt x="194" y="1"/>
                    </a:moveTo>
                    <a:cubicBezTo>
                      <a:pt x="190" y="1"/>
                      <a:pt x="184" y="5"/>
                      <a:pt x="184" y="10"/>
                    </a:cubicBezTo>
                    <a:cubicBezTo>
                      <a:pt x="184" y="14"/>
                      <a:pt x="190" y="19"/>
                      <a:pt x="194" y="19"/>
                    </a:cubicBezTo>
                    <a:lnTo>
                      <a:pt x="199" y="19"/>
                    </a:lnTo>
                    <a:cubicBezTo>
                      <a:pt x="223" y="19"/>
                      <a:pt x="336" y="29"/>
                      <a:pt x="444" y="66"/>
                    </a:cubicBezTo>
                    <a:cubicBezTo>
                      <a:pt x="495" y="86"/>
                      <a:pt x="547" y="114"/>
                      <a:pt x="586" y="151"/>
                    </a:cubicBezTo>
                    <a:cubicBezTo>
                      <a:pt x="623" y="184"/>
                      <a:pt x="647" y="232"/>
                      <a:pt x="647" y="288"/>
                    </a:cubicBezTo>
                    <a:cubicBezTo>
                      <a:pt x="647" y="307"/>
                      <a:pt x="647" y="325"/>
                      <a:pt x="643" y="345"/>
                    </a:cubicBezTo>
                    <a:cubicBezTo>
                      <a:pt x="623" y="421"/>
                      <a:pt x="595" y="477"/>
                      <a:pt x="562" y="519"/>
                    </a:cubicBezTo>
                    <a:cubicBezTo>
                      <a:pt x="510" y="580"/>
                      <a:pt x="444" y="608"/>
                      <a:pt x="364" y="628"/>
                    </a:cubicBezTo>
                    <a:cubicBezTo>
                      <a:pt x="284" y="641"/>
                      <a:pt x="190" y="647"/>
                      <a:pt x="90" y="660"/>
                    </a:cubicBezTo>
                    <a:cubicBezTo>
                      <a:pt x="57" y="665"/>
                      <a:pt x="34" y="684"/>
                      <a:pt x="20" y="713"/>
                    </a:cubicBezTo>
                    <a:cubicBezTo>
                      <a:pt x="10" y="741"/>
                      <a:pt x="1" y="774"/>
                      <a:pt x="1" y="817"/>
                    </a:cubicBezTo>
                    <a:cubicBezTo>
                      <a:pt x="1" y="891"/>
                      <a:pt x="20" y="991"/>
                      <a:pt x="48" y="1094"/>
                    </a:cubicBezTo>
                    <a:cubicBezTo>
                      <a:pt x="138" y="1405"/>
                      <a:pt x="308" y="1773"/>
                      <a:pt x="308" y="1773"/>
                    </a:cubicBezTo>
                    <a:cubicBezTo>
                      <a:pt x="308" y="1777"/>
                      <a:pt x="310" y="1780"/>
                      <a:pt x="313" y="1780"/>
                    </a:cubicBezTo>
                    <a:cubicBezTo>
                      <a:pt x="314" y="1780"/>
                      <a:pt x="315" y="1780"/>
                      <a:pt x="317" y="1779"/>
                    </a:cubicBezTo>
                    <a:cubicBezTo>
                      <a:pt x="321" y="1779"/>
                      <a:pt x="326" y="1768"/>
                      <a:pt x="321" y="1764"/>
                    </a:cubicBezTo>
                    <a:cubicBezTo>
                      <a:pt x="321" y="1764"/>
                      <a:pt x="317" y="1755"/>
                      <a:pt x="312" y="1736"/>
                    </a:cubicBezTo>
                    <a:cubicBezTo>
                      <a:pt x="279" y="1675"/>
                      <a:pt x="208" y="1505"/>
                      <a:pt x="142" y="1326"/>
                    </a:cubicBezTo>
                    <a:cubicBezTo>
                      <a:pt x="81" y="1141"/>
                      <a:pt x="20" y="943"/>
                      <a:pt x="20" y="817"/>
                    </a:cubicBezTo>
                    <a:cubicBezTo>
                      <a:pt x="20" y="778"/>
                      <a:pt x="29" y="745"/>
                      <a:pt x="38" y="722"/>
                    </a:cubicBezTo>
                    <a:cubicBezTo>
                      <a:pt x="48" y="698"/>
                      <a:pt x="66" y="684"/>
                      <a:pt x="90" y="680"/>
                    </a:cubicBezTo>
                    <a:cubicBezTo>
                      <a:pt x="223" y="660"/>
                      <a:pt x="345" y="660"/>
                      <a:pt x="444" y="623"/>
                    </a:cubicBezTo>
                    <a:cubicBezTo>
                      <a:pt x="495" y="604"/>
                      <a:pt x="538" y="576"/>
                      <a:pt x="576" y="528"/>
                    </a:cubicBezTo>
                    <a:cubicBezTo>
                      <a:pt x="614" y="486"/>
                      <a:pt x="643" y="430"/>
                      <a:pt x="661" y="349"/>
                    </a:cubicBezTo>
                    <a:cubicBezTo>
                      <a:pt x="665" y="325"/>
                      <a:pt x="665" y="307"/>
                      <a:pt x="665" y="288"/>
                    </a:cubicBezTo>
                    <a:cubicBezTo>
                      <a:pt x="665" y="222"/>
                      <a:pt x="637" y="170"/>
                      <a:pt x="590" y="127"/>
                    </a:cubicBezTo>
                    <a:cubicBezTo>
                      <a:pt x="524" y="71"/>
                      <a:pt x="425" y="38"/>
                      <a:pt x="345" y="19"/>
                    </a:cubicBezTo>
                    <a:cubicBezTo>
                      <a:pt x="260" y="1"/>
                      <a:pt x="194" y="1"/>
                      <a:pt x="194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29"/>
              <p:cNvSpPr/>
              <p:nvPr/>
            </p:nvSpPr>
            <p:spPr>
              <a:xfrm>
                <a:off x="2525729" y="1269562"/>
                <a:ext cx="80213" cy="48735"/>
              </a:xfrm>
              <a:custGeom>
                <a:rect b="b" l="l" r="r" t="t"/>
                <a:pathLst>
                  <a:path extrusionOk="0" h="935" w="1539">
                    <a:moveTo>
                      <a:pt x="850" y="1"/>
                    </a:moveTo>
                    <a:cubicBezTo>
                      <a:pt x="831" y="1"/>
                      <a:pt x="808" y="1"/>
                      <a:pt x="784" y="5"/>
                    </a:cubicBezTo>
                    <a:cubicBezTo>
                      <a:pt x="633" y="20"/>
                      <a:pt x="506" y="85"/>
                      <a:pt x="401" y="175"/>
                    </a:cubicBezTo>
                    <a:cubicBezTo>
                      <a:pt x="251" y="307"/>
                      <a:pt x="152" y="496"/>
                      <a:pt x="90" y="651"/>
                    </a:cubicBezTo>
                    <a:cubicBezTo>
                      <a:pt x="25" y="803"/>
                      <a:pt x="1" y="925"/>
                      <a:pt x="1" y="925"/>
                    </a:cubicBezTo>
                    <a:cubicBezTo>
                      <a:pt x="1" y="930"/>
                      <a:pt x="5" y="934"/>
                      <a:pt x="11" y="934"/>
                    </a:cubicBezTo>
                    <a:cubicBezTo>
                      <a:pt x="15" y="934"/>
                      <a:pt x="20" y="934"/>
                      <a:pt x="20" y="930"/>
                    </a:cubicBezTo>
                    <a:lnTo>
                      <a:pt x="20" y="921"/>
                    </a:lnTo>
                    <a:cubicBezTo>
                      <a:pt x="34" y="873"/>
                      <a:pt x="86" y="661"/>
                      <a:pt x="203" y="458"/>
                    </a:cubicBezTo>
                    <a:cubicBezTo>
                      <a:pt x="266" y="355"/>
                      <a:pt x="340" y="251"/>
                      <a:pt x="435" y="170"/>
                    </a:cubicBezTo>
                    <a:cubicBezTo>
                      <a:pt x="529" y="96"/>
                      <a:pt x="647" y="39"/>
                      <a:pt x="784" y="24"/>
                    </a:cubicBezTo>
                    <a:cubicBezTo>
                      <a:pt x="808" y="20"/>
                      <a:pt x="831" y="20"/>
                      <a:pt x="850" y="20"/>
                    </a:cubicBezTo>
                    <a:cubicBezTo>
                      <a:pt x="987" y="20"/>
                      <a:pt x="1095" y="62"/>
                      <a:pt x="1180" y="133"/>
                    </a:cubicBezTo>
                    <a:cubicBezTo>
                      <a:pt x="1312" y="231"/>
                      <a:pt x="1397" y="383"/>
                      <a:pt x="1448" y="510"/>
                    </a:cubicBezTo>
                    <a:cubicBezTo>
                      <a:pt x="1477" y="577"/>
                      <a:pt x="1496" y="633"/>
                      <a:pt x="1505" y="671"/>
                    </a:cubicBezTo>
                    <a:cubicBezTo>
                      <a:pt x="1511" y="694"/>
                      <a:pt x="1515" y="708"/>
                      <a:pt x="1515" y="723"/>
                    </a:cubicBezTo>
                    <a:cubicBezTo>
                      <a:pt x="1520" y="727"/>
                      <a:pt x="1520" y="732"/>
                      <a:pt x="1520" y="736"/>
                    </a:cubicBezTo>
                    <a:lnTo>
                      <a:pt x="1520" y="741"/>
                    </a:lnTo>
                    <a:cubicBezTo>
                      <a:pt x="1520" y="746"/>
                      <a:pt x="1529" y="746"/>
                      <a:pt x="1533" y="746"/>
                    </a:cubicBezTo>
                    <a:cubicBezTo>
                      <a:pt x="1539" y="746"/>
                      <a:pt x="1539" y="741"/>
                      <a:pt x="1539" y="736"/>
                    </a:cubicBezTo>
                    <a:cubicBezTo>
                      <a:pt x="1539" y="736"/>
                      <a:pt x="1505" y="553"/>
                      <a:pt x="1402" y="368"/>
                    </a:cubicBezTo>
                    <a:cubicBezTo>
                      <a:pt x="1350" y="279"/>
                      <a:pt x="1284" y="185"/>
                      <a:pt x="1194" y="114"/>
                    </a:cubicBezTo>
                    <a:cubicBezTo>
                      <a:pt x="1100" y="48"/>
                      <a:pt x="987" y="1"/>
                      <a:pt x="850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29"/>
              <p:cNvSpPr/>
              <p:nvPr/>
            </p:nvSpPr>
            <p:spPr>
              <a:xfrm>
                <a:off x="2659475" y="462757"/>
                <a:ext cx="53631" cy="35912"/>
              </a:xfrm>
              <a:custGeom>
                <a:rect b="b" l="l" r="r" t="t"/>
                <a:pathLst>
                  <a:path extrusionOk="0" h="689" w="1029">
                    <a:moveTo>
                      <a:pt x="859" y="0"/>
                    </a:moveTo>
                    <a:cubicBezTo>
                      <a:pt x="724" y="0"/>
                      <a:pt x="641" y="47"/>
                      <a:pt x="523" y="137"/>
                    </a:cubicBezTo>
                    <a:cubicBezTo>
                      <a:pt x="401" y="236"/>
                      <a:pt x="0" y="689"/>
                      <a:pt x="0" y="689"/>
                    </a:cubicBezTo>
                    <a:cubicBezTo>
                      <a:pt x="0" y="689"/>
                      <a:pt x="514" y="222"/>
                      <a:pt x="693" y="157"/>
                    </a:cubicBezTo>
                    <a:cubicBezTo>
                      <a:pt x="837" y="100"/>
                      <a:pt x="931" y="94"/>
                      <a:pt x="964" y="94"/>
                    </a:cubicBezTo>
                    <a:cubicBezTo>
                      <a:pt x="972" y="94"/>
                      <a:pt x="976" y="94"/>
                      <a:pt x="976" y="94"/>
                    </a:cubicBezTo>
                    <a:cubicBezTo>
                      <a:pt x="976" y="94"/>
                      <a:pt x="1028" y="5"/>
                      <a:pt x="878" y="0"/>
                    </a:cubicBezTo>
                    <a:cubicBezTo>
                      <a:pt x="871" y="0"/>
                      <a:pt x="865" y="0"/>
                      <a:pt x="859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29"/>
              <p:cNvSpPr/>
              <p:nvPr/>
            </p:nvSpPr>
            <p:spPr>
              <a:xfrm>
                <a:off x="2680115" y="483450"/>
                <a:ext cx="62492" cy="31951"/>
              </a:xfrm>
              <a:custGeom>
                <a:rect b="b" l="l" r="r" t="t"/>
                <a:pathLst>
                  <a:path extrusionOk="0" h="613" w="1199">
                    <a:moveTo>
                      <a:pt x="1082" y="1"/>
                    </a:moveTo>
                    <a:cubicBezTo>
                      <a:pt x="927" y="1"/>
                      <a:pt x="281" y="323"/>
                      <a:pt x="1" y="613"/>
                    </a:cubicBezTo>
                    <a:cubicBezTo>
                      <a:pt x="1" y="613"/>
                      <a:pt x="637" y="230"/>
                      <a:pt x="826" y="178"/>
                    </a:cubicBezTo>
                    <a:cubicBezTo>
                      <a:pt x="951" y="145"/>
                      <a:pt x="1035" y="114"/>
                      <a:pt x="1089" y="114"/>
                    </a:cubicBezTo>
                    <a:cubicBezTo>
                      <a:pt x="1117" y="114"/>
                      <a:pt x="1137" y="122"/>
                      <a:pt x="1152" y="141"/>
                    </a:cubicBezTo>
                    <a:cubicBezTo>
                      <a:pt x="1164" y="160"/>
                      <a:pt x="1169" y="166"/>
                      <a:pt x="1169" y="166"/>
                    </a:cubicBezTo>
                    <a:cubicBezTo>
                      <a:pt x="1169" y="166"/>
                      <a:pt x="1146" y="132"/>
                      <a:pt x="1146" y="132"/>
                    </a:cubicBezTo>
                    <a:cubicBezTo>
                      <a:pt x="1146" y="132"/>
                      <a:pt x="1198" y="47"/>
                      <a:pt x="1104" y="4"/>
                    </a:cubicBezTo>
                    <a:cubicBezTo>
                      <a:pt x="1099" y="2"/>
                      <a:pt x="1091" y="1"/>
                      <a:pt x="1082" y="1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29"/>
              <p:cNvSpPr/>
              <p:nvPr/>
            </p:nvSpPr>
            <p:spPr>
              <a:xfrm>
                <a:off x="2687256" y="540888"/>
                <a:ext cx="44510" cy="12874"/>
              </a:xfrm>
              <a:custGeom>
                <a:rect b="b" l="l" r="r" t="t"/>
                <a:pathLst>
                  <a:path extrusionOk="0" h="247" w="854">
                    <a:moveTo>
                      <a:pt x="90" y="1"/>
                    </a:moveTo>
                    <a:cubicBezTo>
                      <a:pt x="90" y="1"/>
                      <a:pt x="1" y="77"/>
                      <a:pt x="166" y="95"/>
                    </a:cubicBezTo>
                    <a:cubicBezTo>
                      <a:pt x="250" y="105"/>
                      <a:pt x="385" y="116"/>
                      <a:pt x="519" y="139"/>
                    </a:cubicBezTo>
                    <a:lnTo>
                      <a:pt x="519" y="139"/>
                    </a:lnTo>
                    <a:lnTo>
                      <a:pt x="90" y="1"/>
                    </a:lnTo>
                    <a:close/>
                    <a:moveTo>
                      <a:pt x="519" y="139"/>
                    </a:moveTo>
                    <a:lnTo>
                      <a:pt x="854" y="247"/>
                    </a:lnTo>
                    <a:cubicBezTo>
                      <a:pt x="773" y="194"/>
                      <a:pt x="646" y="161"/>
                      <a:pt x="519" y="139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29"/>
              <p:cNvSpPr/>
              <p:nvPr/>
            </p:nvSpPr>
            <p:spPr>
              <a:xfrm>
                <a:off x="2691895" y="538647"/>
                <a:ext cx="39872" cy="15116"/>
              </a:xfrm>
              <a:custGeom>
                <a:rect b="b" l="l" r="r" t="t"/>
                <a:pathLst>
                  <a:path extrusionOk="0" h="290" w="765">
                    <a:moveTo>
                      <a:pt x="275" y="0"/>
                    </a:moveTo>
                    <a:cubicBezTo>
                      <a:pt x="123" y="0"/>
                      <a:pt x="1" y="44"/>
                      <a:pt x="1" y="44"/>
                    </a:cubicBezTo>
                    <a:lnTo>
                      <a:pt x="765" y="290"/>
                    </a:lnTo>
                    <a:cubicBezTo>
                      <a:pt x="765" y="290"/>
                      <a:pt x="750" y="144"/>
                      <a:pt x="515" y="44"/>
                    </a:cubicBezTo>
                    <a:cubicBezTo>
                      <a:pt x="435" y="11"/>
                      <a:pt x="351" y="0"/>
                      <a:pt x="275" y="0"/>
                    </a:cubicBezTo>
                    <a:close/>
                  </a:path>
                </a:pathLst>
              </a:custGeom>
              <a:solidFill>
                <a:srgbClr val="A062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29"/>
              <p:cNvSpPr/>
              <p:nvPr/>
            </p:nvSpPr>
            <p:spPr>
              <a:xfrm>
                <a:off x="2721188" y="1380425"/>
                <a:ext cx="42791" cy="9434"/>
              </a:xfrm>
              <a:custGeom>
                <a:rect b="b" l="l" r="r" t="t"/>
                <a:pathLst>
                  <a:path extrusionOk="0" h="181" w="821">
                    <a:moveTo>
                      <a:pt x="816" y="0"/>
                    </a:moveTo>
                    <a:lnTo>
                      <a:pt x="0" y="165"/>
                    </a:lnTo>
                    <a:lnTo>
                      <a:pt x="5" y="180"/>
                    </a:lnTo>
                    <a:lnTo>
                      <a:pt x="821" y="15"/>
                    </a:lnTo>
                    <a:lnTo>
                      <a:pt x="816" y="0"/>
                    </a:lnTo>
                    <a:close/>
                  </a:path>
                </a:pathLst>
              </a:custGeom>
              <a:solidFill>
                <a:srgbClr val="6B1E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29"/>
              <p:cNvSpPr/>
              <p:nvPr/>
            </p:nvSpPr>
            <p:spPr>
              <a:xfrm>
                <a:off x="2412728" y="1328303"/>
                <a:ext cx="179658" cy="173099"/>
              </a:xfrm>
              <a:custGeom>
                <a:rect b="b" l="l" r="r" t="t"/>
                <a:pathLst>
                  <a:path extrusionOk="0" h="3321" w="3447">
                    <a:moveTo>
                      <a:pt x="2994" y="897"/>
                    </a:moveTo>
                    <a:cubicBezTo>
                      <a:pt x="3056" y="897"/>
                      <a:pt x="3098" y="911"/>
                      <a:pt x="3102" y="939"/>
                    </a:cubicBezTo>
                    <a:cubicBezTo>
                      <a:pt x="3107" y="1015"/>
                      <a:pt x="3107" y="1085"/>
                      <a:pt x="3107" y="1161"/>
                    </a:cubicBezTo>
                    <a:cubicBezTo>
                      <a:pt x="3098" y="1265"/>
                      <a:pt x="2872" y="1326"/>
                      <a:pt x="2730" y="1326"/>
                    </a:cubicBezTo>
                    <a:cubicBezTo>
                      <a:pt x="2669" y="1326"/>
                      <a:pt x="2621" y="1317"/>
                      <a:pt x="2626" y="1289"/>
                    </a:cubicBezTo>
                    <a:cubicBezTo>
                      <a:pt x="2632" y="1217"/>
                      <a:pt x="2632" y="1142"/>
                      <a:pt x="2621" y="1071"/>
                    </a:cubicBezTo>
                    <a:cubicBezTo>
                      <a:pt x="2612" y="972"/>
                      <a:pt x="2848" y="897"/>
                      <a:pt x="2994" y="897"/>
                    </a:cubicBezTo>
                    <a:close/>
                    <a:moveTo>
                      <a:pt x="2155" y="954"/>
                    </a:moveTo>
                    <a:cubicBezTo>
                      <a:pt x="2160" y="954"/>
                      <a:pt x="2164" y="958"/>
                      <a:pt x="2164" y="963"/>
                    </a:cubicBezTo>
                    <a:cubicBezTo>
                      <a:pt x="2164" y="963"/>
                      <a:pt x="2216" y="1165"/>
                      <a:pt x="2216" y="1406"/>
                    </a:cubicBezTo>
                    <a:cubicBezTo>
                      <a:pt x="2216" y="1557"/>
                      <a:pt x="2193" y="1727"/>
                      <a:pt x="2127" y="1864"/>
                    </a:cubicBezTo>
                    <a:cubicBezTo>
                      <a:pt x="2056" y="2005"/>
                      <a:pt x="1942" y="2114"/>
                      <a:pt x="1755" y="2142"/>
                    </a:cubicBezTo>
                    <a:cubicBezTo>
                      <a:pt x="1721" y="2151"/>
                      <a:pt x="1688" y="2151"/>
                      <a:pt x="1655" y="2151"/>
                    </a:cubicBezTo>
                    <a:cubicBezTo>
                      <a:pt x="1509" y="2151"/>
                      <a:pt x="1400" y="2090"/>
                      <a:pt x="1315" y="1990"/>
                    </a:cubicBezTo>
                    <a:cubicBezTo>
                      <a:pt x="1235" y="1897"/>
                      <a:pt x="1178" y="1770"/>
                      <a:pt x="1141" y="1646"/>
                    </a:cubicBezTo>
                    <a:cubicBezTo>
                      <a:pt x="1061" y="1392"/>
                      <a:pt x="1061" y="1142"/>
                      <a:pt x="1061" y="1142"/>
                    </a:cubicBezTo>
                    <a:cubicBezTo>
                      <a:pt x="1061" y="1137"/>
                      <a:pt x="1061" y="1133"/>
                      <a:pt x="1070" y="1133"/>
                    </a:cubicBezTo>
                    <a:cubicBezTo>
                      <a:pt x="1075" y="1133"/>
                      <a:pt x="1080" y="1137"/>
                      <a:pt x="1080" y="1142"/>
                    </a:cubicBezTo>
                    <a:lnTo>
                      <a:pt x="1080" y="1165"/>
                    </a:lnTo>
                    <a:cubicBezTo>
                      <a:pt x="1080" y="1180"/>
                      <a:pt x="1080" y="1204"/>
                      <a:pt x="1084" y="1232"/>
                    </a:cubicBezTo>
                    <a:cubicBezTo>
                      <a:pt x="1089" y="1289"/>
                      <a:pt x="1098" y="1368"/>
                      <a:pt x="1113" y="1459"/>
                    </a:cubicBezTo>
                    <a:cubicBezTo>
                      <a:pt x="1146" y="1633"/>
                      <a:pt x="1211" y="1840"/>
                      <a:pt x="1330" y="1981"/>
                    </a:cubicBezTo>
                    <a:cubicBezTo>
                      <a:pt x="1409" y="2071"/>
                      <a:pt x="1518" y="2132"/>
                      <a:pt x="1655" y="2132"/>
                    </a:cubicBezTo>
                    <a:cubicBezTo>
                      <a:pt x="1688" y="2132"/>
                      <a:pt x="1716" y="2132"/>
                      <a:pt x="1749" y="2127"/>
                    </a:cubicBezTo>
                    <a:cubicBezTo>
                      <a:pt x="1933" y="2095"/>
                      <a:pt x="2042" y="1990"/>
                      <a:pt x="2108" y="1855"/>
                    </a:cubicBezTo>
                    <a:cubicBezTo>
                      <a:pt x="2173" y="1722"/>
                      <a:pt x="2197" y="1557"/>
                      <a:pt x="2197" y="1406"/>
                    </a:cubicBezTo>
                    <a:cubicBezTo>
                      <a:pt x="2197" y="1198"/>
                      <a:pt x="2155" y="1019"/>
                      <a:pt x="2145" y="978"/>
                    </a:cubicBezTo>
                    <a:lnTo>
                      <a:pt x="2145" y="967"/>
                    </a:lnTo>
                    <a:cubicBezTo>
                      <a:pt x="2145" y="963"/>
                      <a:pt x="2145" y="958"/>
                      <a:pt x="2151" y="958"/>
                    </a:cubicBezTo>
                    <a:lnTo>
                      <a:pt x="2155" y="954"/>
                    </a:lnTo>
                    <a:close/>
                    <a:moveTo>
                      <a:pt x="3018" y="1453"/>
                    </a:moveTo>
                    <a:cubicBezTo>
                      <a:pt x="3107" y="1453"/>
                      <a:pt x="3178" y="1491"/>
                      <a:pt x="3192" y="1566"/>
                    </a:cubicBezTo>
                    <a:cubicBezTo>
                      <a:pt x="3263" y="1962"/>
                      <a:pt x="3113" y="2330"/>
                      <a:pt x="2810" y="2585"/>
                    </a:cubicBezTo>
                    <a:cubicBezTo>
                      <a:pt x="2758" y="2628"/>
                      <a:pt x="2693" y="2647"/>
                      <a:pt x="2626" y="2647"/>
                    </a:cubicBezTo>
                    <a:cubicBezTo>
                      <a:pt x="2462" y="2647"/>
                      <a:pt x="2315" y="2524"/>
                      <a:pt x="2495" y="2373"/>
                    </a:cubicBezTo>
                    <a:cubicBezTo>
                      <a:pt x="2688" y="2208"/>
                      <a:pt x="2758" y="1940"/>
                      <a:pt x="2717" y="1698"/>
                    </a:cubicBezTo>
                    <a:cubicBezTo>
                      <a:pt x="2688" y="1557"/>
                      <a:pt x="2872" y="1453"/>
                      <a:pt x="3018" y="1453"/>
                    </a:cubicBezTo>
                    <a:close/>
                    <a:moveTo>
                      <a:pt x="1721" y="1"/>
                    </a:moveTo>
                    <a:cubicBezTo>
                      <a:pt x="943" y="1"/>
                      <a:pt x="236" y="538"/>
                      <a:pt x="47" y="1331"/>
                    </a:cubicBezTo>
                    <a:cubicBezTo>
                      <a:pt x="14" y="1463"/>
                      <a:pt x="0" y="1594"/>
                      <a:pt x="0" y="1727"/>
                    </a:cubicBezTo>
                    <a:cubicBezTo>
                      <a:pt x="0" y="2053"/>
                      <a:pt x="90" y="2364"/>
                      <a:pt x="255" y="2632"/>
                    </a:cubicBezTo>
                    <a:cubicBezTo>
                      <a:pt x="457" y="2660"/>
                      <a:pt x="684" y="2698"/>
                      <a:pt x="938" y="2750"/>
                    </a:cubicBezTo>
                    <a:cubicBezTo>
                      <a:pt x="1419" y="2849"/>
                      <a:pt x="1924" y="3071"/>
                      <a:pt x="2377" y="3320"/>
                    </a:cubicBezTo>
                    <a:cubicBezTo>
                      <a:pt x="2872" y="3118"/>
                      <a:pt x="3268" y="2684"/>
                      <a:pt x="3400" y="2123"/>
                    </a:cubicBezTo>
                    <a:cubicBezTo>
                      <a:pt x="3433" y="1990"/>
                      <a:pt x="3447" y="1855"/>
                      <a:pt x="3447" y="1727"/>
                    </a:cubicBezTo>
                    <a:cubicBezTo>
                      <a:pt x="3447" y="944"/>
                      <a:pt x="2915" y="236"/>
                      <a:pt x="2122" y="48"/>
                    </a:cubicBezTo>
                    <a:cubicBezTo>
                      <a:pt x="1985" y="16"/>
                      <a:pt x="1853" y="1"/>
                      <a:pt x="1721" y="1"/>
                    </a:cubicBezTo>
                    <a:close/>
                  </a:path>
                </a:pathLst>
              </a:custGeom>
              <a:solidFill>
                <a:srgbClr val="917E7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29"/>
              <p:cNvSpPr/>
              <p:nvPr/>
            </p:nvSpPr>
            <p:spPr>
              <a:xfrm>
                <a:off x="2467977" y="1377976"/>
                <a:ext cx="60303" cy="62495"/>
              </a:xfrm>
              <a:custGeom>
                <a:rect b="b" l="l" r="r" t="t"/>
                <a:pathLst>
                  <a:path extrusionOk="0" h="1199" w="1157">
                    <a:moveTo>
                      <a:pt x="1095" y="1"/>
                    </a:moveTo>
                    <a:lnTo>
                      <a:pt x="1091" y="5"/>
                    </a:lnTo>
                    <a:cubicBezTo>
                      <a:pt x="1085" y="5"/>
                      <a:pt x="1085" y="10"/>
                      <a:pt x="1085" y="14"/>
                    </a:cubicBezTo>
                    <a:lnTo>
                      <a:pt x="1085" y="25"/>
                    </a:lnTo>
                    <a:cubicBezTo>
                      <a:pt x="1095" y="66"/>
                      <a:pt x="1137" y="245"/>
                      <a:pt x="1137" y="453"/>
                    </a:cubicBezTo>
                    <a:cubicBezTo>
                      <a:pt x="1137" y="604"/>
                      <a:pt x="1113" y="769"/>
                      <a:pt x="1048" y="902"/>
                    </a:cubicBezTo>
                    <a:cubicBezTo>
                      <a:pt x="982" y="1037"/>
                      <a:pt x="873" y="1142"/>
                      <a:pt x="689" y="1174"/>
                    </a:cubicBezTo>
                    <a:cubicBezTo>
                      <a:pt x="656" y="1179"/>
                      <a:pt x="628" y="1179"/>
                      <a:pt x="595" y="1179"/>
                    </a:cubicBezTo>
                    <a:cubicBezTo>
                      <a:pt x="458" y="1179"/>
                      <a:pt x="349" y="1118"/>
                      <a:pt x="270" y="1028"/>
                    </a:cubicBezTo>
                    <a:cubicBezTo>
                      <a:pt x="151" y="887"/>
                      <a:pt x="86" y="680"/>
                      <a:pt x="53" y="506"/>
                    </a:cubicBezTo>
                    <a:cubicBezTo>
                      <a:pt x="38" y="415"/>
                      <a:pt x="29" y="336"/>
                      <a:pt x="24" y="279"/>
                    </a:cubicBezTo>
                    <a:cubicBezTo>
                      <a:pt x="20" y="251"/>
                      <a:pt x="20" y="227"/>
                      <a:pt x="20" y="212"/>
                    </a:cubicBezTo>
                    <a:lnTo>
                      <a:pt x="20" y="189"/>
                    </a:lnTo>
                    <a:cubicBezTo>
                      <a:pt x="20" y="184"/>
                      <a:pt x="15" y="180"/>
                      <a:pt x="10" y="180"/>
                    </a:cubicBezTo>
                    <a:cubicBezTo>
                      <a:pt x="1" y="180"/>
                      <a:pt x="1" y="184"/>
                      <a:pt x="1" y="189"/>
                    </a:cubicBezTo>
                    <a:cubicBezTo>
                      <a:pt x="1" y="189"/>
                      <a:pt x="1" y="439"/>
                      <a:pt x="81" y="693"/>
                    </a:cubicBezTo>
                    <a:cubicBezTo>
                      <a:pt x="118" y="817"/>
                      <a:pt x="175" y="944"/>
                      <a:pt x="255" y="1037"/>
                    </a:cubicBezTo>
                    <a:cubicBezTo>
                      <a:pt x="340" y="1137"/>
                      <a:pt x="449" y="1198"/>
                      <a:pt x="595" y="1198"/>
                    </a:cubicBezTo>
                    <a:cubicBezTo>
                      <a:pt x="628" y="1198"/>
                      <a:pt x="661" y="1198"/>
                      <a:pt x="695" y="1189"/>
                    </a:cubicBezTo>
                    <a:cubicBezTo>
                      <a:pt x="882" y="1161"/>
                      <a:pt x="996" y="1052"/>
                      <a:pt x="1067" y="911"/>
                    </a:cubicBezTo>
                    <a:cubicBezTo>
                      <a:pt x="1133" y="774"/>
                      <a:pt x="1156" y="604"/>
                      <a:pt x="1156" y="453"/>
                    </a:cubicBezTo>
                    <a:cubicBezTo>
                      <a:pt x="1156" y="212"/>
                      <a:pt x="1104" y="10"/>
                      <a:pt x="1104" y="10"/>
                    </a:cubicBezTo>
                    <a:cubicBezTo>
                      <a:pt x="1104" y="5"/>
                      <a:pt x="1100" y="1"/>
                      <a:pt x="1095" y="1"/>
                    </a:cubicBezTo>
                    <a:close/>
                  </a:path>
                </a:pathLst>
              </a:custGeom>
              <a:solidFill>
                <a:srgbClr val="70486D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29"/>
              <p:cNvSpPr/>
              <p:nvPr/>
            </p:nvSpPr>
            <p:spPr>
              <a:xfrm>
                <a:off x="2693615" y="1318452"/>
                <a:ext cx="68381" cy="90797"/>
              </a:xfrm>
              <a:custGeom>
                <a:rect b="b" l="l" r="r" t="t"/>
                <a:pathLst>
                  <a:path extrusionOk="0" h="1742" w="1312">
                    <a:moveTo>
                      <a:pt x="133" y="1"/>
                    </a:moveTo>
                    <a:cubicBezTo>
                      <a:pt x="77" y="459"/>
                      <a:pt x="1" y="803"/>
                      <a:pt x="157" y="897"/>
                    </a:cubicBezTo>
                    <a:cubicBezTo>
                      <a:pt x="270" y="963"/>
                      <a:pt x="421" y="1119"/>
                      <a:pt x="534" y="1350"/>
                    </a:cubicBezTo>
                    <a:lnTo>
                      <a:pt x="661" y="1326"/>
                    </a:lnTo>
                    <a:cubicBezTo>
                      <a:pt x="666" y="1246"/>
                      <a:pt x="675" y="1171"/>
                      <a:pt x="695" y="1095"/>
                    </a:cubicBezTo>
                    <a:cubicBezTo>
                      <a:pt x="699" y="1058"/>
                      <a:pt x="760" y="1034"/>
                      <a:pt x="789" y="1019"/>
                    </a:cubicBezTo>
                    <a:cubicBezTo>
                      <a:pt x="845" y="991"/>
                      <a:pt x="911" y="973"/>
                      <a:pt x="972" y="963"/>
                    </a:cubicBezTo>
                    <a:cubicBezTo>
                      <a:pt x="991" y="958"/>
                      <a:pt x="1034" y="949"/>
                      <a:pt x="1071" y="949"/>
                    </a:cubicBezTo>
                    <a:cubicBezTo>
                      <a:pt x="1128" y="949"/>
                      <a:pt x="1176" y="963"/>
                      <a:pt x="1165" y="1010"/>
                    </a:cubicBezTo>
                    <a:cubicBezTo>
                      <a:pt x="1152" y="1086"/>
                      <a:pt x="1142" y="1156"/>
                      <a:pt x="1137" y="1232"/>
                    </a:cubicBezTo>
                    <a:lnTo>
                      <a:pt x="1283" y="1199"/>
                    </a:lnTo>
                    <a:cubicBezTo>
                      <a:pt x="1246" y="958"/>
                      <a:pt x="1161" y="742"/>
                      <a:pt x="1043" y="558"/>
                    </a:cubicBezTo>
                    <a:cubicBezTo>
                      <a:pt x="873" y="294"/>
                      <a:pt x="623" y="100"/>
                      <a:pt x="327" y="29"/>
                    </a:cubicBezTo>
                    <a:cubicBezTo>
                      <a:pt x="260" y="15"/>
                      <a:pt x="199" y="6"/>
                      <a:pt x="133" y="1"/>
                    </a:cubicBezTo>
                    <a:close/>
                    <a:moveTo>
                      <a:pt x="1289" y="1217"/>
                    </a:moveTo>
                    <a:lnTo>
                      <a:pt x="1133" y="1251"/>
                    </a:lnTo>
                    <a:cubicBezTo>
                      <a:pt x="1124" y="1350"/>
                      <a:pt x="887" y="1406"/>
                      <a:pt x="751" y="1406"/>
                    </a:cubicBezTo>
                    <a:cubicBezTo>
                      <a:pt x="695" y="1406"/>
                      <a:pt x="652" y="1397"/>
                      <a:pt x="656" y="1374"/>
                    </a:cubicBezTo>
                    <a:lnTo>
                      <a:pt x="656" y="1345"/>
                    </a:lnTo>
                    <a:lnTo>
                      <a:pt x="543" y="1369"/>
                    </a:lnTo>
                    <a:cubicBezTo>
                      <a:pt x="547" y="1383"/>
                      <a:pt x="558" y="1397"/>
                      <a:pt x="562" y="1411"/>
                    </a:cubicBezTo>
                    <a:lnTo>
                      <a:pt x="873" y="1552"/>
                    </a:lnTo>
                    <a:cubicBezTo>
                      <a:pt x="882" y="1552"/>
                      <a:pt x="893" y="1548"/>
                      <a:pt x="902" y="1548"/>
                    </a:cubicBezTo>
                    <a:cubicBezTo>
                      <a:pt x="982" y="1548"/>
                      <a:pt x="1052" y="1576"/>
                      <a:pt x="1071" y="1642"/>
                    </a:cubicBezTo>
                    <a:lnTo>
                      <a:pt x="1302" y="1741"/>
                    </a:lnTo>
                    <a:cubicBezTo>
                      <a:pt x="1307" y="1670"/>
                      <a:pt x="1311" y="1600"/>
                      <a:pt x="1311" y="1529"/>
                    </a:cubicBezTo>
                    <a:cubicBezTo>
                      <a:pt x="1311" y="1421"/>
                      <a:pt x="1302" y="1317"/>
                      <a:pt x="1289" y="1217"/>
                    </a:cubicBezTo>
                    <a:close/>
                  </a:path>
                </a:pathLst>
              </a:custGeom>
              <a:solidFill>
                <a:srgbClr val="C1F1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29"/>
              <p:cNvSpPr/>
              <p:nvPr/>
            </p:nvSpPr>
            <p:spPr>
              <a:xfrm>
                <a:off x="2722908" y="1391944"/>
                <a:ext cx="38621" cy="25123"/>
              </a:xfrm>
              <a:custGeom>
                <a:rect b="b" l="l" r="r" t="t"/>
                <a:pathLst>
                  <a:path extrusionOk="0" h="482" w="741">
                    <a:moveTo>
                      <a:pt x="0" y="1"/>
                    </a:moveTo>
                    <a:lnTo>
                      <a:pt x="0" y="1"/>
                    </a:lnTo>
                    <a:cubicBezTo>
                      <a:pt x="5" y="11"/>
                      <a:pt x="9" y="20"/>
                      <a:pt x="9" y="29"/>
                    </a:cubicBezTo>
                    <a:cubicBezTo>
                      <a:pt x="37" y="96"/>
                      <a:pt x="61" y="166"/>
                      <a:pt x="81" y="238"/>
                    </a:cubicBezTo>
                    <a:cubicBezTo>
                      <a:pt x="137" y="181"/>
                      <a:pt x="227" y="147"/>
                      <a:pt x="311" y="142"/>
                    </a:cubicBezTo>
                    <a:lnTo>
                      <a:pt x="0" y="1"/>
                    </a:lnTo>
                    <a:close/>
                    <a:moveTo>
                      <a:pt x="509" y="232"/>
                    </a:moveTo>
                    <a:lnTo>
                      <a:pt x="509" y="232"/>
                    </a:lnTo>
                    <a:cubicBezTo>
                      <a:pt x="519" y="251"/>
                      <a:pt x="519" y="270"/>
                      <a:pt x="514" y="294"/>
                    </a:cubicBezTo>
                    <a:cubicBezTo>
                      <a:pt x="509" y="327"/>
                      <a:pt x="500" y="360"/>
                      <a:pt x="490" y="393"/>
                    </a:cubicBezTo>
                    <a:cubicBezTo>
                      <a:pt x="571" y="421"/>
                      <a:pt x="646" y="454"/>
                      <a:pt x="717" y="482"/>
                    </a:cubicBezTo>
                    <a:cubicBezTo>
                      <a:pt x="727" y="430"/>
                      <a:pt x="736" y="384"/>
                      <a:pt x="740" y="331"/>
                    </a:cubicBezTo>
                    <a:lnTo>
                      <a:pt x="509" y="232"/>
                    </a:lnTo>
                    <a:close/>
                  </a:path>
                </a:pathLst>
              </a:custGeom>
              <a:solidFill>
                <a:srgbClr val="AC940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29"/>
              <p:cNvSpPr/>
              <p:nvPr/>
            </p:nvSpPr>
            <p:spPr>
              <a:xfrm>
                <a:off x="2748187" y="1372235"/>
                <a:ext cx="12092" cy="4952"/>
              </a:xfrm>
              <a:custGeom>
                <a:rect b="b" l="l" r="r" t="t"/>
                <a:pathLst>
                  <a:path extrusionOk="0" h="95" w="232">
                    <a:moveTo>
                      <a:pt x="5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81" y="34"/>
                      <a:pt x="157" y="66"/>
                      <a:pt x="227" y="95"/>
                    </a:cubicBezTo>
                    <a:lnTo>
                      <a:pt x="232" y="90"/>
                    </a:lnTo>
                    <a:cubicBezTo>
                      <a:pt x="157" y="62"/>
                      <a:pt x="81" y="29"/>
                      <a:pt x="5" y="1"/>
                    </a:cubicBezTo>
                    <a:close/>
                  </a:path>
                </a:pathLst>
              </a:custGeom>
              <a:solidFill>
                <a:srgbClr val="BCB7C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29"/>
              <p:cNvSpPr/>
              <p:nvPr/>
            </p:nvSpPr>
            <p:spPr>
              <a:xfrm>
                <a:off x="2748448" y="1371245"/>
                <a:ext cx="11831" cy="5733"/>
              </a:xfrm>
              <a:custGeom>
                <a:rect b="b" l="l" r="r" t="t"/>
                <a:pathLst>
                  <a:path extrusionOk="0" h="110" w="227">
                    <a:moveTo>
                      <a:pt x="0" y="1"/>
                    </a:moveTo>
                    <a:lnTo>
                      <a:pt x="0" y="20"/>
                    </a:lnTo>
                    <a:cubicBezTo>
                      <a:pt x="76" y="48"/>
                      <a:pt x="152" y="81"/>
                      <a:pt x="227" y="109"/>
                    </a:cubicBezTo>
                    <a:lnTo>
                      <a:pt x="227" y="90"/>
                    </a:lnTo>
                    <a:cubicBezTo>
                      <a:pt x="156" y="62"/>
                      <a:pt x="81" y="29"/>
                      <a:pt x="0" y="1"/>
                    </a:cubicBezTo>
                    <a:close/>
                  </a:path>
                </a:pathLst>
              </a:custGeom>
              <a:solidFill>
                <a:srgbClr val="623A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29"/>
              <p:cNvSpPr/>
              <p:nvPr/>
            </p:nvSpPr>
            <p:spPr>
              <a:xfrm>
                <a:off x="2713578" y="1413627"/>
                <a:ext cx="46491" cy="74275"/>
              </a:xfrm>
              <a:custGeom>
                <a:rect b="b" l="l" r="r" t="t"/>
                <a:pathLst>
                  <a:path extrusionOk="0" h="1425" w="892">
                    <a:moveTo>
                      <a:pt x="665" y="0"/>
                    </a:moveTo>
                    <a:cubicBezTo>
                      <a:pt x="599" y="260"/>
                      <a:pt x="481" y="501"/>
                      <a:pt x="312" y="712"/>
                    </a:cubicBezTo>
                    <a:cubicBezTo>
                      <a:pt x="297" y="731"/>
                      <a:pt x="273" y="750"/>
                      <a:pt x="249" y="764"/>
                    </a:cubicBezTo>
                    <a:cubicBezTo>
                      <a:pt x="198" y="971"/>
                      <a:pt x="118" y="1189"/>
                      <a:pt x="0" y="1424"/>
                    </a:cubicBezTo>
                    <a:cubicBezTo>
                      <a:pt x="108" y="1363"/>
                      <a:pt x="212" y="1287"/>
                      <a:pt x="306" y="1202"/>
                    </a:cubicBezTo>
                    <a:cubicBezTo>
                      <a:pt x="566" y="953"/>
                      <a:pt x="773" y="608"/>
                      <a:pt x="872" y="194"/>
                    </a:cubicBezTo>
                    <a:cubicBezTo>
                      <a:pt x="877" y="161"/>
                      <a:pt x="887" y="127"/>
                      <a:pt x="891" y="90"/>
                    </a:cubicBezTo>
                    <a:cubicBezTo>
                      <a:pt x="821" y="61"/>
                      <a:pt x="745" y="29"/>
                      <a:pt x="665" y="0"/>
                    </a:cubicBezTo>
                    <a:close/>
                  </a:path>
                </a:pathLst>
              </a:custGeom>
              <a:solidFill>
                <a:srgbClr val="AC940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29"/>
              <p:cNvSpPr/>
              <p:nvPr/>
            </p:nvSpPr>
            <p:spPr>
              <a:xfrm>
                <a:off x="2617725" y="1318452"/>
                <a:ext cx="105699" cy="178050"/>
              </a:xfrm>
              <a:custGeom>
                <a:rect b="b" l="l" r="r" t="t"/>
                <a:pathLst>
                  <a:path extrusionOk="0" h="3416" w="2028">
                    <a:moveTo>
                      <a:pt x="1146" y="1161"/>
                    </a:moveTo>
                    <a:cubicBezTo>
                      <a:pt x="1150" y="1161"/>
                      <a:pt x="1155" y="1167"/>
                      <a:pt x="1155" y="1171"/>
                    </a:cubicBezTo>
                    <a:cubicBezTo>
                      <a:pt x="1155" y="1171"/>
                      <a:pt x="1198" y="1365"/>
                      <a:pt x="1198" y="1605"/>
                    </a:cubicBezTo>
                    <a:cubicBezTo>
                      <a:pt x="1198" y="1751"/>
                      <a:pt x="1183" y="1916"/>
                      <a:pt x="1132" y="2066"/>
                    </a:cubicBezTo>
                    <a:cubicBezTo>
                      <a:pt x="1080" y="2218"/>
                      <a:pt x="995" y="2355"/>
                      <a:pt x="854" y="2440"/>
                    </a:cubicBezTo>
                    <a:cubicBezTo>
                      <a:pt x="792" y="2477"/>
                      <a:pt x="736" y="2496"/>
                      <a:pt x="684" y="2496"/>
                    </a:cubicBezTo>
                    <a:cubicBezTo>
                      <a:pt x="623" y="2496"/>
                      <a:pt x="571" y="2462"/>
                      <a:pt x="532" y="2416"/>
                    </a:cubicBezTo>
                    <a:cubicBezTo>
                      <a:pt x="495" y="2368"/>
                      <a:pt x="471" y="2307"/>
                      <a:pt x="447" y="2236"/>
                    </a:cubicBezTo>
                    <a:cubicBezTo>
                      <a:pt x="410" y="2090"/>
                      <a:pt x="405" y="1920"/>
                      <a:pt x="405" y="1807"/>
                    </a:cubicBezTo>
                    <a:cubicBezTo>
                      <a:pt x="405" y="1727"/>
                      <a:pt x="410" y="1676"/>
                      <a:pt x="410" y="1670"/>
                    </a:cubicBezTo>
                    <a:cubicBezTo>
                      <a:pt x="410" y="1666"/>
                      <a:pt x="410" y="1666"/>
                      <a:pt x="419" y="1666"/>
                    </a:cubicBezTo>
                    <a:cubicBezTo>
                      <a:pt x="425" y="1666"/>
                      <a:pt x="429" y="1670"/>
                      <a:pt x="429" y="1676"/>
                    </a:cubicBezTo>
                    <a:cubicBezTo>
                      <a:pt x="429" y="1676"/>
                      <a:pt x="425" y="1689"/>
                      <a:pt x="425" y="1709"/>
                    </a:cubicBezTo>
                    <a:lnTo>
                      <a:pt x="425" y="1807"/>
                    </a:lnTo>
                    <a:cubicBezTo>
                      <a:pt x="425" y="1892"/>
                      <a:pt x="429" y="2010"/>
                      <a:pt x="443" y="2118"/>
                    </a:cubicBezTo>
                    <a:cubicBezTo>
                      <a:pt x="462" y="2232"/>
                      <a:pt x="495" y="2340"/>
                      <a:pt x="547" y="2406"/>
                    </a:cubicBezTo>
                    <a:cubicBezTo>
                      <a:pt x="584" y="2449"/>
                      <a:pt x="627" y="2477"/>
                      <a:pt x="684" y="2477"/>
                    </a:cubicBezTo>
                    <a:cubicBezTo>
                      <a:pt x="730" y="2477"/>
                      <a:pt x="782" y="2458"/>
                      <a:pt x="843" y="2421"/>
                    </a:cubicBezTo>
                    <a:cubicBezTo>
                      <a:pt x="980" y="2340"/>
                      <a:pt x="1065" y="2208"/>
                      <a:pt x="1113" y="2062"/>
                    </a:cubicBezTo>
                    <a:cubicBezTo>
                      <a:pt x="1165" y="1916"/>
                      <a:pt x="1178" y="1751"/>
                      <a:pt x="1178" y="1605"/>
                    </a:cubicBezTo>
                    <a:cubicBezTo>
                      <a:pt x="1178" y="1397"/>
                      <a:pt x="1150" y="1223"/>
                      <a:pt x="1141" y="1180"/>
                    </a:cubicBezTo>
                    <a:cubicBezTo>
                      <a:pt x="1141" y="1176"/>
                      <a:pt x="1136" y="1171"/>
                      <a:pt x="1136" y="1171"/>
                    </a:cubicBezTo>
                    <a:cubicBezTo>
                      <a:pt x="1136" y="1167"/>
                      <a:pt x="1141" y="1161"/>
                      <a:pt x="1146" y="1161"/>
                    </a:cubicBezTo>
                    <a:close/>
                    <a:moveTo>
                      <a:pt x="1528" y="1"/>
                    </a:moveTo>
                    <a:cubicBezTo>
                      <a:pt x="1207" y="1"/>
                      <a:pt x="886" y="142"/>
                      <a:pt x="627" y="388"/>
                    </a:cubicBezTo>
                    <a:cubicBezTo>
                      <a:pt x="362" y="638"/>
                      <a:pt x="155" y="982"/>
                      <a:pt x="61" y="1397"/>
                    </a:cubicBezTo>
                    <a:cubicBezTo>
                      <a:pt x="18" y="1563"/>
                      <a:pt x="0" y="1727"/>
                      <a:pt x="0" y="1887"/>
                    </a:cubicBezTo>
                    <a:cubicBezTo>
                      <a:pt x="0" y="2255"/>
                      <a:pt x="99" y="2595"/>
                      <a:pt x="268" y="2859"/>
                    </a:cubicBezTo>
                    <a:cubicBezTo>
                      <a:pt x="443" y="3123"/>
                      <a:pt x="688" y="3317"/>
                      <a:pt x="990" y="3387"/>
                    </a:cubicBezTo>
                    <a:cubicBezTo>
                      <a:pt x="1070" y="3406"/>
                      <a:pt x="1150" y="3415"/>
                      <a:pt x="1235" y="3415"/>
                    </a:cubicBezTo>
                    <a:cubicBezTo>
                      <a:pt x="1250" y="3387"/>
                      <a:pt x="1268" y="3359"/>
                      <a:pt x="1282" y="3330"/>
                    </a:cubicBezTo>
                    <a:cubicBezTo>
                      <a:pt x="1862" y="2242"/>
                      <a:pt x="2027" y="1439"/>
                      <a:pt x="2027" y="1439"/>
                    </a:cubicBezTo>
                    <a:cubicBezTo>
                      <a:pt x="2027" y="1430"/>
                      <a:pt x="2023" y="1421"/>
                      <a:pt x="2018" y="1411"/>
                    </a:cubicBezTo>
                    <a:cubicBezTo>
                      <a:pt x="2014" y="1397"/>
                      <a:pt x="2003" y="1383"/>
                      <a:pt x="1999" y="1369"/>
                    </a:cubicBezTo>
                    <a:lnTo>
                      <a:pt x="1990" y="1369"/>
                    </a:lnTo>
                    <a:lnTo>
                      <a:pt x="1985" y="1354"/>
                    </a:lnTo>
                    <a:lnTo>
                      <a:pt x="1990" y="1350"/>
                    </a:lnTo>
                    <a:cubicBezTo>
                      <a:pt x="1877" y="1119"/>
                      <a:pt x="1726" y="963"/>
                      <a:pt x="1613" y="897"/>
                    </a:cubicBezTo>
                    <a:cubicBezTo>
                      <a:pt x="1457" y="803"/>
                      <a:pt x="1533" y="459"/>
                      <a:pt x="1589" y="1"/>
                    </a:cubicBezTo>
                    <a:close/>
                  </a:path>
                </a:pathLst>
              </a:custGeom>
              <a:solidFill>
                <a:srgbClr val="917E7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29"/>
              <p:cNvSpPr/>
              <p:nvPr/>
            </p:nvSpPr>
            <p:spPr>
              <a:xfrm>
                <a:off x="2682044" y="1393456"/>
                <a:ext cx="45084" cy="103046"/>
              </a:xfrm>
              <a:custGeom>
                <a:rect b="b" l="l" r="r" t="t"/>
                <a:pathLst>
                  <a:path extrusionOk="0" h="1977" w="865">
                    <a:moveTo>
                      <a:pt x="793" y="0"/>
                    </a:moveTo>
                    <a:cubicBezTo>
                      <a:pt x="793" y="0"/>
                      <a:pt x="628" y="803"/>
                      <a:pt x="48" y="1891"/>
                    </a:cubicBezTo>
                    <a:cubicBezTo>
                      <a:pt x="34" y="1920"/>
                      <a:pt x="16" y="1948"/>
                      <a:pt x="1" y="1976"/>
                    </a:cubicBezTo>
                    <a:lnTo>
                      <a:pt x="5" y="1976"/>
                    </a:lnTo>
                    <a:cubicBezTo>
                      <a:pt x="214" y="1976"/>
                      <a:pt x="416" y="1920"/>
                      <a:pt x="605" y="1811"/>
                    </a:cubicBezTo>
                    <a:cubicBezTo>
                      <a:pt x="723" y="1576"/>
                      <a:pt x="803" y="1358"/>
                      <a:pt x="854" y="1151"/>
                    </a:cubicBezTo>
                    <a:lnTo>
                      <a:pt x="854" y="1151"/>
                    </a:lnTo>
                    <a:cubicBezTo>
                      <a:pt x="798" y="1189"/>
                      <a:pt x="732" y="1208"/>
                      <a:pt x="671" y="1208"/>
                    </a:cubicBezTo>
                    <a:cubicBezTo>
                      <a:pt x="638" y="1208"/>
                      <a:pt x="605" y="1199"/>
                      <a:pt x="577" y="1189"/>
                    </a:cubicBezTo>
                    <a:cubicBezTo>
                      <a:pt x="473" y="1147"/>
                      <a:pt x="445" y="1043"/>
                      <a:pt x="515" y="953"/>
                    </a:cubicBezTo>
                    <a:cubicBezTo>
                      <a:pt x="666" y="764"/>
                      <a:pt x="765" y="542"/>
                      <a:pt x="812" y="302"/>
                    </a:cubicBezTo>
                    <a:cubicBezTo>
                      <a:pt x="817" y="265"/>
                      <a:pt x="836" y="237"/>
                      <a:pt x="865" y="209"/>
                    </a:cubicBezTo>
                    <a:cubicBezTo>
                      <a:pt x="845" y="137"/>
                      <a:pt x="821" y="67"/>
                      <a:pt x="793" y="0"/>
                    </a:cubicBezTo>
                    <a:close/>
                  </a:path>
                </a:pathLst>
              </a:custGeom>
              <a:solidFill>
                <a:srgbClr val="795C5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29"/>
              <p:cNvSpPr/>
              <p:nvPr/>
            </p:nvSpPr>
            <p:spPr>
              <a:xfrm>
                <a:off x="2638834" y="1378914"/>
                <a:ext cx="41331" cy="69688"/>
              </a:xfrm>
              <a:custGeom>
                <a:rect b="b" l="l" r="r" t="t"/>
                <a:pathLst>
                  <a:path extrusionOk="0" h="1337" w="793">
                    <a:moveTo>
                      <a:pt x="741" y="1"/>
                    </a:moveTo>
                    <a:cubicBezTo>
                      <a:pt x="736" y="1"/>
                      <a:pt x="731" y="7"/>
                      <a:pt x="731" y="11"/>
                    </a:cubicBezTo>
                    <a:cubicBezTo>
                      <a:pt x="731" y="11"/>
                      <a:pt x="736" y="16"/>
                      <a:pt x="736" y="20"/>
                    </a:cubicBezTo>
                    <a:cubicBezTo>
                      <a:pt x="745" y="63"/>
                      <a:pt x="773" y="237"/>
                      <a:pt x="773" y="445"/>
                    </a:cubicBezTo>
                    <a:cubicBezTo>
                      <a:pt x="773" y="591"/>
                      <a:pt x="760" y="756"/>
                      <a:pt x="708" y="902"/>
                    </a:cubicBezTo>
                    <a:cubicBezTo>
                      <a:pt x="660" y="1048"/>
                      <a:pt x="575" y="1180"/>
                      <a:pt x="438" y="1261"/>
                    </a:cubicBezTo>
                    <a:cubicBezTo>
                      <a:pt x="377" y="1298"/>
                      <a:pt x="325" y="1317"/>
                      <a:pt x="279" y="1317"/>
                    </a:cubicBezTo>
                    <a:cubicBezTo>
                      <a:pt x="222" y="1317"/>
                      <a:pt x="179" y="1289"/>
                      <a:pt x="142" y="1246"/>
                    </a:cubicBezTo>
                    <a:cubicBezTo>
                      <a:pt x="90" y="1180"/>
                      <a:pt x="57" y="1072"/>
                      <a:pt x="38" y="958"/>
                    </a:cubicBezTo>
                    <a:cubicBezTo>
                      <a:pt x="24" y="850"/>
                      <a:pt x="20" y="732"/>
                      <a:pt x="20" y="647"/>
                    </a:cubicBezTo>
                    <a:lnTo>
                      <a:pt x="20" y="549"/>
                    </a:lnTo>
                    <a:cubicBezTo>
                      <a:pt x="20" y="529"/>
                      <a:pt x="24" y="516"/>
                      <a:pt x="24" y="516"/>
                    </a:cubicBezTo>
                    <a:cubicBezTo>
                      <a:pt x="24" y="510"/>
                      <a:pt x="20" y="506"/>
                      <a:pt x="14" y="506"/>
                    </a:cubicBezTo>
                    <a:cubicBezTo>
                      <a:pt x="5" y="506"/>
                      <a:pt x="5" y="506"/>
                      <a:pt x="5" y="510"/>
                    </a:cubicBezTo>
                    <a:cubicBezTo>
                      <a:pt x="5" y="516"/>
                      <a:pt x="0" y="567"/>
                      <a:pt x="0" y="647"/>
                    </a:cubicBezTo>
                    <a:cubicBezTo>
                      <a:pt x="0" y="760"/>
                      <a:pt x="5" y="930"/>
                      <a:pt x="42" y="1076"/>
                    </a:cubicBezTo>
                    <a:cubicBezTo>
                      <a:pt x="66" y="1147"/>
                      <a:pt x="90" y="1208"/>
                      <a:pt x="127" y="1256"/>
                    </a:cubicBezTo>
                    <a:cubicBezTo>
                      <a:pt x="166" y="1302"/>
                      <a:pt x="218" y="1336"/>
                      <a:pt x="279" y="1336"/>
                    </a:cubicBezTo>
                    <a:cubicBezTo>
                      <a:pt x="331" y="1336"/>
                      <a:pt x="387" y="1317"/>
                      <a:pt x="449" y="1280"/>
                    </a:cubicBezTo>
                    <a:cubicBezTo>
                      <a:pt x="590" y="1195"/>
                      <a:pt x="675" y="1058"/>
                      <a:pt x="727" y="906"/>
                    </a:cubicBezTo>
                    <a:cubicBezTo>
                      <a:pt x="778" y="756"/>
                      <a:pt x="793" y="591"/>
                      <a:pt x="793" y="445"/>
                    </a:cubicBezTo>
                    <a:cubicBezTo>
                      <a:pt x="793" y="205"/>
                      <a:pt x="750" y="11"/>
                      <a:pt x="750" y="11"/>
                    </a:cubicBezTo>
                    <a:cubicBezTo>
                      <a:pt x="750" y="7"/>
                      <a:pt x="745" y="1"/>
                      <a:pt x="741" y="1"/>
                    </a:cubicBezTo>
                    <a:close/>
                  </a:path>
                </a:pathLst>
              </a:custGeom>
              <a:solidFill>
                <a:srgbClr val="70486D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29"/>
              <p:cNvSpPr/>
              <p:nvPr/>
            </p:nvSpPr>
            <p:spPr>
              <a:xfrm>
                <a:off x="2721188" y="1380947"/>
                <a:ext cx="39611" cy="8913"/>
              </a:xfrm>
              <a:custGeom>
                <a:rect b="b" l="l" r="r" t="t"/>
                <a:pathLst>
                  <a:path extrusionOk="0" h="171" w="760">
                    <a:moveTo>
                      <a:pt x="754" y="0"/>
                    </a:moveTo>
                    <a:lnTo>
                      <a:pt x="608" y="33"/>
                    </a:lnTo>
                    <a:cubicBezTo>
                      <a:pt x="608" y="38"/>
                      <a:pt x="608" y="42"/>
                      <a:pt x="604" y="47"/>
                    </a:cubicBezTo>
                    <a:lnTo>
                      <a:pt x="604" y="52"/>
                    </a:lnTo>
                    <a:lnTo>
                      <a:pt x="760" y="18"/>
                    </a:lnTo>
                    <a:cubicBezTo>
                      <a:pt x="760" y="14"/>
                      <a:pt x="760" y="5"/>
                      <a:pt x="754" y="0"/>
                    </a:cubicBezTo>
                    <a:close/>
                    <a:moveTo>
                      <a:pt x="132" y="127"/>
                    </a:moveTo>
                    <a:lnTo>
                      <a:pt x="5" y="151"/>
                    </a:lnTo>
                    <a:lnTo>
                      <a:pt x="0" y="155"/>
                    </a:lnTo>
                    <a:lnTo>
                      <a:pt x="5" y="170"/>
                    </a:lnTo>
                    <a:lnTo>
                      <a:pt x="14" y="170"/>
                    </a:lnTo>
                    <a:lnTo>
                      <a:pt x="127" y="146"/>
                    </a:lnTo>
                    <a:cubicBezTo>
                      <a:pt x="127" y="142"/>
                      <a:pt x="127" y="132"/>
                      <a:pt x="132" y="127"/>
                    </a:cubicBezTo>
                    <a:close/>
                  </a:path>
                </a:pathLst>
              </a:custGeom>
              <a:solidFill>
                <a:srgbClr val="511C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29"/>
              <p:cNvSpPr/>
              <p:nvPr/>
            </p:nvSpPr>
            <p:spPr>
              <a:xfrm>
                <a:off x="2358833" y="1450738"/>
                <a:ext cx="59834" cy="13083"/>
              </a:xfrm>
              <a:custGeom>
                <a:rect b="b" l="l" r="r" t="t"/>
                <a:pathLst>
                  <a:path extrusionOk="0" h="251" w="1148">
                    <a:moveTo>
                      <a:pt x="1142" y="0"/>
                    </a:moveTo>
                    <a:lnTo>
                      <a:pt x="1" y="231"/>
                    </a:lnTo>
                    <a:lnTo>
                      <a:pt x="5" y="250"/>
                    </a:lnTo>
                    <a:lnTo>
                      <a:pt x="1147" y="19"/>
                    </a:lnTo>
                    <a:lnTo>
                      <a:pt x="1142" y="0"/>
                    </a:lnTo>
                    <a:close/>
                  </a:path>
                </a:pathLst>
              </a:custGeom>
              <a:solidFill>
                <a:srgbClr val="6B1E4C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29"/>
              <p:cNvSpPr/>
              <p:nvPr/>
            </p:nvSpPr>
            <p:spPr>
              <a:xfrm>
                <a:off x="2411737" y="1327313"/>
                <a:ext cx="181638" cy="181751"/>
              </a:xfrm>
              <a:custGeom>
                <a:rect b="b" l="l" r="r" t="t"/>
                <a:pathLst>
                  <a:path extrusionOk="0" h="3487" w="3485">
                    <a:moveTo>
                      <a:pt x="1740" y="20"/>
                    </a:moveTo>
                    <a:cubicBezTo>
                      <a:pt x="1872" y="20"/>
                      <a:pt x="2004" y="35"/>
                      <a:pt x="2141" y="67"/>
                    </a:cubicBezTo>
                    <a:cubicBezTo>
                      <a:pt x="2934" y="255"/>
                      <a:pt x="3466" y="963"/>
                      <a:pt x="3466" y="1746"/>
                    </a:cubicBezTo>
                    <a:cubicBezTo>
                      <a:pt x="3466" y="1874"/>
                      <a:pt x="3452" y="2009"/>
                      <a:pt x="3419" y="2142"/>
                    </a:cubicBezTo>
                    <a:cubicBezTo>
                      <a:pt x="3230" y="2934"/>
                      <a:pt x="2523" y="3467"/>
                      <a:pt x="1745" y="3467"/>
                    </a:cubicBezTo>
                    <a:cubicBezTo>
                      <a:pt x="1613" y="3467"/>
                      <a:pt x="1480" y="3452"/>
                      <a:pt x="1343" y="3420"/>
                    </a:cubicBezTo>
                    <a:cubicBezTo>
                      <a:pt x="551" y="3236"/>
                      <a:pt x="19" y="2529"/>
                      <a:pt x="19" y="1746"/>
                    </a:cubicBezTo>
                    <a:cubicBezTo>
                      <a:pt x="19" y="1613"/>
                      <a:pt x="33" y="1482"/>
                      <a:pt x="66" y="1350"/>
                    </a:cubicBezTo>
                    <a:cubicBezTo>
                      <a:pt x="255" y="557"/>
                      <a:pt x="962" y="20"/>
                      <a:pt x="1740" y="20"/>
                    </a:cubicBezTo>
                    <a:close/>
                    <a:moveTo>
                      <a:pt x="1740" y="1"/>
                    </a:moveTo>
                    <a:cubicBezTo>
                      <a:pt x="953" y="1"/>
                      <a:pt x="235" y="544"/>
                      <a:pt x="48" y="1345"/>
                    </a:cubicBezTo>
                    <a:cubicBezTo>
                      <a:pt x="14" y="1478"/>
                      <a:pt x="0" y="1613"/>
                      <a:pt x="0" y="1746"/>
                    </a:cubicBezTo>
                    <a:cubicBezTo>
                      <a:pt x="0" y="2538"/>
                      <a:pt x="538" y="3250"/>
                      <a:pt x="1339" y="3439"/>
                    </a:cubicBezTo>
                    <a:cubicBezTo>
                      <a:pt x="1476" y="3472"/>
                      <a:pt x="1613" y="3486"/>
                      <a:pt x="1745" y="3486"/>
                    </a:cubicBezTo>
                    <a:cubicBezTo>
                      <a:pt x="2532" y="3486"/>
                      <a:pt x="3249" y="2949"/>
                      <a:pt x="3437" y="2146"/>
                    </a:cubicBezTo>
                    <a:cubicBezTo>
                      <a:pt x="3471" y="2009"/>
                      <a:pt x="3485" y="1878"/>
                      <a:pt x="3485" y="1746"/>
                    </a:cubicBezTo>
                    <a:cubicBezTo>
                      <a:pt x="3485" y="954"/>
                      <a:pt x="2943" y="242"/>
                      <a:pt x="2141" y="48"/>
                    </a:cubicBezTo>
                    <a:cubicBezTo>
                      <a:pt x="2009" y="20"/>
                      <a:pt x="1872" y="1"/>
                      <a:pt x="1740" y="1"/>
                    </a:cubicBezTo>
                    <a:close/>
                  </a:path>
                </a:pathLst>
              </a:custGeom>
              <a:solidFill>
                <a:srgbClr val="6B1E4C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29"/>
              <p:cNvSpPr/>
              <p:nvPr/>
            </p:nvSpPr>
            <p:spPr>
              <a:xfrm>
                <a:off x="2616682" y="1317514"/>
                <a:ext cx="146301" cy="179979"/>
              </a:xfrm>
              <a:custGeom>
                <a:rect b="b" l="l" r="r" t="t"/>
                <a:pathLst>
                  <a:path extrusionOk="0" h="3453" w="2807">
                    <a:moveTo>
                      <a:pt x="1548" y="19"/>
                    </a:moveTo>
                    <a:cubicBezTo>
                      <a:pt x="1633" y="19"/>
                      <a:pt x="1718" y="29"/>
                      <a:pt x="1803" y="47"/>
                    </a:cubicBezTo>
                    <a:cubicBezTo>
                      <a:pt x="2099" y="118"/>
                      <a:pt x="2349" y="312"/>
                      <a:pt x="2519" y="576"/>
                    </a:cubicBezTo>
                    <a:cubicBezTo>
                      <a:pt x="2689" y="839"/>
                      <a:pt x="2787" y="1179"/>
                      <a:pt x="2787" y="1547"/>
                    </a:cubicBezTo>
                    <a:cubicBezTo>
                      <a:pt x="2787" y="1707"/>
                      <a:pt x="2769" y="1873"/>
                      <a:pt x="2731" y="2038"/>
                    </a:cubicBezTo>
                    <a:cubicBezTo>
                      <a:pt x="2632" y="2452"/>
                      <a:pt x="2425" y="2797"/>
                      <a:pt x="2165" y="3046"/>
                    </a:cubicBezTo>
                    <a:cubicBezTo>
                      <a:pt x="1901" y="3292"/>
                      <a:pt x="1585" y="3433"/>
                      <a:pt x="1259" y="3433"/>
                    </a:cubicBezTo>
                    <a:cubicBezTo>
                      <a:pt x="1175" y="3433"/>
                      <a:pt x="1090" y="3424"/>
                      <a:pt x="1010" y="3405"/>
                    </a:cubicBezTo>
                    <a:cubicBezTo>
                      <a:pt x="708" y="3335"/>
                      <a:pt x="463" y="3141"/>
                      <a:pt x="288" y="2877"/>
                    </a:cubicBezTo>
                    <a:cubicBezTo>
                      <a:pt x="119" y="2613"/>
                      <a:pt x="20" y="2273"/>
                      <a:pt x="20" y="1905"/>
                    </a:cubicBezTo>
                    <a:cubicBezTo>
                      <a:pt x="20" y="1745"/>
                      <a:pt x="38" y="1581"/>
                      <a:pt x="81" y="1415"/>
                    </a:cubicBezTo>
                    <a:cubicBezTo>
                      <a:pt x="175" y="1000"/>
                      <a:pt x="382" y="656"/>
                      <a:pt x="647" y="406"/>
                    </a:cubicBezTo>
                    <a:cubicBezTo>
                      <a:pt x="906" y="160"/>
                      <a:pt x="1227" y="19"/>
                      <a:pt x="1548" y="19"/>
                    </a:cubicBezTo>
                    <a:close/>
                    <a:moveTo>
                      <a:pt x="1548" y="1"/>
                    </a:moveTo>
                    <a:cubicBezTo>
                      <a:pt x="1222" y="1"/>
                      <a:pt x="897" y="147"/>
                      <a:pt x="632" y="397"/>
                    </a:cubicBezTo>
                    <a:cubicBezTo>
                      <a:pt x="369" y="641"/>
                      <a:pt x="162" y="996"/>
                      <a:pt x="62" y="1411"/>
                    </a:cubicBezTo>
                    <a:cubicBezTo>
                      <a:pt x="20" y="1575"/>
                      <a:pt x="1" y="1745"/>
                      <a:pt x="1" y="1905"/>
                    </a:cubicBezTo>
                    <a:cubicBezTo>
                      <a:pt x="1" y="2278"/>
                      <a:pt x="99" y="2617"/>
                      <a:pt x="275" y="2887"/>
                    </a:cubicBezTo>
                    <a:cubicBezTo>
                      <a:pt x="449" y="3155"/>
                      <a:pt x="699" y="3348"/>
                      <a:pt x="1005" y="3424"/>
                    </a:cubicBezTo>
                    <a:cubicBezTo>
                      <a:pt x="1090" y="3442"/>
                      <a:pt x="1175" y="3453"/>
                      <a:pt x="1259" y="3453"/>
                    </a:cubicBezTo>
                    <a:cubicBezTo>
                      <a:pt x="1590" y="3453"/>
                      <a:pt x="1910" y="3307"/>
                      <a:pt x="2180" y="3056"/>
                    </a:cubicBezTo>
                    <a:cubicBezTo>
                      <a:pt x="2443" y="2811"/>
                      <a:pt x="2652" y="2458"/>
                      <a:pt x="2750" y="2042"/>
                    </a:cubicBezTo>
                    <a:cubicBezTo>
                      <a:pt x="2787" y="1877"/>
                      <a:pt x="2807" y="1707"/>
                      <a:pt x="2807" y="1547"/>
                    </a:cubicBezTo>
                    <a:cubicBezTo>
                      <a:pt x="2807" y="1174"/>
                      <a:pt x="2708" y="835"/>
                      <a:pt x="2533" y="567"/>
                    </a:cubicBezTo>
                    <a:cubicBezTo>
                      <a:pt x="2358" y="297"/>
                      <a:pt x="2108" y="104"/>
                      <a:pt x="1807" y="29"/>
                    </a:cubicBezTo>
                    <a:cubicBezTo>
                      <a:pt x="1722" y="10"/>
                      <a:pt x="1637" y="1"/>
                      <a:pt x="1548" y="1"/>
                    </a:cubicBezTo>
                    <a:close/>
                  </a:path>
                </a:pathLst>
              </a:custGeom>
              <a:solidFill>
                <a:srgbClr val="6B1E4C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29"/>
              <p:cNvSpPr/>
              <p:nvPr/>
            </p:nvSpPr>
            <p:spPr>
              <a:xfrm>
                <a:off x="2594843" y="1415556"/>
                <a:ext cx="22620" cy="5264"/>
              </a:xfrm>
              <a:custGeom>
                <a:rect b="b" l="l" r="r" t="t"/>
                <a:pathLst>
                  <a:path extrusionOk="0" h="101" w="434">
                    <a:moveTo>
                      <a:pt x="429" y="1"/>
                    </a:moveTo>
                    <a:lnTo>
                      <a:pt x="0" y="81"/>
                    </a:lnTo>
                    <a:lnTo>
                      <a:pt x="0" y="100"/>
                    </a:lnTo>
                    <a:lnTo>
                      <a:pt x="434" y="20"/>
                    </a:lnTo>
                    <a:lnTo>
                      <a:pt x="429" y="1"/>
                    </a:lnTo>
                    <a:close/>
                  </a:path>
                </a:pathLst>
              </a:custGeom>
              <a:solidFill>
                <a:srgbClr val="6B1E4C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29"/>
              <p:cNvSpPr/>
              <p:nvPr/>
            </p:nvSpPr>
            <p:spPr>
              <a:xfrm>
                <a:off x="2739118" y="1357954"/>
                <a:ext cx="10372" cy="4952"/>
              </a:xfrm>
              <a:custGeom>
                <a:rect b="b" l="l" r="r" t="t"/>
                <a:pathLst>
                  <a:path extrusionOk="0" h="95" w="199">
                    <a:moveTo>
                      <a:pt x="29" y="1"/>
                    </a:moveTo>
                    <a:cubicBezTo>
                      <a:pt x="20" y="1"/>
                      <a:pt x="9" y="5"/>
                      <a:pt x="0" y="5"/>
                    </a:cubicBezTo>
                    <a:lnTo>
                      <a:pt x="198" y="95"/>
                    </a:lnTo>
                    <a:cubicBezTo>
                      <a:pt x="179" y="29"/>
                      <a:pt x="109" y="1"/>
                      <a:pt x="29" y="1"/>
                    </a:cubicBezTo>
                    <a:close/>
                  </a:path>
                </a:pathLst>
              </a:custGeom>
              <a:solidFill>
                <a:srgbClr val="EDF7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29"/>
              <p:cNvSpPr/>
              <p:nvPr/>
            </p:nvSpPr>
            <p:spPr>
              <a:xfrm>
                <a:off x="2727077" y="1399346"/>
                <a:ext cx="22881" cy="13083"/>
              </a:xfrm>
              <a:custGeom>
                <a:rect b="b" l="l" r="r" t="t"/>
                <a:pathLst>
                  <a:path extrusionOk="0" h="251" w="439">
                    <a:moveTo>
                      <a:pt x="231" y="0"/>
                    </a:moveTo>
                    <a:cubicBezTo>
                      <a:pt x="147" y="5"/>
                      <a:pt x="57" y="39"/>
                      <a:pt x="1" y="96"/>
                    </a:cubicBezTo>
                    <a:cubicBezTo>
                      <a:pt x="1" y="105"/>
                      <a:pt x="5" y="114"/>
                      <a:pt x="5" y="124"/>
                    </a:cubicBezTo>
                    <a:cubicBezTo>
                      <a:pt x="151" y="161"/>
                      <a:pt x="283" y="203"/>
                      <a:pt x="410" y="251"/>
                    </a:cubicBezTo>
                    <a:cubicBezTo>
                      <a:pt x="420" y="218"/>
                      <a:pt x="429" y="185"/>
                      <a:pt x="434" y="152"/>
                    </a:cubicBezTo>
                    <a:cubicBezTo>
                      <a:pt x="439" y="128"/>
                      <a:pt x="439" y="109"/>
                      <a:pt x="429" y="90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E8DEB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29"/>
              <p:cNvSpPr/>
              <p:nvPr/>
            </p:nvSpPr>
            <p:spPr>
              <a:xfrm>
                <a:off x="2727547" y="1406695"/>
                <a:ext cx="20952" cy="6984"/>
              </a:xfrm>
              <a:custGeom>
                <a:rect b="b" l="l" r="r" t="t"/>
                <a:pathLst>
                  <a:path extrusionOk="0" h="134" w="402">
                    <a:moveTo>
                      <a:pt x="1" y="1"/>
                    </a:moveTo>
                    <a:lnTo>
                      <a:pt x="1" y="11"/>
                    </a:lnTo>
                    <a:cubicBezTo>
                      <a:pt x="142" y="48"/>
                      <a:pt x="274" y="90"/>
                      <a:pt x="397" y="133"/>
                    </a:cubicBezTo>
                    <a:cubicBezTo>
                      <a:pt x="397" y="133"/>
                      <a:pt x="397" y="129"/>
                      <a:pt x="401" y="129"/>
                    </a:cubicBezTo>
                    <a:cubicBezTo>
                      <a:pt x="274" y="81"/>
                      <a:pt x="142" y="39"/>
                      <a:pt x="1" y="1"/>
                    </a:cubicBezTo>
                    <a:close/>
                  </a:path>
                </a:pathLst>
              </a:custGeom>
              <a:solidFill>
                <a:srgbClr val="ECE7E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29"/>
              <p:cNvSpPr/>
              <p:nvPr/>
            </p:nvSpPr>
            <p:spPr>
              <a:xfrm>
                <a:off x="2727338" y="1405757"/>
                <a:ext cx="21161" cy="7662"/>
              </a:xfrm>
              <a:custGeom>
                <a:rect b="b" l="l" r="r" t="t"/>
                <a:pathLst>
                  <a:path extrusionOk="0" h="147" w="406">
                    <a:moveTo>
                      <a:pt x="0" y="1"/>
                    </a:moveTo>
                    <a:cubicBezTo>
                      <a:pt x="0" y="5"/>
                      <a:pt x="5" y="10"/>
                      <a:pt x="5" y="19"/>
                    </a:cubicBezTo>
                    <a:cubicBezTo>
                      <a:pt x="146" y="57"/>
                      <a:pt x="278" y="99"/>
                      <a:pt x="405" y="147"/>
                    </a:cubicBezTo>
                    <a:lnTo>
                      <a:pt x="405" y="128"/>
                    </a:lnTo>
                    <a:cubicBezTo>
                      <a:pt x="278" y="80"/>
                      <a:pt x="146" y="38"/>
                      <a:pt x="0" y="1"/>
                    </a:cubicBezTo>
                    <a:close/>
                  </a:path>
                </a:pathLst>
              </a:custGeom>
              <a:solidFill>
                <a:srgbClr val="D3C5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29"/>
              <p:cNvSpPr/>
              <p:nvPr/>
            </p:nvSpPr>
            <p:spPr>
              <a:xfrm>
                <a:off x="2726556" y="1407268"/>
                <a:ext cx="21682" cy="46233"/>
              </a:xfrm>
              <a:custGeom>
                <a:rect b="b" l="l" r="r" t="t"/>
                <a:pathLst>
                  <a:path extrusionOk="0" h="887" w="416">
                    <a:moveTo>
                      <a:pt x="20" y="0"/>
                    </a:moveTo>
                    <a:cubicBezTo>
                      <a:pt x="48" y="118"/>
                      <a:pt x="63" y="245"/>
                      <a:pt x="63" y="382"/>
                    </a:cubicBezTo>
                    <a:cubicBezTo>
                      <a:pt x="63" y="538"/>
                      <a:pt x="43" y="707"/>
                      <a:pt x="0" y="886"/>
                    </a:cubicBezTo>
                    <a:cubicBezTo>
                      <a:pt x="24" y="872"/>
                      <a:pt x="48" y="853"/>
                      <a:pt x="63" y="834"/>
                    </a:cubicBezTo>
                    <a:cubicBezTo>
                      <a:pt x="232" y="623"/>
                      <a:pt x="350" y="382"/>
                      <a:pt x="416" y="122"/>
                    </a:cubicBezTo>
                    <a:cubicBezTo>
                      <a:pt x="293" y="79"/>
                      <a:pt x="161" y="37"/>
                      <a:pt x="20" y="0"/>
                    </a:cubicBezTo>
                    <a:close/>
                  </a:path>
                </a:pathLst>
              </a:custGeom>
              <a:solidFill>
                <a:srgbClr val="E8DEB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29"/>
              <p:cNvSpPr/>
              <p:nvPr/>
            </p:nvSpPr>
            <p:spPr>
              <a:xfrm>
                <a:off x="2705186" y="1404297"/>
                <a:ext cx="24653" cy="52123"/>
              </a:xfrm>
              <a:custGeom>
                <a:rect b="b" l="l" r="r" t="t"/>
                <a:pathLst>
                  <a:path extrusionOk="0" h="1000" w="473">
                    <a:moveTo>
                      <a:pt x="421" y="1"/>
                    </a:moveTo>
                    <a:cubicBezTo>
                      <a:pt x="392" y="29"/>
                      <a:pt x="373" y="57"/>
                      <a:pt x="368" y="94"/>
                    </a:cubicBezTo>
                    <a:cubicBezTo>
                      <a:pt x="321" y="334"/>
                      <a:pt x="222" y="556"/>
                      <a:pt x="71" y="745"/>
                    </a:cubicBezTo>
                    <a:cubicBezTo>
                      <a:pt x="1" y="835"/>
                      <a:pt x="29" y="939"/>
                      <a:pt x="133" y="981"/>
                    </a:cubicBezTo>
                    <a:cubicBezTo>
                      <a:pt x="161" y="991"/>
                      <a:pt x="194" y="1000"/>
                      <a:pt x="227" y="1000"/>
                    </a:cubicBezTo>
                    <a:cubicBezTo>
                      <a:pt x="288" y="1000"/>
                      <a:pt x="354" y="981"/>
                      <a:pt x="410" y="943"/>
                    </a:cubicBezTo>
                    <a:cubicBezTo>
                      <a:pt x="453" y="764"/>
                      <a:pt x="473" y="595"/>
                      <a:pt x="473" y="439"/>
                    </a:cubicBezTo>
                    <a:cubicBezTo>
                      <a:pt x="473" y="302"/>
                      <a:pt x="458" y="175"/>
                      <a:pt x="430" y="57"/>
                    </a:cubicBezTo>
                    <a:lnTo>
                      <a:pt x="430" y="47"/>
                    </a:lnTo>
                    <a:cubicBezTo>
                      <a:pt x="430" y="38"/>
                      <a:pt x="425" y="33"/>
                      <a:pt x="425" y="29"/>
                    </a:cubicBezTo>
                    <a:cubicBezTo>
                      <a:pt x="425" y="19"/>
                      <a:pt x="421" y="10"/>
                      <a:pt x="421" y="1"/>
                    </a:cubicBezTo>
                    <a:close/>
                  </a:path>
                </a:pathLst>
              </a:custGeom>
              <a:solidFill>
                <a:srgbClr val="DACE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29"/>
              <p:cNvSpPr/>
              <p:nvPr/>
            </p:nvSpPr>
            <p:spPr>
              <a:xfrm>
                <a:off x="2533339" y="1403985"/>
                <a:ext cx="49514" cy="62286"/>
              </a:xfrm>
              <a:custGeom>
                <a:rect b="b" l="l" r="r" t="t"/>
                <a:pathLst>
                  <a:path extrusionOk="0" h="1195" w="950">
                    <a:moveTo>
                      <a:pt x="704" y="1"/>
                    </a:moveTo>
                    <a:cubicBezTo>
                      <a:pt x="558" y="1"/>
                      <a:pt x="374" y="105"/>
                      <a:pt x="403" y="246"/>
                    </a:cubicBezTo>
                    <a:cubicBezTo>
                      <a:pt x="444" y="488"/>
                      <a:pt x="374" y="756"/>
                      <a:pt x="181" y="921"/>
                    </a:cubicBezTo>
                    <a:cubicBezTo>
                      <a:pt x="1" y="1072"/>
                      <a:pt x="148" y="1195"/>
                      <a:pt x="312" y="1195"/>
                    </a:cubicBezTo>
                    <a:cubicBezTo>
                      <a:pt x="379" y="1195"/>
                      <a:pt x="444" y="1176"/>
                      <a:pt x="496" y="1133"/>
                    </a:cubicBezTo>
                    <a:cubicBezTo>
                      <a:pt x="799" y="878"/>
                      <a:pt x="949" y="510"/>
                      <a:pt x="878" y="114"/>
                    </a:cubicBezTo>
                    <a:cubicBezTo>
                      <a:pt x="864" y="39"/>
                      <a:pt x="793" y="1"/>
                      <a:pt x="704" y="1"/>
                    </a:cubicBezTo>
                    <a:close/>
                  </a:path>
                </a:pathLst>
              </a:custGeom>
              <a:solidFill>
                <a:srgbClr val="E0D7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29"/>
              <p:cNvSpPr/>
              <p:nvPr/>
            </p:nvSpPr>
            <p:spPr>
              <a:xfrm>
                <a:off x="2548871" y="1375057"/>
                <a:ext cx="25799" cy="22413"/>
              </a:xfrm>
              <a:custGeom>
                <a:rect b="b" l="l" r="r" t="t"/>
                <a:pathLst>
                  <a:path extrusionOk="0" h="430" w="495">
                    <a:moveTo>
                      <a:pt x="382" y="0"/>
                    </a:moveTo>
                    <a:cubicBezTo>
                      <a:pt x="236" y="0"/>
                      <a:pt x="0" y="75"/>
                      <a:pt x="9" y="174"/>
                    </a:cubicBezTo>
                    <a:cubicBezTo>
                      <a:pt x="20" y="245"/>
                      <a:pt x="20" y="320"/>
                      <a:pt x="14" y="392"/>
                    </a:cubicBezTo>
                    <a:cubicBezTo>
                      <a:pt x="9" y="420"/>
                      <a:pt x="57" y="429"/>
                      <a:pt x="118" y="429"/>
                    </a:cubicBezTo>
                    <a:cubicBezTo>
                      <a:pt x="260" y="429"/>
                      <a:pt x="486" y="368"/>
                      <a:pt x="495" y="264"/>
                    </a:cubicBezTo>
                    <a:cubicBezTo>
                      <a:pt x="495" y="188"/>
                      <a:pt x="495" y="118"/>
                      <a:pt x="490" y="42"/>
                    </a:cubicBezTo>
                    <a:cubicBezTo>
                      <a:pt x="486" y="14"/>
                      <a:pt x="444" y="0"/>
                      <a:pt x="382" y="0"/>
                    </a:cubicBezTo>
                    <a:close/>
                  </a:path>
                </a:pathLst>
              </a:custGeom>
              <a:solidFill>
                <a:srgbClr val="E0D7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29"/>
              <p:cNvSpPr/>
              <p:nvPr/>
            </p:nvSpPr>
            <p:spPr>
              <a:xfrm>
                <a:off x="2727547" y="1367916"/>
                <a:ext cx="27363" cy="23872"/>
              </a:xfrm>
              <a:custGeom>
                <a:rect b="b" l="l" r="r" t="t"/>
                <a:pathLst>
                  <a:path extrusionOk="0" h="458" w="525">
                    <a:moveTo>
                      <a:pt x="420" y="0"/>
                    </a:moveTo>
                    <a:cubicBezTo>
                      <a:pt x="383" y="0"/>
                      <a:pt x="340" y="9"/>
                      <a:pt x="321" y="14"/>
                    </a:cubicBezTo>
                    <a:cubicBezTo>
                      <a:pt x="260" y="24"/>
                      <a:pt x="194" y="42"/>
                      <a:pt x="138" y="70"/>
                    </a:cubicBezTo>
                    <a:cubicBezTo>
                      <a:pt x="109" y="85"/>
                      <a:pt x="48" y="109"/>
                      <a:pt x="44" y="146"/>
                    </a:cubicBezTo>
                    <a:cubicBezTo>
                      <a:pt x="24" y="222"/>
                      <a:pt x="15" y="297"/>
                      <a:pt x="10" y="377"/>
                    </a:cubicBezTo>
                    <a:lnTo>
                      <a:pt x="486" y="283"/>
                    </a:lnTo>
                    <a:cubicBezTo>
                      <a:pt x="491" y="207"/>
                      <a:pt x="501" y="137"/>
                      <a:pt x="514" y="61"/>
                    </a:cubicBezTo>
                    <a:cubicBezTo>
                      <a:pt x="525" y="14"/>
                      <a:pt x="477" y="0"/>
                      <a:pt x="420" y="0"/>
                    </a:cubicBezTo>
                    <a:close/>
                    <a:moveTo>
                      <a:pt x="482" y="302"/>
                    </a:moveTo>
                    <a:lnTo>
                      <a:pt x="5" y="396"/>
                    </a:lnTo>
                    <a:lnTo>
                      <a:pt x="5" y="425"/>
                    </a:lnTo>
                    <a:cubicBezTo>
                      <a:pt x="1" y="448"/>
                      <a:pt x="44" y="457"/>
                      <a:pt x="100" y="457"/>
                    </a:cubicBezTo>
                    <a:cubicBezTo>
                      <a:pt x="236" y="457"/>
                      <a:pt x="473" y="401"/>
                      <a:pt x="482" y="302"/>
                    </a:cubicBezTo>
                    <a:close/>
                  </a:path>
                </a:pathLst>
              </a:custGeom>
              <a:solidFill>
                <a:srgbClr val="EDF7F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29"/>
              <p:cNvSpPr/>
              <p:nvPr/>
            </p:nvSpPr>
            <p:spPr>
              <a:xfrm>
                <a:off x="2727807" y="1382667"/>
                <a:ext cx="25122" cy="5942"/>
              </a:xfrm>
              <a:custGeom>
                <a:rect b="b" l="l" r="r" t="t"/>
                <a:pathLst>
                  <a:path extrusionOk="0" h="114" w="482">
                    <a:moveTo>
                      <a:pt x="481" y="0"/>
                    </a:moveTo>
                    <a:lnTo>
                      <a:pt x="5" y="94"/>
                    </a:lnTo>
                    <a:cubicBezTo>
                      <a:pt x="0" y="99"/>
                      <a:pt x="0" y="109"/>
                      <a:pt x="0" y="113"/>
                    </a:cubicBezTo>
                    <a:lnTo>
                      <a:pt x="477" y="19"/>
                    </a:lnTo>
                    <a:lnTo>
                      <a:pt x="477" y="14"/>
                    </a:lnTo>
                    <a:cubicBezTo>
                      <a:pt x="481" y="9"/>
                      <a:pt x="481" y="5"/>
                      <a:pt x="481" y="0"/>
                    </a:cubicBezTo>
                    <a:close/>
                  </a:path>
                </a:pathLst>
              </a:custGeom>
              <a:solidFill>
                <a:srgbClr val="CFBCC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4" name="Google Shape;1624;p29"/>
            <p:cNvGrpSpPr/>
            <p:nvPr/>
          </p:nvGrpSpPr>
          <p:grpSpPr>
            <a:xfrm>
              <a:off x="447200" y="1528635"/>
              <a:ext cx="1781334" cy="1655185"/>
              <a:chOff x="447200" y="1528635"/>
              <a:chExt cx="1781334" cy="1655185"/>
            </a:xfrm>
          </p:grpSpPr>
          <p:sp>
            <p:nvSpPr>
              <p:cNvPr id="1625" name="Google Shape;1625;p29"/>
              <p:cNvSpPr/>
              <p:nvPr/>
            </p:nvSpPr>
            <p:spPr>
              <a:xfrm>
                <a:off x="785413" y="2451072"/>
                <a:ext cx="27680" cy="21602"/>
              </a:xfrm>
              <a:custGeom>
                <a:rect b="b" l="l" r="r" t="t"/>
                <a:pathLst>
                  <a:path extrusionOk="0" h="501" w="642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42" y="501"/>
                      <a:pt x="642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29"/>
              <p:cNvSpPr/>
              <p:nvPr/>
            </p:nvSpPr>
            <p:spPr>
              <a:xfrm>
                <a:off x="1124030" y="2423419"/>
                <a:ext cx="33513" cy="25905"/>
              </a:xfrm>
              <a:custGeom>
                <a:rect b="b" l="l" r="r" t="t"/>
                <a:pathLst>
                  <a:path extrusionOk="0" h="497" w="643">
                    <a:moveTo>
                      <a:pt x="322" y="1"/>
                    </a:moveTo>
                    <a:cubicBezTo>
                      <a:pt x="5" y="1"/>
                      <a:pt x="1" y="497"/>
                      <a:pt x="322" y="497"/>
                    </a:cubicBezTo>
                    <a:cubicBezTo>
                      <a:pt x="642" y="497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29"/>
              <p:cNvSpPr/>
              <p:nvPr/>
            </p:nvSpPr>
            <p:spPr>
              <a:xfrm>
                <a:off x="943555" y="2061285"/>
                <a:ext cx="33461" cy="25905"/>
              </a:xfrm>
              <a:custGeom>
                <a:rect b="b" l="l" r="r" t="t"/>
                <a:pathLst>
                  <a:path extrusionOk="0" h="497" w="642">
                    <a:moveTo>
                      <a:pt x="322" y="1"/>
                    </a:moveTo>
                    <a:cubicBezTo>
                      <a:pt x="0" y="1"/>
                      <a:pt x="0" y="496"/>
                      <a:pt x="322" y="496"/>
                    </a:cubicBezTo>
                    <a:cubicBezTo>
                      <a:pt x="642" y="496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29"/>
              <p:cNvSpPr/>
              <p:nvPr/>
            </p:nvSpPr>
            <p:spPr>
              <a:xfrm>
                <a:off x="548447" y="2093938"/>
                <a:ext cx="31936" cy="24674"/>
              </a:xfrm>
              <a:custGeom>
                <a:rect b="b" l="l" r="r" t="t"/>
                <a:pathLst>
                  <a:path extrusionOk="0" h="496" w="642">
                    <a:moveTo>
                      <a:pt x="322" y="1"/>
                    </a:moveTo>
                    <a:cubicBezTo>
                      <a:pt x="0" y="1"/>
                      <a:pt x="0" y="495"/>
                      <a:pt x="322" y="495"/>
                    </a:cubicBezTo>
                    <a:cubicBezTo>
                      <a:pt x="637" y="495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29"/>
              <p:cNvSpPr/>
              <p:nvPr/>
            </p:nvSpPr>
            <p:spPr>
              <a:xfrm>
                <a:off x="2144860" y="3158020"/>
                <a:ext cx="33253" cy="25801"/>
              </a:xfrm>
              <a:custGeom>
                <a:rect b="b" l="l" r="r" t="t"/>
                <a:pathLst>
                  <a:path extrusionOk="0" h="495" w="638">
                    <a:moveTo>
                      <a:pt x="322" y="0"/>
                    </a:moveTo>
                    <a:cubicBezTo>
                      <a:pt x="1" y="0"/>
                      <a:pt x="1" y="495"/>
                      <a:pt x="322" y="495"/>
                    </a:cubicBezTo>
                    <a:cubicBezTo>
                      <a:pt x="638" y="495"/>
                      <a:pt x="638" y="0"/>
                      <a:pt x="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29"/>
              <p:cNvSpPr/>
              <p:nvPr/>
            </p:nvSpPr>
            <p:spPr>
              <a:xfrm>
                <a:off x="447200" y="2056900"/>
                <a:ext cx="6367" cy="3880"/>
              </a:xfrm>
              <a:custGeom>
                <a:rect b="b" l="l" r="r" t="t"/>
                <a:pathLst>
                  <a:path extrusionOk="0" h="78" w="128">
                    <a:moveTo>
                      <a:pt x="127" y="0"/>
                    </a:moveTo>
                    <a:lnTo>
                      <a:pt x="1" y="66"/>
                    </a:lnTo>
                    <a:cubicBezTo>
                      <a:pt x="17" y="74"/>
                      <a:pt x="33" y="78"/>
                      <a:pt x="47" y="78"/>
                    </a:cubicBezTo>
                    <a:cubicBezTo>
                      <a:pt x="83" y="78"/>
                      <a:pt x="110" y="51"/>
                      <a:pt x="127" y="0"/>
                    </a:cubicBezTo>
                    <a:close/>
                  </a:path>
                </a:pathLst>
              </a:custGeom>
              <a:solidFill>
                <a:srgbClr val="DB73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29"/>
              <p:cNvSpPr/>
              <p:nvPr/>
            </p:nvSpPr>
            <p:spPr>
              <a:xfrm>
                <a:off x="1562205" y="2645319"/>
                <a:ext cx="33513" cy="25905"/>
              </a:xfrm>
              <a:custGeom>
                <a:rect b="b" l="l" r="r" t="t"/>
                <a:pathLst>
                  <a:path extrusionOk="0" h="497" w="643">
                    <a:moveTo>
                      <a:pt x="322" y="1"/>
                    </a:moveTo>
                    <a:cubicBezTo>
                      <a:pt x="5" y="1"/>
                      <a:pt x="1" y="497"/>
                      <a:pt x="322" y="497"/>
                    </a:cubicBezTo>
                    <a:cubicBezTo>
                      <a:pt x="642" y="497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29"/>
              <p:cNvSpPr/>
              <p:nvPr/>
            </p:nvSpPr>
            <p:spPr>
              <a:xfrm>
                <a:off x="679355" y="3101069"/>
                <a:ext cx="33513" cy="25905"/>
              </a:xfrm>
              <a:custGeom>
                <a:rect b="b" l="l" r="r" t="t"/>
                <a:pathLst>
                  <a:path extrusionOk="0" h="497" w="643">
                    <a:moveTo>
                      <a:pt x="322" y="1"/>
                    </a:moveTo>
                    <a:cubicBezTo>
                      <a:pt x="5" y="1"/>
                      <a:pt x="1" y="497"/>
                      <a:pt x="322" y="497"/>
                    </a:cubicBezTo>
                    <a:cubicBezTo>
                      <a:pt x="642" y="497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29"/>
              <p:cNvSpPr/>
              <p:nvPr/>
            </p:nvSpPr>
            <p:spPr>
              <a:xfrm>
                <a:off x="651727" y="2573299"/>
                <a:ext cx="31939" cy="24925"/>
              </a:xfrm>
              <a:custGeom>
                <a:rect b="b" l="l" r="r" t="t"/>
                <a:pathLst>
                  <a:path extrusionOk="0" h="501" w="642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42" y="501"/>
                      <a:pt x="642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29"/>
              <p:cNvSpPr/>
              <p:nvPr/>
            </p:nvSpPr>
            <p:spPr>
              <a:xfrm>
                <a:off x="1212397" y="2511114"/>
                <a:ext cx="31989" cy="24726"/>
              </a:xfrm>
              <a:custGeom>
                <a:rect b="b" l="l" r="r" t="t"/>
                <a:pathLst>
                  <a:path extrusionOk="0" h="497" w="643">
                    <a:moveTo>
                      <a:pt x="322" y="1"/>
                    </a:moveTo>
                    <a:cubicBezTo>
                      <a:pt x="5" y="1"/>
                      <a:pt x="1" y="497"/>
                      <a:pt x="322" y="497"/>
                    </a:cubicBezTo>
                    <a:cubicBezTo>
                      <a:pt x="642" y="497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29"/>
              <p:cNvSpPr/>
              <p:nvPr/>
            </p:nvSpPr>
            <p:spPr>
              <a:xfrm>
                <a:off x="1074692" y="1950899"/>
                <a:ext cx="31940" cy="24726"/>
              </a:xfrm>
              <a:custGeom>
                <a:rect b="b" l="l" r="r" t="t"/>
                <a:pathLst>
                  <a:path extrusionOk="0" h="497" w="642">
                    <a:moveTo>
                      <a:pt x="322" y="1"/>
                    </a:moveTo>
                    <a:cubicBezTo>
                      <a:pt x="0" y="1"/>
                      <a:pt x="0" y="496"/>
                      <a:pt x="322" y="496"/>
                    </a:cubicBezTo>
                    <a:cubicBezTo>
                      <a:pt x="642" y="496"/>
                      <a:pt x="642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29"/>
              <p:cNvSpPr/>
              <p:nvPr/>
            </p:nvSpPr>
            <p:spPr>
              <a:xfrm>
                <a:off x="924053" y="3025661"/>
                <a:ext cx="192682" cy="141837"/>
              </a:xfrm>
              <a:custGeom>
                <a:rect b="b" l="l" r="r" t="t"/>
                <a:pathLst>
                  <a:path extrusionOk="0" h="2851" w="3873">
                    <a:moveTo>
                      <a:pt x="3136" y="0"/>
                    </a:moveTo>
                    <a:cubicBezTo>
                      <a:pt x="3109" y="0"/>
                      <a:pt x="3080" y="3"/>
                      <a:pt x="3052" y="9"/>
                    </a:cubicBezTo>
                    <a:lnTo>
                      <a:pt x="359" y="547"/>
                    </a:lnTo>
                    <a:cubicBezTo>
                      <a:pt x="142" y="589"/>
                      <a:pt x="1" y="801"/>
                      <a:pt x="44" y="1023"/>
                    </a:cubicBezTo>
                    <a:lnTo>
                      <a:pt x="346" y="2527"/>
                    </a:lnTo>
                    <a:cubicBezTo>
                      <a:pt x="383" y="2718"/>
                      <a:pt x="552" y="2851"/>
                      <a:pt x="742" y="2851"/>
                    </a:cubicBezTo>
                    <a:cubicBezTo>
                      <a:pt x="768" y="2851"/>
                      <a:pt x="795" y="2848"/>
                      <a:pt x="821" y="2843"/>
                    </a:cubicBezTo>
                    <a:lnTo>
                      <a:pt x="3515" y="2306"/>
                    </a:lnTo>
                    <a:cubicBezTo>
                      <a:pt x="3731" y="2258"/>
                      <a:pt x="3873" y="2046"/>
                      <a:pt x="3831" y="1829"/>
                    </a:cubicBezTo>
                    <a:lnTo>
                      <a:pt x="3528" y="325"/>
                    </a:lnTo>
                    <a:cubicBezTo>
                      <a:pt x="3492" y="135"/>
                      <a:pt x="3325" y="0"/>
                      <a:pt x="3136" y="0"/>
                    </a:cubicBezTo>
                    <a:close/>
                  </a:path>
                </a:pathLst>
              </a:custGeom>
              <a:solidFill>
                <a:srgbClr val="BFA9A9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29"/>
              <p:cNvSpPr/>
              <p:nvPr/>
            </p:nvSpPr>
            <p:spPr>
              <a:xfrm>
                <a:off x="946340" y="3101527"/>
                <a:ext cx="26367" cy="54775"/>
              </a:xfrm>
              <a:custGeom>
                <a:rect b="b" l="l" r="r" t="t"/>
                <a:pathLst>
                  <a:path extrusionOk="0" h="1101" w="530">
                    <a:moveTo>
                      <a:pt x="287" y="1"/>
                    </a:moveTo>
                    <a:cubicBezTo>
                      <a:pt x="284" y="1"/>
                      <a:pt x="282" y="1"/>
                      <a:pt x="279" y="3"/>
                    </a:cubicBezTo>
                    <a:lnTo>
                      <a:pt x="16" y="60"/>
                    </a:lnTo>
                    <a:cubicBezTo>
                      <a:pt x="5" y="60"/>
                      <a:pt x="1" y="69"/>
                      <a:pt x="5" y="78"/>
                    </a:cubicBezTo>
                    <a:lnTo>
                      <a:pt x="232" y="1087"/>
                    </a:lnTo>
                    <a:cubicBezTo>
                      <a:pt x="232" y="1096"/>
                      <a:pt x="242" y="1101"/>
                      <a:pt x="251" y="1101"/>
                    </a:cubicBezTo>
                    <a:lnTo>
                      <a:pt x="515" y="1044"/>
                    </a:lnTo>
                    <a:cubicBezTo>
                      <a:pt x="525" y="1040"/>
                      <a:pt x="529" y="1031"/>
                      <a:pt x="525" y="1022"/>
                    </a:cubicBezTo>
                    <a:lnTo>
                      <a:pt x="303" y="12"/>
                    </a:lnTo>
                    <a:cubicBezTo>
                      <a:pt x="300" y="6"/>
                      <a:pt x="294" y="1"/>
                      <a:pt x="287" y="1"/>
                    </a:cubicBezTo>
                    <a:close/>
                  </a:path>
                </a:pathLst>
              </a:custGeom>
              <a:solidFill>
                <a:srgbClr val="03233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29"/>
              <p:cNvSpPr/>
              <p:nvPr/>
            </p:nvSpPr>
            <p:spPr>
              <a:xfrm>
                <a:off x="949176" y="3105904"/>
                <a:ext cx="12040" cy="10547"/>
              </a:xfrm>
              <a:custGeom>
                <a:rect b="b" l="l" r="r" t="t"/>
                <a:pathLst>
                  <a:path extrusionOk="0" h="212" w="242">
                    <a:moveTo>
                      <a:pt x="120" y="1"/>
                    </a:moveTo>
                    <a:cubicBezTo>
                      <a:pt x="78" y="1"/>
                      <a:pt x="39" y="27"/>
                      <a:pt x="24" y="70"/>
                    </a:cubicBezTo>
                    <a:cubicBezTo>
                      <a:pt x="0" y="122"/>
                      <a:pt x="29" y="183"/>
                      <a:pt x="85" y="203"/>
                    </a:cubicBezTo>
                    <a:cubicBezTo>
                      <a:pt x="98" y="208"/>
                      <a:pt x="111" y="211"/>
                      <a:pt x="124" y="211"/>
                    </a:cubicBezTo>
                    <a:cubicBezTo>
                      <a:pt x="165" y="211"/>
                      <a:pt x="203" y="185"/>
                      <a:pt x="218" y="146"/>
                    </a:cubicBezTo>
                    <a:cubicBezTo>
                      <a:pt x="242" y="89"/>
                      <a:pt x="213" y="28"/>
                      <a:pt x="161" y="9"/>
                    </a:cubicBezTo>
                    <a:cubicBezTo>
                      <a:pt x="148" y="3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F9DC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29"/>
              <p:cNvSpPr/>
              <p:nvPr/>
            </p:nvSpPr>
            <p:spPr>
              <a:xfrm>
                <a:off x="953603" y="3120431"/>
                <a:ext cx="11841" cy="10547"/>
              </a:xfrm>
              <a:custGeom>
                <a:rect b="b" l="l" r="r" t="t"/>
                <a:pathLst>
                  <a:path extrusionOk="0" h="212" w="238">
                    <a:moveTo>
                      <a:pt x="116" y="1"/>
                    </a:moveTo>
                    <a:cubicBezTo>
                      <a:pt x="73" y="1"/>
                      <a:pt x="35" y="27"/>
                      <a:pt x="20" y="70"/>
                    </a:cubicBezTo>
                    <a:cubicBezTo>
                      <a:pt x="1" y="122"/>
                      <a:pt x="25" y="183"/>
                      <a:pt x="81" y="203"/>
                    </a:cubicBezTo>
                    <a:cubicBezTo>
                      <a:pt x="94" y="208"/>
                      <a:pt x="107" y="211"/>
                      <a:pt x="120" y="211"/>
                    </a:cubicBezTo>
                    <a:cubicBezTo>
                      <a:pt x="161" y="211"/>
                      <a:pt x="200" y="185"/>
                      <a:pt x="218" y="146"/>
                    </a:cubicBezTo>
                    <a:cubicBezTo>
                      <a:pt x="237" y="89"/>
                      <a:pt x="209" y="28"/>
                      <a:pt x="157" y="9"/>
                    </a:cubicBezTo>
                    <a:cubicBezTo>
                      <a:pt x="143" y="3"/>
                      <a:pt x="129" y="1"/>
                      <a:pt x="116" y="1"/>
                    </a:cubicBezTo>
                    <a:close/>
                  </a:path>
                </a:pathLst>
              </a:custGeom>
              <a:solidFill>
                <a:srgbClr val="F9DC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29"/>
              <p:cNvSpPr/>
              <p:nvPr/>
            </p:nvSpPr>
            <p:spPr>
              <a:xfrm>
                <a:off x="958578" y="3143862"/>
                <a:ext cx="11293" cy="7114"/>
              </a:xfrm>
              <a:custGeom>
                <a:rect b="b" l="l" r="r" t="t"/>
                <a:pathLst>
                  <a:path extrusionOk="0" h="143" w="227">
                    <a:moveTo>
                      <a:pt x="203" y="1"/>
                    </a:moveTo>
                    <a:lnTo>
                      <a:pt x="5" y="29"/>
                    </a:lnTo>
                    <a:cubicBezTo>
                      <a:pt x="0" y="29"/>
                      <a:pt x="0" y="34"/>
                      <a:pt x="0" y="38"/>
                    </a:cubicBezTo>
                    <a:lnTo>
                      <a:pt x="14" y="137"/>
                    </a:lnTo>
                    <a:cubicBezTo>
                      <a:pt x="14" y="137"/>
                      <a:pt x="20" y="142"/>
                      <a:pt x="24" y="142"/>
                    </a:cubicBezTo>
                    <a:lnTo>
                      <a:pt x="222" y="108"/>
                    </a:lnTo>
                    <a:cubicBezTo>
                      <a:pt x="227" y="108"/>
                      <a:pt x="227" y="104"/>
                      <a:pt x="227" y="99"/>
                    </a:cubicBezTo>
                    <a:lnTo>
                      <a:pt x="212" y="5"/>
                    </a:lnTo>
                    <a:cubicBezTo>
                      <a:pt x="212" y="1"/>
                      <a:pt x="208" y="1"/>
                      <a:pt x="203" y="1"/>
                    </a:cubicBezTo>
                    <a:close/>
                  </a:path>
                </a:pathLst>
              </a:custGeom>
              <a:solidFill>
                <a:srgbClr val="F9DC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29"/>
              <p:cNvSpPr/>
              <p:nvPr/>
            </p:nvSpPr>
            <p:spPr>
              <a:xfrm>
                <a:off x="1041161" y="3025362"/>
                <a:ext cx="35720" cy="7612"/>
              </a:xfrm>
              <a:custGeom>
                <a:rect b="b" l="l" r="r" t="t"/>
                <a:pathLst>
                  <a:path extrusionOk="0" h="153" w="718">
                    <a:moveTo>
                      <a:pt x="717" y="0"/>
                    </a:moveTo>
                    <a:lnTo>
                      <a:pt x="10" y="137"/>
                    </a:lnTo>
                    <a:cubicBezTo>
                      <a:pt x="10" y="137"/>
                      <a:pt x="5" y="142"/>
                      <a:pt x="1" y="152"/>
                    </a:cubicBezTo>
                    <a:lnTo>
                      <a:pt x="698" y="15"/>
                    </a:lnTo>
                    <a:cubicBezTo>
                      <a:pt x="703" y="15"/>
                      <a:pt x="708" y="11"/>
                      <a:pt x="713" y="11"/>
                    </a:cubicBezTo>
                    <a:cubicBezTo>
                      <a:pt x="713" y="6"/>
                      <a:pt x="717" y="6"/>
                      <a:pt x="717" y="0"/>
                    </a:cubicBezTo>
                    <a:close/>
                  </a:path>
                </a:pathLst>
              </a:custGeom>
              <a:solidFill>
                <a:srgbClr val="BFA9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29"/>
              <p:cNvSpPr/>
              <p:nvPr/>
            </p:nvSpPr>
            <p:spPr>
              <a:xfrm>
                <a:off x="1021909" y="3025860"/>
                <a:ext cx="54725" cy="51939"/>
              </a:xfrm>
              <a:custGeom>
                <a:rect b="b" l="l" r="r" t="t"/>
                <a:pathLst>
                  <a:path extrusionOk="0" h="1044" w="1100">
                    <a:moveTo>
                      <a:pt x="1100" y="1"/>
                    </a:moveTo>
                    <a:cubicBezTo>
                      <a:pt x="1095" y="1"/>
                      <a:pt x="1090" y="5"/>
                      <a:pt x="1085" y="5"/>
                    </a:cubicBezTo>
                    <a:lnTo>
                      <a:pt x="388" y="142"/>
                    </a:lnTo>
                    <a:cubicBezTo>
                      <a:pt x="336" y="227"/>
                      <a:pt x="118" y="590"/>
                      <a:pt x="34" y="863"/>
                    </a:cubicBezTo>
                    <a:cubicBezTo>
                      <a:pt x="1" y="972"/>
                      <a:pt x="48" y="1043"/>
                      <a:pt x="151" y="1043"/>
                    </a:cubicBezTo>
                    <a:cubicBezTo>
                      <a:pt x="345" y="1043"/>
                      <a:pt x="736" y="778"/>
                      <a:pt x="1100" y="1"/>
                    </a:cubicBezTo>
                    <a:close/>
                  </a:path>
                </a:pathLst>
              </a:custGeom>
              <a:solidFill>
                <a:srgbClr val="8F707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29"/>
              <p:cNvSpPr/>
              <p:nvPr/>
            </p:nvSpPr>
            <p:spPr>
              <a:xfrm>
                <a:off x="1393533" y="2254314"/>
                <a:ext cx="14129" cy="53481"/>
              </a:xfrm>
              <a:custGeom>
                <a:rect b="b" l="l" r="r" t="t"/>
                <a:pathLst>
                  <a:path extrusionOk="0" h="1075" w="284">
                    <a:moveTo>
                      <a:pt x="233" y="1"/>
                    </a:moveTo>
                    <a:cubicBezTo>
                      <a:pt x="201" y="1"/>
                      <a:pt x="156" y="37"/>
                      <a:pt x="105" y="183"/>
                    </a:cubicBezTo>
                    <a:cubicBezTo>
                      <a:pt x="0" y="481"/>
                      <a:pt x="166" y="1075"/>
                      <a:pt x="166" y="1075"/>
                    </a:cubicBezTo>
                    <a:cubicBezTo>
                      <a:pt x="166" y="1075"/>
                      <a:pt x="184" y="886"/>
                      <a:pt x="175" y="532"/>
                    </a:cubicBezTo>
                    <a:cubicBezTo>
                      <a:pt x="161" y="179"/>
                      <a:pt x="283" y="37"/>
                      <a:pt x="283" y="37"/>
                    </a:cubicBezTo>
                    <a:cubicBezTo>
                      <a:pt x="283" y="37"/>
                      <a:pt x="264" y="1"/>
                      <a:pt x="233" y="1"/>
                    </a:cubicBezTo>
                    <a:close/>
                  </a:path>
                </a:pathLst>
              </a:custGeom>
              <a:solidFill>
                <a:srgbClr val="FCB1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29"/>
              <p:cNvSpPr/>
              <p:nvPr/>
            </p:nvSpPr>
            <p:spPr>
              <a:xfrm>
                <a:off x="1363534" y="2263417"/>
                <a:ext cx="19253" cy="50695"/>
              </a:xfrm>
              <a:custGeom>
                <a:rect b="b" l="l" r="r" t="t"/>
                <a:pathLst>
                  <a:path extrusionOk="0" h="1019" w="387">
                    <a:moveTo>
                      <a:pt x="175" y="0"/>
                    </a:moveTo>
                    <a:lnTo>
                      <a:pt x="175" y="0"/>
                    </a:lnTo>
                    <a:cubicBezTo>
                      <a:pt x="174" y="0"/>
                      <a:pt x="0" y="109"/>
                      <a:pt x="5" y="307"/>
                    </a:cubicBezTo>
                    <a:cubicBezTo>
                      <a:pt x="14" y="505"/>
                      <a:pt x="386" y="1019"/>
                      <a:pt x="386" y="1019"/>
                    </a:cubicBezTo>
                    <a:cubicBezTo>
                      <a:pt x="386" y="1019"/>
                      <a:pt x="368" y="712"/>
                      <a:pt x="245" y="468"/>
                    </a:cubicBezTo>
                    <a:cubicBezTo>
                      <a:pt x="123" y="222"/>
                      <a:pt x="175" y="0"/>
                      <a:pt x="175" y="0"/>
                    </a:cubicBezTo>
                    <a:close/>
                  </a:path>
                </a:pathLst>
              </a:custGeom>
              <a:solidFill>
                <a:srgbClr val="FCB1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29"/>
              <p:cNvSpPr/>
              <p:nvPr/>
            </p:nvSpPr>
            <p:spPr>
              <a:xfrm>
                <a:off x="1334879" y="2255955"/>
                <a:ext cx="146663" cy="225218"/>
              </a:xfrm>
              <a:custGeom>
                <a:rect b="b" l="l" r="r" t="t"/>
                <a:pathLst>
                  <a:path extrusionOk="0" h="4527" w="2948">
                    <a:moveTo>
                      <a:pt x="1439" y="1"/>
                    </a:moveTo>
                    <a:cubicBezTo>
                      <a:pt x="1198" y="1"/>
                      <a:pt x="1349" y="1075"/>
                      <a:pt x="1349" y="1075"/>
                    </a:cubicBezTo>
                    <a:cubicBezTo>
                      <a:pt x="1349" y="1075"/>
                      <a:pt x="1212" y="207"/>
                      <a:pt x="803" y="183"/>
                    </a:cubicBezTo>
                    <a:cubicBezTo>
                      <a:pt x="799" y="183"/>
                      <a:pt x="795" y="183"/>
                      <a:pt x="792" y="183"/>
                    </a:cubicBezTo>
                    <a:cubicBezTo>
                      <a:pt x="402" y="183"/>
                      <a:pt x="962" y="1169"/>
                      <a:pt x="962" y="1169"/>
                    </a:cubicBezTo>
                    <a:cubicBezTo>
                      <a:pt x="962" y="1169"/>
                      <a:pt x="457" y="476"/>
                      <a:pt x="236" y="476"/>
                    </a:cubicBezTo>
                    <a:cubicBezTo>
                      <a:pt x="226" y="476"/>
                      <a:pt x="217" y="478"/>
                      <a:pt x="208" y="481"/>
                    </a:cubicBezTo>
                    <a:cubicBezTo>
                      <a:pt x="0" y="551"/>
                      <a:pt x="344" y="1169"/>
                      <a:pt x="642" y="1532"/>
                    </a:cubicBezTo>
                    <a:cubicBezTo>
                      <a:pt x="788" y="1715"/>
                      <a:pt x="1019" y="3045"/>
                      <a:pt x="1585" y="4527"/>
                    </a:cubicBezTo>
                    <a:cubicBezTo>
                      <a:pt x="1783" y="4287"/>
                      <a:pt x="2177" y="3909"/>
                      <a:pt x="2687" y="3909"/>
                    </a:cubicBezTo>
                    <a:cubicBezTo>
                      <a:pt x="2771" y="3909"/>
                      <a:pt x="2858" y="3919"/>
                      <a:pt x="2947" y="3942"/>
                    </a:cubicBezTo>
                    <a:cubicBezTo>
                      <a:pt x="2472" y="3112"/>
                      <a:pt x="2137" y="2366"/>
                      <a:pt x="2170" y="1942"/>
                    </a:cubicBezTo>
                    <a:cubicBezTo>
                      <a:pt x="2212" y="1376"/>
                      <a:pt x="2873" y="1023"/>
                      <a:pt x="2632" y="721"/>
                    </a:cubicBezTo>
                    <a:cubicBezTo>
                      <a:pt x="2622" y="709"/>
                      <a:pt x="2609" y="704"/>
                      <a:pt x="2592" y="704"/>
                    </a:cubicBezTo>
                    <a:cubicBezTo>
                      <a:pt x="2440" y="704"/>
                      <a:pt x="2026" y="1136"/>
                      <a:pt x="1893" y="1136"/>
                    </a:cubicBezTo>
                    <a:cubicBezTo>
                      <a:pt x="1885" y="1136"/>
                      <a:pt x="1878" y="1135"/>
                      <a:pt x="1872" y="1131"/>
                    </a:cubicBezTo>
                    <a:cubicBezTo>
                      <a:pt x="1759" y="1060"/>
                      <a:pt x="1736" y="70"/>
                      <a:pt x="1462" y="4"/>
                    </a:cubicBezTo>
                    <a:cubicBezTo>
                      <a:pt x="1454" y="2"/>
                      <a:pt x="1446" y="1"/>
                      <a:pt x="1439" y="1"/>
                    </a:cubicBezTo>
                    <a:close/>
                  </a:path>
                </a:pathLst>
              </a:custGeom>
              <a:solidFill>
                <a:srgbClr val="FDDDE2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29"/>
              <p:cNvSpPr/>
              <p:nvPr/>
            </p:nvSpPr>
            <p:spPr>
              <a:xfrm>
                <a:off x="1413681" y="2450371"/>
                <a:ext cx="215417" cy="224572"/>
              </a:xfrm>
              <a:custGeom>
                <a:rect b="b" l="l" r="r" t="t"/>
                <a:pathLst>
                  <a:path extrusionOk="0" h="4514" w="4330">
                    <a:moveTo>
                      <a:pt x="1103" y="1"/>
                    </a:moveTo>
                    <a:cubicBezTo>
                      <a:pt x="593" y="1"/>
                      <a:pt x="199" y="379"/>
                      <a:pt x="1" y="619"/>
                    </a:cubicBezTo>
                    <a:cubicBezTo>
                      <a:pt x="562" y="2085"/>
                      <a:pt x="1454" y="3703"/>
                      <a:pt x="2934" y="4513"/>
                    </a:cubicBezTo>
                    <a:lnTo>
                      <a:pt x="4330" y="4311"/>
                    </a:lnTo>
                    <a:cubicBezTo>
                      <a:pt x="4330" y="4311"/>
                      <a:pt x="2462" y="1944"/>
                      <a:pt x="1363" y="34"/>
                    </a:cubicBezTo>
                    <a:cubicBezTo>
                      <a:pt x="1274" y="11"/>
                      <a:pt x="1187" y="1"/>
                      <a:pt x="1103" y="1"/>
                    </a:cubicBezTo>
                    <a:close/>
                  </a:path>
                </a:pathLst>
              </a:custGeom>
              <a:solidFill>
                <a:srgbClr val="F9D180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29"/>
              <p:cNvSpPr/>
              <p:nvPr/>
            </p:nvSpPr>
            <p:spPr>
              <a:xfrm>
                <a:off x="1420190" y="2473486"/>
                <a:ext cx="167060" cy="202433"/>
              </a:xfrm>
              <a:custGeom>
                <a:rect b="b" l="l" r="r" t="t"/>
                <a:pathLst>
                  <a:path extrusionOk="0" h="4069" w="3358">
                    <a:moveTo>
                      <a:pt x="165" y="0"/>
                    </a:moveTo>
                    <a:cubicBezTo>
                      <a:pt x="99" y="61"/>
                      <a:pt x="47" y="122"/>
                      <a:pt x="1" y="174"/>
                    </a:cubicBezTo>
                    <a:cubicBezTo>
                      <a:pt x="561" y="1641"/>
                      <a:pt x="1457" y="3259"/>
                      <a:pt x="2933" y="4069"/>
                    </a:cubicBezTo>
                    <a:lnTo>
                      <a:pt x="3357" y="4008"/>
                    </a:lnTo>
                    <a:cubicBezTo>
                      <a:pt x="1840" y="3093"/>
                      <a:pt x="514" y="679"/>
                      <a:pt x="165" y="0"/>
                    </a:cubicBezTo>
                    <a:close/>
                  </a:path>
                </a:pathLst>
              </a:custGeom>
              <a:solidFill>
                <a:srgbClr val="E5A6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29"/>
              <p:cNvSpPr/>
              <p:nvPr/>
            </p:nvSpPr>
            <p:spPr>
              <a:xfrm>
                <a:off x="1062006" y="1528635"/>
                <a:ext cx="269645" cy="1028581"/>
              </a:xfrm>
              <a:custGeom>
                <a:rect b="b" l="l" r="r" t="t"/>
                <a:pathLst>
                  <a:path extrusionOk="0" h="20675" w="5420">
                    <a:moveTo>
                      <a:pt x="4393" y="0"/>
                    </a:moveTo>
                    <a:cubicBezTo>
                      <a:pt x="4368" y="0"/>
                      <a:pt x="4342" y="5"/>
                      <a:pt x="4316" y="15"/>
                    </a:cubicBezTo>
                    <a:cubicBezTo>
                      <a:pt x="3576" y="298"/>
                      <a:pt x="4085" y="2325"/>
                      <a:pt x="3359" y="3552"/>
                    </a:cubicBezTo>
                    <a:cubicBezTo>
                      <a:pt x="2736" y="4599"/>
                      <a:pt x="1" y="9120"/>
                      <a:pt x="350" y="13166"/>
                    </a:cubicBezTo>
                    <a:cubicBezTo>
                      <a:pt x="703" y="17218"/>
                      <a:pt x="2717" y="20675"/>
                      <a:pt x="2717" y="20675"/>
                    </a:cubicBezTo>
                    <a:lnTo>
                      <a:pt x="4745" y="19868"/>
                    </a:lnTo>
                    <a:cubicBezTo>
                      <a:pt x="4745" y="19868"/>
                      <a:pt x="1265" y="14191"/>
                      <a:pt x="2921" y="9894"/>
                    </a:cubicBezTo>
                    <a:cubicBezTo>
                      <a:pt x="4575" y="5598"/>
                      <a:pt x="5420" y="4051"/>
                      <a:pt x="5387" y="3768"/>
                    </a:cubicBezTo>
                    <a:cubicBezTo>
                      <a:pt x="5355" y="3495"/>
                      <a:pt x="5073" y="0"/>
                      <a:pt x="4393" y="0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29"/>
              <p:cNvSpPr/>
              <p:nvPr/>
            </p:nvSpPr>
            <p:spPr>
              <a:xfrm>
                <a:off x="674910" y="1726484"/>
                <a:ext cx="442327" cy="1001716"/>
              </a:xfrm>
              <a:custGeom>
                <a:rect b="b" l="l" r="r" t="t"/>
                <a:pathLst>
                  <a:path extrusionOk="0" h="20135" w="8891">
                    <a:moveTo>
                      <a:pt x="2117" y="0"/>
                    </a:moveTo>
                    <a:cubicBezTo>
                      <a:pt x="2103" y="0"/>
                      <a:pt x="2089" y="2"/>
                      <a:pt x="2076" y="4"/>
                    </a:cubicBezTo>
                    <a:cubicBezTo>
                      <a:pt x="1478" y="107"/>
                      <a:pt x="3274" y="2993"/>
                      <a:pt x="3028" y="3559"/>
                    </a:cubicBezTo>
                    <a:cubicBezTo>
                      <a:pt x="2784" y="4120"/>
                      <a:pt x="1" y="11152"/>
                      <a:pt x="1953" y="14854"/>
                    </a:cubicBezTo>
                    <a:cubicBezTo>
                      <a:pt x="3911" y="18555"/>
                      <a:pt x="7866" y="20135"/>
                      <a:pt x="7866" y="20135"/>
                    </a:cubicBezTo>
                    <a:lnTo>
                      <a:pt x="8891" y="17919"/>
                    </a:lnTo>
                    <a:cubicBezTo>
                      <a:pt x="6769" y="16891"/>
                      <a:pt x="4155" y="15000"/>
                      <a:pt x="3486" y="11618"/>
                    </a:cubicBezTo>
                    <a:cubicBezTo>
                      <a:pt x="2816" y="8242"/>
                      <a:pt x="5032" y="3489"/>
                      <a:pt x="4896" y="2923"/>
                    </a:cubicBezTo>
                    <a:cubicBezTo>
                      <a:pt x="4757" y="2373"/>
                      <a:pt x="2763" y="0"/>
                      <a:pt x="2117" y="0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29"/>
              <p:cNvSpPr/>
              <p:nvPr/>
            </p:nvSpPr>
            <p:spPr>
              <a:xfrm>
                <a:off x="1064381" y="1533511"/>
                <a:ext cx="235729" cy="1024911"/>
              </a:xfrm>
              <a:custGeom>
                <a:rect b="b" l="l" r="r" t="t"/>
                <a:pathLst>
                  <a:path extrusionOk="0" h="20675" w="4755">
                    <a:moveTo>
                      <a:pt x="4401" y="0"/>
                    </a:moveTo>
                    <a:cubicBezTo>
                      <a:pt x="4373" y="0"/>
                      <a:pt x="4344" y="5"/>
                      <a:pt x="4316" y="15"/>
                    </a:cubicBezTo>
                    <a:cubicBezTo>
                      <a:pt x="3576" y="298"/>
                      <a:pt x="4085" y="2325"/>
                      <a:pt x="3359" y="3552"/>
                    </a:cubicBezTo>
                    <a:cubicBezTo>
                      <a:pt x="2736" y="4599"/>
                      <a:pt x="1" y="9120"/>
                      <a:pt x="350" y="13166"/>
                    </a:cubicBezTo>
                    <a:cubicBezTo>
                      <a:pt x="703" y="17218"/>
                      <a:pt x="2717" y="20675"/>
                      <a:pt x="2717" y="20675"/>
                    </a:cubicBezTo>
                    <a:lnTo>
                      <a:pt x="2845" y="20623"/>
                    </a:lnTo>
                    <a:lnTo>
                      <a:pt x="3589" y="20231"/>
                    </a:lnTo>
                    <a:cubicBezTo>
                      <a:pt x="3123" y="20024"/>
                      <a:pt x="1642" y="17105"/>
                      <a:pt x="1382" y="13427"/>
                    </a:cubicBezTo>
                    <a:cubicBezTo>
                      <a:pt x="1180" y="10541"/>
                      <a:pt x="3905" y="5074"/>
                      <a:pt x="4330" y="4518"/>
                    </a:cubicBezTo>
                    <a:cubicBezTo>
                      <a:pt x="4754" y="3957"/>
                      <a:pt x="4353" y="3245"/>
                      <a:pt x="4151" y="2198"/>
                    </a:cubicBezTo>
                    <a:cubicBezTo>
                      <a:pt x="4009" y="1452"/>
                      <a:pt x="4250" y="496"/>
                      <a:pt x="4401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29"/>
              <p:cNvSpPr/>
              <p:nvPr/>
            </p:nvSpPr>
            <p:spPr>
              <a:xfrm>
                <a:off x="679945" y="1739073"/>
                <a:ext cx="437393" cy="983654"/>
              </a:xfrm>
              <a:custGeom>
                <a:rect b="b" l="l" r="r" t="t"/>
                <a:pathLst>
                  <a:path extrusionOk="0" h="19995" w="8891">
                    <a:moveTo>
                      <a:pt x="1963" y="1"/>
                    </a:moveTo>
                    <a:cubicBezTo>
                      <a:pt x="1963" y="1"/>
                      <a:pt x="1959" y="23"/>
                      <a:pt x="1953" y="71"/>
                    </a:cubicBezTo>
                    <a:cubicBezTo>
                      <a:pt x="1963" y="765"/>
                      <a:pt x="3241" y="2938"/>
                      <a:pt x="3028" y="3419"/>
                    </a:cubicBezTo>
                    <a:cubicBezTo>
                      <a:pt x="2784" y="3980"/>
                      <a:pt x="1" y="11012"/>
                      <a:pt x="1953" y="14714"/>
                    </a:cubicBezTo>
                    <a:cubicBezTo>
                      <a:pt x="3911" y="18415"/>
                      <a:pt x="7866" y="19995"/>
                      <a:pt x="7866" y="19995"/>
                    </a:cubicBezTo>
                    <a:lnTo>
                      <a:pt x="8891" y="17779"/>
                    </a:lnTo>
                    <a:lnTo>
                      <a:pt x="8891" y="17779"/>
                    </a:lnTo>
                    <a:cubicBezTo>
                      <a:pt x="8887" y="17786"/>
                      <a:pt x="8572" y="18462"/>
                      <a:pt x="7705" y="18462"/>
                    </a:cubicBezTo>
                    <a:cubicBezTo>
                      <a:pt x="7197" y="18462"/>
                      <a:pt x="6500" y="18230"/>
                      <a:pt x="5566" y="17496"/>
                    </a:cubicBezTo>
                    <a:cubicBezTo>
                      <a:pt x="2666" y="15218"/>
                      <a:pt x="1750" y="12516"/>
                      <a:pt x="2128" y="9007"/>
                    </a:cubicBezTo>
                    <a:cubicBezTo>
                      <a:pt x="2373" y="6701"/>
                      <a:pt x="3962" y="3386"/>
                      <a:pt x="3746" y="3212"/>
                    </a:cubicBezTo>
                    <a:cubicBezTo>
                      <a:pt x="3317" y="2863"/>
                      <a:pt x="1963" y="1"/>
                      <a:pt x="1963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29"/>
              <p:cNvSpPr/>
              <p:nvPr/>
            </p:nvSpPr>
            <p:spPr>
              <a:xfrm>
                <a:off x="1056385" y="2517034"/>
                <a:ext cx="712320" cy="391682"/>
              </a:xfrm>
              <a:custGeom>
                <a:rect b="b" l="l" r="r" t="t"/>
                <a:pathLst>
                  <a:path extrusionOk="0" h="7873" w="14318">
                    <a:moveTo>
                      <a:pt x="4865" y="0"/>
                    </a:moveTo>
                    <a:cubicBezTo>
                      <a:pt x="4807" y="0"/>
                      <a:pt x="4740" y="5"/>
                      <a:pt x="4664" y="14"/>
                    </a:cubicBezTo>
                    <a:cubicBezTo>
                      <a:pt x="3807" y="128"/>
                      <a:pt x="0" y="2004"/>
                      <a:pt x="198" y="4244"/>
                    </a:cubicBezTo>
                    <a:cubicBezTo>
                      <a:pt x="397" y="6431"/>
                      <a:pt x="7750" y="7873"/>
                      <a:pt x="10541" y="7873"/>
                    </a:cubicBezTo>
                    <a:cubicBezTo>
                      <a:pt x="10608" y="7873"/>
                      <a:pt x="10673" y="7872"/>
                      <a:pt x="10734" y="7870"/>
                    </a:cubicBezTo>
                    <a:cubicBezTo>
                      <a:pt x="13355" y="7795"/>
                      <a:pt x="14317" y="7229"/>
                      <a:pt x="14317" y="7229"/>
                    </a:cubicBezTo>
                    <a:lnTo>
                      <a:pt x="10130" y="2603"/>
                    </a:lnTo>
                    <a:cubicBezTo>
                      <a:pt x="9239" y="2419"/>
                      <a:pt x="5886" y="1749"/>
                      <a:pt x="5523" y="1090"/>
                    </a:cubicBezTo>
                    <a:cubicBezTo>
                      <a:pt x="5188" y="492"/>
                      <a:pt x="5464" y="0"/>
                      <a:pt x="4865" y="0"/>
                    </a:cubicBezTo>
                    <a:close/>
                  </a:path>
                </a:pathLst>
              </a:custGeom>
              <a:solidFill>
                <a:srgbClr val="F4BF4A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29"/>
              <p:cNvSpPr/>
              <p:nvPr/>
            </p:nvSpPr>
            <p:spPr>
              <a:xfrm>
                <a:off x="1068989" y="2656761"/>
                <a:ext cx="697939" cy="248371"/>
              </a:xfrm>
              <a:custGeom>
                <a:rect b="b" l="l" r="r" t="t"/>
                <a:pathLst>
                  <a:path extrusionOk="0" h="5040" w="14162">
                    <a:moveTo>
                      <a:pt x="420" y="1"/>
                    </a:moveTo>
                    <a:cubicBezTo>
                      <a:pt x="151" y="444"/>
                      <a:pt x="1" y="921"/>
                      <a:pt x="42" y="1411"/>
                    </a:cubicBezTo>
                    <a:cubicBezTo>
                      <a:pt x="241" y="3598"/>
                      <a:pt x="7598" y="5040"/>
                      <a:pt x="10385" y="5040"/>
                    </a:cubicBezTo>
                    <a:cubicBezTo>
                      <a:pt x="10452" y="5040"/>
                      <a:pt x="10517" y="5039"/>
                      <a:pt x="10578" y="5037"/>
                    </a:cubicBezTo>
                    <a:cubicBezTo>
                      <a:pt x="13205" y="4962"/>
                      <a:pt x="14161" y="4396"/>
                      <a:pt x="14161" y="4396"/>
                    </a:cubicBezTo>
                    <a:lnTo>
                      <a:pt x="11360" y="1302"/>
                    </a:lnTo>
                    <a:cubicBezTo>
                      <a:pt x="10946" y="1613"/>
                      <a:pt x="10720" y="1991"/>
                      <a:pt x="10587" y="2326"/>
                    </a:cubicBezTo>
                    <a:cubicBezTo>
                      <a:pt x="10437" y="2699"/>
                      <a:pt x="9786" y="2962"/>
                      <a:pt x="9560" y="3052"/>
                    </a:cubicBezTo>
                    <a:cubicBezTo>
                      <a:pt x="9503" y="3071"/>
                      <a:pt x="9442" y="3090"/>
                      <a:pt x="9380" y="3099"/>
                    </a:cubicBezTo>
                    <a:cubicBezTo>
                      <a:pt x="9139" y="3143"/>
                      <a:pt x="8477" y="3217"/>
                      <a:pt x="7607" y="3217"/>
                    </a:cubicBezTo>
                    <a:cubicBezTo>
                      <a:pt x="6686" y="3217"/>
                      <a:pt x="5533" y="3134"/>
                      <a:pt x="4405" y="2840"/>
                    </a:cubicBezTo>
                    <a:cubicBezTo>
                      <a:pt x="2462" y="2335"/>
                      <a:pt x="887" y="567"/>
                      <a:pt x="420" y="1"/>
                    </a:cubicBezTo>
                    <a:close/>
                  </a:path>
                </a:pathLst>
              </a:custGeom>
              <a:solidFill>
                <a:srgbClr val="E08F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29"/>
              <p:cNvSpPr/>
              <p:nvPr/>
            </p:nvSpPr>
            <p:spPr>
              <a:xfrm>
                <a:off x="1511985" y="2399081"/>
                <a:ext cx="716549" cy="437501"/>
              </a:xfrm>
              <a:custGeom>
                <a:rect b="b" l="l" r="r" t="t"/>
                <a:pathLst>
                  <a:path extrusionOk="0" h="8794" w="14403">
                    <a:moveTo>
                      <a:pt x="9586" y="1"/>
                    </a:moveTo>
                    <a:cubicBezTo>
                      <a:pt x="9546" y="1"/>
                      <a:pt x="9503" y="3"/>
                      <a:pt x="9460" y="9"/>
                    </a:cubicBezTo>
                    <a:cubicBezTo>
                      <a:pt x="8230" y="159"/>
                      <a:pt x="8833" y="2442"/>
                      <a:pt x="8833" y="2442"/>
                    </a:cubicBezTo>
                    <a:cubicBezTo>
                      <a:pt x="8833" y="2442"/>
                      <a:pt x="8057" y="918"/>
                      <a:pt x="5500" y="918"/>
                    </a:cubicBezTo>
                    <a:cubicBezTo>
                      <a:pt x="5317" y="918"/>
                      <a:pt x="5125" y="926"/>
                      <a:pt x="4924" y="942"/>
                    </a:cubicBezTo>
                    <a:cubicBezTo>
                      <a:pt x="1901" y="1187"/>
                      <a:pt x="1" y="4758"/>
                      <a:pt x="1311" y="6223"/>
                    </a:cubicBezTo>
                    <a:cubicBezTo>
                      <a:pt x="2623" y="7685"/>
                      <a:pt x="3783" y="8794"/>
                      <a:pt x="3783" y="8794"/>
                    </a:cubicBezTo>
                    <a:lnTo>
                      <a:pt x="10243" y="6634"/>
                    </a:lnTo>
                    <a:cubicBezTo>
                      <a:pt x="10243" y="6634"/>
                      <a:pt x="12729" y="5729"/>
                      <a:pt x="13569" y="3659"/>
                    </a:cubicBezTo>
                    <a:cubicBezTo>
                      <a:pt x="14403" y="1589"/>
                      <a:pt x="13167" y="372"/>
                      <a:pt x="12352" y="183"/>
                    </a:cubicBezTo>
                    <a:cubicBezTo>
                      <a:pt x="12313" y="174"/>
                      <a:pt x="12275" y="169"/>
                      <a:pt x="12238" y="169"/>
                    </a:cubicBezTo>
                    <a:cubicBezTo>
                      <a:pt x="11478" y="169"/>
                      <a:pt x="10946" y="1946"/>
                      <a:pt x="10946" y="1946"/>
                    </a:cubicBezTo>
                    <a:cubicBezTo>
                      <a:pt x="10946" y="1946"/>
                      <a:pt x="10713" y="1"/>
                      <a:pt x="9586" y="1"/>
                    </a:cubicBezTo>
                    <a:close/>
                  </a:path>
                </a:pathLst>
              </a:custGeom>
              <a:solidFill>
                <a:srgbClr val="DB739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29"/>
              <p:cNvSpPr/>
              <p:nvPr/>
            </p:nvSpPr>
            <p:spPr>
              <a:xfrm>
                <a:off x="1650237" y="2512408"/>
                <a:ext cx="176911" cy="122435"/>
              </a:xfrm>
              <a:custGeom>
                <a:rect b="b" l="l" r="r" t="t"/>
                <a:pathLst>
                  <a:path extrusionOk="0" h="2461" w="3556">
                    <a:moveTo>
                      <a:pt x="2711" y="0"/>
                    </a:moveTo>
                    <a:cubicBezTo>
                      <a:pt x="2448" y="0"/>
                      <a:pt x="2185" y="42"/>
                      <a:pt x="1966" y="164"/>
                    </a:cubicBezTo>
                    <a:cubicBezTo>
                      <a:pt x="1768" y="277"/>
                      <a:pt x="1683" y="408"/>
                      <a:pt x="1692" y="560"/>
                    </a:cubicBezTo>
                    <a:cubicBezTo>
                      <a:pt x="1584" y="543"/>
                      <a:pt x="1475" y="534"/>
                      <a:pt x="1368" y="534"/>
                    </a:cubicBezTo>
                    <a:cubicBezTo>
                      <a:pt x="987" y="534"/>
                      <a:pt x="633" y="658"/>
                      <a:pt x="419" y="1041"/>
                    </a:cubicBezTo>
                    <a:cubicBezTo>
                      <a:pt x="0" y="1776"/>
                      <a:pt x="642" y="2461"/>
                      <a:pt x="1379" y="2461"/>
                    </a:cubicBezTo>
                    <a:cubicBezTo>
                      <a:pt x="1389" y="2461"/>
                      <a:pt x="1399" y="2461"/>
                      <a:pt x="1409" y="2460"/>
                    </a:cubicBezTo>
                    <a:cubicBezTo>
                      <a:pt x="1567" y="2460"/>
                      <a:pt x="1911" y="2219"/>
                      <a:pt x="1619" y="2219"/>
                    </a:cubicBezTo>
                    <a:cubicBezTo>
                      <a:pt x="1614" y="2219"/>
                      <a:pt x="1609" y="2219"/>
                      <a:pt x="1603" y="2219"/>
                    </a:cubicBezTo>
                    <a:cubicBezTo>
                      <a:pt x="1597" y="2219"/>
                      <a:pt x="1590" y="2219"/>
                      <a:pt x="1584" y="2219"/>
                    </a:cubicBezTo>
                    <a:cubicBezTo>
                      <a:pt x="1108" y="2219"/>
                      <a:pt x="754" y="1836"/>
                      <a:pt x="782" y="1366"/>
                    </a:cubicBezTo>
                    <a:cubicBezTo>
                      <a:pt x="806" y="945"/>
                      <a:pt x="1053" y="817"/>
                      <a:pt x="1357" y="817"/>
                    </a:cubicBezTo>
                    <a:cubicBezTo>
                      <a:pt x="1536" y="817"/>
                      <a:pt x="1735" y="862"/>
                      <a:pt x="1919" y="918"/>
                    </a:cubicBezTo>
                    <a:cubicBezTo>
                      <a:pt x="1928" y="921"/>
                      <a:pt x="1943" y="923"/>
                      <a:pt x="1962" y="923"/>
                    </a:cubicBezTo>
                    <a:cubicBezTo>
                      <a:pt x="2101" y="923"/>
                      <a:pt x="2454" y="837"/>
                      <a:pt x="2334" y="725"/>
                    </a:cubicBezTo>
                    <a:cubicBezTo>
                      <a:pt x="2121" y="578"/>
                      <a:pt x="2202" y="419"/>
                      <a:pt x="2578" y="249"/>
                    </a:cubicBezTo>
                    <a:cubicBezTo>
                      <a:pt x="2726" y="249"/>
                      <a:pt x="2867" y="267"/>
                      <a:pt x="3009" y="301"/>
                    </a:cubicBezTo>
                    <a:cubicBezTo>
                      <a:pt x="3015" y="302"/>
                      <a:pt x="3023" y="303"/>
                      <a:pt x="3031" y="303"/>
                    </a:cubicBezTo>
                    <a:cubicBezTo>
                      <a:pt x="3185" y="303"/>
                      <a:pt x="3556" y="109"/>
                      <a:pt x="3310" y="60"/>
                    </a:cubicBezTo>
                    <a:cubicBezTo>
                      <a:pt x="3125" y="26"/>
                      <a:pt x="2918" y="0"/>
                      <a:pt x="2711" y="0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29"/>
              <p:cNvSpPr/>
              <p:nvPr/>
            </p:nvSpPr>
            <p:spPr>
              <a:xfrm>
                <a:off x="1808550" y="2490375"/>
                <a:ext cx="388592" cy="239454"/>
              </a:xfrm>
              <a:custGeom>
                <a:rect b="b" l="l" r="r" t="t"/>
                <a:pathLst>
                  <a:path extrusionOk="0" h="4862" w="7891">
                    <a:moveTo>
                      <a:pt x="7810" y="1"/>
                    </a:moveTo>
                    <a:cubicBezTo>
                      <a:pt x="7810" y="504"/>
                      <a:pt x="7706" y="1024"/>
                      <a:pt x="7569" y="1472"/>
                    </a:cubicBezTo>
                    <a:cubicBezTo>
                      <a:pt x="7489" y="1716"/>
                      <a:pt x="7395" y="1934"/>
                      <a:pt x="7277" y="2132"/>
                    </a:cubicBezTo>
                    <a:cubicBezTo>
                      <a:pt x="6509" y="3118"/>
                      <a:pt x="5268" y="3566"/>
                      <a:pt x="4641" y="3764"/>
                    </a:cubicBezTo>
                    <a:cubicBezTo>
                      <a:pt x="4603" y="3782"/>
                      <a:pt x="4561" y="3801"/>
                      <a:pt x="4523" y="3815"/>
                    </a:cubicBezTo>
                    <a:cubicBezTo>
                      <a:pt x="4160" y="3985"/>
                      <a:pt x="3792" y="4136"/>
                      <a:pt x="3466" y="4226"/>
                    </a:cubicBezTo>
                    <a:cubicBezTo>
                      <a:pt x="2711" y="4441"/>
                      <a:pt x="1904" y="4481"/>
                      <a:pt x="1112" y="4481"/>
                    </a:cubicBezTo>
                    <a:cubicBezTo>
                      <a:pt x="919" y="4481"/>
                      <a:pt x="728" y="4478"/>
                      <a:pt x="538" y="4476"/>
                    </a:cubicBezTo>
                    <a:cubicBezTo>
                      <a:pt x="443" y="4476"/>
                      <a:pt x="1" y="4655"/>
                      <a:pt x="227" y="4659"/>
                    </a:cubicBezTo>
                    <a:cubicBezTo>
                      <a:pt x="373" y="4661"/>
                      <a:pt x="519" y="4663"/>
                      <a:pt x="666" y="4663"/>
                    </a:cubicBezTo>
                    <a:cubicBezTo>
                      <a:pt x="1519" y="4663"/>
                      <a:pt x="2379" y="4617"/>
                      <a:pt x="3212" y="4428"/>
                    </a:cubicBezTo>
                    <a:cubicBezTo>
                      <a:pt x="3655" y="4324"/>
                      <a:pt x="4075" y="4160"/>
                      <a:pt x="4480" y="3971"/>
                    </a:cubicBezTo>
                    <a:lnTo>
                      <a:pt x="4480" y="3971"/>
                    </a:lnTo>
                    <a:lnTo>
                      <a:pt x="4230" y="4862"/>
                    </a:lnTo>
                    <a:lnTo>
                      <a:pt x="4269" y="4853"/>
                    </a:lnTo>
                    <a:cubicBezTo>
                      <a:pt x="4269" y="4853"/>
                      <a:pt x="6753" y="3943"/>
                      <a:pt x="7593" y="1873"/>
                    </a:cubicBezTo>
                    <a:cubicBezTo>
                      <a:pt x="7711" y="1575"/>
                      <a:pt x="7786" y="1297"/>
                      <a:pt x="7828" y="1033"/>
                    </a:cubicBezTo>
                    <a:cubicBezTo>
                      <a:pt x="7891" y="651"/>
                      <a:pt x="7876" y="306"/>
                      <a:pt x="7810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29"/>
              <p:cNvSpPr/>
              <p:nvPr/>
            </p:nvSpPr>
            <p:spPr>
              <a:xfrm>
                <a:off x="1932899" y="2403518"/>
                <a:ext cx="65073" cy="132086"/>
              </a:xfrm>
              <a:custGeom>
                <a:rect b="b" l="l" r="r" t="t"/>
                <a:pathLst>
                  <a:path extrusionOk="0" h="2655" w="1308">
                    <a:moveTo>
                      <a:pt x="1006" y="0"/>
                    </a:moveTo>
                    <a:lnTo>
                      <a:pt x="1006" y="0"/>
                    </a:lnTo>
                    <a:cubicBezTo>
                      <a:pt x="1" y="217"/>
                      <a:pt x="360" y="1975"/>
                      <a:pt x="445" y="2349"/>
                    </a:cubicBezTo>
                    <a:cubicBezTo>
                      <a:pt x="785" y="2649"/>
                      <a:pt x="1271" y="2654"/>
                      <a:pt x="1305" y="2654"/>
                    </a:cubicBezTo>
                    <a:cubicBezTo>
                      <a:pt x="1306" y="2654"/>
                      <a:pt x="1307" y="2654"/>
                      <a:pt x="1307" y="2654"/>
                    </a:cubicBezTo>
                    <a:cubicBezTo>
                      <a:pt x="236" y="2382"/>
                      <a:pt x="897" y="188"/>
                      <a:pt x="1006" y="0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29"/>
              <p:cNvSpPr/>
              <p:nvPr/>
            </p:nvSpPr>
            <p:spPr>
              <a:xfrm>
                <a:off x="1524199" y="2507987"/>
                <a:ext cx="177324" cy="301456"/>
              </a:xfrm>
              <a:custGeom>
                <a:rect b="b" l="l" r="r" t="t"/>
                <a:pathLst>
                  <a:path extrusionOk="0" h="6302" w="3707">
                    <a:moveTo>
                      <a:pt x="2301" y="1"/>
                    </a:moveTo>
                    <a:cubicBezTo>
                      <a:pt x="2268" y="16"/>
                      <a:pt x="2231" y="34"/>
                      <a:pt x="2198" y="48"/>
                    </a:cubicBezTo>
                    <a:cubicBezTo>
                      <a:pt x="863" y="1289"/>
                      <a:pt x="330" y="3179"/>
                      <a:pt x="1193" y="4147"/>
                    </a:cubicBezTo>
                    <a:cubicBezTo>
                      <a:pt x="2024" y="5070"/>
                      <a:pt x="2792" y="5853"/>
                      <a:pt x="3245" y="6302"/>
                    </a:cubicBezTo>
                    <a:lnTo>
                      <a:pt x="3707" y="5707"/>
                    </a:lnTo>
                    <a:cubicBezTo>
                      <a:pt x="3707" y="5707"/>
                      <a:pt x="3136" y="5207"/>
                      <a:pt x="2183" y="4537"/>
                    </a:cubicBezTo>
                    <a:cubicBezTo>
                      <a:pt x="0" y="2996"/>
                      <a:pt x="2301" y="1"/>
                      <a:pt x="2301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29"/>
              <p:cNvSpPr/>
              <p:nvPr/>
            </p:nvSpPr>
            <p:spPr>
              <a:xfrm>
                <a:off x="1646640" y="2450176"/>
                <a:ext cx="304122" cy="75819"/>
              </a:xfrm>
              <a:custGeom>
                <a:rect b="b" l="l" r="r" t="t"/>
                <a:pathLst>
                  <a:path extrusionOk="0" h="1524" w="6113">
                    <a:moveTo>
                      <a:pt x="2771" y="1"/>
                    </a:moveTo>
                    <a:cubicBezTo>
                      <a:pt x="2591" y="1"/>
                      <a:pt x="2401" y="8"/>
                      <a:pt x="2203" y="24"/>
                    </a:cubicBezTo>
                    <a:cubicBezTo>
                      <a:pt x="1369" y="90"/>
                      <a:pt x="619" y="416"/>
                      <a:pt x="1" y="873"/>
                    </a:cubicBezTo>
                    <a:cubicBezTo>
                      <a:pt x="569" y="456"/>
                      <a:pt x="1259" y="302"/>
                      <a:pt x="1968" y="302"/>
                    </a:cubicBezTo>
                    <a:cubicBezTo>
                      <a:pt x="3965" y="302"/>
                      <a:pt x="6112" y="1524"/>
                      <a:pt x="6112" y="1524"/>
                    </a:cubicBezTo>
                    <a:cubicBezTo>
                      <a:pt x="6112" y="1524"/>
                      <a:pt x="5335" y="1"/>
                      <a:pt x="2771" y="1"/>
                    </a:cubicBezTo>
                    <a:close/>
                  </a:path>
                </a:pathLst>
              </a:custGeom>
              <a:solidFill>
                <a:srgbClr val="C44E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29"/>
              <p:cNvSpPr/>
              <p:nvPr/>
            </p:nvSpPr>
            <p:spPr>
              <a:xfrm>
                <a:off x="1693120" y="2818757"/>
                <a:ext cx="49999" cy="35422"/>
              </a:xfrm>
              <a:custGeom>
                <a:rect b="b" l="l" r="r" t="t"/>
                <a:pathLst>
                  <a:path extrusionOk="0" h="712" w="1005">
                    <a:moveTo>
                      <a:pt x="396" y="1"/>
                    </a:moveTo>
                    <a:cubicBezTo>
                      <a:pt x="304" y="1"/>
                      <a:pt x="224" y="26"/>
                      <a:pt x="166" y="94"/>
                    </a:cubicBezTo>
                    <a:cubicBezTo>
                      <a:pt x="1" y="296"/>
                      <a:pt x="619" y="712"/>
                      <a:pt x="619" y="712"/>
                    </a:cubicBezTo>
                    <a:cubicBezTo>
                      <a:pt x="619" y="712"/>
                      <a:pt x="392" y="249"/>
                      <a:pt x="1005" y="179"/>
                    </a:cubicBezTo>
                    <a:cubicBezTo>
                      <a:pt x="802" y="98"/>
                      <a:pt x="576" y="1"/>
                      <a:pt x="396" y="1"/>
                    </a:cubicBezTo>
                    <a:close/>
                  </a:path>
                </a:pathLst>
              </a:custGeom>
              <a:solidFill>
                <a:srgbClr val="FCB1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29"/>
              <p:cNvSpPr/>
              <p:nvPr/>
            </p:nvSpPr>
            <p:spPr>
              <a:xfrm>
                <a:off x="1639740" y="2680756"/>
                <a:ext cx="414019" cy="210990"/>
              </a:xfrm>
              <a:custGeom>
                <a:rect b="b" l="l" r="r" t="t"/>
                <a:pathLst>
                  <a:path extrusionOk="0" h="4241" w="8322">
                    <a:moveTo>
                      <a:pt x="7869" y="1"/>
                    </a:moveTo>
                    <a:cubicBezTo>
                      <a:pt x="7869" y="1"/>
                      <a:pt x="6949" y="585"/>
                      <a:pt x="5619" y="685"/>
                    </a:cubicBezTo>
                    <a:cubicBezTo>
                      <a:pt x="4289" y="779"/>
                      <a:pt x="2121" y="391"/>
                      <a:pt x="2365" y="2254"/>
                    </a:cubicBezTo>
                    <a:cubicBezTo>
                      <a:pt x="2365" y="2256"/>
                      <a:pt x="2364" y="2256"/>
                      <a:pt x="2363" y="2256"/>
                    </a:cubicBezTo>
                    <a:cubicBezTo>
                      <a:pt x="2344" y="2256"/>
                      <a:pt x="2190" y="2133"/>
                      <a:pt x="1969" y="2010"/>
                    </a:cubicBezTo>
                    <a:cubicBezTo>
                      <a:pt x="1751" y="1888"/>
                      <a:pt x="1470" y="1766"/>
                      <a:pt x="1197" y="1766"/>
                    </a:cubicBezTo>
                    <a:cubicBezTo>
                      <a:pt x="910" y="1766"/>
                      <a:pt x="632" y="1902"/>
                      <a:pt x="451" y="2315"/>
                    </a:cubicBezTo>
                    <a:cubicBezTo>
                      <a:pt x="1" y="3356"/>
                      <a:pt x="1167" y="4006"/>
                      <a:pt x="2108" y="4006"/>
                    </a:cubicBezTo>
                    <a:cubicBezTo>
                      <a:pt x="2280" y="4006"/>
                      <a:pt x="2445" y="3984"/>
                      <a:pt x="2591" y="3938"/>
                    </a:cubicBezTo>
                    <a:cubicBezTo>
                      <a:pt x="2591" y="3938"/>
                      <a:pt x="3483" y="4241"/>
                      <a:pt x="4604" y="4241"/>
                    </a:cubicBezTo>
                    <a:cubicBezTo>
                      <a:pt x="4833" y="4241"/>
                      <a:pt x="5071" y="4228"/>
                      <a:pt x="5313" y="4198"/>
                    </a:cubicBezTo>
                    <a:cubicBezTo>
                      <a:pt x="5704" y="4146"/>
                      <a:pt x="8322" y="3340"/>
                      <a:pt x="7954" y="1962"/>
                    </a:cubicBezTo>
                    <a:cubicBezTo>
                      <a:pt x="7775" y="1297"/>
                      <a:pt x="7595" y="1170"/>
                      <a:pt x="7675" y="972"/>
                    </a:cubicBezTo>
                    <a:cubicBezTo>
                      <a:pt x="7756" y="779"/>
                      <a:pt x="7869" y="1"/>
                      <a:pt x="7869" y="1"/>
                    </a:cubicBezTo>
                    <a:close/>
                  </a:path>
                </a:pathLst>
              </a:custGeom>
              <a:solidFill>
                <a:srgbClr val="FDDDE2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29"/>
              <p:cNvSpPr/>
              <p:nvPr/>
            </p:nvSpPr>
            <p:spPr>
              <a:xfrm>
                <a:off x="1752459" y="2687255"/>
                <a:ext cx="271677" cy="104775"/>
              </a:xfrm>
              <a:custGeom>
                <a:rect b="b" l="l" r="r" t="t"/>
                <a:pathLst>
                  <a:path extrusionOk="0" h="2203" w="5712">
                    <a:moveTo>
                      <a:pt x="5712" y="1"/>
                    </a:moveTo>
                    <a:cubicBezTo>
                      <a:pt x="5712" y="1"/>
                      <a:pt x="4787" y="585"/>
                      <a:pt x="3462" y="680"/>
                    </a:cubicBezTo>
                    <a:cubicBezTo>
                      <a:pt x="2147" y="779"/>
                      <a:pt x="1" y="397"/>
                      <a:pt x="199" y="2202"/>
                    </a:cubicBezTo>
                    <a:cubicBezTo>
                      <a:pt x="207" y="2156"/>
                      <a:pt x="487" y="853"/>
                      <a:pt x="2703" y="853"/>
                    </a:cubicBezTo>
                    <a:cubicBezTo>
                      <a:pt x="2917" y="853"/>
                      <a:pt x="3149" y="865"/>
                      <a:pt x="3401" y="892"/>
                    </a:cubicBezTo>
                    <a:cubicBezTo>
                      <a:pt x="3534" y="905"/>
                      <a:pt x="3662" y="911"/>
                      <a:pt x="3783" y="911"/>
                    </a:cubicBezTo>
                    <a:cubicBezTo>
                      <a:pt x="4457" y="911"/>
                      <a:pt x="4945" y="728"/>
                      <a:pt x="5216" y="656"/>
                    </a:cubicBezTo>
                    <a:cubicBezTo>
                      <a:pt x="5232" y="652"/>
                      <a:pt x="5247" y="649"/>
                      <a:pt x="5261" y="649"/>
                    </a:cubicBezTo>
                    <a:cubicBezTo>
                      <a:pt x="5345" y="649"/>
                      <a:pt x="5403" y="728"/>
                      <a:pt x="5420" y="822"/>
                    </a:cubicBezTo>
                    <a:cubicBezTo>
                      <a:pt x="5434" y="887"/>
                      <a:pt x="5448" y="939"/>
                      <a:pt x="5471" y="986"/>
                    </a:cubicBezTo>
                    <a:lnTo>
                      <a:pt x="5518" y="972"/>
                    </a:lnTo>
                    <a:cubicBezTo>
                      <a:pt x="5599" y="779"/>
                      <a:pt x="5712" y="1"/>
                      <a:pt x="5712" y="1"/>
                    </a:cubicBezTo>
                    <a:close/>
                  </a:path>
                </a:pathLst>
              </a:custGeom>
              <a:solidFill>
                <a:srgbClr val="FCB1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29"/>
              <p:cNvSpPr/>
              <p:nvPr/>
            </p:nvSpPr>
            <p:spPr>
              <a:xfrm>
                <a:off x="1652901" y="2772536"/>
                <a:ext cx="85099" cy="92284"/>
              </a:xfrm>
              <a:custGeom>
                <a:rect b="b" l="l" r="r" t="t"/>
                <a:pathLst>
                  <a:path extrusionOk="0" h="2047" w="1887">
                    <a:moveTo>
                      <a:pt x="1033" y="1"/>
                    </a:moveTo>
                    <a:cubicBezTo>
                      <a:pt x="745" y="1"/>
                      <a:pt x="468" y="137"/>
                      <a:pt x="288" y="551"/>
                    </a:cubicBezTo>
                    <a:cubicBezTo>
                      <a:pt x="284" y="566"/>
                      <a:pt x="278" y="580"/>
                      <a:pt x="274" y="594"/>
                    </a:cubicBezTo>
                    <a:cubicBezTo>
                      <a:pt x="1" y="1278"/>
                      <a:pt x="434" y="1787"/>
                      <a:pt x="1033" y="2047"/>
                    </a:cubicBezTo>
                    <a:cubicBezTo>
                      <a:pt x="571" y="1755"/>
                      <a:pt x="482" y="1283"/>
                      <a:pt x="561" y="886"/>
                    </a:cubicBezTo>
                    <a:cubicBezTo>
                      <a:pt x="604" y="699"/>
                      <a:pt x="680" y="529"/>
                      <a:pt x="778" y="401"/>
                    </a:cubicBezTo>
                    <a:cubicBezTo>
                      <a:pt x="904" y="241"/>
                      <a:pt x="1112" y="193"/>
                      <a:pt x="1314" y="193"/>
                    </a:cubicBezTo>
                    <a:cubicBezTo>
                      <a:pt x="1606" y="193"/>
                      <a:pt x="1886" y="292"/>
                      <a:pt x="1886" y="292"/>
                    </a:cubicBezTo>
                    <a:cubicBezTo>
                      <a:pt x="1660" y="156"/>
                      <a:pt x="1340" y="1"/>
                      <a:pt x="1033" y="1"/>
                    </a:cubicBezTo>
                    <a:close/>
                  </a:path>
                </a:pathLst>
              </a:custGeom>
              <a:solidFill>
                <a:srgbClr val="FCB1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29"/>
              <p:cNvSpPr/>
              <p:nvPr/>
            </p:nvSpPr>
            <p:spPr>
              <a:xfrm>
                <a:off x="1792568" y="2747170"/>
                <a:ext cx="80545" cy="64774"/>
              </a:xfrm>
              <a:custGeom>
                <a:rect b="b" l="l" r="r" t="t"/>
                <a:pathLst>
                  <a:path extrusionOk="0" h="1302" w="1619">
                    <a:moveTo>
                      <a:pt x="1609" y="0"/>
                    </a:moveTo>
                    <a:cubicBezTo>
                      <a:pt x="1604" y="0"/>
                      <a:pt x="1600" y="5"/>
                      <a:pt x="1600" y="9"/>
                    </a:cubicBezTo>
                    <a:cubicBezTo>
                      <a:pt x="1600" y="9"/>
                      <a:pt x="1600" y="14"/>
                      <a:pt x="1595" y="24"/>
                    </a:cubicBezTo>
                    <a:cubicBezTo>
                      <a:pt x="1580" y="94"/>
                      <a:pt x="1515" y="410"/>
                      <a:pt x="1364" y="708"/>
                    </a:cubicBezTo>
                    <a:cubicBezTo>
                      <a:pt x="1284" y="854"/>
                      <a:pt x="1189" y="1000"/>
                      <a:pt x="1067" y="1104"/>
                    </a:cubicBezTo>
                    <a:cubicBezTo>
                      <a:pt x="944" y="1213"/>
                      <a:pt x="793" y="1283"/>
                      <a:pt x="618" y="1283"/>
                    </a:cubicBezTo>
                    <a:lnTo>
                      <a:pt x="605" y="1283"/>
                    </a:lnTo>
                    <a:cubicBezTo>
                      <a:pt x="477" y="1278"/>
                      <a:pt x="378" y="1250"/>
                      <a:pt x="303" y="1202"/>
                    </a:cubicBezTo>
                    <a:cubicBezTo>
                      <a:pt x="185" y="1132"/>
                      <a:pt x="114" y="1019"/>
                      <a:pt x="72" y="896"/>
                    </a:cubicBezTo>
                    <a:cubicBezTo>
                      <a:pt x="34" y="773"/>
                      <a:pt x="20" y="636"/>
                      <a:pt x="20" y="519"/>
                    </a:cubicBezTo>
                    <a:cubicBezTo>
                      <a:pt x="20" y="438"/>
                      <a:pt x="24" y="364"/>
                      <a:pt x="34" y="307"/>
                    </a:cubicBezTo>
                    <a:cubicBezTo>
                      <a:pt x="34" y="283"/>
                      <a:pt x="39" y="260"/>
                      <a:pt x="43" y="245"/>
                    </a:cubicBezTo>
                    <a:lnTo>
                      <a:pt x="43" y="231"/>
                    </a:lnTo>
                    <a:lnTo>
                      <a:pt x="43" y="222"/>
                    </a:lnTo>
                    <a:cubicBezTo>
                      <a:pt x="48" y="217"/>
                      <a:pt x="43" y="212"/>
                      <a:pt x="39" y="212"/>
                    </a:cubicBezTo>
                    <a:cubicBezTo>
                      <a:pt x="34" y="212"/>
                      <a:pt x="29" y="217"/>
                      <a:pt x="29" y="222"/>
                    </a:cubicBezTo>
                    <a:cubicBezTo>
                      <a:pt x="29" y="222"/>
                      <a:pt x="0" y="349"/>
                      <a:pt x="0" y="519"/>
                    </a:cubicBezTo>
                    <a:cubicBezTo>
                      <a:pt x="0" y="679"/>
                      <a:pt x="24" y="867"/>
                      <a:pt x="109" y="1023"/>
                    </a:cubicBezTo>
                    <a:cubicBezTo>
                      <a:pt x="152" y="1099"/>
                      <a:pt x="213" y="1169"/>
                      <a:pt x="294" y="1217"/>
                    </a:cubicBezTo>
                    <a:cubicBezTo>
                      <a:pt x="374" y="1269"/>
                      <a:pt x="477" y="1297"/>
                      <a:pt x="605" y="1302"/>
                    </a:cubicBezTo>
                    <a:lnTo>
                      <a:pt x="618" y="1302"/>
                    </a:lnTo>
                    <a:cubicBezTo>
                      <a:pt x="812" y="1302"/>
                      <a:pt x="973" y="1217"/>
                      <a:pt x="1099" y="1099"/>
                    </a:cubicBezTo>
                    <a:cubicBezTo>
                      <a:pt x="1297" y="915"/>
                      <a:pt x="1425" y="647"/>
                      <a:pt x="1506" y="420"/>
                    </a:cubicBezTo>
                    <a:cubicBezTo>
                      <a:pt x="1585" y="194"/>
                      <a:pt x="1619" y="14"/>
                      <a:pt x="1619" y="14"/>
                    </a:cubicBezTo>
                    <a:cubicBezTo>
                      <a:pt x="1619" y="9"/>
                      <a:pt x="1613" y="5"/>
                      <a:pt x="1609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29"/>
              <p:cNvSpPr/>
              <p:nvPr/>
            </p:nvSpPr>
            <p:spPr>
              <a:xfrm>
                <a:off x="1942959" y="2724634"/>
                <a:ext cx="51690" cy="52138"/>
              </a:xfrm>
              <a:custGeom>
                <a:rect b="b" l="l" r="r" t="t"/>
                <a:pathLst>
                  <a:path extrusionOk="0" h="1048" w="1039">
                    <a:moveTo>
                      <a:pt x="1029" y="1"/>
                    </a:moveTo>
                    <a:cubicBezTo>
                      <a:pt x="1024" y="1"/>
                      <a:pt x="1019" y="5"/>
                      <a:pt x="1019" y="10"/>
                    </a:cubicBezTo>
                    <a:lnTo>
                      <a:pt x="1019" y="19"/>
                    </a:lnTo>
                    <a:lnTo>
                      <a:pt x="1019" y="43"/>
                    </a:lnTo>
                    <a:cubicBezTo>
                      <a:pt x="1019" y="123"/>
                      <a:pt x="1014" y="349"/>
                      <a:pt x="949" y="567"/>
                    </a:cubicBezTo>
                    <a:cubicBezTo>
                      <a:pt x="916" y="675"/>
                      <a:pt x="868" y="778"/>
                      <a:pt x="803" y="863"/>
                    </a:cubicBezTo>
                    <a:cubicBezTo>
                      <a:pt x="732" y="943"/>
                      <a:pt x="642" y="1005"/>
                      <a:pt x="529" y="1024"/>
                    </a:cubicBezTo>
                    <a:cubicBezTo>
                      <a:pt x="501" y="1024"/>
                      <a:pt x="477" y="1028"/>
                      <a:pt x="453" y="1028"/>
                    </a:cubicBezTo>
                    <a:cubicBezTo>
                      <a:pt x="350" y="1028"/>
                      <a:pt x="270" y="986"/>
                      <a:pt x="209" y="930"/>
                    </a:cubicBezTo>
                    <a:cubicBezTo>
                      <a:pt x="118" y="835"/>
                      <a:pt x="72" y="698"/>
                      <a:pt x="48" y="571"/>
                    </a:cubicBezTo>
                    <a:cubicBezTo>
                      <a:pt x="20" y="449"/>
                      <a:pt x="20" y="340"/>
                      <a:pt x="20" y="312"/>
                    </a:cubicBezTo>
                    <a:lnTo>
                      <a:pt x="20" y="302"/>
                    </a:lnTo>
                    <a:cubicBezTo>
                      <a:pt x="20" y="297"/>
                      <a:pt x="15" y="293"/>
                      <a:pt x="11" y="293"/>
                    </a:cubicBezTo>
                    <a:cubicBezTo>
                      <a:pt x="5" y="293"/>
                      <a:pt x="0" y="297"/>
                      <a:pt x="0" y="302"/>
                    </a:cubicBezTo>
                    <a:lnTo>
                      <a:pt x="0" y="312"/>
                    </a:lnTo>
                    <a:cubicBezTo>
                      <a:pt x="0" y="349"/>
                      <a:pt x="5" y="534"/>
                      <a:pt x="62" y="708"/>
                    </a:cubicBezTo>
                    <a:cubicBezTo>
                      <a:pt x="90" y="793"/>
                      <a:pt x="133" y="878"/>
                      <a:pt x="198" y="939"/>
                    </a:cubicBezTo>
                    <a:cubicBezTo>
                      <a:pt x="260" y="1005"/>
                      <a:pt x="344" y="1048"/>
                      <a:pt x="453" y="1048"/>
                    </a:cubicBezTo>
                    <a:cubicBezTo>
                      <a:pt x="477" y="1048"/>
                      <a:pt x="505" y="1043"/>
                      <a:pt x="529" y="1043"/>
                    </a:cubicBezTo>
                    <a:cubicBezTo>
                      <a:pt x="651" y="1024"/>
                      <a:pt x="746" y="958"/>
                      <a:pt x="816" y="873"/>
                    </a:cubicBezTo>
                    <a:cubicBezTo>
                      <a:pt x="921" y="745"/>
                      <a:pt x="977" y="571"/>
                      <a:pt x="1005" y="410"/>
                    </a:cubicBezTo>
                    <a:cubicBezTo>
                      <a:pt x="1038" y="245"/>
                      <a:pt x="1038" y="104"/>
                      <a:pt x="1038" y="43"/>
                    </a:cubicBezTo>
                    <a:lnTo>
                      <a:pt x="1038" y="10"/>
                    </a:lnTo>
                    <a:cubicBezTo>
                      <a:pt x="1038" y="5"/>
                      <a:pt x="1034" y="1"/>
                      <a:pt x="1029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29"/>
              <p:cNvSpPr/>
              <p:nvPr/>
            </p:nvSpPr>
            <p:spPr>
              <a:xfrm>
                <a:off x="1871918" y="2810847"/>
                <a:ext cx="38258" cy="11642"/>
              </a:xfrm>
              <a:custGeom>
                <a:rect b="b" l="l" r="r" t="t"/>
                <a:pathLst>
                  <a:path extrusionOk="0" h="234" w="769">
                    <a:moveTo>
                      <a:pt x="9" y="1"/>
                    </a:moveTo>
                    <a:cubicBezTo>
                      <a:pt x="8" y="1"/>
                      <a:pt x="6" y="1"/>
                      <a:pt x="5" y="3"/>
                    </a:cubicBezTo>
                    <a:cubicBezTo>
                      <a:pt x="5" y="7"/>
                      <a:pt x="0" y="12"/>
                      <a:pt x="5" y="17"/>
                    </a:cubicBezTo>
                    <a:cubicBezTo>
                      <a:pt x="5" y="17"/>
                      <a:pt x="194" y="234"/>
                      <a:pt x="660" y="234"/>
                    </a:cubicBezTo>
                    <a:cubicBezTo>
                      <a:pt x="693" y="234"/>
                      <a:pt x="726" y="234"/>
                      <a:pt x="760" y="229"/>
                    </a:cubicBezTo>
                    <a:cubicBezTo>
                      <a:pt x="764" y="229"/>
                      <a:pt x="769" y="225"/>
                      <a:pt x="769" y="220"/>
                    </a:cubicBezTo>
                    <a:cubicBezTo>
                      <a:pt x="769" y="215"/>
                      <a:pt x="764" y="210"/>
                      <a:pt x="760" y="210"/>
                    </a:cubicBezTo>
                    <a:cubicBezTo>
                      <a:pt x="726" y="215"/>
                      <a:pt x="693" y="215"/>
                      <a:pt x="660" y="215"/>
                    </a:cubicBezTo>
                    <a:cubicBezTo>
                      <a:pt x="429" y="215"/>
                      <a:pt x="268" y="163"/>
                      <a:pt x="170" y="111"/>
                    </a:cubicBezTo>
                    <a:cubicBezTo>
                      <a:pt x="118" y="83"/>
                      <a:pt x="80" y="55"/>
                      <a:pt x="57" y="35"/>
                    </a:cubicBezTo>
                    <a:cubicBezTo>
                      <a:pt x="42" y="26"/>
                      <a:pt x="33" y="17"/>
                      <a:pt x="28" y="12"/>
                    </a:cubicBezTo>
                    <a:cubicBezTo>
                      <a:pt x="24" y="12"/>
                      <a:pt x="24" y="7"/>
                      <a:pt x="24" y="7"/>
                    </a:cubicBezTo>
                    <a:lnTo>
                      <a:pt x="18" y="7"/>
                    </a:lnTo>
                    <a:lnTo>
                      <a:pt x="18" y="3"/>
                    </a:lnTo>
                    <a:cubicBezTo>
                      <a:pt x="15" y="3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29"/>
              <p:cNvSpPr/>
              <p:nvPr/>
            </p:nvSpPr>
            <p:spPr>
              <a:xfrm>
                <a:off x="1901916" y="2743190"/>
                <a:ext cx="23034" cy="57511"/>
              </a:xfrm>
              <a:custGeom>
                <a:rect b="b" l="l" r="r" t="t"/>
                <a:pathLst>
                  <a:path extrusionOk="0" h="1156" w="463">
                    <a:moveTo>
                      <a:pt x="43" y="0"/>
                    </a:moveTo>
                    <a:cubicBezTo>
                      <a:pt x="38" y="0"/>
                      <a:pt x="33" y="5"/>
                      <a:pt x="33" y="9"/>
                    </a:cubicBezTo>
                    <a:cubicBezTo>
                      <a:pt x="33" y="9"/>
                      <a:pt x="5" y="141"/>
                      <a:pt x="5" y="283"/>
                    </a:cubicBezTo>
                    <a:cubicBezTo>
                      <a:pt x="5" y="349"/>
                      <a:pt x="9" y="420"/>
                      <a:pt x="33" y="476"/>
                    </a:cubicBezTo>
                    <a:cubicBezTo>
                      <a:pt x="43" y="505"/>
                      <a:pt x="57" y="533"/>
                      <a:pt x="76" y="551"/>
                    </a:cubicBezTo>
                    <a:cubicBezTo>
                      <a:pt x="100" y="570"/>
                      <a:pt x="123" y="579"/>
                      <a:pt x="151" y="585"/>
                    </a:cubicBezTo>
                    <a:cubicBezTo>
                      <a:pt x="213" y="594"/>
                      <a:pt x="288" y="627"/>
                      <a:pt x="344" y="675"/>
                    </a:cubicBezTo>
                    <a:cubicBezTo>
                      <a:pt x="373" y="698"/>
                      <a:pt x="396" y="721"/>
                      <a:pt x="416" y="749"/>
                    </a:cubicBezTo>
                    <a:cubicBezTo>
                      <a:pt x="434" y="778"/>
                      <a:pt x="444" y="806"/>
                      <a:pt x="444" y="840"/>
                    </a:cubicBezTo>
                    <a:cubicBezTo>
                      <a:pt x="444" y="886"/>
                      <a:pt x="416" y="938"/>
                      <a:pt x="349" y="990"/>
                    </a:cubicBezTo>
                    <a:cubicBezTo>
                      <a:pt x="283" y="1042"/>
                      <a:pt x="175" y="1094"/>
                      <a:pt x="9" y="1136"/>
                    </a:cubicBezTo>
                    <a:cubicBezTo>
                      <a:pt x="5" y="1136"/>
                      <a:pt x="0" y="1141"/>
                      <a:pt x="5" y="1145"/>
                    </a:cubicBezTo>
                    <a:cubicBezTo>
                      <a:pt x="5" y="1151"/>
                      <a:pt x="9" y="1156"/>
                      <a:pt x="15" y="1156"/>
                    </a:cubicBezTo>
                    <a:cubicBezTo>
                      <a:pt x="179" y="1108"/>
                      <a:pt x="292" y="1060"/>
                      <a:pt x="364" y="1004"/>
                    </a:cubicBezTo>
                    <a:cubicBezTo>
                      <a:pt x="429" y="953"/>
                      <a:pt x="462" y="896"/>
                      <a:pt x="462" y="840"/>
                    </a:cubicBezTo>
                    <a:cubicBezTo>
                      <a:pt x="462" y="801"/>
                      <a:pt x="449" y="768"/>
                      <a:pt x="429" y="740"/>
                    </a:cubicBezTo>
                    <a:cubicBezTo>
                      <a:pt x="401" y="693"/>
                      <a:pt x="359" y="655"/>
                      <a:pt x="307" y="627"/>
                    </a:cubicBezTo>
                    <a:cubicBezTo>
                      <a:pt x="260" y="594"/>
                      <a:pt x="203" y="575"/>
                      <a:pt x="157" y="566"/>
                    </a:cubicBezTo>
                    <a:cubicBezTo>
                      <a:pt x="128" y="566"/>
                      <a:pt x="109" y="551"/>
                      <a:pt x="90" y="538"/>
                    </a:cubicBezTo>
                    <a:cubicBezTo>
                      <a:pt x="66" y="514"/>
                      <a:pt x="48" y="476"/>
                      <a:pt x="38" y="429"/>
                    </a:cubicBezTo>
                    <a:cubicBezTo>
                      <a:pt x="24" y="381"/>
                      <a:pt x="24" y="335"/>
                      <a:pt x="24" y="283"/>
                    </a:cubicBezTo>
                    <a:cubicBezTo>
                      <a:pt x="24" y="212"/>
                      <a:pt x="29" y="146"/>
                      <a:pt x="38" y="94"/>
                    </a:cubicBezTo>
                    <a:cubicBezTo>
                      <a:pt x="38" y="70"/>
                      <a:pt x="43" y="48"/>
                      <a:pt x="48" y="33"/>
                    </a:cubicBezTo>
                    <a:cubicBezTo>
                      <a:pt x="48" y="19"/>
                      <a:pt x="52" y="14"/>
                      <a:pt x="52" y="14"/>
                    </a:cubicBezTo>
                    <a:cubicBezTo>
                      <a:pt x="52" y="5"/>
                      <a:pt x="48" y="0"/>
                      <a:pt x="43" y="0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29"/>
              <p:cNvSpPr/>
              <p:nvPr/>
            </p:nvSpPr>
            <p:spPr>
              <a:xfrm>
                <a:off x="1699438" y="2814479"/>
                <a:ext cx="48656" cy="44178"/>
              </a:xfrm>
              <a:custGeom>
                <a:rect b="b" l="l" r="r" t="t"/>
                <a:pathLst>
                  <a:path extrusionOk="0" h="888" w="978">
                    <a:moveTo>
                      <a:pt x="345" y="1"/>
                    </a:moveTo>
                    <a:cubicBezTo>
                      <a:pt x="222" y="1"/>
                      <a:pt x="133" y="58"/>
                      <a:pt x="81" y="114"/>
                    </a:cubicBezTo>
                    <a:cubicBezTo>
                      <a:pt x="29" y="171"/>
                      <a:pt x="5" y="227"/>
                      <a:pt x="5" y="227"/>
                    </a:cubicBezTo>
                    <a:cubicBezTo>
                      <a:pt x="0" y="232"/>
                      <a:pt x="5" y="236"/>
                      <a:pt x="11" y="236"/>
                    </a:cubicBezTo>
                    <a:cubicBezTo>
                      <a:pt x="12" y="238"/>
                      <a:pt x="13" y="238"/>
                      <a:pt x="15" y="238"/>
                    </a:cubicBezTo>
                    <a:cubicBezTo>
                      <a:pt x="18" y="238"/>
                      <a:pt x="21" y="235"/>
                      <a:pt x="24" y="232"/>
                    </a:cubicBezTo>
                    <a:cubicBezTo>
                      <a:pt x="24" y="227"/>
                      <a:pt x="48" y="171"/>
                      <a:pt x="100" y="119"/>
                    </a:cubicBezTo>
                    <a:cubicBezTo>
                      <a:pt x="152" y="67"/>
                      <a:pt x="231" y="19"/>
                      <a:pt x="345" y="19"/>
                    </a:cubicBezTo>
                    <a:cubicBezTo>
                      <a:pt x="489" y="19"/>
                      <a:pt x="682" y="92"/>
                      <a:pt x="947" y="335"/>
                    </a:cubicBezTo>
                    <a:lnTo>
                      <a:pt x="947" y="335"/>
                    </a:lnTo>
                    <a:cubicBezTo>
                      <a:pt x="913" y="336"/>
                      <a:pt x="838" y="340"/>
                      <a:pt x="755" y="354"/>
                    </a:cubicBezTo>
                    <a:cubicBezTo>
                      <a:pt x="699" y="369"/>
                      <a:pt x="642" y="382"/>
                      <a:pt x="590" y="411"/>
                    </a:cubicBezTo>
                    <a:cubicBezTo>
                      <a:pt x="543" y="434"/>
                      <a:pt x="501" y="472"/>
                      <a:pt x="481" y="519"/>
                    </a:cubicBezTo>
                    <a:cubicBezTo>
                      <a:pt x="472" y="539"/>
                      <a:pt x="468" y="557"/>
                      <a:pt x="468" y="580"/>
                    </a:cubicBezTo>
                    <a:cubicBezTo>
                      <a:pt x="472" y="623"/>
                      <a:pt x="486" y="661"/>
                      <a:pt x="505" y="698"/>
                    </a:cubicBezTo>
                    <a:cubicBezTo>
                      <a:pt x="577" y="807"/>
                      <a:pt x="703" y="887"/>
                      <a:pt x="703" y="887"/>
                    </a:cubicBezTo>
                    <a:cubicBezTo>
                      <a:pt x="708" y="887"/>
                      <a:pt x="712" y="887"/>
                      <a:pt x="718" y="883"/>
                    </a:cubicBezTo>
                    <a:cubicBezTo>
                      <a:pt x="723" y="878"/>
                      <a:pt x="718" y="872"/>
                      <a:pt x="712" y="868"/>
                    </a:cubicBezTo>
                    <a:cubicBezTo>
                      <a:pt x="699" y="859"/>
                      <a:pt x="642" y="822"/>
                      <a:pt x="590" y="769"/>
                    </a:cubicBezTo>
                    <a:cubicBezTo>
                      <a:pt x="562" y="746"/>
                      <a:pt x="538" y="713"/>
                      <a:pt x="520" y="680"/>
                    </a:cubicBezTo>
                    <a:cubicBezTo>
                      <a:pt x="501" y="646"/>
                      <a:pt x="486" y="613"/>
                      <a:pt x="486" y="580"/>
                    </a:cubicBezTo>
                    <a:cubicBezTo>
                      <a:pt x="486" y="561"/>
                      <a:pt x="492" y="543"/>
                      <a:pt x="501" y="524"/>
                    </a:cubicBezTo>
                    <a:cubicBezTo>
                      <a:pt x="514" y="482"/>
                      <a:pt x="553" y="448"/>
                      <a:pt x="599" y="425"/>
                    </a:cubicBezTo>
                    <a:cubicBezTo>
                      <a:pt x="670" y="387"/>
                      <a:pt x="764" y="369"/>
                      <a:pt x="840" y="363"/>
                    </a:cubicBezTo>
                    <a:cubicBezTo>
                      <a:pt x="873" y="359"/>
                      <a:pt x="906" y="354"/>
                      <a:pt x="930" y="354"/>
                    </a:cubicBezTo>
                    <a:lnTo>
                      <a:pt x="967" y="354"/>
                    </a:lnTo>
                    <a:cubicBezTo>
                      <a:pt x="973" y="354"/>
                      <a:pt x="977" y="350"/>
                      <a:pt x="977" y="345"/>
                    </a:cubicBezTo>
                    <a:lnTo>
                      <a:pt x="977" y="335"/>
                    </a:lnTo>
                    <a:cubicBezTo>
                      <a:pt x="703" y="80"/>
                      <a:pt x="496" y="1"/>
                      <a:pt x="345" y="1"/>
                    </a:cubicBezTo>
                    <a:close/>
                  </a:path>
                </a:pathLst>
              </a:custGeom>
              <a:solidFill>
                <a:srgbClr val="944C74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29"/>
              <p:cNvSpPr/>
              <p:nvPr/>
            </p:nvSpPr>
            <p:spPr>
              <a:xfrm>
                <a:off x="945693" y="2929746"/>
                <a:ext cx="308997" cy="146464"/>
              </a:xfrm>
              <a:custGeom>
                <a:rect b="b" l="l" r="r" t="t"/>
                <a:pathLst>
                  <a:path extrusionOk="0" h="2944" w="6211">
                    <a:moveTo>
                      <a:pt x="610" y="1"/>
                    </a:moveTo>
                    <a:cubicBezTo>
                      <a:pt x="534" y="1"/>
                      <a:pt x="484" y="19"/>
                      <a:pt x="467" y="65"/>
                    </a:cubicBezTo>
                    <a:cubicBezTo>
                      <a:pt x="358" y="333"/>
                      <a:pt x="1518" y="640"/>
                      <a:pt x="1518" y="640"/>
                    </a:cubicBezTo>
                    <a:cubicBezTo>
                      <a:pt x="1518" y="640"/>
                      <a:pt x="335" y="655"/>
                      <a:pt x="283" y="938"/>
                    </a:cubicBezTo>
                    <a:cubicBezTo>
                      <a:pt x="241" y="1191"/>
                      <a:pt x="1278" y="1206"/>
                      <a:pt x="1523" y="1206"/>
                    </a:cubicBezTo>
                    <a:cubicBezTo>
                      <a:pt x="1556" y="1206"/>
                      <a:pt x="1575" y="1206"/>
                      <a:pt x="1575" y="1206"/>
                    </a:cubicBezTo>
                    <a:lnTo>
                      <a:pt x="1575" y="1206"/>
                    </a:lnTo>
                    <a:cubicBezTo>
                      <a:pt x="1575" y="1206"/>
                      <a:pt x="0" y="1409"/>
                      <a:pt x="127" y="1791"/>
                    </a:cubicBezTo>
                    <a:cubicBezTo>
                      <a:pt x="158" y="1884"/>
                      <a:pt x="277" y="1916"/>
                      <a:pt x="443" y="1916"/>
                    </a:cubicBezTo>
                    <a:cubicBezTo>
                      <a:pt x="812" y="1916"/>
                      <a:pt x="1414" y="1759"/>
                      <a:pt x="1815" y="1759"/>
                    </a:cubicBezTo>
                    <a:cubicBezTo>
                      <a:pt x="1977" y="1759"/>
                      <a:pt x="2107" y="1785"/>
                      <a:pt x="2174" y="1857"/>
                    </a:cubicBezTo>
                    <a:cubicBezTo>
                      <a:pt x="2490" y="2187"/>
                      <a:pt x="1542" y="2494"/>
                      <a:pt x="1768" y="2834"/>
                    </a:cubicBezTo>
                    <a:cubicBezTo>
                      <a:pt x="1818" y="2910"/>
                      <a:pt x="1895" y="2943"/>
                      <a:pt x="1990" y="2943"/>
                    </a:cubicBezTo>
                    <a:cubicBezTo>
                      <a:pt x="2319" y="2943"/>
                      <a:pt x="2854" y="2535"/>
                      <a:pt x="3136" y="2055"/>
                    </a:cubicBezTo>
                    <a:cubicBezTo>
                      <a:pt x="3272" y="1829"/>
                      <a:pt x="3570" y="1838"/>
                      <a:pt x="6187" y="1565"/>
                    </a:cubicBezTo>
                    <a:lnTo>
                      <a:pt x="6210" y="1565"/>
                    </a:lnTo>
                    <a:cubicBezTo>
                      <a:pt x="6201" y="678"/>
                      <a:pt x="6008" y="235"/>
                      <a:pt x="5875" y="37"/>
                    </a:cubicBezTo>
                    <a:cubicBezTo>
                      <a:pt x="4315" y="301"/>
                      <a:pt x="3056" y="400"/>
                      <a:pt x="2726" y="423"/>
                    </a:cubicBezTo>
                    <a:cubicBezTo>
                      <a:pt x="2691" y="425"/>
                      <a:pt x="2656" y="426"/>
                      <a:pt x="2620" y="426"/>
                    </a:cubicBezTo>
                    <a:cubicBezTo>
                      <a:pt x="1907" y="426"/>
                      <a:pt x="971" y="1"/>
                      <a:pt x="610" y="1"/>
                    </a:cubicBezTo>
                    <a:close/>
                  </a:path>
                </a:pathLst>
              </a:custGeom>
              <a:solidFill>
                <a:srgbClr val="FDDDE2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29"/>
              <p:cNvSpPr/>
              <p:nvPr/>
            </p:nvSpPr>
            <p:spPr>
              <a:xfrm>
                <a:off x="1237968" y="2801545"/>
                <a:ext cx="416706" cy="206065"/>
              </a:xfrm>
              <a:custGeom>
                <a:rect b="b" l="l" r="r" t="t"/>
                <a:pathLst>
                  <a:path extrusionOk="0" h="4142" w="8376">
                    <a:moveTo>
                      <a:pt x="7173" y="0"/>
                    </a:moveTo>
                    <a:cubicBezTo>
                      <a:pt x="6958" y="0"/>
                      <a:pt x="6743" y="71"/>
                      <a:pt x="6565" y="218"/>
                    </a:cubicBezTo>
                    <a:cubicBezTo>
                      <a:pt x="4967" y="1524"/>
                      <a:pt x="2189" y="2236"/>
                      <a:pt x="0" y="2614"/>
                    </a:cubicBezTo>
                    <a:cubicBezTo>
                      <a:pt x="133" y="2812"/>
                      <a:pt x="326" y="3255"/>
                      <a:pt x="335" y="4142"/>
                    </a:cubicBezTo>
                    <a:cubicBezTo>
                      <a:pt x="2340" y="3925"/>
                      <a:pt x="5448" y="2821"/>
                      <a:pt x="7570" y="1916"/>
                    </a:cubicBezTo>
                    <a:cubicBezTo>
                      <a:pt x="8197" y="1652"/>
                      <a:pt x="8376" y="845"/>
                      <a:pt x="7918" y="336"/>
                    </a:cubicBezTo>
                    <a:cubicBezTo>
                      <a:pt x="7723" y="116"/>
                      <a:pt x="7448" y="0"/>
                      <a:pt x="7173" y="0"/>
                    </a:cubicBezTo>
                    <a:close/>
                  </a:path>
                </a:pathLst>
              </a:custGeom>
              <a:solidFill>
                <a:srgbClr val="F9D180"/>
              </a:solidFill>
              <a:ln cap="flat" cmpd="sng" w="9525">
                <a:solidFill>
                  <a:srgbClr val="592A4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29"/>
              <p:cNvSpPr/>
              <p:nvPr/>
            </p:nvSpPr>
            <p:spPr>
              <a:xfrm>
                <a:off x="1240402" y="2806805"/>
                <a:ext cx="377308" cy="145672"/>
              </a:xfrm>
              <a:custGeom>
                <a:rect b="b" l="l" r="r" t="t"/>
                <a:pathLst>
                  <a:path extrusionOk="0" h="2939" w="7612">
                    <a:moveTo>
                      <a:pt x="7168" y="0"/>
                    </a:moveTo>
                    <a:cubicBezTo>
                      <a:pt x="6955" y="0"/>
                      <a:pt x="6741" y="70"/>
                      <a:pt x="6565" y="213"/>
                    </a:cubicBezTo>
                    <a:cubicBezTo>
                      <a:pt x="4967" y="1519"/>
                      <a:pt x="2189" y="2231"/>
                      <a:pt x="0" y="2609"/>
                    </a:cubicBezTo>
                    <a:cubicBezTo>
                      <a:pt x="48" y="2684"/>
                      <a:pt x="105" y="2788"/>
                      <a:pt x="161" y="2938"/>
                    </a:cubicBezTo>
                    <a:cubicBezTo>
                      <a:pt x="3552" y="2378"/>
                      <a:pt x="6098" y="788"/>
                      <a:pt x="6848" y="411"/>
                    </a:cubicBezTo>
                    <a:cubicBezTo>
                      <a:pt x="7211" y="228"/>
                      <a:pt x="7457" y="143"/>
                      <a:pt x="7612" y="104"/>
                    </a:cubicBezTo>
                    <a:cubicBezTo>
                      <a:pt x="7473" y="36"/>
                      <a:pt x="7320" y="0"/>
                      <a:pt x="7168" y="0"/>
                    </a:cubicBezTo>
                    <a:close/>
                  </a:path>
                </a:pathLst>
              </a:custGeom>
              <a:solidFill>
                <a:srgbClr val="E08F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29"/>
              <p:cNvSpPr/>
              <p:nvPr/>
            </p:nvSpPr>
            <p:spPr>
              <a:xfrm>
                <a:off x="1963605" y="2777168"/>
                <a:ext cx="66665" cy="54526"/>
              </a:xfrm>
              <a:custGeom>
                <a:rect b="b" l="l" r="r" t="t"/>
                <a:pathLst>
                  <a:path extrusionOk="0" h="1096" w="1340">
                    <a:moveTo>
                      <a:pt x="760" y="1"/>
                    </a:moveTo>
                    <a:cubicBezTo>
                      <a:pt x="637" y="1"/>
                      <a:pt x="510" y="38"/>
                      <a:pt x="392" y="109"/>
                    </a:cubicBezTo>
                    <a:cubicBezTo>
                      <a:pt x="109" y="293"/>
                      <a:pt x="1" y="632"/>
                      <a:pt x="151" y="878"/>
                    </a:cubicBezTo>
                    <a:cubicBezTo>
                      <a:pt x="246" y="1019"/>
                      <a:pt x="406" y="1095"/>
                      <a:pt x="580" y="1095"/>
                    </a:cubicBezTo>
                    <a:cubicBezTo>
                      <a:pt x="704" y="1095"/>
                      <a:pt x="830" y="1057"/>
                      <a:pt x="948" y="986"/>
                    </a:cubicBezTo>
                    <a:cubicBezTo>
                      <a:pt x="1231" y="808"/>
                      <a:pt x="1340" y="462"/>
                      <a:pt x="1189" y="222"/>
                    </a:cubicBezTo>
                    <a:cubicBezTo>
                      <a:pt x="1095" y="76"/>
                      <a:pt x="935" y="1"/>
                      <a:pt x="760" y="1"/>
                    </a:cubicBezTo>
                    <a:close/>
                  </a:path>
                </a:pathLst>
              </a:custGeom>
              <a:solidFill>
                <a:srgbClr val="ECA4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29"/>
              <p:cNvSpPr/>
              <p:nvPr/>
            </p:nvSpPr>
            <p:spPr>
              <a:xfrm>
                <a:off x="1783017" y="2822936"/>
                <a:ext cx="81888" cy="51840"/>
              </a:xfrm>
              <a:custGeom>
                <a:rect b="b" l="l" r="r" t="t"/>
                <a:pathLst>
                  <a:path extrusionOk="0" h="1042" w="1646">
                    <a:moveTo>
                      <a:pt x="745" y="1"/>
                    </a:moveTo>
                    <a:cubicBezTo>
                      <a:pt x="368" y="1"/>
                      <a:pt x="61" y="180"/>
                      <a:pt x="33" y="434"/>
                    </a:cubicBezTo>
                    <a:cubicBezTo>
                      <a:pt x="0" y="717"/>
                      <a:pt x="325" y="985"/>
                      <a:pt x="764" y="1037"/>
                    </a:cubicBezTo>
                    <a:cubicBezTo>
                      <a:pt x="810" y="1042"/>
                      <a:pt x="858" y="1042"/>
                      <a:pt x="900" y="1042"/>
                    </a:cubicBezTo>
                    <a:cubicBezTo>
                      <a:pt x="1278" y="1042"/>
                      <a:pt x="1585" y="863"/>
                      <a:pt x="1613" y="613"/>
                    </a:cubicBezTo>
                    <a:cubicBezTo>
                      <a:pt x="1646" y="326"/>
                      <a:pt x="1315" y="57"/>
                      <a:pt x="882" y="10"/>
                    </a:cubicBezTo>
                    <a:cubicBezTo>
                      <a:pt x="834" y="1"/>
                      <a:pt x="787" y="1"/>
                      <a:pt x="745" y="1"/>
                    </a:cubicBezTo>
                    <a:close/>
                  </a:path>
                </a:pathLst>
              </a:custGeom>
              <a:solidFill>
                <a:srgbClr val="ECA4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29"/>
              <p:cNvSpPr/>
              <p:nvPr/>
            </p:nvSpPr>
            <p:spPr>
              <a:xfrm>
                <a:off x="1708095" y="2814230"/>
                <a:ext cx="26567" cy="26765"/>
              </a:xfrm>
              <a:custGeom>
                <a:rect b="b" l="l" r="r" t="t"/>
                <a:pathLst>
                  <a:path extrusionOk="0" h="538" w="534">
                    <a:moveTo>
                      <a:pt x="270" y="0"/>
                    </a:moveTo>
                    <a:cubicBezTo>
                      <a:pt x="120" y="0"/>
                      <a:pt x="1" y="124"/>
                      <a:pt x="1" y="270"/>
                    </a:cubicBezTo>
                    <a:cubicBezTo>
                      <a:pt x="1" y="416"/>
                      <a:pt x="120" y="538"/>
                      <a:pt x="270" y="538"/>
                    </a:cubicBezTo>
                    <a:cubicBezTo>
                      <a:pt x="416" y="538"/>
                      <a:pt x="534" y="416"/>
                      <a:pt x="534" y="270"/>
                    </a:cubicBezTo>
                    <a:cubicBezTo>
                      <a:pt x="534" y="124"/>
                      <a:pt x="416" y="0"/>
                      <a:pt x="270" y="0"/>
                    </a:cubicBez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29"/>
              <p:cNvSpPr/>
              <p:nvPr/>
            </p:nvSpPr>
            <p:spPr>
              <a:xfrm>
                <a:off x="1709090" y="2817016"/>
                <a:ext cx="22338" cy="22139"/>
              </a:xfrm>
              <a:custGeom>
                <a:rect b="b" l="l" r="r" t="t"/>
                <a:pathLst>
                  <a:path extrusionOk="0" h="445" w="449">
                    <a:moveTo>
                      <a:pt x="222" y="1"/>
                    </a:moveTo>
                    <a:cubicBezTo>
                      <a:pt x="100" y="1"/>
                      <a:pt x="0" y="101"/>
                      <a:pt x="0" y="223"/>
                    </a:cubicBezTo>
                    <a:cubicBezTo>
                      <a:pt x="0" y="346"/>
                      <a:pt x="100" y="445"/>
                      <a:pt x="222" y="445"/>
                    </a:cubicBezTo>
                    <a:cubicBezTo>
                      <a:pt x="344" y="445"/>
                      <a:pt x="448" y="346"/>
                      <a:pt x="448" y="223"/>
                    </a:cubicBezTo>
                    <a:cubicBezTo>
                      <a:pt x="448" y="101"/>
                      <a:pt x="344" y="1"/>
                      <a:pt x="2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76" name="Google Shape;1676;p29"/>
              <p:cNvGrpSpPr/>
              <p:nvPr/>
            </p:nvGrpSpPr>
            <p:grpSpPr>
              <a:xfrm>
                <a:off x="1118322" y="2827513"/>
                <a:ext cx="895599" cy="331186"/>
                <a:chOff x="1118322" y="2827513"/>
                <a:chExt cx="895599" cy="331186"/>
              </a:xfrm>
            </p:grpSpPr>
            <p:sp>
              <p:nvSpPr>
                <p:cNvPr id="1677" name="Google Shape;1677;p29"/>
                <p:cNvSpPr/>
                <p:nvPr/>
              </p:nvSpPr>
              <p:spPr>
                <a:xfrm>
                  <a:off x="1118322" y="2827513"/>
                  <a:ext cx="895599" cy="331186"/>
                </a:xfrm>
                <a:custGeom>
                  <a:rect b="b" l="l" r="r" t="t"/>
                  <a:pathLst>
                    <a:path extrusionOk="0" h="6657" w="18002">
                      <a:moveTo>
                        <a:pt x="17840" y="1"/>
                      </a:moveTo>
                      <a:cubicBezTo>
                        <a:pt x="17839" y="1"/>
                        <a:pt x="17837" y="1"/>
                        <a:pt x="17836" y="3"/>
                      </a:cubicBezTo>
                      <a:cubicBezTo>
                        <a:pt x="17832" y="3"/>
                        <a:pt x="17832" y="7"/>
                        <a:pt x="17832" y="12"/>
                      </a:cubicBezTo>
                      <a:lnTo>
                        <a:pt x="17832" y="16"/>
                      </a:lnTo>
                      <a:cubicBezTo>
                        <a:pt x="17850" y="68"/>
                        <a:pt x="17982" y="517"/>
                        <a:pt x="17982" y="1252"/>
                      </a:cubicBezTo>
                      <a:cubicBezTo>
                        <a:pt x="17982" y="2031"/>
                        <a:pt x="17832" y="3139"/>
                        <a:pt x="17223" y="4440"/>
                      </a:cubicBezTo>
                      <a:cubicBezTo>
                        <a:pt x="16859" y="5218"/>
                        <a:pt x="16190" y="5770"/>
                        <a:pt x="15318" y="6123"/>
                      </a:cubicBezTo>
                      <a:cubicBezTo>
                        <a:pt x="14450" y="6478"/>
                        <a:pt x="13379" y="6637"/>
                        <a:pt x="12229" y="6637"/>
                      </a:cubicBezTo>
                      <a:cubicBezTo>
                        <a:pt x="10532" y="6637"/>
                        <a:pt x="8649" y="6289"/>
                        <a:pt x="6952" y="5703"/>
                      </a:cubicBezTo>
                      <a:cubicBezTo>
                        <a:pt x="5574" y="5228"/>
                        <a:pt x="4358" y="5067"/>
                        <a:pt x="3345" y="5067"/>
                      </a:cubicBezTo>
                      <a:cubicBezTo>
                        <a:pt x="2377" y="5067"/>
                        <a:pt x="1595" y="5213"/>
                        <a:pt x="1025" y="5370"/>
                      </a:cubicBezTo>
                      <a:cubicBezTo>
                        <a:pt x="742" y="5449"/>
                        <a:pt x="510" y="5529"/>
                        <a:pt x="340" y="5596"/>
                      </a:cubicBezTo>
                      <a:cubicBezTo>
                        <a:pt x="170" y="5662"/>
                        <a:pt x="57" y="5714"/>
                        <a:pt x="6" y="5732"/>
                      </a:cubicBezTo>
                      <a:cubicBezTo>
                        <a:pt x="0" y="5732"/>
                        <a:pt x="0" y="5737"/>
                        <a:pt x="0" y="5742"/>
                      </a:cubicBezTo>
                      <a:cubicBezTo>
                        <a:pt x="0" y="5746"/>
                        <a:pt x="11" y="5751"/>
                        <a:pt x="15" y="5751"/>
                      </a:cubicBezTo>
                      <a:cubicBezTo>
                        <a:pt x="63" y="5727"/>
                        <a:pt x="176" y="5675"/>
                        <a:pt x="346" y="5610"/>
                      </a:cubicBezTo>
                      <a:cubicBezTo>
                        <a:pt x="859" y="5411"/>
                        <a:pt x="1896" y="5087"/>
                        <a:pt x="3345" y="5087"/>
                      </a:cubicBezTo>
                      <a:cubicBezTo>
                        <a:pt x="4358" y="5087"/>
                        <a:pt x="5570" y="5246"/>
                        <a:pt x="6947" y="5723"/>
                      </a:cubicBezTo>
                      <a:cubicBezTo>
                        <a:pt x="8645" y="6308"/>
                        <a:pt x="10532" y="6656"/>
                        <a:pt x="12229" y="6656"/>
                      </a:cubicBezTo>
                      <a:cubicBezTo>
                        <a:pt x="13384" y="6656"/>
                        <a:pt x="14450" y="6496"/>
                        <a:pt x="15327" y="6143"/>
                      </a:cubicBezTo>
                      <a:cubicBezTo>
                        <a:pt x="16200" y="5784"/>
                        <a:pt x="16874" y="5233"/>
                        <a:pt x="17242" y="4449"/>
                      </a:cubicBezTo>
                      <a:cubicBezTo>
                        <a:pt x="17850" y="3143"/>
                        <a:pt x="18001" y="2035"/>
                        <a:pt x="18001" y="1252"/>
                      </a:cubicBezTo>
                      <a:cubicBezTo>
                        <a:pt x="18001" y="464"/>
                        <a:pt x="17850" y="7"/>
                        <a:pt x="17850" y="7"/>
                      </a:cubicBezTo>
                      <a:cubicBezTo>
                        <a:pt x="17846" y="4"/>
                        <a:pt x="17843" y="1"/>
                        <a:pt x="1784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78" name="Google Shape;1678;p29"/>
                <p:cNvSpPr/>
                <p:nvPr/>
              </p:nvSpPr>
              <p:spPr>
                <a:xfrm>
                  <a:off x="1696404" y="2834229"/>
                  <a:ext cx="171787" cy="311783"/>
                </a:xfrm>
                <a:custGeom>
                  <a:rect b="b" l="l" r="r" t="t"/>
                  <a:pathLst>
                    <a:path extrusionOk="0" h="6267" w="3453">
                      <a:moveTo>
                        <a:pt x="420" y="0"/>
                      </a:moveTo>
                      <a:cubicBezTo>
                        <a:pt x="420" y="0"/>
                        <a:pt x="0" y="891"/>
                        <a:pt x="0" y="1929"/>
                      </a:cubicBezTo>
                      <a:cubicBezTo>
                        <a:pt x="0" y="2414"/>
                        <a:pt x="94" y="2928"/>
                        <a:pt x="359" y="3400"/>
                      </a:cubicBezTo>
                      <a:cubicBezTo>
                        <a:pt x="627" y="3866"/>
                        <a:pt x="1071" y="4295"/>
                        <a:pt x="1778" y="4597"/>
                      </a:cubicBezTo>
                      <a:cubicBezTo>
                        <a:pt x="2429" y="4876"/>
                        <a:pt x="2845" y="5116"/>
                        <a:pt x="3094" y="5314"/>
                      </a:cubicBezTo>
                      <a:cubicBezTo>
                        <a:pt x="3221" y="5418"/>
                        <a:pt x="3306" y="5507"/>
                        <a:pt x="3358" y="5588"/>
                      </a:cubicBezTo>
                      <a:cubicBezTo>
                        <a:pt x="3410" y="5668"/>
                        <a:pt x="3433" y="5744"/>
                        <a:pt x="3433" y="5805"/>
                      </a:cubicBezTo>
                      <a:cubicBezTo>
                        <a:pt x="3433" y="5885"/>
                        <a:pt x="3400" y="5951"/>
                        <a:pt x="3348" y="6008"/>
                      </a:cubicBezTo>
                      <a:cubicBezTo>
                        <a:pt x="3273" y="6092"/>
                        <a:pt x="3160" y="6154"/>
                        <a:pt x="3065" y="6191"/>
                      </a:cubicBezTo>
                      <a:cubicBezTo>
                        <a:pt x="3019" y="6210"/>
                        <a:pt x="2971" y="6225"/>
                        <a:pt x="2943" y="6234"/>
                      </a:cubicBezTo>
                      <a:cubicBezTo>
                        <a:pt x="2929" y="6238"/>
                        <a:pt x="2915" y="6243"/>
                        <a:pt x="2906" y="6243"/>
                      </a:cubicBezTo>
                      <a:cubicBezTo>
                        <a:pt x="2895" y="6248"/>
                        <a:pt x="2891" y="6248"/>
                        <a:pt x="2891" y="6248"/>
                      </a:cubicBezTo>
                      <a:lnTo>
                        <a:pt x="2895" y="6267"/>
                      </a:lnTo>
                      <a:cubicBezTo>
                        <a:pt x="2895" y="6267"/>
                        <a:pt x="3032" y="6234"/>
                        <a:pt x="3174" y="6163"/>
                      </a:cubicBezTo>
                      <a:cubicBezTo>
                        <a:pt x="3241" y="6125"/>
                        <a:pt x="3311" y="6078"/>
                        <a:pt x="3363" y="6021"/>
                      </a:cubicBezTo>
                      <a:cubicBezTo>
                        <a:pt x="3419" y="5960"/>
                        <a:pt x="3452" y="5890"/>
                        <a:pt x="3452" y="5805"/>
                      </a:cubicBezTo>
                      <a:cubicBezTo>
                        <a:pt x="3452" y="5738"/>
                        <a:pt x="3429" y="5664"/>
                        <a:pt x="3376" y="5579"/>
                      </a:cubicBezTo>
                      <a:cubicBezTo>
                        <a:pt x="3212" y="5329"/>
                        <a:pt x="2764" y="4998"/>
                        <a:pt x="1783" y="4578"/>
                      </a:cubicBezTo>
                      <a:cubicBezTo>
                        <a:pt x="1085" y="4277"/>
                        <a:pt x="642" y="3857"/>
                        <a:pt x="377" y="3390"/>
                      </a:cubicBezTo>
                      <a:cubicBezTo>
                        <a:pt x="109" y="2923"/>
                        <a:pt x="20" y="2410"/>
                        <a:pt x="20" y="1929"/>
                      </a:cubicBezTo>
                      <a:cubicBezTo>
                        <a:pt x="20" y="1415"/>
                        <a:pt x="123" y="934"/>
                        <a:pt x="227" y="580"/>
                      </a:cubicBezTo>
                      <a:cubicBezTo>
                        <a:pt x="283" y="405"/>
                        <a:pt x="335" y="264"/>
                        <a:pt x="373" y="164"/>
                      </a:cubicBezTo>
                      <a:cubicBezTo>
                        <a:pt x="392" y="113"/>
                        <a:pt x="406" y="75"/>
                        <a:pt x="420" y="47"/>
                      </a:cubicBezTo>
                      <a:cubicBezTo>
                        <a:pt x="425" y="33"/>
                        <a:pt x="429" y="23"/>
                        <a:pt x="434" y="18"/>
                      </a:cubicBezTo>
                      <a:cubicBezTo>
                        <a:pt x="434" y="9"/>
                        <a:pt x="439" y="9"/>
                        <a:pt x="439" y="9"/>
                      </a:cubicBezTo>
                      <a:lnTo>
                        <a:pt x="4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679" name="Google Shape;1679;p29"/>
          <p:cNvSpPr/>
          <p:nvPr/>
        </p:nvSpPr>
        <p:spPr>
          <a:xfrm>
            <a:off x="3447314" y="4059860"/>
            <a:ext cx="33513" cy="25905"/>
          </a:xfrm>
          <a:custGeom>
            <a:rect b="b" l="l" r="r" t="t"/>
            <a:pathLst>
              <a:path extrusionOk="0" h="497" w="643">
                <a:moveTo>
                  <a:pt x="322" y="1"/>
                </a:moveTo>
                <a:cubicBezTo>
                  <a:pt x="6" y="1"/>
                  <a:pt x="1" y="496"/>
                  <a:pt x="322" y="496"/>
                </a:cubicBezTo>
                <a:cubicBezTo>
                  <a:pt x="642" y="496"/>
                  <a:pt x="642" y="1"/>
                  <a:pt x="3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29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</a:t>
            </a:r>
            <a:r>
              <a:rPr lang="es-ES"/>
              <a:t>hat do they say about us?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85" name="Shape 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6" name="Google Shape;1686;p30"/>
          <p:cNvSpPr txBox="1"/>
          <p:nvPr>
            <p:ph type="ctrTitle"/>
          </p:nvPr>
        </p:nvSpPr>
        <p:spPr>
          <a:xfrm flipH="1">
            <a:off x="753225" y="827975"/>
            <a:ext cx="15903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ase Study</a:t>
            </a:r>
            <a:endParaRPr/>
          </a:p>
        </p:txBody>
      </p:sp>
      <p:sp>
        <p:nvSpPr>
          <p:cNvPr id="1687" name="Google Shape;1687;p30"/>
          <p:cNvSpPr txBox="1"/>
          <p:nvPr>
            <p:ph idx="1" type="subTitle"/>
          </p:nvPr>
        </p:nvSpPr>
        <p:spPr>
          <a:xfrm flipH="1">
            <a:off x="6754041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Venus has a beautiful name and is the second planet from the Sun. It’s terribly hot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688" name="Google Shape;1688;p30"/>
          <p:cNvSpPr txBox="1"/>
          <p:nvPr>
            <p:ph idx="2" type="subTitle"/>
          </p:nvPr>
        </p:nvSpPr>
        <p:spPr>
          <a:xfrm flipH="1">
            <a:off x="4732597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Mercury is the closest planet to the Sun and the smallest one in the Solar System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689" name="Google Shape;1689;p30"/>
          <p:cNvSpPr txBox="1"/>
          <p:nvPr>
            <p:ph idx="3" type="subTitle"/>
          </p:nvPr>
        </p:nvSpPr>
        <p:spPr>
          <a:xfrm flipH="1">
            <a:off x="2711128" y="2491269"/>
            <a:ext cx="1426500" cy="611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Despite being red, Mars is a cold place, not hot. The planet is full of iron oxide dust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1690" name="Google Shape;1690;p30"/>
          <p:cNvSpPr txBox="1"/>
          <p:nvPr>
            <p:ph idx="4" type="subTitle"/>
          </p:nvPr>
        </p:nvSpPr>
        <p:spPr>
          <a:xfrm flipH="1">
            <a:off x="6754041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I</a:t>
            </a:r>
            <a:r>
              <a:rPr lang="es-ES">
                <a:solidFill>
                  <a:srgbClr val="544E72"/>
                </a:solidFill>
              </a:rPr>
              <a:t>mplantation</a:t>
            </a:r>
            <a:endParaRPr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91" name="Google Shape;1691;p30"/>
          <p:cNvSpPr txBox="1"/>
          <p:nvPr>
            <p:ph idx="5" type="subTitle"/>
          </p:nvPr>
        </p:nvSpPr>
        <p:spPr>
          <a:xfrm flipH="1">
            <a:off x="4732597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P</a:t>
            </a:r>
            <a:r>
              <a:rPr lang="es-ES">
                <a:solidFill>
                  <a:srgbClr val="544E72"/>
                </a:solidFill>
              </a:rPr>
              <a:t>roffer</a:t>
            </a:r>
            <a:endParaRPr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92" name="Google Shape;1692;p30"/>
          <p:cNvSpPr txBox="1"/>
          <p:nvPr>
            <p:ph idx="6" type="subTitle"/>
          </p:nvPr>
        </p:nvSpPr>
        <p:spPr>
          <a:xfrm flipH="1">
            <a:off x="2711128" y="1888419"/>
            <a:ext cx="1426500" cy="611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O</a:t>
            </a:r>
            <a:r>
              <a:rPr lang="es-ES">
                <a:solidFill>
                  <a:srgbClr val="544E72"/>
                </a:solidFill>
              </a:rPr>
              <a:t>pportunity</a:t>
            </a:r>
            <a:endParaRPr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93" name="Google Shape;1693;p30"/>
          <p:cNvSpPr txBox="1"/>
          <p:nvPr>
            <p:ph idx="7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ase Study</a:t>
            </a:r>
            <a:endParaRPr/>
          </a:p>
        </p:txBody>
      </p:sp>
      <p:grpSp>
        <p:nvGrpSpPr>
          <p:cNvPr id="1694" name="Google Shape;1694;p30"/>
          <p:cNvGrpSpPr/>
          <p:nvPr/>
        </p:nvGrpSpPr>
        <p:grpSpPr>
          <a:xfrm>
            <a:off x="3260474" y="1758505"/>
            <a:ext cx="4394607" cy="349416"/>
            <a:chOff x="3260474" y="1758505"/>
            <a:chExt cx="4394607" cy="349416"/>
          </a:xfrm>
        </p:grpSpPr>
        <p:sp>
          <p:nvSpPr>
            <p:cNvPr id="1695" name="Google Shape;1695;p30"/>
            <p:cNvSpPr/>
            <p:nvPr/>
          </p:nvSpPr>
          <p:spPr>
            <a:xfrm>
              <a:off x="3260474" y="1758505"/>
              <a:ext cx="331366" cy="329370"/>
            </a:xfrm>
            <a:custGeom>
              <a:rect b="b" l="l" r="r" t="t"/>
              <a:pathLst>
                <a:path extrusionOk="0" h="11713" w="11784">
                  <a:moveTo>
                    <a:pt x="5136" y="4128"/>
                  </a:moveTo>
                  <a:cubicBezTo>
                    <a:pt x="5671" y="4128"/>
                    <a:pt x="6112" y="4569"/>
                    <a:pt x="6144" y="5136"/>
                  </a:cubicBezTo>
                  <a:lnTo>
                    <a:pt x="5230" y="4853"/>
                  </a:lnTo>
                  <a:cubicBezTo>
                    <a:pt x="5198" y="4839"/>
                    <a:pt x="5165" y="4832"/>
                    <a:pt x="5131" y="4832"/>
                  </a:cubicBezTo>
                  <a:cubicBezTo>
                    <a:pt x="4934" y="4832"/>
                    <a:pt x="4735" y="5052"/>
                    <a:pt x="4789" y="5294"/>
                  </a:cubicBezTo>
                  <a:lnTo>
                    <a:pt x="5073" y="6239"/>
                  </a:lnTo>
                  <a:cubicBezTo>
                    <a:pt x="4537" y="6176"/>
                    <a:pt x="4096" y="5703"/>
                    <a:pt x="4096" y="5168"/>
                  </a:cubicBezTo>
                  <a:cubicBezTo>
                    <a:pt x="4096" y="4601"/>
                    <a:pt x="4569" y="4128"/>
                    <a:pt x="5136" y="4128"/>
                  </a:cubicBezTo>
                  <a:close/>
                  <a:moveTo>
                    <a:pt x="5199" y="2364"/>
                  </a:moveTo>
                  <a:cubicBezTo>
                    <a:pt x="6680" y="2364"/>
                    <a:pt x="7940" y="3592"/>
                    <a:pt x="7940" y="5136"/>
                  </a:cubicBezTo>
                  <a:cubicBezTo>
                    <a:pt x="7940" y="5294"/>
                    <a:pt x="7940" y="5388"/>
                    <a:pt x="7908" y="5546"/>
                  </a:cubicBezTo>
                  <a:lnTo>
                    <a:pt x="6932" y="5294"/>
                  </a:lnTo>
                  <a:lnTo>
                    <a:pt x="6932" y="5136"/>
                  </a:lnTo>
                  <a:cubicBezTo>
                    <a:pt x="6806" y="4223"/>
                    <a:pt x="6049" y="3466"/>
                    <a:pt x="5104" y="3466"/>
                  </a:cubicBezTo>
                  <a:cubicBezTo>
                    <a:pt x="4159" y="3466"/>
                    <a:pt x="3435" y="4223"/>
                    <a:pt x="3435" y="5168"/>
                  </a:cubicBezTo>
                  <a:cubicBezTo>
                    <a:pt x="3435" y="5609"/>
                    <a:pt x="3624" y="6081"/>
                    <a:pt x="3939" y="6396"/>
                  </a:cubicBezTo>
                  <a:cubicBezTo>
                    <a:pt x="4254" y="6743"/>
                    <a:pt x="4695" y="6900"/>
                    <a:pt x="5167" y="6900"/>
                  </a:cubicBezTo>
                  <a:lnTo>
                    <a:pt x="5325" y="6900"/>
                  </a:lnTo>
                  <a:lnTo>
                    <a:pt x="5577" y="7877"/>
                  </a:lnTo>
                  <a:cubicBezTo>
                    <a:pt x="5482" y="7909"/>
                    <a:pt x="5325" y="7909"/>
                    <a:pt x="5199" y="7909"/>
                  </a:cubicBezTo>
                  <a:cubicBezTo>
                    <a:pt x="3687" y="7909"/>
                    <a:pt x="2426" y="6648"/>
                    <a:pt x="2426" y="5136"/>
                  </a:cubicBezTo>
                  <a:cubicBezTo>
                    <a:pt x="2426" y="3624"/>
                    <a:pt x="3655" y="2364"/>
                    <a:pt x="5199" y="2364"/>
                  </a:cubicBezTo>
                  <a:close/>
                  <a:moveTo>
                    <a:pt x="5167" y="726"/>
                  </a:moveTo>
                  <a:cubicBezTo>
                    <a:pt x="7940" y="726"/>
                    <a:pt x="10051" y="3277"/>
                    <a:pt x="9515" y="6018"/>
                  </a:cubicBezTo>
                  <a:lnTo>
                    <a:pt x="8507" y="5766"/>
                  </a:lnTo>
                  <a:cubicBezTo>
                    <a:pt x="8538" y="5546"/>
                    <a:pt x="8538" y="5357"/>
                    <a:pt x="8538" y="5136"/>
                  </a:cubicBezTo>
                  <a:cubicBezTo>
                    <a:pt x="8538" y="3246"/>
                    <a:pt x="7026" y="1702"/>
                    <a:pt x="5104" y="1702"/>
                  </a:cubicBezTo>
                  <a:cubicBezTo>
                    <a:pt x="3214" y="1702"/>
                    <a:pt x="1702" y="3246"/>
                    <a:pt x="1702" y="5136"/>
                  </a:cubicBezTo>
                  <a:cubicBezTo>
                    <a:pt x="1702" y="7027"/>
                    <a:pt x="3214" y="8602"/>
                    <a:pt x="5104" y="8602"/>
                  </a:cubicBezTo>
                  <a:cubicBezTo>
                    <a:pt x="5325" y="8602"/>
                    <a:pt x="5514" y="8602"/>
                    <a:pt x="5703" y="8539"/>
                  </a:cubicBezTo>
                  <a:lnTo>
                    <a:pt x="5986" y="9578"/>
                  </a:lnTo>
                  <a:cubicBezTo>
                    <a:pt x="5695" y="9636"/>
                    <a:pt x="5405" y="9664"/>
                    <a:pt x="5119" y="9664"/>
                  </a:cubicBezTo>
                  <a:cubicBezTo>
                    <a:pt x="2751" y="9664"/>
                    <a:pt x="694" y="7758"/>
                    <a:pt x="694" y="5199"/>
                  </a:cubicBezTo>
                  <a:cubicBezTo>
                    <a:pt x="694" y="2679"/>
                    <a:pt x="2773" y="726"/>
                    <a:pt x="5167" y="726"/>
                  </a:cubicBezTo>
                  <a:close/>
                  <a:moveTo>
                    <a:pt x="5671" y="5672"/>
                  </a:moveTo>
                  <a:lnTo>
                    <a:pt x="5671" y="5672"/>
                  </a:lnTo>
                  <a:cubicBezTo>
                    <a:pt x="10240" y="6964"/>
                    <a:pt x="9578" y="6774"/>
                    <a:pt x="9704" y="6806"/>
                  </a:cubicBezTo>
                  <a:lnTo>
                    <a:pt x="8853" y="7373"/>
                  </a:lnTo>
                  <a:cubicBezTo>
                    <a:pt x="8664" y="7499"/>
                    <a:pt x="8664" y="7751"/>
                    <a:pt x="8822" y="7877"/>
                  </a:cubicBezTo>
                  <a:lnTo>
                    <a:pt x="10964" y="9956"/>
                  </a:lnTo>
                  <a:cubicBezTo>
                    <a:pt x="11027" y="10114"/>
                    <a:pt x="11027" y="10335"/>
                    <a:pt x="10901" y="10492"/>
                  </a:cubicBezTo>
                  <a:lnTo>
                    <a:pt x="10429" y="10965"/>
                  </a:lnTo>
                  <a:cubicBezTo>
                    <a:pt x="10366" y="11012"/>
                    <a:pt x="10279" y="11035"/>
                    <a:pt x="10192" y="11035"/>
                  </a:cubicBezTo>
                  <a:cubicBezTo>
                    <a:pt x="10106" y="11035"/>
                    <a:pt x="10019" y="11012"/>
                    <a:pt x="9956" y="10965"/>
                  </a:cubicBezTo>
                  <a:lnTo>
                    <a:pt x="7845" y="8854"/>
                  </a:lnTo>
                  <a:cubicBezTo>
                    <a:pt x="7777" y="8786"/>
                    <a:pt x="7691" y="8753"/>
                    <a:pt x="7606" y="8753"/>
                  </a:cubicBezTo>
                  <a:cubicBezTo>
                    <a:pt x="7493" y="8753"/>
                    <a:pt x="7381" y="8809"/>
                    <a:pt x="7310" y="8917"/>
                  </a:cubicBezTo>
                  <a:cubicBezTo>
                    <a:pt x="7247" y="8980"/>
                    <a:pt x="6806" y="9641"/>
                    <a:pt x="6774" y="9736"/>
                  </a:cubicBezTo>
                  <a:cubicBezTo>
                    <a:pt x="6680" y="9484"/>
                    <a:pt x="5703" y="5861"/>
                    <a:pt x="5671" y="5672"/>
                  </a:cubicBezTo>
                  <a:close/>
                  <a:moveTo>
                    <a:pt x="5104" y="1"/>
                  </a:moveTo>
                  <a:cubicBezTo>
                    <a:pt x="2363" y="1"/>
                    <a:pt x="0" y="2238"/>
                    <a:pt x="0" y="5168"/>
                  </a:cubicBezTo>
                  <a:cubicBezTo>
                    <a:pt x="0" y="8066"/>
                    <a:pt x="2332" y="10303"/>
                    <a:pt x="5104" y="10303"/>
                  </a:cubicBezTo>
                  <a:cubicBezTo>
                    <a:pt x="5482" y="10303"/>
                    <a:pt x="5797" y="10272"/>
                    <a:pt x="6144" y="10208"/>
                  </a:cubicBezTo>
                  <a:lnTo>
                    <a:pt x="6270" y="10587"/>
                  </a:lnTo>
                  <a:cubicBezTo>
                    <a:pt x="6307" y="10755"/>
                    <a:pt x="6444" y="10845"/>
                    <a:pt x="6596" y="10845"/>
                  </a:cubicBezTo>
                  <a:cubicBezTo>
                    <a:pt x="6700" y="10845"/>
                    <a:pt x="6810" y="10802"/>
                    <a:pt x="6900" y="10713"/>
                  </a:cubicBezTo>
                  <a:lnTo>
                    <a:pt x="7625" y="9610"/>
                  </a:lnTo>
                  <a:lnTo>
                    <a:pt x="9483" y="11406"/>
                  </a:lnTo>
                  <a:cubicBezTo>
                    <a:pt x="9688" y="11610"/>
                    <a:pt x="9956" y="11713"/>
                    <a:pt x="10220" y="11713"/>
                  </a:cubicBezTo>
                  <a:cubicBezTo>
                    <a:pt x="10484" y="11713"/>
                    <a:pt x="10744" y="11610"/>
                    <a:pt x="10933" y="11406"/>
                  </a:cubicBezTo>
                  <a:lnTo>
                    <a:pt x="11405" y="10933"/>
                  </a:lnTo>
                  <a:cubicBezTo>
                    <a:pt x="11783" y="10555"/>
                    <a:pt x="11783" y="9893"/>
                    <a:pt x="11374" y="9484"/>
                  </a:cubicBezTo>
                  <a:lnTo>
                    <a:pt x="9515" y="7720"/>
                  </a:lnTo>
                  <a:lnTo>
                    <a:pt x="10618" y="6964"/>
                  </a:lnTo>
                  <a:cubicBezTo>
                    <a:pt x="10870" y="6806"/>
                    <a:pt x="10838" y="6428"/>
                    <a:pt x="10555" y="6333"/>
                  </a:cubicBezTo>
                  <a:lnTo>
                    <a:pt x="10145" y="6239"/>
                  </a:lnTo>
                  <a:cubicBezTo>
                    <a:pt x="10303" y="5483"/>
                    <a:pt x="10271" y="4695"/>
                    <a:pt x="10082" y="3908"/>
                  </a:cubicBezTo>
                  <a:cubicBezTo>
                    <a:pt x="9483" y="1576"/>
                    <a:pt x="7436" y="1"/>
                    <a:pt x="5104" y="1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0"/>
            <p:cNvSpPr/>
            <p:nvPr/>
          </p:nvSpPr>
          <p:spPr>
            <a:xfrm>
              <a:off x="5283278" y="1778326"/>
              <a:ext cx="330466" cy="329595"/>
            </a:xfrm>
            <a:custGeom>
              <a:rect b="b" l="l" r="r" t="t"/>
              <a:pathLst>
                <a:path extrusionOk="0" h="11721" w="11752">
                  <a:moveTo>
                    <a:pt x="6490" y="662"/>
                  </a:moveTo>
                  <a:cubicBezTo>
                    <a:pt x="6711" y="662"/>
                    <a:pt x="6868" y="820"/>
                    <a:pt x="6868" y="1009"/>
                  </a:cubicBezTo>
                  <a:lnTo>
                    <a:pt x="6868" y="1355"/>
                  </a:lnTo>
                  <a:lnTo>
                    <a:pt x="5167" y="1355"/>
                  </a:lnTo>
                  <a:cubicBezTo>
                    <a:pt x="4600" y="1355"/>
                    <a:pt x="4127" y="1828"/>
                    <a:pt x="4127" y="2395"/>
                  </a:cubicBezTo>
                  <a:lnTo>
                    <a:pt x="4127" y="2773"/>
                  </a:lnTo>
                  <a:lnTo>
                    <a:pt x="3088" y="2773"/>
                  </a:lnTo>
                  <a:cubicBezTo>
                    <a:pt x="2993" y="2773"/>
                    <a:pt x="2867" y="2836"/>
                    <a:pt x="2836" y="2899"/>
                  </a:cubicBezTo>
                  <a:lnTo>
                    <a:pt x="2048" y="3687"/>
                  </a:lnTo>
                  <a:lnTo>
                    <a:pt x="2048" y="3151"/>
                  </a:lnTo>
                  <a:cubicBezTo>
                    <a:pt x="2048" y="2931"/>
                    <a:pt x="1891" y="2773"/>
                    <a:pt x="1702" y="2773"/>
                  </a:cubicBezTo>
                  <a:lnTo>
                    <a:pt x="1040" y="2773"/>
                  </a:lnTo>
                  <a:cubicBezTo>
                    <a:pt x="819" y="2773"/>
                    <a:pt x="662" y="2616"/>
                    <a:pt x="662" y="2427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649" y="1986"/>
                  </a:moveTo>
                  <a:cubicBezTo>
                    <a:pt x="10838" y="1986"/>
                    <a:pt x="10995" y="2143"/>
                    <a:pt x="10995" y="2364"/>
                  </a:cubicBezTo>
                  <a:lnTo>
                    <a:pt x="10995" y="3781"/>
                  </a:lnTo>
                  <a:cubicBezTo>
                    <a:pt x="10995" y="3970"/>
                    <a:pt x="10838" y="4128"/>
                    <a:pt x="10649" y="4128"/>
                  </a:cubicBezTo>
                  <a:lnTo>
                    <a:pt x="8601" y="4128"/>
                  </a:lnTo>
                  <a:cubicBezTo>
                    <a:pt x="8412" y="4128"/>
                    <a:pt x="8255" y="4285"/>
                    <a:pt x="8255" y="4474"/>
                  </a:cubicBezTo>
                  <a:lnTo>
                    <a:pt x="8255" y="5041"/>
                  </a:lnTo>
                  <a:lnTo>
                    <a:pt x="7404" y="4191"/>
                  </a:lnTo>
                  <a:cubicBezTo>
                    <a:pt x="7372" y="4159"/>
                    <a:pt x="7246" y="4128"/>
                    <a:pt x="7183" y="4128"/>
                  </a:cubicBezTo>
                  <a:lnTo>
                    <a:pt x="5136" y="4128"/>
                  </a:lnTo>
                  <a:cubicBezTo>
                    <a:pt x="4947" y="4128"/>
                    <a:pt x="4789" y="3970"/>
                    <a:pt x="4789" y="3781"/>
                  </a:cubicBezTo>
                  <a:lnTo>
                    <a:pt x="4789" y="2364"/>
                  </a:lnTo>
                  <a:cubicBezTo>
                    <a:pt x="4789" y="2143"/>
                    <a:pt x="4947" y="1986"/>
                    <a:pt x="5136" y="1986"/>
                  </a:cubicBezTo>
                  <a:close/>
                  <a:moveTo>
                    <a:pt x="3088" y="6207"/>
                  </a:moveTo>
                  <a:cubicBezTo>
                    <a:pt x="3623" y="6207"/>
                    <a:pt x="4096" y="6680"/>
                    <a:pt x="4096" y="7247"/>
                  </a:cubicBezTo>
                  <a:cubicBezTo>
                    <a:pt x="4096" y="7782"/>
                    <a:pt x="3623" y="8255"/>
                    <a:pt x="3088" y="8255"/>
                  </a:cubicBezTo>
                  <a:cubicBezTo>
                    <a:pt x="2521" y="8255"/>
                    <a:pt x="2048" y="7782"/>
                    <a:pt x="2048" y="7247"/>
                  </a:cubicBezTo>
                  <a:cubicBezTo>
                    <a:pt x="2048" y="6648"/>
                    <a:pt x="2489" y="6207"/>
                    <a:pt x="3088" y="6207"/>
                  </a:cubicBezTo>
                  <a:close/>
                  <a:moveTo>
                    <a:pt x="8601" y="6207"/>
                  </a:moveTo>
                  <a:cubicBezTo>
                    <a:pt x="9137" y="6207"/>
                    <a:pt x="9609" y="6648"/>
                    <a:pt x="9609" y="7247"/>
                  </a:cubicBezTo>
                  <a:cubicBezTo>
                    <a:pt x="9609" y="7782"/>
                    <a:pt x="9137" y="8255"/>
                    <a:pt x="8601" y="8255"/>
                  </a:cubicBezTo>
                  <a:cubicBezTo>
                    <a:pt x="8003" y="8255"/>
                    <a:pt x="7530" y="7782"/>
                    <a:pt x="7530" y="7247"/>
                  </a:cubicBezTo>
                  <a:cubicBezTo>
                    <a:pt x="7530" y="6680"/>
                    <a:pt x="8003" y="6207"/>
                    <a:pt x="8601" y="6207"/>
                  </a:cubicBezTo>
                  <a:close/>
                  <a:moveTo>
                    <a:pt x="3749" y="8980"/>
                  </a:moveTo>
                  <a:cubicBezTo>
                    <a:pt x="4695" y="8980"/>
                    <a:pt x="5451" y="9704"/>
                    <a:pt x="5451" y="10649"/>
                  </a:cubicBezTo>
                  <a:lnTo>
                    <a:pt x="5451" y="11027"/>
                  </a:lnTo>
                  <a:lnTo>
                    <a:pt x="630" y="11027"/>
                  </a:lnTo>
                  <a:lnTo>
                    <a:pt x="630" y="10649"/>
                  </a:lnTo>
                  <a:lnTo>
                    <a:pt x="662" y="10649"/>
                  </a:lnTo>
                  <a:cubicBezTo>
                    <a:pt x="662" y="9704"/>
                    <a:pt x="1418" y="8980"/>
                    <a:pt x="2363" y="8980"/>
                  </a:cubicBezTo>
                  <a:close/>
                  <a:moveTo>
                    <a:pt x="9369" y="8976"/>
                  </a:moveTo>
                  <a:cubicBezTo>
                    <a:pt x="10266" y="8976"/>
                    <a:pt x="10995" y="9740"/>
                    <a:pt x="10995" y="10649"/>
                  </a:cubicBezTo>
                  <a:lnTo>
                    <a:pt x="10995" y="11027"/>
                  </a:lnTo>
                  <a:lnTo>
                    <a:pt x="6144" y="11027"/>
                  </a:lnTo>
                  <a:lnTo>
                    <a:pt x="6144" y="10649"/>
                  </a:lnTo>
                  <a:cubicBezTo>
                    <a:pt x="6144" y="9704"/>
                    <a:pt x="6900" y="8980"/>
                    <a:pt x="7845" y="8980"/>
                  </a:cubicBezTo>
                  <a:lnTo>
                    <a:pt x="9263" y="8980"/>
                  </a:lnTo>
                  <a:cubicBezTo>
                    <a:pt x="9298" y="8977"/>
                    <a:pt x="9334" y="8976"/>
                    <a:pt x="9369" y="8976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2427"/>
                  </a:lnTo>
                  <a:cubicBezTo>
                    <a:pt x="0" y="2994"/>
                    <a:pt x="473" y="3466"/>
                    <a:pt x="1040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88"/>
                    <a:pt x="1546" y="4829"/>
                    <a:pt x="1727" y="4829"/>
                  </a:cubicBezTo>
                  <a:cubicBezTo>
                    <a:pt x="1813" y="4829"/>
                    <a:pt x="1904" y="4797"/>
                    <a:pt x="1985" y="4726"/>
                  </a:cubicBezTo>
                  <a:lnTo>
                    <a:pt x="3245" y="3466"/>
                  </a:lnTo>
                  <a:lnTo>
                    <a:pt x="4096" y="3466"/>
                  </a:lnTo>
                  <a:lnTo>
                    <a:pt x="4096" y="3813"/>
                  </a:lnTo>
                  <a:cubicBezTo>
                    <a:pt x="4096" y="4348"/>
                    <a:pt x="4568" y="4821"/>
                    <a:pt x="5136" y="4821"/>
                  </a:cubicBezTo>
                  <a:lnTo>
                    <a:pt x="7057" y="4821"/>
                  </a:lnTo>
                  <a:lnTo>
                    <a:pt x="7908" y="5672"/>
                  </a:lnTo>
                  <a:cubicBezTo>
                    <a:pt x="7341" y="5924"/>
                    <a:pt x="6868" y="6522"/>
                    <a:pt x="6868" y="7247"/>
                  </a:cubicBezTo>
                  <a:cubicBezTo>
                    <a:pt x="6868" y="7625"/>
                    <a:pt x="7026" y="8034"/>
                    <a:pt x="7278" y="8349"/>
                  </a:cubicBezTo>
                  <a:cubicBezTo>
                    <a:pt x="6648" y="8507"/>
                    <a:pt x="6144" y="8885"/>
                    <a:pt x="5829" y="9452"/>
                  </a:cubicBezTo>
                  <a:cubicBezTo>
                    <a:pt x="5514" y="8917"/>
                    <a:pt x="5010" y="8539"/>
                    <a:pt x="4411" y="8381"/>
                  </a:cubicBezTo>
                  <a:cubicBezTo>
                    <a:pt x="4663" y="8066"/>
                    <a:pt x="4821" y="7719"/>
                    <a:pt x="4821" y="7278"/>
                  </a:cubicBezTo>
                  <a:cubicBezTo>
                    <a:pt x="4821" y="6333"/>
                    <a:pt x="4064" y="5577"/>
                    <a:pt x="3119" y="5577"/>
                  </a:cubicBezTo>
                  <a:cubicBezTo>
                    <a:pt x="2174" y="5577"/>
                    <a:pt x="1418" y="6333"/>
                    <a:pt x="1418" y="7278"/>
                  </a:cubicBezTo>
                  <a:cubicBezTo>
                    <a:pt x="1418" y="7719"/>
                    <a:pt x="1576" y="8097"/>
                    <a:pt x="1828" y="8381"/>
                  </a:cubicBezTo>
                  <a:cubicBezTo>
                    <a:pt x="788" y="8665"/>
                    <a:pt x="32" y="9610"/>
                    <a:pt x="32" y="10712"/>
                  </a:cubicBezTo>
                  <a:lnTo>
                    <a:pt x="32" y="11374"/>
                  </a:lnTo>
                  <a:cubicBezTo>
                    <a:pt x="32" y="11563"/>
                    <a:pt x="189" y="11721"/>
                    <a:pt x="410" y="11721"/>
                  </a:cubicBezTo>
                  <a:lnTo>
                    <a:pt x="11374" y="11721"/>
                  </a:lnTo>
                  <a:cubicBezTo>
                    <a:pt x="11594" y="11721"/>
                    <a:pt x="11752" y="11563"/>
                    <a:pt x="11752" y="11374"/>
                  </a:cubicBezTo>
                  <a:lnTo>
                    <a:pt x="11752" y="10712"/>
                  </a:lnTo>
                  <a:cubicBezTo>
                    <a:pt x="11752" y="9610"/>
                    <a:pt x="10995" y="8665"/>
                    <a:pt x="9956" y="8381"/>
                  </a:cubicBezTo>
                  <a:cubicBezTo>
                    <a:pt x="10208" y="8066"/>
                    <a:pt x="10365" y="7719"/>
                    <a:pt x="10365" y="7278"/>
                  </a:cubicBezTo>
                  <a:cubicBezTo>
                    <a:pt x="10365" y="6459"/>
                    <a:pt x="9767" y="5735"/>
                    <a:pt x="8979" y="5577"/>
                  </a:cubicBezTo>
                  <a:lnTo>
                    <a:pt x="8979" y="4884"/>
                  </a:lnTo>
                  <a:lnTo>
                    <a:pt x="10649" y="4884"/>
                  </a:lnTo>
                  <a:lnTo>
                    <a:pt x="10649" y="4821"/>
                  </a:lnTo>
                  <a:cubicBezTo>
                    <a:pt x="11185" y="4821"/>
                    <a:pt x="11657" y="4348"/>
                    <a:pt x="11657" y="3813"/>
                  </a:cubicBezTo>
                  <a:lnTo>
                    <a:pt x="11657" y="2395"/>
                  </a:lnTo>
                  <a:cubicBezTo>
                    <a:pt x="11657" y="1828"/>
                    <a:pt x="11185" y="1355"/>
                    <a:pt x="10649" y="1355"/>
                  </a:cubicBezTo>
                  <a:lnTo>
                    <a:pt x="7530" y="1355"/>
                  </a:lnTo>
                  <a:lnTo>
                    <a:pt x="7530" y="1009"/>
                  </a:lnTo>
                  <a:cubicBezTo>
                    <a:pt x="7530" y="473"/>
                    <a:pt x="7057" y="1"/>
                    <a:pt x="6490" y="1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7" name="Google Shape;1697;p30"/>
            <p:cNvGrpSpPr/>
            <p:nvPr/>
          </p:nvGrpSpPr>
          <p:grpSpPr>
            <a:xfrm>
              <a:off x="7299862" y="1786659"/>
              <a:ext cx="355219" cy="312932"/>
              <a:chOff x="-3137650" y="2067900"/>
              <a:chExt cx="291450" cy="256775"/>
            </a:xfrm>
          </p:grpSpPr>
          <p:sp>
            <p:nvSpPr>
              <p:cNvPr id="1698" name="Google Shape;1698;p30"/>
              <p:cNvSpPr/>
              <p:nvPr/>
            </p:nvSpPr>
            <p:spPr>
              <a:xfrm>
                <a:off x="-3137650" y="2067900"/>
                <a:ext cx="291450" cy="187475"/>
              </a:xfrm>
              <a:custGeom>
                <a:rect b="b" l="l" r="r" t="t"/>
                <a:pathLst>
                  <a:path extrusionOk="0" h="7499" w="11658">
                    <a:moveTo>
                      <a:pt x="10618" y="694"/>
                    </a:moveTo>
                    <a:cubicBezTo>
                      <a:pt x="10838" y="694"/>
                      <a:pt x="10964" y="851"/>
                      <a:pt x="10964" y="1040"/>
                    </a:cubicBezTo>
                    <a:lnTo>
                      <a:pt x="10964" y="6522"/>
                    </a:lnTo>
                    <a:cubicBezTo>
                      <a:pt x="10964" y="6711"/>
                      <a:pt x="10838" y="6868"/>
                      <a:pt x="10618" y="6868"/>
                    </a:cubicBezTo>
                    <a:lnTo>
                      <a:pt x="1009" y="6868"/>
                    </a:lnTo>
                    <a:cubicBezTo>
                      <a:pt x="820" y="6868"/>
                      <a:pt x="662" y="6711"/>
                      <a:pt x="662" y="6522"/>
                    </a:cubicBezTo>
                    <a:lnTo>
                      <a:pt x="662" y="1040"/>
                    </a:lnTo>
                    <a:cubicBezTo>
                      <a:pt x="662" y="851"/>
                      <a:pt x="820" y="694"/>
                      <a:pt x="1009" y="694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6490"/>
                    </a:lnTo>
                    <a:cubicBezTo>
                      <a:pt x="1" y="7026"/>
                      <a:pt x="473" y="7499"/>
                      <a:pt x="1009" y="7499"/>
                    </a:cubicBezTo>
                    <a:lnTo>
                      <a:pt x="10618" y="7499"/>
                    </a:lnTo>
                    <a:cubicBezTo>
                      <a:pt x="11185" y="7499"/>
                      <a:pt x="11658" y="7026"/>
                      <a:pt x="11658" y="6490"/>
                    </a:cubicBezTo>
                    <a:lnTo>
                      <a:pt x="11658" y="1009"/>
                    </a:ln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30"/>
              <p:cNvSpPr/>
              <p:nvPr/>
            </p:nvSpPr>
            <p:spPr>
              <a:xfrm>
                <a:off x="-3137650" y="2273475"/>
                <a:ext cx="291450" cy="51200"/>
              </a:xfrm>
              <a:custGeom>
                <a:rect b="b" l="l" r="r" t="t"/>
                <a:pathLst>
                  <a:path extrusionOk="0" h="2048" w="11658">
                    <a:moveTo>
                      <a:pt x="10618" y="662"/>
                    </a:moveTo>
                    <a:cubicBezTo>
                      <a:pt x="10838" y="662"/>
                      <a:pt x="10964" y="819"/>
                      <a:pt x="10964" y="1008"/>
                    </a:cubicBezTo>
                    <a:cubicBezTo>
                      <a:pt x="10964" y="1197"/>
                      <a:pt x="10838" y="1355"/>
                      <a:pt x="10618" y="1355"/>
                    </a:cubicBezTo>
                    <a:lnTo>
                      <a:pt x="6050" y="1355"/>
                    </a:lnTo>
                    <a:cubicBezTo>
                      <a:pt x="6113" y="1260"/>
                      <a:pt x="6113" y="1134"/>
                      <a:pt x="6113" y="1008"/>
                    </a:cubicBezTo>
                    <a:cubicBezTo>
                      <a:pt x="6113" y="882"/>
                      <a:pt x="6050" y="788"/>
                      <a:pt x="6050" y="662"/>
                    </a:cubicBezTo>
                    <a:close/>
                    <a:moveTo>
                      <a:pt x="5105" y="662"/>
                    </a:moveTo>
                    <a:cubicBezTo>
                      <a:pt x="5294" y="662"/>
                      <a:pt x="5451" y="819"/>
                      <a:pt x="5451" y="1008"/>
                    </a:cubicBezTo>
                    <a:cubicBezTo>
                      <a:pt x="5451" y="1229"/>
                      <a:pt x="5294" y="1386"/>
                      <a:pt x="5105" y="1386"/>
                    </a:cubicBezTo>
                    <a:lnTo>
                      <a:pt x="1009" y="1386"/>
                    </a:lnTo>
                    <a:cubicBezTo>
                      <a:pt x="820" y="1355"/>
                      <a:pt x="662" y="1229"/>
                      <a:pt x="662" y="1008"/>
                    </a:cubicBezTo>
                    <a:cubicBezTo>
                      <a:pt x="662" y="819"/>
                      <a:pt x="820" y="662"/>
                      <a:pt x="1009" y="662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8"/>
                    </a:cubicBezTo>
                    <a:cubicBezTo>
                      <a:pt x="1" y="1575"/>
                      <a:pt x="473" y="2048"/>
                      <a:pt x="1009" y="2048"/>
                    </a:cubicBezTo>
                    <a:lnTo>
                      <a:pt x="10618" y="2048"/>
                    </a:lnTo>
                    <a:cubicBezTo>
                      <a:pt x="11185" y="2048"/>
                      <a:pt x="11658" y="1575"/>
                      <a:pt x="11658" y="1008"/>
                    </a:cubicBez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30"/>
              <p:cNvSpPr/>
              <p:nvPr/>
            </p:nvSpPr>
            <p:spPr>
              <a:xfrm>
                <a:off x="-3035250" y="2103000"/>
                <a:ext cx="104000" cy="118500"/>
              </a:xfrm>
              <a:custGeom>
                <a:rect b="b" l="l" r="r" t="t"/>
                <a:pathLst>
                  <a:path extrusionOk="0" h="4740" w="4160">
                    <a:moveTo>
                      <a:pt x="662" y="896"/>
                    </a:moveTo>
                    <a:lnTo>
                      <a:pt x="3056" y="2346"/>
                    </a:lnTo>
                    <a:lnTo>
                      <a:pt x="662" y="3826"/>
                    </a:lnTo>
                    <a:lnTo>
                      <a:pt x="662" y="896"/>
                    </a:lnTo>
                    <a:close/>
                    <a:moveTo>
                      <a:pt x="322" y="1"/>
                    </a:moveTo>
                    <a:cubicBezTo>
                      <a:pt x="144" y="1"/>
                      <a:pt x="0" y="131"/>
                      <a:pt x="0" y="298"/>
                    </a:cubicBezTo>
                    <a:lnTo>
                      <a:pt x="0" y="4425"/>
                    </a:lnTo>
                    <a:cubicBezTo>
                      <a:pt x="0" y="4607"/>
                      <a:pt x="132" y="4740"/>
                      <a:pt x="301" y="4740"/>
                    </a:cubicBezTo>
                    <a:cubicBezTo>
                      <a:pt x="365" y="4740"/>
                      <a:pt x="435" y="4720"/>
                      <a:pt x="504" y="4677"/>
                    </a:cubicBezTo>
                    <a:lnTo>
                      <a:pt x="3939" y="2629"/>
                    </a:lnTo>
                    <a:cubicBezTo>
                      <a:pt x="4159" y="2535"/>
                      <a:pt x="4159" y="2219"/>
                      <a:pt x="3939" y="2093"/>
                    </a:cubicBezTo>
                    <a:lnTo>
                      <a:pt x="504" y="46"/>
                    </a:lnTo>
                    <a:cubicBezTo>
                      <a:pt x="443" y="15"/>
                      <a:pt x="381" y="1"/>
                      <a:pt x="322" y="1"/>
                    </a:cubicBezTo>
                    <a:close/>
                  </a:path>
                </a:pathLst>
              </a:custGeom>
              <a:solidFill>
                <a:srgbClr val="544E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C8D1"/>
        </a:solidFill>
      </p:bgPr>
    </p:bg>
    <p:spTree>
      <p:nvGrpSpPr>
        <p:cNvPr id="1705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31"/>
          <p:cNvSpPr/>
          <p:nvPr/>
        </p:nvSpPr>
        <p:spPr>
          <a:xfrm>
            <a:off x="2347403" y="1044352"/>
            <a:ext cx="157089" cy="59950"/>
          </a:xfrm>
          <a:custGeom>
            <a:rect b="b" l="l" r="r" t="t"/>
            <a:pathLst>
              <a:path extrusionOk="0" h="369" w="967">
                <a:moveTo>
                  <a:pt x="0" y="0"/>
                </a:moveTo>
                <a:cubicBezTo>
                  <a:pt x="43" y="118"/>
                  <a:pt x="76" y="246"/>
                  <a:pt x="109" y="368"/>
                </a:cubicBezTo>
                <a:cubicBezTo>
                  <a:pt x="632" y="198"/>
                  <a:pt x="953" y="90"/>
                  <a:pt x="967" y="76"/>
                </a:cubicBezTo>
                <a:cubicBezTo>
                  <a:pt x="954" y="35"/>
                  <a:pt x="876" y="16"/>
                  <a:pt x="741" y="16"/>
                </a:cubicBezTo>
                <a:cubicBezTo>
                  <a:pt x="582" y="16"/>
                  <a:pt x="342" y="43"/>
                  <a:pt x="37" y="94"/>
                </a:cubicBezTo>
                <a:lnTo>
                  <a:pt x="5" y="0"/>
                </a:lnTo>
                <a:close/>
              </a:path>
            </a:pathLst>
          </a:custGeom>
          <a:solidFill>
            <a:srgbClr val="98CBC6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31"/>
          <p:cNvSpPr/>
          <p:nvPr/>
        </p:nvSpPr>
        <p:spPr>
          <a:xfrm>
            <a:off x="1017278" y="1369424"/>
            <a:ext cx="311196" cy="155700"/>
          </a:xfrm>
          <a:custGeom>
            <a:rect b="b" l="l" r="r" t="t"/>
            <a:pathLst>
              <a:path extrusionOk="0" h="963" w="1925">
                <a:moveTo>
                  <a:pt x="1797" y="1"/>
                </a:moveTo>
                <a:cubicBezTo>
                  <a:pt x="835" y="387"/>
                  <a:pt x="179" y="708"/>
                  <a:pt x="14" y="887"/>
                </a:cubicBezTo>
                <a:cubicBezTo>
                  <a:pt x="1" y="939"/>
                  <a:pt x="24" y="963"/>
                  <a:pt x="24" y="963"/>
                </a:cubicBezTo>
                <a:cubicBezTo>
                  <a:pt x="24" y="963"/>
                  <a:pt x="793" y="722"/>
                  <a:pt x="1925" y="364"/>
                </a:cubicBezTo>
                <a:cubicBezTo>
                  <a:pt x="1877" y="245"/>
                  <a:pt x="1835" y="123"/>
                  <a:pt x="1797" y="1"/>
                </a:cubicBezTo>
                <a:close/>
              </a:path>
            </a:pathLst>
          </a:custGeom>
          <a:solidFill>
            <a:srgbClr val="98CBC6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8" name="Google Shape;1708;p31"/>
          <p:cNvGrpSpPr/>
          <p:nvPr/>
        </p:nvGrpSpPr>
        <p:grpSpPr>
          <a:xfrm>
            <a:off x="7273000" y="1782225"/>
            <a:ext cx="2147216" cy="2793258"/>
            <a:chOff x="6867100" y="1029750"/>
            <a:chExt cx="2147216" cy="2793258"/>
          </a:xfrm>
        </p:grpSpPr>
        <p:sp>
          <p:nvSpPr>
            <p:cNvPr id="1709" name="Google Shape;1709;p31"/>
            <p:cNvSpPr/>
            <p:nvPr/>
          </p:nvSpPr>
          <p:spPr>
            <a:xfrm>
              <a:off x="7848129" y="1148977"/>
              <a:ext cx="42929" cy="33233"/>
            </a:xfrm>
            <a:custGeom>
              <a:rect b="b" l="l" r="r" t="t"/>
              <a:pathLst>
                <a:path extrusionOk="0" h="497" w="642">
                  <a:moveTo>
                    <a:pt x="321" y="0"/>
                  </a:moveTo>
                  <a:cubicBezTo>
                    <a:pt x="0" y="0"/>
                    <a:pt x="0" y="496"/>
                    <a:pt x="321" y="496"/>
                  </a:cubicBezTo>
                  <a:cubicBezTo>
                    <a:pt x="642" y="496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1"/>
            <p:cNvSpPr/>
            <p:nvPr/>
          </p:nvSpPr>
          <p:spPr>
            <a:xfrm>
              <a:off x="7260956" y="1567106"/>
              <a:ext cx="42996" cy="33233"/>
            </a:xfrm>
            <a:custGeom>
              <a:rect b="b" l="l" r="r" t="t"/>
              <a:pathLst>
                <a:path extrusionOk="0" h="497" w="643">
                  <a:moveTo>
                    <a:pt x="321" y="0"/>
                  </a:moveTo>
                  <a:cubicBezTo>
                    <a:pt x="1" y="0"/>
                    <a:pt x="1" y="496"/>
                    <a:pt x="321" y="496"/>
                  </a:cubicBezTo>
                  <a:cubicBezTo>
                    <a:pt x="642" y="496"/>
                    <a:pt x="642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1"/>
            <p:cNvSpPr/>
            <p:nvPr/>
          </p:nvSpPr>
          <p:spPr>
            <a:xfrm>
              <a:off x="6958576" y="3097125"/>
              <a:ext cx="42929" cy="33166"/>
            </a:xfrm>
            <a:custGeom>
              <a:rect b="b" l="l" r="r" t="t"/>
              <a:pathLst>
                <a:path extrusionOk="0" h="496" w="642">
                  <a:moveTo>
                    <a:pt x="321" y="1"/>
                  </a:moveTo>
                  <a:cubicBezTo>
                    <a:pt x="0" y="1"/>
                    <a:pt x="0" y="495"/>
                    <a:pt x="321" y="495"/>
                  </a:cubicBezTo>
                  <a:cubicBezTo>
                    <a:pt x="637" y="495"/>
                    <a:pt x="642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1"/>
            <p:cNvSpPr/>
            <p:nvPr/>
          </p:nvSpPr>
          <p:spPr>
            <a:xfrm>
              <a:off x="8159402" y="2501126"/>
              <a:ext cx="42929" cy="33166"/>
            </a:xfrm>
            <a:custGeom>
              <a:rect b="b" l="l" r="r" t="t"/>
              <a:pathLst>
                <a:path extrusionOk="0" h="496" w="642">
                  <a:moveTo>
                    <a:pt x="320" y="1"/>
                  </a:moveTo>
                  <a:cubicBezTo>
                    <a:pt x="5" y="1"/>
                    <a:pt x="0" y="495"/>
                    <a:pt x="320" y="495"/>
                  </a:cubicBezTo>
                  <a:cubicBezTo>
                    <a:pt x="642" y="495"/>
                    <a:pt x="642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1"/>
            <p:cNvSpPr/>
            <p:nvPr/>
          </p:nvSpPr>
          <p:spPr>
            <a:xfrm>
              <a:off x="7025445" y="2226496"/>
              <a:ext cx="42595" cy="33166"/>
            </a:xfrm>
            <a:custGeom>
              <a:rect b="b" l="l" r="r" t="t"/>
              <a:pathLst>
                <a:path extrusionOk="0" h="496" w="637">
                  <a:moveTo>
                    <a:pt x="321" y="1"/>
                  </a:moveTo>
                  <a:cubicBezTo>
                    <a:pt x="1" y="1"/>
                    <a:pt x="1" y="495"/>
                    <a:pt x="321" y="495"/>
                  </a:cubicBezTo>
                  <a:cubicBezTo>
                    <a:pt x="637" y="495"/>
                    <a:pt x="637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1"/>
            <p:cNvSpPr/>
            <p:nvPr/>
          </p:nvSpPr>
          <p:spPr>
            <a:xfrm>
              <a:off x="7262828" y="1573793"/>
              <a:ext cx="35774" cy="26546"/>
            </a:xfrm>
            <a:custGeom>
              <a:rect b="b" l="l" r="r" t="t"/>
              <a:pathLst>
                <a:path extrusionOk="0" h="397" w="535">
                  <a:moveTo>
                    <a:pt x="95" y="0"/>
                  </a:moveTo>
                  <a:lnTo>
                    <a:pt x="95" y="0"/>
                  </a:lnTo>
                  <a:cubicBezTo>
                    <a:pt x="1" y="146"/>
                    <a:pt x="67" y="396"/>
                    <a:pt x="293" y="396"/>
                  </a:cubicBezTo>
                  <a:cubicBezTo>
                    <a:pt x="454" y="396"/>
                    <a:pt x="534" y="273"/>
                    <a:pt x="534" y="146"/>
                  </a:cubicBezTo>
                  <a:cubicBezTo>
                    <a:pt x="388" y="94"/>
                    <a:pt x="242" y="46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1"/>
            <p:cNvSpPr/>
            <p:nvPr/>
          </p:nvSpPr>
          <p:spPr>
            <a:xfrm>
              <a:off x="8159402" y="2501126"/>
              <a:ext cx="42929" cy="33166"/>
            </a:xfrm>
            <a:custGeom>
              <a:rect b="b" l="l" r="r" t="t"/>
              <a:pathLst>
                <a:path extrusionOk="0" h="496" w="642">
                  <a:moveTo>
                    <a:pt x="320" y="1"/>
                  </a:moveTo>
                  <a:cubicBezTo>
                    <a:pt x="5" y="1"/>
                    <a:pt x="0" y="495"/>
                    <a:pt x="320" y="495"/>
                  </a:cubicBezTo>
                  <a:cubicBezTo>
                    <a:pt x="642" y="495"/>
                    <a:pt x="642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1"/>
            <p:cNvSpPr/>
            <p:nvPr/>
          </p:nvSpPr>
          <p:spPr>
            <a:xfrm>
              <a:off x="7543475" y="1195383"/>
              <a:ext cx="209496" cy="202809"/>
            </a:xfrm>
            <a:custGeom>
              <a:rect b="b" l="l" r="r" t="t"/>
              <a:pathLst>
                <a:path extrusionOk="0" h="3033" w="3133">
                  <a:moveTo>
                    <a:pt x="703" y="0"/>
                  </a:moveTo>
                  <a:cubicBezTo>
                    <a:pt x="57" y="236"/>
                    <a:pt x="1" y="928"/>
                    <a:pt x="53" y="1409"/>
                  </a:cubicBezTo>
                  <a:cubicBezTo>
                    <a:pt x="600" y="1792"/>
                    <a:pt x="1308" y="2329"/>
                    <a:pt x="2010" y="3032"/>
                  </a:cubicBezTo>
                  <a:cubicBezTo>
                    <a:pt x="2142" y="2654"/>
                    <a:pt x="2449" y="2079"/>
                    <a:pt x="3132" y="1942"/>
                  </a:cubicBezTo>
                  <a:cubicBezTo>
                    <a:pt x="1859" y="1023"/>
                    <a:pt x="1147" y="499"/>
                    <a:pt x="703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1"/>
            <p:cNvSpPr/>
            <p:nvPr/>
          </p:nvSpPr>
          <p:spPr>
            <a:xfrm>
              <a:off x="7677814" y="1325242"/>
              <a:ext cx="508728" cy="841394"/>
            </a:xfrm>
            <a:custGeom>
              <a:rect b="b" l="l" r="r" t="t"/>
              <a:pathLst>
                <a:path extrusionOk="0" h="12583" w="7608">
                  <a:moveTo>
                    <a:pt x="1123" y="0"/>
                  </a:moveTo>
                  <a:cubicBezTo>
                    <a:pt x="440" y="137"/>
                    <a:pt x="133" y="712"/>
                    <a:pt x="1" y="1090"/>
                  </a:cubicBezTo>
                  <a:cubicBezTo>
                    <a:pt x="2033" y="2877"/>
                    <a:pt x="3896" y="5900"/>
                    <a:pt x="2105" y="10404"/>
                  </a:cubicBezTo>
                  <a:cubicBezTo>
                    <a:pt x="1545" y="11812"/>
                    <a:pt x="2582" y="12582"/>
                    <a:pt x="3618" y="12582"/>
                  </a:cubicBezTo>
                  <a:cubicBezTo>
                    <a:pt x="4250" y="12582"/>
                    <a:pt x="4882" y="12295"/>
                    <a:pt x="5150" y="11690"/>
                  </a:cubicBezTo>
                  <a:cubicBezTo>
                    <a:pt x="5863" y="10092"/>
                    <a:pt x="7607" y="4754"/>
                    <a:pt x="3406" y="1661"/>
                  </a:cubicBezTo>
                  <a:cubicBezTo>
                    <a:pt x="2490" y="986"/>
                    <a:pt x="1741" y="444"/>
                    <a:pt x="1123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1"/>
            <p:cNvSpPr/>
            <p:nvPr/>
          </p:nvSpPr>
          <p:spPr>
            <a:xfrm>
              <a:off x="7680969" y="1378762"/>
              <a:ext cx="351356" cy="751247"/>
            </a:xfrm>
            <a:custGeom>
              <a:rect b="b" l="l" r="r" t="t"/>
              <a:pathLst>
                <a:path extrusionOk="0" h="11389" w="5326">
                  <a:moveTo>
                    <a:pt x="152" y="1"/>
                  </a:moveTo>
                  <a:lnTo>
                    <a:pt x="148" y="5"/>
                  </a:lnTo>
                  <a:cubicBezTo>
                    <a:pt x="85" y="123"/>
                    <a:pt x="39" y="241"/>
                    <a:pt x="1" y="340"/>
                  </a:cubicBezTo>
                  <a:cubicBezTo>
                    <a:pt x="1458" y="1622"/>
                    <a:pt x="2830" y="3537"/>
                    <a:pt x="2825" y="6178"/>
                  </a:cubicBezTo>
                  <a:cubicBezTo>
                    <a:pt x="2825" y="6357"/>
                    <a:pt x="2821" y="6541"/>
                    <a:pt x="2807" y="6725"/>
                  </a:cubicBezTo>
                  <a:cubicBezTo>
                    <a:pt x="3391" y="8243"/>
                    <a:pt x="3537" y="9729"/>
                    <a:pt x="3557" y="10488"/>
                  </a:cubicBezTo>
                  <a:cubicBezTo>
                    <a:pt x="3557" y="10488"/>
                    <a:pt x="4179" y="10814"/>
                    <a:pt x="4834" y="11389"/>
                  </a:cubicBezTo>
                  <a:cubicBezTo>
                    <a:pt x="4962" y="11266"/>
                    <a:pt x="5075" y="11116"/>
                    <a:pt x="5150" y="10940"/>
                  </a:cubicBezTo>
                  <a:cubicBezTo>
                    <a:pt x="5202" y="10818"/>
                    <a:pt x="5263" y="10677"/>
                    <a:pt x="5326" y="10516"/>
                  </a:cubicBezTo>
                  <a:cubicBezTo>
                    <a:pt x="4651" y="10290"/>
                    <a:pt x="3792" y="9645"/>
                    <a:pt x="4000" y="7805"/>
                  </a:cubicBezTo>
                  <a:cubicBezTo>
                    <a:pt x="4227" y="5782"/>
                    <a:pt x="3151" y="2462"/>
                    <a:pt x="152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1"/>
            <p:cNvSpPr/>
            <p:nvPr/>
          </p:nvSpPr>
          <p:spPr>
            <a:xfrm>
              <a:off x="9012979" y="2501126"/>
              <a:ext cx="1337" cy="669"/>
            </a:xfrm>
            <a:custGeom>
              <a:rect b="b" l="l" r="r" t="t"/>
              <a:pathLst>
                <a:path extrusionOk="0" h="10" w="20">
                  <a:moveTo>
                    <a:pt x="15" y="1"/>
                  </a:moveTo>
                  <a:cubicBezTo>
                    <a:pt x="9" y="1"/>
                    <a:pt x="5" y="5"/>
                    <a:pt x="0" y="5"/>
                  </a:cubicBezTo>
                  <a:lnTo>
                    <a:pt x="0" y="10"/>
                  </a:lnTo>
                  <a:lnTo>
                    <a:pt x="20" y="10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rgbClr val="F0B11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1"/>
            <p:cNvSpPr/>
            <p:nvPr/>
          </p:nvSpPr>
          <p:spPr>
            <a:xfrm>
              <a:off x="9012043" y="2497047"/>
              <a:ext cx="2006" cy="4480"/>
            </a:xfrm>
            <a:custGeom>
              <a:rect b="b" l="l" r="r" t="t"/>
              <a:pathLst>
                <a:path extrusionOk="0" h="67" w="30">
                  <a:moveTo>
                    <a:pt x="1" y="1"/>
                  </a:moveTo>
                  <a:cubicBezTo>
                    <a:pt x="1" y="1"/>
                    <a:pt x="5" y="23"/>
                    <a:pt x="14" y="66"/>
                  </a:cubicBezTo>
                  <a:cubicBezTo>
                    <a:pt x="19" y="66"/>
                    <a:pt x="23" y="62"/>
                    <a:pt x="29" y="6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0B11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1"/>
            <p:cNvSpPr/>
            <p:nvPr/>
          </p:nvSpPr>
          <p:spPr>
            <a:xfrm>
              <a:off x="7599912" y="2063805"/>
              <a:ext cx="554465" cy="567973"/>
            </a:xfrm>
            <a:custGeom>
              <a:rect b="b" l="l" r="r" t="t"/>
              <a:pathLst>
                <a:path extrusionOk="0" h="8494" w="8292">
                  <a:moveTo>
                    <a:pt x="1454" y="0"/>
                  </a:moveTo>
                  <a:cubicBezTo>
                    <a:pt x="1454" y="0"/>
                    <a:pt x="1432" y="61"/>
                    <a:pt x="1420" y="155"/>
                  </a:cubicBezTo>
                  <a:lnTo>
                    <a:pt x="1420" y="155"/>
                  </a:lnTo>
                  <a:lnTo>
                    <a:pt x="1454" y="0"/>
                  </a:lnTo>
                  <a:close/>
                  <a:moveTo>
                    <a:pt x="1420" y="155"/>
                  </a:moveTo>
                  <a:lnTo>
                    <a:pt x="1" y="6668"/>
                  </a:lnTo>
                  <a:lnTo>
                    <a:pt x="2095" y="8493"/>
                  </a:lnTo>
                  <a:cubicBezTo>
                    <a:pt x="3090" y="8300"/>
                    <a:pt x="6334" y="7464"/>
                    <a:pt x="7316" y="4758"/>
                  </a:cubicBezTo>
                  <a:cubicBezTo>
                    <a:pt x="8291" y="2047"/>
                    <a:pt x="4722" y="193"/>
                    <a:pt x="4722" y="193"/>
                  </a:cubicBezTo>
                  <a:cubicBezTo>
                    <a:pt x="4722" y="193"/>
                    <a:pt x="4669" y="1198"/>
                    <a:pt x="3051" y="1198"/>
                  </a:cubicBezTo>
                  <a:cubicBezTo>
                    <a:pt x="2988" y="1198"/>
                    <a:pt x="2922" y="1196"/>
                    <a:pt x="2854" y="1193"/>
                  </a:cubicBezTo>
                  <a:cubicBezTo>
                    <a:pt x="1468" y="1128"/>
                    <a:pt x="1384" y="463"/>
                    <a:pt x="1420" y="155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1"/>
            <p:cNvSpPr/>
            <p:nvPr/>
          </p:nvSpPr>
          <p:spPr>
            <a:xfrm>
              <a:off x="7597776" y="2038796"/>
              <a:ext cx="150118" cy="511938"/>
            </a:xfrm>
            <a:custGeom>
              <a:rect b="b" l="l" r="r" t="t"/>
              <a:pathLst>
                <a:path extrusionOk="0" h="7656" w="2245">
                  <a:moveTo>
                    <a:pt x="1698" y="1"/>
                  </a:moveTo>
                  <a:lnTo>
                    <a:pt x="1" y="7420"/>
                  </a:lnTo>
                  <a:lnTo>
                    <a:pt x="613" y="7655"/>
                  </a:lnTo>
                  <a:lnTo>
                    <a:pt x="2245" y="544"/>
                  </a:lnTo>
                  <a:lnTo>
                    <a:pt x="1698" y="1"/>
                  </a:lnTo>
                  <a:close/>
                </a:path>
              </a:pathLst>
            </a:custGeom>
            <a:solidFill>
              <a:srgbClr val="FFCD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1"/>
            <p:cNvSpPr/>
            <p:nvPr/>
          </p:nvSpPr>
          <p:spPr>
            <a:xfrm>
              <a:off x="7686641" y="2506809"/>
              <a:ext cx="587565" cy="747779"/>
            </a:xfrm>
            <a:custGeom>
              <a:rect b="b" l="l" r="r" t="t"/>
              <a:pathLst>
                <a:path extrusionOk="0" h="11183" w="8787">
                  <a:moveTo>
                    <a:pt x="760" y="1"/>
                  </a:moveTo>
                  <a:cubicBezTo>
                    <a:pt x="760" y="1"/>
                    <a:pt x="288" y="128"/>
                    <a:pt x="147" y="793"/>
                  </a:cubicBezTo>
                  <a:cubicBezTo>
                    <a:pt x="1" y="1453"/>
                    <a:pt x="369" y="1877"/>
                    <a:pt x="369" y="1877"/>
                  </a:cubicBezTo>
                  <a:cubicBezTo>
                    <a:pt x="577" y="1863"/>
                    <a:pt x="778" y="1856"/>
                    <a:pt x="972" y="1856"/>
                  </a:cubicBezTo>
                  <a:cubicBezTo>
                    <a:pt x="7154" y="1856"/>
                    <a:pt x="5953" y="9083"/>
                    <a:pt x="5816" y="9545"/>
                  </a:cubicBezTo>
                  <a:cubicBezTo>
                    <a:pt x="5675" y="10017"/>
                    <a:pt x="5297" y="9748"/>
                    <a:pt x="5335" y="10059"/>
                  </a:cubicBezTo>
                  <a:cubicBezTo>
                    <a:pt x="5359" y="10260"/>
                    <a:pt x="5544" y="10296"/>
                    <a:pt x="5671" y="10296"/>
                  </a:cubicBezTo>
                  <a:cubicBezTo>
                    <a:pt x="5740" y="10296"/>
                    <a:pt x="5792" y="10285"/>
                    <a:pt x="5792" y="10285"/>
                  </a:cubicBezTo>
                  <a:lnTo>
                    <a:pt x="5792" y="10285"/>
                  </a:lnTo>
                  <a:cubicBezTo>
                    <a:pt x="5792" y="10285"/>
                    <a:pt x="5509" y="10757"/>
                    <a:pt x="5778" y="10875"/>
                  </a:cubicBezTo>
                  <a:cubicBezTo>
                    <a:pt x="5808" y="10888"/>
                    <a:pt x="5838" y="10894"/>
                    <a:pt x="5868" y="10894"/>
                  </a:cubicBezTo>
                  <a:cubicBezTo>
                    <a:pt x="6108" y="10894"/>
                    <a:pt x="6325" y="10503"/>
                    <a:pt x="6325" y="10503"/>
                  </a:cubicBezTo>
                  <a:lnTo>
                    <a:pt x="6325" y="10503"/>
                  </a:lnTo>
                  <a:cubicBezTo>
                    <a:pt x="6325" y="10503"/>
                    <a:pt x="6099" y="11012"/>
                    <a:pt x="6386" y="11064"/>
                  </a:cubicBezTo>
                  <a:cubicBezTo>
                    <a:pt x="6402" y="11067"/>
                    <a:pt x="6417" y="11068"/>
                    <a:pt x="6431" y="11068"/>
                  </a:cubicBezTo>
                  <a:cubicBezTo>
                    <a:pt x="6678" y="11068"/>
                    <a:pt x="6711" y="10621"/>
                    <a:pt x="6711" y="10620"/>
                  </a:cubicBezTo>
                  <a:lnTo>
                    <a:pt x="6711" y="10620"/>
                  </a:lnTo>
                  <a:cubicBezTo>
                    <a:pt x="6704" y="11067"/>
                    <a:pt x="6813" y="11183"/>
                    <a:pt x="6936" y="11183"/>
                  </a:cubicBezTo>
                  <a:cubicBezTo>
                    <a:pt x="6959" y="11183"/>
                    <a:pt x="6982" y="11179"/>
                    <a:pt x="7004" y="11173"/>
                  </a:cubicBezTo>
                  <a:cubicBezTo>
                    <a:pt x="7202" y="11116"/>
                    <a:pt x="7244" y="10507"/>
                    <a:pt x="7244" y="10507"/>
                  </a:cubicBezTo>
                  <a:cubicBezTo>
                    <a:pt x="8787" y="693"/>
                    <a:pt x="2223" y="175"/>
                    <a:pt x="760" y="1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1"/>
            <p:cNvSpPr/>
            <p:nvPr/>
          </p:nvSpPr>
          <p:spPr>
            <a:xfrm>
              <a:off x="7549159" y="2537435"/>
              <a:ext cx="56236" cy="52224"/>
            </a:xfrm>
            <a:custGeom>
              <a:rect b="b" l="l" r="r" t="t"/>
              <a:pathLst>
                <a:path extrusionOk="0" h="781" w="841">
                  <a:moveTo>
                    <a:pt x="192" y="1"/>
                  </a:moveTo>
                  <a:cubicBezTo>
                    <a:pt x="170" y="1"/>
                    <a:pt x="153" y="20"/>
                    <a:pt x="157" y="48"/>
                  </a:cubicBezTo>
                  <a:lnTo>
                    <a:pt x="194" y="264"/>
                  </a:lnTo>
                  <a:cubicBezTo>
                    <a:pt x="194" y="274"/>
                    <a:pt x="190" y="287"/>
                    <a:pt x="180" y="297"/>
                  </a:cubicBezTo>
                  <a:lnTo>
                    <a:pt x="24" y="448"/>
                  </a:lnTo>
                  <a:cubicBezTo>
                    <a:pt x="0" y="472"/>
                    <a:pt x="15" y="509"/>
                    <a:pt x="44" y="514"/>
                  </a:cubicBezTo>
                  <a:lnTo>
                    <a:pt x="261" y="542"/>
                  </a:lnTo>
                  <a:cubicBezTo>
                    <a:pt x="274" y="547"/>
                    <a:pt x="283" y="551"/>
                    <a:pt x="289" y="566"/>
                  </a:cubicBezTo>
                  <a:lnTo>
                    <a:pt x="388" y="759"/>
                  </a:lnTo>
                  <a:cubicBezTo>
                    <a:pt x="395" y="774"/>
                    <a:pt x="408" y="781"/>
                    <a:pt x="421" y="781"/>
                  </a:cubicBezTo>
                  <a:cubicBezTo>
                    <a:pt x="434" y="781"/>
                    <a:pt x="446" y="774"/>
                    <a:pt x="453" y="759"/>
                  </a:cubicBezTo>
                  <a:lnTo>
                    <a:pt x="553" y="566"/>
                  </a:lnTo>
                  <a:cubicBezTo>
                    <a:pt x="557" y="551"/>
                    <a:pt x="566" y="547"/>
                    <a:pt x="581" y="542"/>
                  </a:cubicBezTo>
                  <a:lnTo>
                    <a:pt x="798" y="514"/>
                  </a:lnTo>
                  <a:cubicBezTo>
                    <a:pt x="827" y="509"/>
                    <a:pt x="840" y="472"/>
                    <a:pt x="817" y="448"/>
                  </a:cubicBezTo>
                  <a:lnTo>
                    <a:pt x="661" y="297"/>
                  </a:lnTo>
                  <a:cubicBezTo>
                    <a:pt x="651" y="287"/>
                    <a:pt x="647" y="274"/>
                    <a:pt x="651" y="264"/>
                  </a:cubicBezTo>
                  <a:lnTo>
                    <a:pt x="690" y="48"/>
                  </a:lnTo>
                  <a:cubicBezTo>
                    <a:pt x="693" y="20"/>
                    <a:pt x="673" y="1"/>
                    <a:pt x="650" y="1"/>
                  </a:cubicBezTo>
                  <a:cubicBezTo>
                    <a:pt x="645" y="1"/>
                    <a:pt x="639" y="2"/>
                    <a:pt x="633" y="5"/>
                  </a:cubicBezTo>
                  <a:lnTo>
                    <a:pt x="440" y="109"/>
                  </a:lnTo>
                  <a:cubicBezTo>
                    <a:pt x="432" y="111"/>
                    <a:pt x="426" y="112"/>
                    <a:pt x="421" y="112"/>
                  </a:cubicBezTo>
                  <a:cubicBezTo>
                    <a:pt x="415" y="112"/>
                    <a:pt x="409" y="111"/>
                    <a:pt x="402" y="109"/>
                  </a:cubicBezTo>
                  <a:lnTo>
                    <a:pt x="209" y="5"/>
                  </a:lnTo>
                  <a:cubicBezTo>
                    <a:pt x="203" y="2"/>
                    <a:pt x="197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1"/>
            <p:cNvSpPr/>
            <p:nvPr/>
          </p:nvSpPr>
          <p:spPr>
            <a:xfrm>
              <a:off x="6921397" y="1156867"/>
              <a:ext cx="1495024" cy="2666141"/>
            </a:xfrm>
            <a:custGeom>
              <a:rect b="b" l="l" r="r" t="t"/>
              <a:pathLst>
                <a:path extrusionOk="0" h="39872" w="22358">
                  <a:moveTo>
                    <a:pt x="11817" y="0"/>
                  </a:moveTo>
                  <a:cubicBezTo>
                    <a:pt x="11662" y="0"/>
                    <a:pt x="11521" y="137"/>
                    <a:pt x="11417" y="269"/>
                  </a:cubicBezTo>
                  <a:cubicBezTo>
                    <a:pt x="11223" y="520"/>
                    <a:pt x="11086" y="981"/>
                    <a:pt x="11035" y="1486"/>
                  </a:cubicBezTo>
                  <a:cubicBezTo>
                    <a:pt x="11408" y="1774"/>
                    <a:pt x="11865" y="2109"/>
                    <a:pt x="12435" y="2518"/>
                  </a:cubicBezTo>
                  <a:cubicBezTo>
                    <a:pt x="12888" y="2844"/>
                    <a:pt x="13412" y="3221"/>
                    <a:pt x="14020" y="3669"/>
                  </a:cubicBezTo>
                  <a:cubicBezTo>
                    <a:pt x="13105" y="2816"/>
                    <a:pt x="12789" y="2311"/>
                    <a:pt x="12586" y="1415"/>
                  </a:cubicBezTo>
                  <a:cubicBezTo>
                    <a:pt x="12337" y="311"/>
                    <a:pt x="12058" y="0"/>
                    <a:pt x="11817" y="0"/>
                  </a:cubicBezTo>
                  <a:close/>
                  <a:moveTo>
                    <a:pt x="13553" y="8782"/>
                  </a:moveTo>
                  <a:cubicBezTo>
                    <a:pt x="13780" y="9178"/>
                    <a:pt x="13963" y="9587"/>
                    <a:pt x="14119" y="9993"/>
                  </a:cubicBezTo>
                  <a:cubicBezTo>
                    <a:pt x="14133" y="9809"/>
                    <a:pt x="14137" y="9625"/>
                    <a:pt x="14137" y="9446"/>
                  </a:cubicBezTo>
                  <a:cubicBezTo>
                    <a:pt x="14137" y="9352"/>
                    <a:pt x="14137" y="9257"/>
                    <a:pt x="14133" y="9167"/>
                  </a:cubicBezTo>
                  <a:cubicBezTo>
                    <a:pt x="13950" y="9031"/>
                    <a:pt x="13756" y="8904"/>
                    <a:pt x="13553" y="8782"/>
                  </a:cubicBezTo>
                  <a:close/>
                  <a:moveTo>
                    <a:pt x="2905" y="5716"/>
                  </a:moveTo>
                  <a:cubicBezTo>
                    <a:pt x="3146" y="6536"/>
                    <a:pt x="3688" y="7452"/>
                    <a:pt x="4239" y="7626"/>
                  </a:cubicBezTo>
                  <a:cubicBezTo>
                    <a:pt x="4815" y="7805"/>
                    <a:pt x="7936" y="8216"/>
                    <a:pt x="10464" y="10234"/>
                  </a:cubicBezTo>
                  <a:cubicBezTo>
                    <a:pt x="9323" y="8192"/>
                    <a:pt x="7503" y="7084"/>
                    <a:pt x="5852" y="6456"/>
                  </a:cubicBezTo>
                  <a:cubicBezTo>
                    <a:pt x="5782" y="6433"/>
                    <a:pt x="5710" y="6405"/>
                    <a:pt x="5640" y="6381"/>
                  </a:cubicBezTo>
                  <a:cubicBezTo>
                    <a:pt x="5640" y="6508"/>
                    <a:pt x="5560" y="6631"/>
                    <a:pt x="5399" y="6631"/>
                  </a:cubicBezTo>
                  <a:cubicBezTo>
                    <a:pt x="5173" y="6631"/>
                    <a:pt x="5107" y="6381"/>
                    <a:pt x="5201" y="6235"/>
                  </a:cubicBezTo>
                  <a:cubicBezTo>
                    <a:pt x="4404" y="5985"/>
                    <a:pt x="3679" y="5843"/>
                    <a:pt x="3122" y="5748"/>
                  </a:cubicBezTo>
                  <a:cubicBezTo>
                    <a:pt x="3046" y="5739"/>
                    <a:pt x="2976" y="5726"/>
                    <a:pt x="2905" y="5716"/>
                  </a:cubicBezTo>
                  <a:close/>
                  <a:moveTo>
                    <a:pt x="8833" y="18330"/>
                  </a:moveTo>
                  <a:lnTo>
                    <a:pt x="8833" y="18330"/>
                  </a:lnTo>
                  <a:cubicBezTo>
                    <a:pt x="9040" y="18613"/>
                    <a:pt x="9140" y="19029"/>
                    <a:pt x="9323" y="19495"/>
                  </a:cubicBezTo>
                  <a:cubicBezTo>
                    <a:pt x="9488" y="19915"/>
                    <a:pt x="9799" y="20137"/>
                    <a:pt x="10148" y="20231"/>
                  </a:cubicBezTo>
                  <a:lnTo>
                    <a:pt x="10304" y="19514"/>
                  </a:lnTo>
                  <a:cubicBezTo>
                    <a:pt x="10172" y="19231"/>
                    <a:pt x="10035" y="18968"/>
                    <a:pt x="9889" y="18731"/>
                  </a:cubicBezTo>
                  <a:cubicBezTo>
                    <a:pt x="9564" y="18571"/>
                    <a:pt x="9214" y="18439"/>
                    <a:pt x="8833" y="18330"/>
                  </a:cubicBezTo>
                  <a:close/>
                  <a:moveTo>
                    <a:pt x="18834" y="20104"/>
                  </a:moveTo>
                  <a:cubicBezTo>
                    <a:pt x="19156" y="20104"/>
                    <a:pt x="19156" y="20598"/>
                    <a:pt x="18834" y="20598"/>
                  </a:cubicBezTo>
                  <a:cubicBezTo>
                    <a:pt x="18514" y="20598"/>
                    <a:pt x="18519" y="20104"/>
                    <a:pt x="18834" y="20104"/>
                  </a:cubicBezTo>
                  <a:close/>
                  <a:moveTo>
                    <a:pt x="6805" y="18062"/>
                  </a:moveTo>
                  <a:cubicBezTo>
                    <a:pt x="5155" y="18062"/>
                    <a:pt x="3122" y="18537"/>
                    <a:pt x="623" y="19773"/>
                  </a:cubicBezTo>
                  <a:cubicBezTo>
                    <a:pt x="623" y="19773"/>
                    <a:pt x="0" y="20014"/>
                    <a:pt x="5" y="20241"/>
                  </a:cubicBezTo>
                  <a:cubicBezTo>
                    <a:pt x="9" y="20348"/>
                    <a:pt x="66" y="20443"/>
                    <a:pt x="260" y="20443"/>
                  </a:cubicBezTo>
                  <a:cubicBezTo>
                    <a:pt x="358" y="20443"/>
                    <a:pt x="495" y="20420"/>
                    <a:pt x="679" y="20359"/>
                  </a:cubicBezTo>
                  <a:lnTo>
                    <a:pt x="679" y="20359"/>
                  </a:lnTo>
                  <a:cubicBezTo>
                    <a:pt x="679" y="20359"/>
                    <a:pt x="164" y="20561"/>
                    <a:pt x="321" y="20844"/>
                  </a:cubicBezTo>
                  <a:cubicBezTo>
                    <a:pt x="358" y="20920"/>
                    <a:pt x="419" y="20948"/>
                    <a:pt x="486" y="20948"/>
                  </a:cubicBezTo>
                  <a:cubicBezTo>
                    <a:pt x="674" y="20948"/>
                    <a:pt x="924" y="20726"/>
                    <a:pt x="924" y="20726"/>
                  </a:cubicBezTo>
                  <a:lnTo>
                    <a:pt x="924" y="20726"/>
                  </a:lnTo>
                  <a:cubicBezTo>
                    <a:pt x="924" y="20727"/>
                    <a:pt x="500" y="21175"/>
                    <a:pt x="712" y="21414"/>
                  </a:cubicBezTo>
                  <a:cubicBezTo>
                    <a:pt x="759" y="21467"/>
                    <a:pt x="811" y="21486"/>
                    <a:pt x="867" y="21486"/>
                  </a:cubicBezTo>
                  <a:cubicBezTo>
                    <a:pt x="1080" y="21486"/>
                    <a:pt x="1325" y="21207"/>
                    <a:pt x="1325" y="21207"/>
                  </a:cubicBezTo>
                  <a:cubicBezTo>
                    <a:pt x="1325" y="21207"/>
                    <a:pt x="1368" y="21617"/>
                    <a:pt x="1651" y="21617"/>
                  </a:cubicBezTo>
                  <a:cubicBezTo>
                    <a:pt x="1670" y="21617"/>
                    <a:pt x="1688" y="21613"/>
                    <a:pt x="1707" y="21608"/>
                  </a:cubicBezTo>
                  <a:cubicBezTo>
                    <a:pt x="2047" y="21547"/>
                    <a:pt x="1641" y="21245"/>
                    <a:pt x="2084" y="20943"/>
                  </a:cubicBezTo>
                  <a:cubicBezTo>
                    <a:pt x="2297" y="20801"/>
                    <a:pt x="4108" y="19867"/>
                    <a:pt x="6135" y="19703"/>
                  </a:cubicBezTo>
                  <a:cubicBezTo>
                    <a:pt x="6084" y="18986"/>
                    <a:pt x="6352" y="18326"/>
                    <a:pt x="7055" y="18067"/>
                  </a:cubicBezTo>
                  <a:cubicBezTo>
                    <a:pt x="6974" y="18062"/>
                    <a:pt x="6890" y="18062"/>
                    <a:pt x="6805" y="18062"/>
                  </a:cubicBezTo>
                  <a:close/>
                  <a:moveTo>
                    <a:pt x="15930" y="5310"/>
                  </a:moveTo>
                  <a:cubicBezTo>
                    <a:pt x="18533" y="8436"/>
                    <a:pt x="17090" y="12794"/>
                    <a:pt x="16462" y="14208"/>
                  </a:cubicBezTo>
                  <a:cubicBezTo>
                    <a:pt x="16387" y="14384"/>
                    <a:pt x="16274" y="14534"/>
                    <a:pt x="16146" y="14657"/>
                  </a:cubicBezTo>
                  <a:cubicBezTo>
                    <a:pt x="16868" y="15289"/>
                    <a:pt x="17632" y="16232"/>
                    <a:pt x="17632" y="17383"/>
                  </a:cubicBezTo>
                  <a:cubicBezTo>
                    <a:pt x="17632" y="17680"/>
                    <a:pt x="17580" y="17995"/>
                    <a:pt x="17463" y="18321"/>
                  </a:cubicBezTo>
                  <a:cubicBezTo>
                    <a:pt x="17019" y="19533"/>
                    <a:pt x="16128" y="20372"/>
                    <a:pt x="15184" y="20943"/>
                  </a:cubicBezTo>
                  <a:cubicBezTo>
                    <a:pt x="16453" y="21537"/>
                    <a:pt x="17764" y="22622"/>
                    <a:pt x="18448" y="24655"/>
                  </a:cubicBezTo>
                  <a:cubicBezTo>
                    <a:pt x="19023" y="24122"/>
                    <a:pt x="19537" y="23466"/>
                    <a:pt x="19886" y="22683"/>
                  </a:cubicBezTo>
                  <a:cubicBezTo>
                    <a:pt x="20636" y="21014"/>
                    <a:pt x="19679" y="19538"/>
                    <a:pt x="18754" y="18600"/>
                  </a:cubicBezTo>
                  <a:cubicBezTo>
                    <a:pt x="18906" y="18472"/>
                    <a:pt x="19032" y="18321"/>
                    <a:pt x="19132" y="18137"/>
                  </a:cubicBezTo>
                  <a:cubicBezTo>
                    <a:pt x="20033" y="16458"/>
                    <a:pt x="22358" y="10795"/>
                    <a:pt x="18042" y="7097"/>
                  </a:cubicBezTo>
                  <a:cubicBezTo>
                    <a:pt x="17213" y="6390"/>
                    <a:pt x="16519" y="5805"/>
                    <a:pt x="15930" y="5310"/>
                  </a:cubicBezTo>
                  <a:close/>
                  <a:moveTo>
                    <a:pt x="12459" y="22046"/>
                  </a:moveTo>
                  <a:cubicBezTo>
                    <a:pt x="12581" y="22141"/>
                    <a:pt x="12709" y="22244"/>
                    <a:pt x="12827" y="22348"/>
                  </a:cubicBezTo>
                  <a:cubicBezTo>
                    <a:pt x="14081" y="23423"/>
                    <a:pt x="15015" y="24829"/>
                    <a:pt x="15402" y="26437"/>
                  </a:cubicBezTo>
                  <a:cubicBezTo>
                    <a:pt x="15421" y="26427"/>
                    <a:pt x="15439" y="26423"/>
                    <a:pt x="15458" y="26414"/>
                  </a:cubicBezTo>
                  <a:cubicBezTo>
                    <a:pt x="16283" y="26635"/>
                    <a:pt x="16930" y="26993"/>
                    <a:pt x="17439" y="27441"/>
                  </a:cubicBezTo>
                  <a:cubicBezTo>
                    <a:pt x="17359" y="25239"/>
                    <a:pt x="16533" y="22230"/>
                    <a:pt x="12770" y="22052"/>
                  </a:cubicBezTo>
                  <a:cubicBezTo>
                    <a:pt x="12666" y="22046"/>
                    <a:pt x="12563" y="22046"/>
                    <a:pt x="12459" y="22046"/>
                  </a:cubicBezTo>
                  <a:close/>
                  <a:moveTo>
                    <a:pt x="18849" y="26494"/>
                  </a:moveTo>
                  <a:lnTo>
                    <a:pt x="18849" y="26494"/>
                  </a:lnTo>
                  <a:cubicBezTo>
                    <a:pt x="18958" y="27417"/>
                    <a:pt x="18958" y="28475"/>
                    <a:pt x="18825" y="29696"/>
                  </a:cubicBezTo>
                  <a:cubicBezTo>
                    <a:pt x="19528" y="32006"/>
                    <a:pt x="18873" y="34656"/>
                    <a:pt x="18764" y="34935"/>
                  </a:cubicBezTo>
                  <a:cubicBezTo>
                    <a:pt x="18571" y="35435"/>
                    <a:pt x="18184" y="35109"/>
                    <a:pt x="18198" y="35453"/>
                  </a:cubicBezTo>
                  <a:cubicBezTo>
                    <a:pt x="18212" y="35703"/>
                    <a:pt x="18471" y="35736"/>
                    <a:pt x="18603" y="35736"/>
                  </a:cubicBezTo>
                  <a:lnTo>
                    <a:pt x="18679" y="35736"/>
                  </a:lnTo>
                  <a:cubicBezTo>
                    <a:pt x="18679" y="35736"/>
                    <a:pt x="18330" y="36222"/>
                    <a:pt x="18618" y="36378"/>
                  </a:cubicBezTo>
                  <a:cubicBezTo>
                    <a:pt x="18651" y="36397"/>
                    <a:pt x="18688" y="36406"/>
                    <a:pt x="18726" y="36406"/>
                  </a:cubicBezTo>
                  <a:cubicBezTo>
                    <a:pt x="18980" y="36406"/>
                    <a:pt x="19241" y="36015"/>
                    <a:pt x="19241" y="36014"/>
                  </a:cubicBezTo>
                  <a:lnTo>
                    <a:pt x="19241" y="36014"/>
                  </a:lnTo>
                  <a:cubicBezTo>
                    <a:pt x="19241" y="36015"/>
                    <a:pt x="18952" y="36548"/>
                    <a:pt x="19263" y="36632"/>
                  </a:cubicBezTo>
                  <a:cubicBezTo>
                    <a:pt x="19283" y="36637"/>
                    <a:pt x="19306" y="36641"/>
                    <a:pt x="19326" y="36641"/>
                  </a:cubicBezTo>
                  <a:cubicBezTo>
                    <a:pt x="19585" y="36641"/>
                    <a:pt x="19655" y="36171"/>
                    <a:pt x="19655" y="36171"/>
                  </a:cubicBezTo>
                  <a:lnTo>
                    <a:pt x="19655" y="36171"/>
                  </a:lnTo>
                  <a:cubicBezTo>
                    <a:pt x="19603" y="36680"/>
                    <a:pt x="19726" y="36802"/>
                    <a:pt x="19868" y="36802"/>
                  </a:cubicBezTo>
                  <a:cubicBezTo>
                    <a:pt x="19886" y="36802"/>
                    <a:pt x="19900" y="36802"/>
                    <a:pt x="19920" y="36798"/>
                  </a:cubicBezTo>
                  <a:cubicBezTo>
                    <a:pt x="20140" y="36755"/>
                    <a:pt x="20235" y="36090"/>
                    <a:pt x="20235" y="36090"/>
                  </a:cubicBezTo>
                  <a:cubicBezTo>
                    <a:pt x="21419" y="31035"/>
                    <a:pt x="20401" y="28153"/>
                    <a:pt x="18849" y="26494"/>
                  </a:cubicBezTo>
                  <a:close/>
                  <a:moveTo>
                    <a:pt x="15595" y="27970"/>
                  </a:moveTo>
                  <a:lnTo>
                    <a:pt x="15595" y="27988"/>
                  </a:lnTo>
                  <a:lnTo>
                    <a:pt x="15595" y="28055"/>
                  </a:lnTo>
                  <a:cubicBezTo>
                    <a:pt x="15595" y="29912"/>
                    <a:pt x="14501" y="31596"/>
                    <a:pt x="13105" y="32813"/>
                  </a:cubicBezTo>
                  <a:cubicBezTo>
                    <a:pt x="11709" y="34029"/>
                    <a:pt x="10017" y="34784"/>
                    <a:pt x="8809" y="34784"/>
                  </a:cubicBezTo>
                  <a:cubicBezTo>
                    <a:pt x="8502" y="34784"/>
                    <a:pt x="8228" y="34732"/>
                    <a:pt x="7998" y="34633"/>
                  </a:cubicBezTo>
                  <a:cubicBezTo>
                    <a:pt x="7767" y="34530"/>
                    <a:pt x="7578" y="34373"/>
                    <a:pt x="7451" y="34162"/>
                  </a:cubicBezTo>
                  <a:cubicBezTo>
                    <a:pt x="7192" y="33727"/>
                    <a:pt x="7092" y="33350"/>
                    <a:pt x="7092" y="33020"/>
                  </a:cubicBezTo>
                  <a:cubicBezTo>
                    <a:pt x="7092" y="32624"/>
                    <a:pt x="7238" y="32294"/>
                    <a:pt x="7436" y="32016"/>
                  </a:cubicBezTo>
                  <a:cubicBezTo>
                    <a:pt x="7640" y="31742"/>
                    <a:pt x="7889" y="31516"/>
                    <a:pt x="8093" y="31337"/>
                  </a:cubicBezTo>
                  <a:cubicBezTo>
                    <a:pt x="8228" y="31213"/>
                    <a:pt x="8342" y="31106"/>
                    <a:pt x="8408" y="31015"/>
                  </a:cubicBezTo>
                  <a:cubicBezTo>
                    <a:pt x="8446" y="30964"/>
                    <a:pt x="8465" y="30912"/>
                    <a:pt x="8465" y="30869"/>
                  </a:cubicBezTo>
                  <a:cubicBezTo>
                    <a:pt x="8465" y="30851"/>
                    <a:pt x="8460" y="30832"/>
                    <a:pt x="8450" y="30813"/>
                  </a:cubicBezTo>
                  <a:cubicBezTo>
                    <a:pt x="8441" y="30795"/>
                    <a:pt x="8422" y="30775"/>
                    <a:pt x="8394" y="30761"/>
                  </a:cubicBezTo>
                  <a:cubicBezTo>
                    <a:pt x="8361" y="30747"/>
                    <a:pt x="8319" y="30732"/>
                    <a:pt x="8271" y="30723"/>
                  </a:cubicBezTo>
                  <a:cubicBezTo>
                    <a:pt x="8167" y="30704"/>
                    <a:pt x="8026" y="30691"/>
                    <a:pt x="7861" y="30676"/>
                  </a:cubicBezTo>
                  <a:cubicBezTo>
                    <a:pt x="7521" y="30653"/>
                    <a:pt x="7068" y="30638"/>
                    <a:pt x="6559" y="30586"/>
                  </a:cubicBezTo>
                  <a:cubicBezTo>
                    <a:pt x="5536" y="30478"/>
                    <a:pt x="4286" y="30210"/>
                    <a:pt x="3305" y="29413"/>
                  </a:cubicBezTo>
                  <a:cubicBezTo>
                    <a:pt x="2928" y="29106"/>
                    <a:pt x="2593" y="28724"/>
                    <a:pt x="2321" y="28243"/>
                  </a:cubicBezTo>
                  <a:cubicBezTo>
                    <a:pt x="2117" y="29006"/>
                    <a:pt x="2066" y="29870"/>
                    <a:pt x="2225" y="30841"/>
                  </a:cubicBezTo>
                  <a:cubicBezTo>
                    <a:pt x="3061" y="35788"/>
                    <a:pt x="8903" y="35011"/>
                    <a:pt x="9106" y="35529"/>
                  </a:cubicBezTo>
                  <a:cubicBezTo>
                    <a:pt x="9314" y="36047"/>
                    <a:pt x="6550" y="36689"/>
                    <a:pt x="7753" y="39085"/>
                  </a:cubicBezTo>
                  <a:cubicBezTo>
                    <a:pt x="8026" y="39623"/>
                    <a:pt x="8635" y="39872"/>
                    <a:pt x="9422" y="39872"/>
                  </a:cubicBezTo>
                  <a:cubicBezTo>
                    <a:pt x="12105" y="39872"/>
                    <a:pt x="16840" y="36981"/>
                    <a:pt x="17076" y="33034"/>
                  </a:cubicBezTo>
                  <a:cubicBezTo>
                    <a:pt x="17184" y="31167"/>
                    <a:pt x="16614" y="29426"/>
                    <a:pt x="15595" y="27970"/>
                  </a:cubicBezTo>
                  <a:close/>
                </a:path>
              </a:pathLst>
            </a:custGeom>
            <a:solidFill>
              <a:srgbClr val="544E72">
                <a:alpha val="315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1"/>
            <p:cNvSpPr/>
            <p:nvPr/>
          </p:nvSpPr>
          <p:spPr>
            <a:xfrm>
              <a:off x="7206391" y="2497047"/>
              <a:ext cx="209496" cy="267136"/>
            </a:xfrm>
            <a:custGeom>
              <a:rect b="b" l="l" r="r" t="t"/>
              <a:pathLst>
                <a:path extrusionOk="0" h="3995" w="3133">
                  <a:moveTo>
                    <a:pt x="1953" y="1"/>
                  </a:moveTo>
                  <a:lnTo>
                    <a:pt x="1953" y="1"/>
                  </a:lnTo>
                  <a:cubicBezTo>
                    <a:pt x="1953" y="1"/>
                    <a:pt x="2349" y="1434"/>
                    <a:pt x="1680" y="2735"/>
                  </a:cubicBezTo>
                  <a:cubicBezTo>
                    <a:pt x="1156" y="3764"/>
                    <a:pt x="1" y="3934"/>
                    <a:pt x="1" y="3934"/>
                  </a:cubicBezTo>
                  <a:cubicBezTo>
                    <a:pt x="1" y="3934"/>
                    <a:pt x="200" y="3994"/>
                    <a:pt x="495" y="3994"/>
                  </a:cubicBezTo>
                  <a:cubicBezTo>
                    <a:pt x="973" y="3994"/>
                    <a:pt x="1702" y="3836"/>
                    <a:pt x="2251" y="3009"/>
                  </a:cubicBezTo>
                  <a:cubicBezTo>
                    <a:pt x="3132" y="1670"/>
                    <a:pt x="2482" y="1057"/>
                    <a:pt x="2482" y="1057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F0B11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1"/>
            <p:cNvSpPr/>
            <p:nvPr/>
          </p:nvSpPr>
          <p:spPr>
            <a:xfrm>
              <a:off x="6971214" y="2500524"/>
              <a:ext cx="995925" cy="981682"/>
            </a:xfrm>
            <a:custGeom>
              <a:rect b="b" l="l" r="r" t="t"/>
              <a:pathLst>
                <a:path extrusionOk="0" h="14681" w="14894">
                  <a:moveTo>
                    <a:pt x="6016" y="1"/>
                  </a:moveTo>
                  <a:cubicBezTo>
                    <a:pt x="5828" y="1"/>
                    <a:pt x="5640" y="7"/>
                    <a:pt x="5452" y="19"/>
                  </a:cubicBezTo>
                  <a:cubicBezTo>
                    <a:pt x="4277" y="95"/>
                    <a:pt x="0" y="2419"/>
                    <a:pt x="1099" y="6890"/>
                  </a:cubicBezTo>
                  <a:cubicBezTo>
                    <a:pt x="2198" y="11361"/>
                    <a:pt x="7494" y="10253"/>
                    <a:pt x="7715" y="10714"/>
                  </a:cubicBezTo>
                  <a:cubicBezTo>
                    <a:pt x="7936" y="11176"/>
                    <a:pt x="5452" y="11955"/>
                    <a:pt x="6715" y="14062"/>
                  </a:cubicBezTo>
                  <a:cubicBezTo>
                    <a:pt x="6969" y="14487"/>
                    <a:pt x="7452" y="14680"/>
                    <a:pt x="8063" y="14680"/>
                  </a:cubicBezTo>
                  <a:cubicBezTo>
                    <a:pt x="10483" y="14680"/>
                    <a:pt x="14893" y="11638"/>
                    <a:pt x="14840" y="7894"/>
                  </a:cubicBezTo>
                  <a:cubicBezTo>
                    <a:pt x="14777" y="3392"/>
                    <a:pt x="10472" y="1"/>
                    <a:pt x="6016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1"/>
            <p:cNvSpPr/>
            <p:nvPr/>
          </p:nvSpPr>
          <p:spPr>
            <a:xfrm>
              <a:off x="7425697" y="2608925"/>
              <a:ext cx="537225" cy="868660"/>
            </a:xfrm>
            <a:custGeom>
              <a:rect b="b" l="l" r="r" t="t"/>
              <a:pathLst>
                <a:path extrusionOk="0" h="13165" w="8141">
                  <a:moveTo>
                    <a:pt x="4329" y="0"/>
                  </a:moveTo>
                  <a:cubicBezTo>
                    <a:pt x="2707" y="89"/>
                    <a:pt x="618" y="749"/>
                    <a:pt x="1241" y="3669"/>
                  </a:cubicBezTo>
                  <a:cubicBezTo>
                    <a:pt x="1241" y="3669"/>
                    <a:pt x="6758" y="10922"/>
                    <a:pt x="0" y="12605"/>
                  </a:cubicBezTo>
                  <a:cubicBezTo>
                    <a:pt x="263" y="12989"/>
                    <a:pt x="730" y="13164"/>
                    <a:pt x="1312" y="13164"/>
                  </a:cubicBezTo>
                  <a:cubicBezTo>
                    <a:pt x="3732" y="13164"/>
                    <a:pt x="8141" y="10125"/>
                    <a:pt x="8088" y="6380"/>
                  </a:cubicBezTo>
                  <a:cubicBezTo>
                    <a:pt x="8055" y="3698"/>
                    <a:pt x="6513" y="1415"/>
                    <a:pt x="4329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1"/>
            <p:cNvSpPr/>
            <p:nvPr/>
          </p:nvSpPr>
          <p:spPr>
            <a:xfrm>
              <a:off x="6975597" y="2503825"/>
              <a:ext cx="561278" cy="751247"/>
            </a:xfrm>
            <a:custGeom>
              <a:rect b="b" l="l" r="r" t="t"/>
              <a:pathLst>
                <a:path extrusionOk="0" h="11343" w="8475">
                  <a:moveTo>
                    <a:pt x="5451" y="1"/>
                  </a:moveTo>
                  <a:cubicBezTo>
                    <a:pt x="4278" y="77"/>
                    <a:pt x="1" y="2401"/>
                    <a:pt x="1100" y="6872"/>
                  </a:cubicBezTo>
                  <a:cubicBezTo>
                    <a:pt x="2197" y="11343"/>
                    <a:pt x="7488" y="10235"/>
                    <a:pt x="7710" y="10696"/>
                  </a:cubicBezTo>
                  <a:cubicBezTo>
                    <a:pt x="8474" y="9786"/>
                    <a:pt x="2887" y="9031"/>
                    <a:pt x="2005" y="6334"/>
                  </a:cubicBezTo>
                  <a:cubicBezTo>
                    <a:pt x="976" y="3207"/>
                    <a:pt x="4447" y="671"/>
                    <a:pt x="5480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1"/>
            <p:cNvSpPr/>
            <p:nvPr/>
          </p:nvSpPr>
          <p:spPr>
            <a:xfrm>
              <a:off x="7206124" y="2501727"/>
              <a:ext cx="209429" cy="262455"/>
            </a:xfrm>
            <a:custGeom>
              <a:rect b="b" l="l" r="r" t="t"/>
              <a:pathLst>
                <a:path extrusionOk="0" h="3925" w="3132">
                  <a:moveTo>
                    <a:pt x="1967" y="1"/>
                  </a:moveTo>
                  <a:cubicBezTo>
                    <a:pt x="2033" y="299"/>
                    <a:pt x="2259" y="1533"/>
                    <a:pt x="1679" y="2665"/>
                  </a:cubicBezTo>
                  <a:cubicBezTo>
                    <a:pt x="1151" y="3694"/>
                    <a:pt x="0" y="3864"/>
                    <a:pt x="0" y="3864"/>
                  </a:cubicBezTo>
                  <a:cubicBezTo>
                    <a:pt x="0" y="3864"/>
                    <a:pt x="199" y="3924"/>
                    <a:pt x="493" y="3924"/>
                  </a:cubicBezTo>
                  <a:cubicBezTo>
                    <a:pt x="969" y="3924"/>
                    <a:pt x="1697" y="3766"/>
                    <a:pt x="2244" y="2939"/>
                  </a:cubicBezTo>
                  <a:cubicBezTo>
                    <a:pt x="3132" y="1600"/>
                    <a:pt x="2481" y="987"/>
                    <a:pt x="2481" y="987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1"/>
            <p:cNvSpPr/>
            <p:nvPr/>
          </p:nvSpPr>
          <p:spPr>
            <a:xfrm>
              <a:off x="7282086" y="2355820"/>
              <a:ext cx="605820" cy="684790"/>
            </a:xfrm>
            <a:custGeom>
              <a:rect b="b" l="l" r="r" t="t"/>
              <a:pathLst>
                <a:path extrusionOk="0" h="10241" w="9060">
                  <a:moveTo>
                    <a:pt x="2516" y="1"/>
                  </a:moveTo>
                  <a:cubicBezTo>
                    <a:pt x="2366" y="1"/>
                    <a:pt x="2193" y="16"/>
                    <a:pt x="1996" y="47"/>
                  </a:cubicBezTo>
                  <a:cubicBezTo>
                    <a:pt x="468" y="296"/>
                    <a:pt x="468" y="2070"/>
                    <a:pt x="1265" y="3221"/>
                  </a:cubicBezTo>
                  <a:cubicBezTo>
                    <a:pt x="1265" y="3221"/>
                    <a:pt x="1685" y="4749"/>
                    <a:pt x="0" y="6012"/>
                  </a:cubicBezTo>
                  <a:cubicBezTo>
                    <a:pt x="0" y="6012"/>
                    <a:pt x="1604" y="10240"/>
                    <a:pt x="4391" y="10240"/>
                  </a:cubicBezTo>
                  <a:cubicBezTo>
                    <a:pt x="4604" y="10240"/>
                    <a:pt x="4825" y="10215"/>
                    <a:pt x="5052" y="10162"/>
                  </a:cubicBezTo>
                  <a:cubicBezTo>
                    <a:pt x="5052" y="10162"/>
                    <a:pt x="5321" y="10236"/>
                    <a:pt x="5719" y="10236"/>
                  </a:cubicBezTo>
                  <a:cubicBezTo>
                    <a:pt x="6308" y="10236"/>
                    <a:pt x="7180" y="10073"/>
                    <a:pt x="7881" y="9266"/>
                  </a:cubicBezTo>
                  <a:cubicBezTo>
                    <a:pt x="9059" y="7913"/>
                    <a:pt x="6725" y="4834"/>
                    <a:pt x="6965" y="3630"/>
                  </a:cubicBezTo>
                  <a:cubicBezTo>
                    <a:pt x="7174" y="2609"/>
                    <a:pt x="6828" y="2108"/>
                    <a:pt x="6424" y="2108"/>
                  </a:cubicBezTo>
                  <a:cubicBezTo>
                    <a:pt x="6352" y="2108"/>
                    <a:pt x="6279" y="2124"/>
                    <a:pt x="6207" y="2155"/>
                  </a:cubicBezTo>
                  <a:cubicBezTo>
                    <a:pt x="5943" y="2269"/>
                    <a:pt x="5584" y="2360"/>
                    <a:pt x="5223" y="2360"/>
                  </a:cubicBezTo>
                  <a:cubicBezTo>
                    <a:pt x="4695" y="2360"/>
                    <a:pt x="4164" y="2165"/>
                    <a:pt x="3929" y="1565"/>
                  </a:cubicBezTo>
                  <a:cubicBezTo>
                    <a:pt x="3584" y="687"/>
                    <a:pt x="3536" y="1"/>
                    <a:pt x="2516" y="1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1"/>
            <p:cNvSpPr/>
            <p:nvPr/>
          </p:nvSpPr>
          <p:spPr>
            <a:xfrm>
              <a:off x="7372567" y="2572118"/>
              <a:ext cx="25945" cy="22467"/>
            </a:xfrm>
            <a:custGeom>
              <a:rect b="b" l="l" r="r" t="t"/>
              <a:pathLst>
                <a:path extrusionOk="0" h="336" w="388">
                  <a:moveTo>
                    <a:pt x="1" y="1"/>
                  </a:moveTo>
                  <a:cubicBezTo>
                    <a:pt x="1" y="1"/>
                    <a:pt x="33" y="123"/>
                    <a:pt x="43" y="336"/>
                  </a:cubicBezTo>
                  <a:lnTo>
                    <a:pt x="48" y="336"/>
                  </a:lnTo>
                  <a:cubicBezTo>
                    <a:pt x="99" y="336"/>
                    <a:pt x="203" y="312"/>
                    <a:pt x="388" y="180"/>
                  </a:cubicBezTo>
                  <a:lnTo>
                    <a:pt x="368" y="180"/>
                  </a:lnTo>
                  <a:cubicBezTo>
                    <a:pt x="321" y="180"/>
                    <a:pt x="203" y="160"/>
                    <a:pt x="1" y="1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1"/>
            <p:cNvSpPr/>
            <p:nvPr/>
          </p:nvSpPr>
          <p:spPr>
            <a:xfrm>
              <a:off x="7563447" y="2501205"/>
              <a:ext cx="186360" cy="158677"/>
            </a:xfrm>
            <a:custGeom>
              <a:rect b="b" l="l" r="r" t="t"/>
              <a:pathLst>
                <a:path extrusionOk="0" h="2373" w="2787">
                  <a:moveTo>
                    <a:pt x="2264" y="0"/>
                  </a:moveTo>
                  <a:cubicBezTo>
                    <a:pt x="2117" y="241"/>
                    <a:pt x="1707" y="773"/>
                    <a:pt x="962" y="901"/>
                  </a:cubicBezTo>
                  <a:cubicBezTo>
                    <a:pt x="0" y="1066"/>
                    <a:pt x="122" y="1250"/>
                    <a:pt x="1245" y="1363"/>
                  </a:cubicBezTo>
                  <a:cubicBezTo>
                    <a:pt x="2452" y="1491"/>
                    <a:pt x="2758" y="2288"/>
                    <a:pt x="2787" y="2373"/>
                  </a:cubicBezTo>
                  <a:cubicBezTo>
                    <a:pt x="2749" y="2240"/>
                    <a:pt x="2716" y="2109"/>
                    <a:pt x="2697" y="1990"/>
                  </a:cubicBezTo>
                  <a:cubicBezTo>
                    <a:pt x="2678" y="1905"/>
                    <a:pt x="2673" y="1826"/>
                    <a:pt x="2669" y="1750"/>
                  </a:cubicBezTo>
                  <a:lnTo>
                    <a:pt x="2669" y="1698"/>
                  </a:lnTo>
                  <a:cubicBezTo>
                    <a:pt x="2669" y="1628"/>
                    <a:pt x="2673" y="1566"/>
                    <a:pt x="2682" y="1504"/>
                  </a:cubicBezTo>
                  <a:cubicBezTo>
                    <a:pt x="2725" y="1293"/>
                    <a:pt x="2745" y="1108"/>
                    <a:pt x="2745" y="943"/>
                  </a:cubicBezTo>
                  <a:cubicBezTo>
                    <a:pt x="2745" y="562"/>
                    <a:pt x="2645" y="298"/>
                    <a:pt x="2499" y="142"/>
                  </a:cubicBezTo>
                  <a:cubicBezTo>
                    <a:pt x="2428" y="72"/>
                    <a:pt x="2349" y="20"/>
                    <a:pt x="2264" y="0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1"/>
            <p:cNvSpPr/>
            <p:nvPr/>
          </p:nvSpPr>
          <p:spPr>
            <a:xfrm>
              <a:off x="7290421" y="2690364"/>
              <a:ext cx="62521" cy="96222"/>
            </a:xfrm>
            <a:custGeom>
              <a:rect b="b" l="l" r="r" t="t"/>
              <a:pathLst>
                <a:path extrusionOk="0" h="1439" w="935">
                  <a:moveTo>
                    <a:pt x="934" y="0"/>
                  </a:moveTo>
                  <a:cubicBezTo>
                    <a:pt x="736" y="330"/>
                    <a:pt x="440" y="679"/>
                    <a:pt x="0" y="1009"/>
                  </a:cubicBezTo>
                  <a:cubicBezTo>
                    <a:pt x="0" y="1009"/>
                    <a:pt x="62" y="1174"/>
                    <a:pt x="185" y="1439"/>
                  </a:cubicBezTo>
                  <a:cubicBezTo>
                    <a:pt x="501" y="1292"/>
                    <a:pt x="826" y="340"/>
                    <a:pt x="934" y="0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1"/>
            <p:cNvSpPr/>
            <p:nvPr/>
          </p:nvSpPr>
          <p:spPr>
            <a:xfrm>
              <a:off x="7457349" y="2609118"/>
              <a:ext cx="151187" cy="121164"/>
            </a:xfrm>
            <a:custGeom>
              <a:rect b="b" l="l" r="r" t="t"/>
              <a:pathLst>
                <a:path extrusionOk="0" h="1812" w="2261">
                  <a:moveTo>
                    <a:pt x="1422" y="0"/>
                  </a:moveTo>
                  <a:cubicBezTo>
                    <a:pt x="746" y="0"/>
                    <a:pt x="1" y="525"/>
                    <a:pt x="610" y="1309"/>
                  </a:cubicBezTo>
                  <a:cubicBezTo>
                    <a:pt x="866" y="1636"/>
                    <a:pt x="1196" y="1812"/>
                    <a:pt x="1493" y="1812"/>
                  </a:cubicBezTo>
                  <a:cubicBezTo>
                    <a:pt x="1909" y="1812"/>
                    <a:pt x="2261" y="1470"/>
                    <a:pt x="2261" y="720"/>
                  </a:cubicBezTo>
                  <a:cubicBezTo>
                    <a:pt x="2261" y="217"/>
                    <a:pt x="1856" y="0"/>
                    <a:pt x="1422" y="0"/>
                  </a:cubicBezTo>
                  <a:close/>
                </a:path>
              </a:pathLst>
            </a:custGeom>
            <a:solidFill>
              <a:srgbClr val="F2B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1"/>
            <p:cNvSpPr/>
            <p:nvPr/>
          </p:nvSpPr>
          <p:spPr>
            <a:xfrm>
              <a:off x="7661699" y="2825639"/>
              <a:ext cx="137814" cy="135139"/>
            </a:xfrm>
            <a:custGeom>
              <a:rect b="b" l="l" r="r" t="t"/>
              <a:pathLst>
                <a:path extrusionOk="0" h="2021" w="2061">
                  <a:moveTo>
                    <a:pt x="1164" y="0"/>
                  </a:moveTo>
                  <a:cubicBezTo>
                    <a:pt x="595" y="0"/>
                    <a:pt x="0" y="566"/>
                    <a:pt x="417" y="1490"/>
                  </a:cubicBezTo>
                  <a:cubicBezTo>
                    <a:pt x="579" y="1848"/>
                    <a:pt x="871" y="2020"/>
                    <a:pt x="1159" y="2020"/>
                  </a:cubicBezTo>
                  <a:cubicBezTo>
                    <a:pt x="1615" y="2020"/>
                    <a:pt x="2061" y="1584"/>
                    <a:pt x="1954" y="759"/>
                  </a:cubicBezTo>
                  <a:cubicBezTo>
                    <a:pt x="1886" y="235"/>
                    <a:pt x="1530" y="0"/>
                    <a:pt x="1164" y="0"/>
                  </a:cubicBezTo>
                  <a:close/>
                </a:path>
              </a:pathLst>
            </a:custGeom>
            <a:solidFill>
              <a:srgbClr val="F2B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1"/>
            <p:cNvSpPr/>
            <p:nvPr/>
          </p:nvSpPr>
          <p:spPr>
            <a:xfrm>
              <a:off x="7525220" y="2825572"/>
              <a:ext cx="76964" cy="75159"/>
            </a:xfrm>
            <a:custGeom>
              <a:rect b="b" l="l" r="r" t="t"/>
              <a:pathLst>
                <a:path extrusionOk="0" h="1124" w="1151">
                  <a:moveTo>
                    <a:pt x="496" y="0"/>
                  </a:moveTo>
                  <a:cubicBezTo>
                    <a:pt x="489" y="0"/>
                    <a:pt x="483" y="1"/>
                    <a:pt x="477" y="1"/>
                  </a:cubicBezTo>
                  <a:cubicBezTo>
                    <a:pt x="288" y="1"/>
                    <a:pt x="114" y="81"/>
                    <a:pt x="1" y="209"/>
                  </a:cubicBezTo>
                  <a:lnTo>
                    <a:pt x="10" y="223"/>
                  </a:lnTo>
                  <a:cubicBezTo>
                    <a:pt x="123" y="160"/>
                    <a:pt x="252" y="124"/>
                    <a:pt x="381" y="124"/>
                  </a:cubicBezTo>
                  <a:cubicBezTo>
                    <a:pt x="408" y="124"/>
                    <a:pt x="436" y="125"/>
                    <a:pt x="463" y="129"/>
                  </a:cubicBezTo>
                  <a:cubicBezTo>
                    <a:pt x="619" y="147"/>
                    <a:pt x="755" y="242"/>
                    <a:pt x="854" y="364"/>
                  </a:cubicBezTo>
                  <a:cubicBezTo>
                    <a:pt x="958" y="477"/>
                    <a:pt x="1029" y="638"/>
                    <a:pt x="976" y="789"/>
                  </a:cubicBezTo>
                  <a:cubicBezTo>
                    <a:pt x="924" y="935"/>
                    <a:pt x="789" y="1039"/>
                    <a:pt x="652" y="1109"/>
                  </a:cubicBezTo>
                  <a:lnTo>
                    <a:pt x="656" y="1124"/>
                  </a:lnTo>
                  <a:cubicBezTo>
                    <a:pt x="746" y="1115"/>
                    <a:pt x="826" y="1086"/>
                    <a:pt x="906" y="1039"/>
                  </a:cubicBezTo>
                  <a:cubicBezTo>
                    <a:pt x="981" y="996"/>
                    <a:pt x="1057" y="925"/>
                    <a:pt x="1100" y="832"/>
                  </a:cubicBezTo>
                  <a:cubicBezTo>
                    <a:pt x="1146" y="732"/>
                    <a:pt x="1151" y="614"/>
                    <a:pt x="1122" y="510"/>
                  </a:cubicBezTo>
                  <a:cubicBezTo>
                    <a:pt x="1090" y="412"/>
                    <a:pt x="1038" y="331"/>
                    <a:pt x="976" y="255"/>
                  </a:cubicBezTo>
                  <a:lnTo>
                    <a:pt x="883" y="162"/>
                  </a:lnTo>
                  <a:cubicBezTo>
                    <a:pt x="845" y="129"/>
                    <a:pt x="807" y="96"/>
                    <a:pt x="760" y="77"/>
                  </a:cubicBezTo>
                  <a:cubicBezTo>
                    <a:pt x="681" y="32"/>
                    <a:pt x="588" y="0"/>
                    <a:pt x="496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1"/>
            <p:cNvSpPr/>
            <p:nvPr/>
          </p:nvSpPr>
          <p:spPr>
            <a:xfrm>
              <a:off x="7569354" y="2924938"/>
              <a:ext cx="90004" cy="74490"/>
            </a:xfrm>
            <a:custGeom>
              <a:rect b="b" l="l" r="r" t="t"/>
              <a:pathLst>
                <a:path extrusionOk="0" h="1114" w="1346">
                  <a:moveTo>
                    <a:pt x="741" y="1"/>
                  </a:moveTo>
                  <a:cubicBezTo>
                    <a:pt x="553" y="110"/>
                    <a:pt x="369" y="241"/>
                    <a:pt x="218" y="397"/>
                  </a:cubicBezTo>
                  <a:cubicBezTo>
                    <a:pt x="142" y="477"/>
                    <a:pt x="72" y="571"/>
                    <a:pt x="38" y="680"/>
                  </a:cubicBezTo>
                  <a:cubicBezTo>
                    <a:pt x="1" y="789"/>
                    <a:pt x="38" y="915"/>
                    <a:pt x="118" y="996"/>
                  </a:cubicBezTo>
                  <a:cubicBezTo>
                    <a:pt x="199" y="1081"/>
                    <a:pt x="316" y="1113"/>
                    <a:pt x="430" y="1113"/>
                  </a:cubicBezTo>
                  <a:cubicBezTo>
                    <a:pt x="538" y="1113"/>
                    <a:pt x="651" y="1085"/>
                    <a:pt x="756" y="1057"/>
                  </a:cubicBezTo>
                  <a:cubicBezTo>
                    <a:pt x="963" y="987"/>
                    <a:pt x="1161" y="883"/>
                    <a:pt x="1345" y="765"/>
                  </a:cubicBezTo>
                  <a:lnTo>
                    <a:pt x="1335" y="750"/>
                  </a:lnTo>
                  <a:cubicBezTo>
                    <a:pt x="1226" y="783"/>
                    <a:pt x="1128" y="821"/>
                    <a:pt x="1019" y="850"/>
                  </a:cubicBezTo>
                  <a:cubicBezTo>
                    <a:pt x="921" y="883"/>
                    <a:pt x="817" y="915"/>
                    <a:pt x="717" y="935"/>
                  </a:cubicBezTo>
                  <a:cubicBezTo>
                    <a:pt x="638" y="949"/>
                    <a:pt x="558" y="959"/>
                    <a:pt x="485" y="959"/>
                  </a:cubicBezTo>
                  <a:cubicBezTo>
                    <a:pt x="375" y="959"/>
                    <a:pt x="282" y="937"/>
                    <a:pt x="236" y="878"/>
                  </a:cubicBezTo>
                  <a:cubicBezTo>
                    <a:pt x="190" y="830"/>
                    <a:pt x="175" y="789"/>
                    <a:pt x="190" y="722"/>
                  </a:cubicBezTo>
                  <a:cubicBezTo>
                    <a:pt x="203" y="652"/>
                    <a:pt x="255" y="567"/>
                    <a:pt x="312" y="486"/>
                  </a:cubicBezTo>
                  <a:cubicBezTo>
                    <a:pt x="434" y="330"/>
                    <a:pt x="590" y="171"/>
                    <a:pt x="751" y="14"/>
                  </a:cubicBezTo>
                  <a:lnTo>
                    <a:pt x="741" y="1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1"/>
            <p:cNvSpPr/>
            <p:nvPr/>
          </p:nvSpPr>
          <p:spPr>
            <a:xfrm>
              <a:off x="7400979" y="2690029"/>
              <a:ext cx="97158" cy="124307"/>
            </a:xfrm>
            <a:custGeom>
              <a:rect b="b" l="l" r="r" t="t"/>
              <a:pathLst>
                <a:path extrusionOk="0" h="1859" w="1453">
                  <a:moveTo>
                    <a:pt x="638" y="1"/>
                  </a:moveTo>
                  <a:cubicBezTo>
                    <a:pt x="524" y="57"/>
                    <a:pt x="429" y="142"/>
                    <a:pt x="335" y="232"/>
                  </a:cubicBezTo>
                  <a:cubicBezTo>
                    <a:pt x="255" y="326"/>
                    <a:pt x="175" y="434"/>
                    <a:pt x="123" y="557"/>
                  </a:cubicBezTo>
                  <a:cubicBezTo>
                    <a:pt x="5" y="793"/>
                    <a:pt x="0" y="1109"/>
                    <a:pt x="123" y="1359"/>
                  </a:cubicBezTo>
                  <a:cubicBezTo>
                    <a:pt x="151" y="1420"/>
                    <a:pt x="185" y="1481"/>
                    <a:pt x="227" y="1538"/>
                  </a:cubicBezTo>
                  <a:cubicBezTo>
                    <a:pt x="264" y="1594"/>
                    <a:pt x="316" y="1646"/>
                    <a:pt x="368" y="1698"/>
                  </a:cubicBezTo>
                  <a:cubicBezTo>
                    <a:pt x="481" y="1788"/>
                    <a:pt x="623" y="1858"/>
                    <a:pt x="773" y="1858"/>
                  </a:cubicBezTo>
                  <a:cubicBezTo>
                    <a:pt x="777" y="1858"/>
                    <a:pt x="781" y="1858"/>
                    <a:pt x="785" y="1858"/>
                  </a:cubicBezTo>
                  <a:cubicBezTo>
                    <a:pt x="1077" y="1858"/>
                    <a:pt x="1299" y="1686"/>
                    <a:pt x="1453" y="1500"/>
                  </a:cubicBezTo>
                  <a:lnTo>
                    <a:pt x="1439" y="1486"/>
                  </a:lnTo>
                  <a:cubicBezTo>
                    <a:pt x="1270" y="1620"/>
                    <a:pt x="1062" y="1730"/>
                    <a:pt x="847" y="1730"/>
                  </a:cubicBezTo>
                  <a:cubicBezTo>
                    <a:pt x="827" y="1730"/>
                    <a:pt x="808" y="1729"/>
                    <a:pt x="788" y="1727"/>
                  </a:cubicBezTo>
                  <a:cubicBezTo>
                    <a:pt x="670" y="1717"/>
                    <a:pt x="562" y="1660"/>
                    <a:pt x="472" y="1580"/>
                  </a:cubicBezTo>
                  <a:cubicBezTo>
                    <a:pt x="434" y="1538"/>
                    <a:pt x="388" y="1495"/>
                    <a:pt x="359" y="1444"/>
                  </a:cubicBezTo>
                  <a:cubicBezTo>
                    <a:pt x="345" y="1420"/>
                    <a:pt x="326" y="1396"/>
                    <a:pt x="312" y="1368"/>
                  </a:cubicBezTo>
                  <a:lnTo>
                    <a:pt x="274" y="1288"/>
                  </a:lnTo>
                  <a:cubicBezTo>
                    <a:pt x="166" y="1076"/>
                    <a:pt x="161" y="821"/>
                    <a:pt x="242" y="600"/>
                  </a:cubicBezTo>
                  <a:cubicBezTo>
                    <a:pt x="321" y="373"/>
                    <a:pt x="472" y="175"/>
                    <a:pt x="647" y="14"/>
                  </a:cubicBezTo>
                  <a:lnTo>
                    <a:pt x="638" y="1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1"/>
            <p:cNvSpPr/>
            <p:nvPr/>
          </p:nvSpPr>
          <p:spPr>
            <a:xfrm>
              <a:off x="7315253" y="2735433"/>
              <a:ext cx="41658" cy="88666"/>
            </a:xfrm>
            <a:custGeom>
              <a:rect b="b" l="l" r="r" t="t"/>
              <a:pathLst>
                <a:path extrusionOk="0" h="1326" w="623">
                  <a:moveTo>
                    <a:pt x="623" y="1"/>
                  </a:moveTo>
                  <a:cubicBezTo>
                    <a:pt x="623" y="1"/>
                    <a:pt x="0" y="519"/>
                    <a:pt x="551" y="1325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1"/>
            <p:cNvSpPr/>
            <p:nvPr/>
          </p:nvSpPr>
          <p:spPr>
            <a:xfrm>
              <a:off x="7393088" y="2417874"/>
              <a:ext cx="96289" cy="104180"/>
            </a:xfrm>
            <a:custGeom>
              <a:rect b="b" l="l" r="r" t="t"/>
              <a:pathLst>
                <a:path extrusionOk="0" h="1558" w="1440">
                  <a:moveTo>
                    <a:pt x="529" y="1"/>
                  </a:moveTo>
                  <a:cubicBezTo>
                    <a:pt x="354" y="90"/>
                    <a:pt x="199" y="232"/>
                    <a:pt x="109" y="415"/>
                  </a:cubicBezTo>
                  <a:cubicBezTo>
                    <a:pt x="14" y="595"/>
                    <a:pt x="1" y="817"/>
                    <a:pt x="77" y="1015"/>
                  </a:cubicBezTo>
                  <a:cubicBezTo>
                    <a:pt x="151" y="1207"/>
                    <a:pt x="312" y="1368"/>
                    <a:pt x="506" y="1453"/>
                  </a:cubicBezTo>
                  <a:cubicBezTo>
                    <a:pt x="679" y="1531"/>
                    <a:pt x="874" y="1558"/>
                    <a:pt x="1066" y="1558"/>
                  </a:cubicBezTo>
                  <a:cubicBezTo>
                    <a:pt x="1082" y="1558"/>
                    <a:pt x="1097" y="1557"/>
                    <a:pt x="1113" y="1557"/>
                  </a:cubicBezTo>
                  <a:cubicBezTo>
                    <a:pt x="1128" y="1557"/>
                    <a:pt x="1142" y="1553"/>
                    <a:pt x="1152" y="1542"/>
                  </a:cubicBezTo>
                  <a:cubicBezTo>
                    <a:pt x="1189" y="1519"/>
                    <a:pt x="1198" y="1468"/>
                    <a:pt x="1174" y="1429"/>
                  </a:cubicBezTo>
                  <a:lnTo>
                    <a:pt x="1170" y="1425"/>
                  </a:lnTo>
                  <a:cubicBezTo>
                    <a:pt x="1113" y="1340"/>
                    <a:pt x="1061" y="1246"/>
                    <a:pt x="1019" y="1151"/>
                  </a:cubicBezTo>
                  <a:cubicBezTo>
                    <a:pt x="982" y="1057"/>
                    <a:pt x="954" y="958"/>
                    <a:pt x="963" y="878"/>
                  </a:cubicBezTo>
                  <a:cubicBezTo>
                    <a:pt x="967" y="831"/>
                    <a:pt x="991" y="798"/>
                    <a:pt x="1019" y="765"/>
                  </a:cubicBezTo>
                  <a:cubicBezTo>
                    <a:pt x="1052" y="732"/>
                    <a:pt x="1090" y="694"/>
                    <a:pt x="1133" y="670"/>
                  </a:cubicBezTo>
                  <a:cubicBezTo>
                    <a:pt x="1184" y="639"/>
                    <a:pt x="1244" y="618"/>
                    <a:pt x="1306" y="618"/>
                  </a:cubicBezTo>
                  <a:cubicBezTo>
                    <a:pt x="1346" y="618"/>
                    <a:pt x="1386" y="627"/>
                    <a:pt x="1425" y="647"/>
                  </a:cubicBezTo>
                  <a:cubicBezTo>
                    <a:pt x="1427" y="649"/>
                    <a:pt x="1429" y="651"/>
                    <a:pt x="1431" y="651"/>
                  </a:cubicBezTo>
                  <a:cubicBezTo>
                    <a:pt x="1433" y="651"/>
                    <a:pt x="1435" y="649"/>
                    <a:pt x="1435" y="647"/>
                  </a:cubicBezTo>
                  <a:cubicBezTo>
                    <a:pt x="1439" y="642"/>
                    <a:pt x="1439" y="637"/>
                    <a:pt x="1435" y="637"/>
                  </a:cubicBezTo>
                  <a:cubicBezTo>
                    <a:pt x="1385" y="582"/>
                    <a:pt x="1311" y="557"/>
                    <a:pt x="1235" y="557"/>
                  </a:cubicBezTo>
                  <a:cubicBezTo>
                    <a:pt x="1187" y="557"/>
                    <a:pt x="1139" y="567"/>
                    <a:pt x="1095" y="585"/>
                  </a:cubicBezTo>
                  <a:cubicBezTo>
                    <a:pt x="1039" y="604"/>
                    <a:pt x="987" y="637"/>
                    <a:pt x="934" y="675"/>
                  </a:cubicBezTo>
                  <a:cubicBezTo>
                    <a:pt x="882" y="717"/>
                    <a:pt x="841" y="778"/>
                    <a:pt x="826" y="845"/>
                  </a:cubicBezTo>
                  <a:cubicBezTo>
                    <a:pt x="793" y="977"/>
                    <a:pt x="821" y="1104"/>
                    <a:pt x="863" y="1218"/>
                  </a:cubicBezTo>
                  <a:cubicBezTo>
                    <a:pt x="891" y="1280"/>
                    <a:pt x="921" y="1340"/>
                    <a:pt x="956" y="1398"/>
                  </a:cubicBezTo>
                  <a:lnTo>
                    <a:pt x="956" y="1398"/>
                  </a:lnTo>
                  <a:cubicBezTo>
                    <a:pt x="952" y="1398"/>
                    <a:pt x="948" y="1398"/>
                    <a:pt x="944" y="1398"/>
                  </a:cubicBezTo>
                  <a:cubicBezTo>
                    <a:pt x="811" y="1398"/>
                    <a:pt x="680" y="1382"/>
                    <a:pt x="558" y="1335"/>
                  </a:cubicBezTo>
                  <a:cubicBezTo>
                    <a:pt x="388" y="1270"/>
                    <a:pt x="241" y="1142"/>
                    <a:pt x="166" y="977"/>
                  </a:cubicBezTo>
                  <a:cubicBezTo>
                    <a:pt x="95" y="811"/>
                    <a:pt x="90" y="613"/>
                    <a:pt x="161" y="439"/>
                  </a:cubicBezTo>
                  <a:cubicBezTo>
                    <a:pt x="232" y="265"/>
                    <a:pt x="369" y="119"/>
                    <a:pt x="538" y="15"/>
                  </a:cubicBezTo>
                  <a:cubicBezTo>
                    <a:pt x="538" y="15"/>
                    <a:pt x="543" y="10"/>
                    <a:pt x="538" y="5"/>
                  </a:cubicBezTo>
                  <a:cubicBezTo>
                    <a:pt x="538" y="1"/>
                    <a:pt x="534" y="1"/>
                    <a:pt x="529" y="1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1"/>
            <p:cNvSpPr/>
            <p:nvPr/>
          </p:nvSpPr>
          <p:spPr>
            <a:xfrm>
              <a:off x="7754513" y="2631051"/>
              <a:ext cx="20863" cy="401"/>
            </a:xfrm>
            <a:custGeom>
              <a:rect b="b" l="l" r="r" t="t"/>
              <a:pathLst>
                <a:path extrusionOk="0" h="6" w="312">
                  <a:moveTo>
                    <a:pt x="0" y="0"/>
                  </a:moveTo>
                  <a:lnTo>
                    <a:pt x="0" y="0"/>
                  </a:lnTo>
                  <a:cubicBezTo>
                    <a:pt x="104" y="0"/>
                    <a:pt x="207" y="0"/>
                    <a:pt x="311" y="6"/>
                  </a:cubicBezTo>
                  <a:cubicBezTo>
                    <a:pt x="207" y="0"/>
                    <a:pt x="104" y="0"/>
                    <a:pt x="0" y="0"/>
                  </a:cubicBezTo>
                  <a:close/>
                </a:path>
              </a:pathLst>
            </a:custGeom>
            <a:solidFill>
              <a:srgbClr val="B2A3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1"/>
            <p:cNvSpPr/>
            <p:nvPr/>
          </p:nvSpPr>
          <p:spPr>
            <a:xfrm>
              <a:off x="7752908" y="2631051"/>
              <a:ext cx="1672" cy="67"/>
            </a:xfrm>
            <a:custGeom>
              <a:rect b="b" l="l" r="r" t="t"/>
              <a:pathLst>
                <a:path extrusionOk="0" h="1" w="25">
                  <a:moveTo>
                    <a:pt x="0" y="0"/>
                  </a:moveTo>
                  <a:lnTo>
                    <a:pt x="0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7E39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1"/>
            <p:cNvSpPr/>
            <p:nvPr/>
          </p:nvSpPr>
          <p:spPr>
            <a:xfrm>
              <a:off x="7748829" y="2631051"/>
              <a:ext cx="4146" cy="67"/>
            </a:xfrm>
            <a:custGeom>
              <a:rect b="b" l="l" r="r" t="t"/>
              <a:pathLst>
                <a:path extrusionOk="0" h="1" w="62">
                  <a:moveTo>
                    <a:pt x="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E874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1"/>
            <p:cNvSpPr/>
            <p:nvPr/>
          </p:nvSpPr>
          <p:spPr>
            <a:xfrm>
              <a:off x="7818375" y="2628275"/>
              <a:ext cx="343301" cy="562467"/>
            </a:xfrm>
            <a:custGeom>
              <a:rect b="b" l="l" r="r" t="t"/>
              <a:pathLst>
                <a:path extrusionOk="0" h="8331" w="5085">
                  <a:moveTo>
                    <a:pt x="488" y="1"/>
                  </a:moveTo>
                  <a:cubicBezTo>
                    <a:pt x="191" y="1"/>
                    <a:pt x="4" y="53"/>
                    <a:pt x="1" y="55"/>
                  </a:cubicBezTo>
                  <a:cubicBezTo>
                    <a:pt x="5085" y="776"/>
                    <a:pt x="4004" y="7242"/>
                    <a:pt x="3873" y="7675"/>
                  </a:cubicBezTo>
                  <a:cubicBezTo>
                    <a:pt x="3755" y="8067"/>
                    <a:pt x="3481" y="7949"/>
                    <a:pt x="3405" y="8071"/>
                  </a:cubicBezTo>
                  <a:cubicBezTo>
                    <a:pt x="3401" y="8104"/>
                    <a:pt x="3396" y="8137"/>
                    <a:pt x="3392" y="8165"/>
                  </a:cubicBezTo>
                  <a:lnTo>
                    <a:pt x="3392" y="8189"/>
                  </a:lnTo>
                  <a:cubicBezTo>
                    <a:pt x="3401" y="8250"/>
                    <a:pt x="3424" y="8298"/>
                    <a:pt x="3457" y="8330"/>
                  </a:cubicBezTo>
                  <a:cubicBezTo>
                    <a:pt x="3529" y="8245"/>
                    <a:pt x="3679" y="8099"/>
                    <a:pt x="3934" y="7982"/>
                  </a:cubicBezTo>
                  <a:cubicBezTo>
                    <a:pt x="4315" y="7807"/>
                    <a:pt x="4637" y="4210"/>
                    <a:pt x="3264" y="1861"/>
                  </a:cubicBezTo>
                  <a:cubicBezTo>
                    <a:pt x="2325" y="255"/>
                    <a:pt x="1141" y="1"/>
                    <a:pt x="488" y="1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1"/>
            <p:cNvSpPr/>
            <p:nvPr/>
          </p:nvSpPr>
          <p:spPr>
            <a:xfrm>
              <a:off x="7579451" y="2241943"/>
              <a:ext cx="5751" cy="3143"/>
            </a:xfrm>
            <a:custGeom>
              <a:rect b="b" l="l" r="r" t="t"/>
              <a:pathLst>
                <a:path extrusionOk="0" h="47" w="86">
                  <a:moveTo>
                    <a:pt x="0" y="1"/>
                  </a:moveTo>
                  <a:lnTo>
                    <a:pt x="0" y="1"/>
                  </a:lnTo>
                  <a:cubicBezTo>
                    <a:pt x="29" y="19"/>
                    <a:pt x="57" y="33"/>
                    <a:pt x="85" y="47"/>
                  </a:cubicBezTo>
                  <a:cubicBezTo>
                    <a:pt x="52" y="29"/>
                    <a:pt x="24" y="14"/>
                    <a:pt x="0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1"/>
            <p:cNvSpPr/>
            <p:nvPr/>
          </p:nvSpPr>
          <p:spPr>
            <a:xfrm>
              <a:off x="7599645" y="2252642"/>
              <a:ext cx="4146" cy="2340"/>
            </a:xfrm>
            <a:custGeom>
              <a:rect b="b" l="l" r="r" t="t"/>
              <a:pathLst>
                <a:path extrusionOk="0" h="35" w="62">
                  <a:moveTo>
                    <a:pt x="0" y="0"/>
                  </a:moveTo>
                  <a:cubicBezTo>
                    <a:pt x="20" y="10"/>
                    <a:pt x="43" y="24"/>
                    <a:pt x="62" y="34"/>
                  </a:cubicBezTo>
                  <a:cubicBezTo>
                    <a:pt x="43" y="24"/>
                    <a:pt x="20" y="10"/>
                    <a:pt x="0" y="0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1"/>
            <p:cNvSpPr/>
            <p:nvPr/>
          </p:nvSpPr>
          <p:spPr>
            <a:xfrm>
              <a:off x="7572563" y="2238466"/>
              <a:ext cx="334" cy="334"/>
            </a:xfrm>
            <a:custGeom>
              <a:rect b="b" l="l" r="r" t="t"/>
              <a:pathLst>
                <a:path extrusionOk="0" h="5" w="5">
                  <a:moveTo>
                    <a:pt x="0" y="0"/>
                  </a:moveTo>
                  <a:lnTo>
                    <a:pt x="5" y="5"/>
                  </a:ln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1"/>
            <p:cNvSpPr/>
            <p:nvPr/>
          </p:nvSpPr>
          <p:spPr>
            <a:xfrm>
              <a:off x="7585135" y="2245019"/>
              <a:ext cx="5082" cy="2675"/>
            </a:xfrm>
            <a:custGeom>
              <a:rect b="b" l="l" r="r" t="t"/>
              <a:pathLst>
                <a:path extrusionOk="0" h="40" w="76">
                  <a:moveTo>
                    <a:pt x="0" y="1"/>
                  </a:moveTo>
                  <a:lnTo>
                    <a:pt x="0" y="1"/>
                  </a:lnTo>
                  <a:cubicBezTo>
                    <a:pt x="24" y="16"/>
                    <a:pt x="52" y="29"/>
                    <a:pt x="76" y="39"/>
                  </a:cubicBezTo>
                  <a:cubicBezTo>
                    <a:pt x="48" y="25"/>
                    <a:pt x="24" y="16"/>
                    <a:pt x="0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1"/>
            <p:cNvSpPr/>
            <p:nvPr/>
          </p:nvSpPr>
          <p:spPr>
            <a:xfrm>
              <a:off x="7572831" y="2238733"/>
              <a:ext cx="669" cy="401"/>
            </a:xfrm>
            <a:custGeom>
              <a:rect b="b" l="l" r="r" t="t"/>
              <a:pathLst>
                <a:path extrusionOk="0" h="6" w="10">
                  <a:moveTo>
                    <a:pt x="1" y="1"/>
                  </a:moveTo>
                  <a:cubicBezTo>
                    <a:pt x="5" y="1"/>
                    <a:pt x="5" y="1"/>
                    <a:pt x="10" y="6"/>
                  </a:cubicBezTo>
                  <a:cubicBezTo>
                    <a:pt x="5" y="1"/>
                    <a:pt x="5" y="1"/>
                    <a:pt x="1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1"/>
            <p:cNvSpPr/>
            <p:nvPr/>
          </p:nvSpPr>
          <p:spPr>
            <a:xfrm>
              <a:off x="7573433" y="2239068"/>
              <a:ext cx="6085" cy="2942"/>
            </a:xfrm>
            <a:custGeom>
              <a:rect b="b" l="l" r="r" t="t"/>
              <a:pathLst>
                <a:path extrusionOk="0" h="44" w="91">
                  <a:moveTo>
                    <a:pt x="1" y="1"/>
                  </a:moveTo>
                  <a:cubicBezTo>
                    <a:pt x="20" y="11"/>
                    <a:pt x="48" y="24"/>
                    <a:pt x="90" y="44"/>
                  </a:cubicBezTo>
                  <a:cubicBezTo>
                    <a:pt x="62" y="29"/>
                    <a:pt x="29" y="15"/>
                    <a:pt x="1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1"/>
            <p:cNvSpPr/>
            <p:nvPr/>
          </p:nvSpPr>
          <p:spPr>
            <a:xfrm>
              <a:off x="7597773" y="2251706"/>
              <a:ext cx="1939" cy="1003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9" y="5"/>
                    <a:pt x="19" y="10"/>
                    <a:pt x="28" y="14"/>
                  </a:cubicBezTo>
                  <a:cubicBezTo>
                    <a:pt x="19" y="10"/>
                    <a:pt x="9" y="5"/>
                    <a:pt x="0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1"/>
            <p:cNvSpPr/>
            <p:nvPr/>
          </p:nvSpPr>
          <p:spPr>
            <a:xfrm>
              <a:off x="7594563" y="2250101"/>
              <a:ext cx="3277" cy="1672"/>
            </a:xfrm>
            <a:custGeom>
              <a:rect b="b" l="l" r="r" t="t"/>
              <a:pathLst>
                <a:path extrusionOk="0" h="25" w="49">
                  <a:moveTo>
                    <a:pt x="1" y="1"/>
                  </a:moveTo>
                  <a:lnTo>
                    <a:pt x="1" y="1"/>
                  </a:lnTo>
                  <a:cubicBezTo>
                    <a:pt x="20" y="10"/>
                    <a:pt x="35" y="15"/>
                    <a:pt x="48" y="25"/>
                  </a:cubicBezTo>
                  <a:cubicBezTo>
                    <a:pt x="35" y="15"/>
                    <a:pt x="15" y="5"/>
                    <a:pt x="1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1"/>
            <p:cNvSpPr/>
            <p:nvPr/>
          </p:nvSpPr>
          <p:spPr>
            <a:xfrm>
              <a:off x="7590150" y="2247627"/>
              <a:ext cx="2006" cy="936"/>
            </a:xfrm>
            <a:custGeom>
              <a:rect b="b" l="l" r="r" t="t"/>
              <a:pathLst>
                <a:path extrusionOk="0" h="14" w="30">
                  <a:moveTo>
                    <a:pt x="1" y="0"/>
                  </a:moveTo>
                  <a:cubicBezTo>
                    <a:pt x="10" y="5"/>
                    <a:pt x="20" y="9"/>
                    <a:pt x="29" y="14"/>
                  </a:cubicBezTo>
                  <a:cubicBezTo>
                    <a:pt x="20" y="9"/>
                    <a:pt x="10" y="5"/>
                    <a:pt x="1" y="0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1"/>
            <p:cNvSpPr/>
            <p:nvPr/>
          </p:nvSpPr>
          <p:spPr>
            <a:xfrm>
              <a:off x="7592089" y="2248496"/>
              <a:ext cx="2541" cy="1672"/>
            </a:xfrm>
            <a:custGeom>
              <a:rect b="b" l="l" r="r" t="t"/>
              <a:pathLst>
                <a:path extrusionOk="0" h="25" w="38">
                  <a:moveTo>
                    <a:pt x="0" y="1"/>
                  </a:moveTo>
                  <a:cubicBezTo>
                    <a:pt x="9" y="11"/>
                    <a:pt x="24" y="16"/>
                    <a:pt x="38" y="25"/>
                  </a:cubicBezTo>
                  <a:cubicBezTo>
                    <a:pt x="24" y="16"/>
                    <a:pt x="9" y="11"/>
                    <a:pt x="0" y="1"/>
                  </a:cubicBez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1"/>
            <p:cNvSpPr/>
            <p:nvPr/>
          </p:nvSpPr>
          <p:spPr>
            <a:xfrm>
              <a:off x="7572229" y="2238466"/>
              <a:ext cx="401" cy="67"/>
            </a:xfrm>
            <a:custGeom>
              <a:rect b="b" l="l" r="r" t="t"/>
              <a:pathLst>
                <a:path extrusionOk="0" h="1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9F4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1"/>
            <p:cNvSpPr/>
            <p:nvPr/>
          </p:nvSpPr>
          <p:spPr>
            <a:xfrm>
              <a:off x="7572229" y="2238466"/>
              <a:ext cx="67" cy="67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AEB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1"/>
            <p:cNvSpPr/>
            <p:nvPr/>
          </p:nvSpPr>
          <p:spPr>
            <a:xfrm>
              <a:off x="7572229" y="2238466"/>
              <a:ext cx="67" cy="67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AEB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1"/>
            <p:cNvSpPr/>
            <p:nvPr/>
          </p:nvSpPr>
          <p:spPr>
            <a:xfrm>
              <a:off x="6867100" y="2161300"/>
              <a:ext cx="862858" cy="329657"/>
            </a:xfrm>
            <a:custGeom>
              <a:rect b="b" l="l" r="r" t="t"/>
              <a:pathLst>
                <a:path extrusionOk="0" h="4930" w="12904">
                  <a:moveTo>
                    <a:pt x="6976" y="0"/>
                  </a:moveTo>
                  <a:cubicBezTo>
                    <a:pt x="5278" y="0"/>
                    <a:pt x="3157" y="646"/>
                    <a:pt x="538" y="2461"/>
                  </a:cubicBezTo>
                  <a:cubicBezTo>
                    <a:pt x="538" y="2461"/>
                    <a:pt x="1" y="2767"/>
                    <a:pt x="38" y="2970"/>
                  </a:cubicBezTo>
                  <a:cubicBezTo>
                    <a:pt x="55" y="3054"/>
                    <a:pt x="104" y="3126"/>
                    <a:pt x="235" y="3126"/>
                  </a:cubicBezTo>
                  <a:cubicBezTo>
                    <a:pt x="329" y="3126"/>
                    <a:pt x="467" y="3088"/>
                    <a:pt x="665" y="2989"/>
                  </a:cubicBezTo>
                  <a:lnTo>
                    <a:pt x="665" y="2989"/>
                  </a:lnTo>
                  <a:cubicBezTo>
                    <a:pt x="665" y="2989"/>
                    <a:pt x="227" y="3239"/>
                    <a:pt x="402" y="3479"/>
                  </a:cubicBezTo>
                  <a:cubicBezTo>
                    <a:pt x="440" y="3530"/>
                    <a:pt x="487" y="3550"/>
                    <a:pt x="537" y="3550"/>
                  </a:cubicBezTo>
                  <a:cubicBezTo>
                    <a:pt x="717" y="3550"/>
                    <a:pt x="934" y="3290"/>
                    <a:pt x="935" y="3290"/>
                  </a:cubicBezTo>
                  <a:lnTo>
                    <a:pt x="935" y="3290"/>
                  </a:lnTo>
                  <a:cubicBezTo>
                    <a:pt x="934" y="3290"/>
                    <a:pt x="614" y="3753"/>
                    <a:pt x="841" y="3941"/>
                  </a:cubicBezTo>
                  <a:cubicBezTo>
                    <a:pt x="880" y="3974"/>
                    <a:pt x="921" y="3988"/>
                    <a:pt x="963" y="3988"/>
                  </a:cubicBezTo>
                  <a:cubicBezTo>
                    <a:pt x="1161" y="3988"/>
                    <a:pt x="1364" y="3673"/>
                    <a:pt x="1364" y="3673"/>
                  </a:cubicBezTo>
                  <a:cubicBezTo>
                    <a:pt x="1364" y="3673"/>
                    <a:pt x="1450" y="4004"/>
                    <a:pt x="1680" y="4004"/>
                  </a:cubicBezTo>
                  <a:cubicBezTo>
                    <a:pt x="1707" y="4004"/>
                    <a:pt x="1737" y="3999"/>
                    <a:pt x="1769" y="3988"/>
                  </a:cubicBezTo>
                  <a:cubicBezTo>
                    <a:pt x="2066" y="3884"/>
                    <a:pt x="1656" y="3664"/>
                    <a:pt x="2019" y="3329"/>
                  </a:cubicBezTo>
                  <a:cubicBezTo>
                    <a:pt x="2236" y="3134"/>
                    <a:pt x="4539" y="1492"/>
                    <a:pt x="6913" y="1492"/>
                  </a:cubicBezTo>
                  <a:cubicBezTo>
                    <a:pt x="8563" y="1492"/>
                    <a:pt x="10247" y="2284"/>
                    <a:pt x="11290" y="4903"/>
                  </a:cubicBezTo>
                  <a:cubicBezTo>
                    <a:pt x="11290" y="4903"/>
                    <a:pt x="11386" y="4930"/>
                    <a:pt x="11536" y="4930"/>
                  </a:cubicBezTo>
                  <a:cubicBezTo>
                    <a:pt x="11744" y="4930"/>
                    <a:pt x="12058" y="4878"/>
                    <a:pt x="12370" y="4635"/>
                  </a:cubicBezTo>
                  <a:cubicBezTo>
                    <a:pt x="12903" y="4219"/>
                    <a:pt x="12814" y="3738"/>
                    <a:pt x="12814" y="3738"/>
                  </a:cubicBezTo>
                  <a:cubicBezTo>
                    <a:pt x="12276" y="2896"/>
                    <a:pt x="10571" y="0"/>
                    <a:pt x="6976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1"/>
            <p:cNvSpPr/>
            <p:nvPr/>
          </p:nvSpPr>
          <p:spPr>
            <a:xfrm>
              <a:off x="7536588" y="3009126"/>
              <a:ext cx="54230" cy="26212"/>
            </a:xfrm>
            <a:custGeom>
              <a:rect b="b" l="l" r="r" t="t"/>
              <a:pathLst>
                <a:path extrusionOk="0" h="392" w="811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99" y="222"/>
                    <a:pt x="811" y="392"/>
                  </a:cubicBezTo>
                  <a:cubicBezTo>
                    <a:pt x="811" y="392"/>
                    <a:pt x="802" y="15"/>
                    <a:pt x="1" y="0"/>
                  </a:cubicBezTo>
                  <a:close/>
                </a:path>
              </a:pathLst>
            </a:custGeom>
            <a:solidFill>
              <a:srgbClr val="592A4C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1"/>
            <p:cNvSpPr/>
            <p:nvPr/>
          </p:nvSpPr>
          <p:spPr>
            <a:xfrm>
              <a:off x="7441033" y="1029750"/>
              <a:ext cx="149516" cy="259914"/>
            </a:xfrm>
            <a:custGeom>
              <a:rect b="b" l="l" r="r" t="t"/>
              <a:pathLst>
                <a:path extrusionOk="0" h="3887" w="2236">
                  <a:moveTo>
                    <a:pt x="788" y="0"/>
                  </a:moveTo>
                  <a:cubicBezTo>
                    <a:pt x="635" y="0"/>
                    <a:pt x="509" y="141"/>
                    <a:pt x="420" y="270"/>
                  </a:cubicBezTo>
                  <a:cubicBezTo>
                    <a:pt x="0" y="893"/>
                    <a:pt x="57" y="2774"/>
                    <a:pt x="675" y="3264"/>
                  </a:cubicBezTo>
                  <a:cubicBezTo>
                    <a:pt x="807" y="3372"/>
                    <a:pt x="1142" y="3581"/>
                    <a:pt x="1585" y="3886"/>
                  </a:cubicBezTo>
                  <a:cubicBezTo>
                    <a:pt x="1533" y="3405"/>
                    <a:pt x="1589" y="2713"/>
                    <a:pt x="2235" y="2477"/>
                  </a:cubicBezTo>
                  <a:cubicBezTo>
                    <a:pt x="1906" y="2104"/>
                    <a:pt x="1722" y="1746"/>
                    <a:pt x="1571" y="1246"/>
                  </a:cubicBezTo>
                  <a:cubicBezTo>
                    <a:pt x="1274" y="276"/>
                    <a:pt x="1004" y="0"/>
                    <a:pt x="788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1"/>
            <p:cNvSpPr/>
            <p:nvPr/>
          </p:nvSpPr>
          <p:spPr>
            <a:xfrm>
              <a:off x="6954163" y="1328786"/>
              <a:ext cx="197727" cy="212505"/>
            </a:xfrm>
            <a:custGeom>
              <a:rect b="b" l="l" r="r" t="t"/>
              <a:pathLst>
                <a:path extrusionOk="0" h="3178" w="2957">
                  <a:moveTo>
                    <a:pt x="451" y="0"/>
                  </a:moveTo>
                  <a:cubicBezTo>
                    <a:pt x="220" y="0"/>
                    <a:pt x="143" y="235"/>
                    <a:pt x="114" y="428"/>
                  </a:cubicBezTo>
                  <a:cubicBezTo>
                    <a:pt x="0" y="1168"/>
                    <a:pt x="858" y="2843"/>
                    <a:pt x="1627" y="3022"/>
                  </a:cubicBezTo>
                  <a:cubicBezTo>
                    <a:pt x="1783" y="3060"/>
                    <a:pt x="2142" y="3098"/>
                    <a:pt x="2632" y="3177"/>
                  </a:cubicBezTo>
                  <a:cubicBezTo>
                    <a:pt x="2599" y="2866"/>
                    <a:pt x="2589" y="2226"/>
                    <a:pt x="2957" y="1740"/>
                  </a:cubicBezTo>
                  <a:cubicBezTo>
                    <a:pt x="2353" y="1527"/>
                    <a:pt x="1981" y="1268"/>
                    <a:pt x="1570" y="815"/>
                  </a:cubicBezTo>
                  <a:cubicBezTo>
                    <a:pt x="1009" y="200"/>
                    <a:pt x="664" y="0"/>
                    <a:pt x="451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1"/>
            <p:cNvSpPr/>
            <p:nvPr/>
          </p:nvSpPr>
          <p:spPr>
            <a:xfrm>
              <a:off x="7463081" y="1040440"/>
              <a:ext cx="122033" cy="214845"/>
            </a:xfrm>
            <a:custGeom>
              <a:rect b="b" l="l" r="r" t="t"/>
              <a:pathLst>
                <a:path extrusionOk="0" h="3213" w="1825">
                  <a:moveTo>
                    <a:pt x="574" y="0"/>
                  </a:moveTo>
                  <a:cubicBezTo>
                    <a:pt x="385" y="0"/>
                    <a:pt x="86" y="139"/>
                    <a:pt x="38" y="992"/>
                  </a:cubicBezTo>
                  <a:cubicBezTo>
                    <a:pt x="0" y="1652"/>
                    <a:pt x="1004" y="3001"/>
                    <a:pt x="1170" y="3213"/>
                  </a:cubicBezTo>
                  <a:cubicBezTo>
                    <a:pt x="1211" y="2836"/>
                    <a:pt x="1377" y="2453"/>
                    <a:pt x="1825" y="2289"/>
                  </a:cubicBezTo>
                  <a:cubicBezTo>
                    <a:pt x="1490" y="1916"/>
                    <a:pt x="1311" y="1558"/>
                    <a:pt x="1155" y="1058"/>
                  </a:cubicBezTo>
                  <a:cubicBezTo>
                    <a:pt x="995" y="525"/>
                    <a:pt x="839" y="204"/>
                    <a:pt x="698" y="20"/>
                  </a:cubicBezTo>
                  <a:cubicBezTo>
                    <a:pt x="670" y="11"/>
                    <a:pt x="626" y="0"/>
                    <a:pt x="574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1"/>
            <p:cNvSpPr/>
            <p:nvPr/>
          </p:nvSpPr>
          <p:spPr>
            <a:xfrm>
              <a:off x="6974775" y="1334475"/>
              <a:ext cx="170777" cy="162177"/>
            </a:xfrm>
            <a:custGeom>
              <a:rect b="b" l="l" r="r" t="t"/>
              <a:pathLst>
                <a:path extrusionOk="0" h="2491" w="2623">
                  <a:moveTo>
                    <a:pt x="194" y="0"/>
                  </a:moveTo>
                  <a:cubicBezTo>
                    <a:pt x="0" y="387"/>
                    <a:pt x="185" y="1326"/>
                    <a:pt x="826" y="1845"/>
                  </a:cubicBezTo>
                  <a:cubicBezTo>
                    <a:pt x="1392" y="2298"/>
                    <a:pt x="2009" y="2448"/>
                    <a:pt x="2316" y="2490"/>
                  </a:cubicBezTo>
                  <a:cubicBezTo>
                    <a:pt x="2359" y="2241"/>
                    <a:pt x="2448" y="1967"/>
                    <a:pt x="2623" y="1732"/>
                  </a:cubicBezTo>
                  <a:cubicBezTo>
                    <a:pt x="2019" y="1519"/>
                    <a:pt x="1652" y="1260"/>
                    <a:pt x="1236" y="807"/>
                  </a:cubicBezTo>
                  <a:cubicBezTo>
                    <a:pt x="736" y="261"/>
                    <a:pt x="411" y="39"/>
                    <a:pt x="194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1"/>
            <p:cNvSpPr/>
            <p:nvPr/>
          </p:nvSpPr>
          <p:spPr>
            <a:xfrm>
              <a:off x="7312645" y="1490140"/>
              <a:ext cx="604616" cy="697629"/>
            </a:xfrm>
            <a:custGeom>
              <a:rect b="b" l="l" r="r" t="t"/>
              <a:pathLst>
                <a:path extrusionOk="0" h="10433" w="9042">
                  <a:moveTo>
                    <a:pt x="685" y="0"/>
                  </a:moveTo>
                  <a:cubicBezTo>
                    <a:pt x="157" y="420"/>
                    <a:pt x="15" y="1019"/>
                    <a:pt x="1" y="1472"/>
                  </a:cubicBezTo>
                  <a:cubicBezTo>
                    <a:pt x="2453" y="2401"/>
                    <a:pt x="5269" y="4401"/>
                    <a:pt x="5712" y="8919"/>
                  </a:cubicBezTo>
                  <a:cubicBezTo>
                    <a:pt x="5819" y="9996"/>
                    <a:pt x="6490" y="10433"/>
                    <a:pt x="7200" y="10433"/>
                  </a:cubicBezTo>
                  <a:cubicBezTo>
                    <a:pt x="8090" y="10433"/>
                    <a:pt x="9042" y="9745"/>
                    <a:pt x="9018" y="8772"/>
                  </a:cubicBezTo>
                  <a:cubicBezTo>
                    <a:pt x="8970" y="7028"/>
                    <a:pt x="8258" y="1454"/>
                    <a:pt x="3137" y="463"/>
                  </a:cubicBezTo>
                  <a:cubicBezTo>
                    <a:pt x="2175" y="274"/>
                    <a:pt x="1369" y="128"/>
                    <a:pt x="685" y="0"/>
                  </a:cubicBezTo>
                  <a:close/>
                </a:path>
              </a:pathLst>
            </a:custGeom>
            <a:solidFill>
              <a:srgbClr val="F594A5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1"/>
            <p:cNvSpPr/>
            <p:nvPr/>
          </p:nvSpPr>
          <p:spPr>
            <a:xfrm>
              <a:off x="7556715" y="1528991"/>
              <a:ext cx="67" cy="67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1"/>
            <p:cNvSpPr/>
            <p:nvPr/>
          </p:nvSpPr>
          <p:spPr>
            <a:xfrm>
              <a:off x="7559000" y="1537378"/>
              <a:ext cx="351349" cy="644863"/>
            </a:xfrm>
            <a:custGeom>
              <a:rect b="b" l="l" r="r" t="t"/>
              <a:pathLst>
                <a:path extrusionOk="0" h="9852" w="5368">
                  <a:moveTo>
                    <a:pt x="1" y="0"/>
                  </a:moveTo>
                  <a:cubicBezTo>
                    <a:pt x="4018" y="1622"/>
                    <a:pt x="3831" y="7116"/>
                    <a:pt x="3854" y="8545"/>
                  </a:cubicBezTo>
                  <a:cubicBezTo>
                    <a:pt x="3868" y="9446"/>
                    <a:pt x="3193" y="9605"/>
                    <a:pt x="2751" y="9629"/>
                  </a:cubicBezTo>
                  <a:cubicBezTo>
                    <a:pt x="2986" y="9781"/>
                    <a:pt x="3265" y="9851"/>
                    <a:pt x="3548" y="9851"/>
                  </a:cubicBezTo>
                  <a:cubicBezTo>
                    <a:pt x="4429" y="9851"/>
                    <a:pt x="5368" y="9181"/>
                    <a:pt x="5368" y="8229"/>
                  </a:cubicBezTo>
                  <a:lnTo>
                    <a:pt x="5368" y="8191"/>
                  </a:lnTo>
                  <a:cubicBezTo>
                    <a:pt x="5348" y="7432"/>
                    <a:pt x="5202" y="5946"/>
                    <a:pt x="4618" y="4428"/>
                  </a:cubicBezTo>
                  <a:cubicBezTo>
                    <a:pt x="3911" y="2579"/>
                    <a:pt x="2557" y="688"/>
                    <a:pt x="1" y="0"/>
                  </a:cubicBezTo>
                  <a:close/>
                </a:path>
              </a:pathLst>
            </a:custGeom>
            <a:solidFill>
              <a:srgbClr val="F17E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1"/>
            <p:cNvSpPr/>
            <p:nvPr/>
          </p:nvSpPr>
          <p:spPr>
            <a:xfrm>
              <a:off x="7127219" y="1445137"/>
              <a:ext cx="231295" cy="143431"/>
            </a:xfrm>
            <a:custGeom>
              <a:rect b="b" l="l" r="r" t="t"/>
              <a:pathLst>
                <a:path extrusionOk="0" h="2145" w="3459">
                  <a:moveTo>
                    <a:pt x="369" y="0"/>
                  </a:moveTo>
                  <a:cubicBezTo>
                    <a:pt x="1" y="486"/>
                    <a:pt x="11" y="1126"/>
                    <a:pt x="44" y="1437"/>
                  </a:cubicBezTo>
                  <a:cubicBezTo>
                    <a:pt x="747" y="1556"/>
                    <a:pt x="1727" y="1754"/>
                    <a:pt x="2774" y="2145"/>
                  </a:cubicBezTo>
                  <a:cubicBezTo>
                    <a:pt x="2788" y="1692"/>
                    <a:pt x="2930" y="1093"/>
                    <a:pt x="3458" y="673"/>
                  </a:cubicBezTo>
                  <a:cubicBezTo>
                    <a:pt x="1931" y="390"/>
                    <a:pt x="1015" y="226"/>
                    <a:pt x="369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9" name="Google Shape;1769;p31"/>
          <p:cNvSpPr/>
          <p:nvPr/>
        </p:nvSpPr>
        <p:spPr>
          <a:xfrm>
            <a:off x="2308490" y="497322"/>
            <a:ext cx="76870" cy="59963"/>
          </a:xfrm>
          <a:custGeom>
            <a:rect b="b" l="l" r="r" t="t"/>
            <a:pathLst>
              <a:path extrusionOk="0" h="500" w="641">
                <a:moveTo>
                  <a:pt x="321" y="0"/>
                </a:moveTo>
                <a:cubicBezTo>
                  <a:pt x="0" y="0"/>
                  <a:pt x="0" y="499"/>
                  <a:pt x="321" y="499"/>
                </a:cubicBezTo>
                <a:cubicBezTo>
                  <a:pt x="641" y="499"/>
                  <a:pt x="641" y="0"/>
                  <a:pt x="3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31"/>
          <p:cNvSpPr/>
          <p:nvPr/>
        </p:nvSpPr>
        <p:spPr>
          <a:xfrm>
            <a:off x="1290458" y="702033"/>
            <a:ext cx="1085299" cy="1085321"/>
          </a:xfrm>
          <a:custGeom>
            <a:rect b="b" l="l" r="r" t="t"/>
            <a:pathLst>
              <a:path extrusionOk="0" h="9050" w="9050">
                <a:moveTo>
                  <a:pt x="4528" y="0"/>
                </a:moveTo>
                <a:cubicBezTo>
                  <a:pt x="2028" y="0"/>
                  <a:pt x="1" y="2028"/>
                  <a:pt x="1" y="4527"/>
                </a:cubicBezTo>
                <a:cubicBezTo>
                  <a:pt x="1" y="7026"/>
                  <a:pt x="2028" y="9050"/>
                  <a:pt x="4528" y="9050"/>
                </a:cubicBezTo>
                <a:cubicBezTo>
                  <a:pt x="7022" y="9050"/>
                  <a:pt x="9049" y="7026"/>
                  <a:pt x="9049" y="4527"/>
                </a:cubicBezTo>
                <a:cubicBezTo>
                  <a:pt x="9049" y="2028"/>
                  <a:pt x="7022" y="0"/>
                  <a:pt x="4528" y="0"/>
                </a:cubicBezTo>
                <a:close/>
              </a:path>
            </a:pathLst>
          </a:custGeom>
          <a:solidFill>
            <a:srgbClr val="E891A4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1" name="Google Shape;1771;p31"/>
          <p:cNvSpPr/>
          <p:nvPr/>
        </p:nvSpPr>
        <p:spPr>
          <a:xfrm>
            <a:off x="1374644" y="724699"/>
            <a:ext cx="966575" cy="987462"/>
          </a:xfrm>
          <a:custGeom>
            <a:rect b="b" l="l" r="r" t="t"/>
            <a:pathLst>
              <a:path extrusionOk="0" h="8234" w="8060">
                <a:moveTo>
                  <a:pt x="4033" y="0"/>
                </a:moveTo>
                <a:cubicBezTo>
                  <a:pt x="1807" y="0"/>
                  <a:pt x="1" y="1844"/>
                  <a:pt x="1" y="4116"/>
                </a:cubicBezTo>
                <a:cubicBezTo>
                  <a:pt x="1" y="6390"/>
                  <a:pt x="1807" y="8234"/>
                  <a:pt x="4033" y="8234"/>
                </a:cubicBezTo>
                <a:cubicBezTo>
                  <a:pt x="6259" y="8234"/>
                  <a:pt x="8060" y="6390"/>
                  <a:pt x="8060" y="4116"/>
                </a:cubicBezTo>
                <a:cubicBezTo>
                  <a:pt x="8060" y="1844"/>
                  <a:pt x="6259" y="0"/>
                  <a:pt x="4033" y="0"/>
                </a:cubicBezTo>
                <a:close/>
              </a:path>
            </a:pathLst>
          </a:custGeom>
          <a:solidFill>
            <a:srgbClr val="F2B0B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31"/>
          <p:cNvSpPr/>
          <p:nvPr/>
        </p:nvSpPr>
        <p:spPr>
          <a:xfrm>
            <a:off x="1500924" y="756839"/>
            <a:ext cx="796765" cy="796422"/>
          </a:xfrm>
          <a:custGeom>
            <a:rect b="b" l="l" r="r" t="t"/>
            <a:pathLst>
              <a:path extrusionOk="0" h="6641" w="6644">
                <a:moveTo>
                  <a:pt x="3324" y="0"/>
                </a:moveTo>
                <a:cubicBezTo>
                  <a:pt x="1490" y="0"/>
                  <a:pt x="0" y="1486"/>
                  <a:pt x="0" y="3321"/>
                </a:cubicBezTo>
                <a:cubicBezTo>
                  <a:pt x="0" y="5154"/>
                  <a:pt x="1490" y="6640"/>
                  <a:pt x="3324" y="6640"/>
                </a:cubicBezTo>
                <a:cubicBezTo>
                  <a:pt x="5159" y="6640"/>
                  <a:pt x="6644" y="5154"/>
                  <a:pt x="6644" y="3321"/>
                </a:cubicBezTo>
                <a:cubicBezTo>
                  <a:pt x="6644" y="1486"/>
                  <a:pt x="5159" y="0"/>
                  <a:pt x="3324" y="0"/>
                </a:cubicBezTo>
                <a:close/>
              </a:path>
            </a:pathLst>
          </a:custGeom>
          <a:solidFill>
            <a:srgbClr val="EFCE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31"/>
          <p:cNvSpPr/>
          <p:nvPr/>
        </p:nvSpPr>
        <p:spPr>
          <a:xfrm>
            <a:off x="2048255" y="977379"/>
            <a:ext cx="122801" cy="122803"/>
          </a:xfrm>
          <a:custGeom>
            <a:rect b="b" l="l" r="r" t="t"/>
            <a:pathLst>
              <a:path extrusionOk="0" h="1024" w="1024">
                <a:moveTo>
                  <a:pt x="514" y="0"/>
                </a:moveTo>
                <a:cubicBezTo>
                  <a:pt x="231" y="0"/>
                  <a:pt x="1" y="227"/>
                  <a:pt x="1" y="510"/>
                </a:cubicBezTo>
                <a:cubicBezTo>
                  <a:pt x="1" y="793"/>
                  <a:pt x="231" y="1024"/>
                  <a:pt x="514" y="1024"/>
                </a:cubicBezTo>
                <a:cubicBezTo>
                  <a:pt x="797" y="1024"/>
                  <a:pt x="1024" y="793"/>
                  <a:pt x="1024" y="510"/>
                </a:cubicBezTo>
                <a:cubicBezTo>
                  <a:pt x="1024" y="227"/>
                  <a:pt x="797" y="0"/>
                  <a:pt x="514" y="0"/>
                </a:cubicBezTo>
                <a:close/>
              </a:path>
            </a:pathLst>
          </a:custGeom>
          <a:solidFill>
            <a:srgbClr val="C65D7E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31"/>
          <p:cNvSpPr/>
          <p:nvPr/>
        </p:nvSpPr>
        <p:spPr>
          <a:xfrm>
            <a:off x="2050534" y="991530"/>
            <a:ext cx="104093" cy="104215"/>
          </a:xfrm>
          <a:custGeom>
            <a:rect b="b" l="l" r="r" t="t"/>
            <a:pathLst>
              <a:path extrusionOk="0" h="869" w="868">
                <a:moveTo>
                  <a:pt x="434" y="0"/>
                </a:moveTo>
                <a:cubicBezTo>
                  <a:pt x="193" y="0"/>
                  <a:pt x="1" y="194"/>
                  <a:pt x="1" y="435"/>
                </a:cubicBezTo>
                <a:cubicBezTo>
                  <a:pt x="1" y="670"/>
                  <a:pt x="193" y="868"/>
                  <a:pt x="434" y="868"/>
                </a:cubicBezTo>
                <a:cubicBezTo>
                  <a:pt x="674" y="868"/>
                  <a:pt x="868" y="670"/>
                  <a:pt x="868" y="435"/>
                </a:cubicBezTo>
                <a:cubicBezTo>
                  <a:pt x="868" y="194"/>
                  <a:pt x="674" y="0"/>
                  <a:pt x="434" y="0"/>
                </a:cubicBezTo>
                <a:close/>
              </a:path>
            </a:pathLst>
          </a:custGeom>
          <a:solidFill>
            <a:srgbClr val="F2B0B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31"/>
          <p:cNvSpPr/>
          <p:nvPr/>
        </p:nvSpPr>
        <p:spPr>
          <a:xfrm>
            <a:off x="1959512" y="1213390"/>
            <a:ext cx="97977" cy="89704"/>
          </a:xfrm>
          <a:custGeom>
            <a:rect b="b" l="l" r="r" t="t"/>
            <a:pathLst>
              <a:path extrusionOk="0" h="748" w="817">
                <a:moveTo>
                  <a:pt x="406" y="1"/>
                </a:moveTo>
                <a:cubicBezTo>
                  <a:pt x="232" y="1"/>
                  <a:pt x="75" y="123"/>
                  <a:pt x="38" y="300"/>
                </a:cubicBezTo>
                <a:cubicBezTo>
                  <a:pt x="0" y="504"/>
                  <a:pt x="132" y="702"/>
                  <a:pt x="335" y="740"/>
                </a:cubicBezTo>
                <a:cubicBezTo>
                  <a:pt x="361" y="745"/>
                  <a:pt x="386" y="747"/>
                  <a:pt x="411" y="747"/>
                </a:cubicBezTo>
                <a:cubicBezTo>
                  <a:pt x="585" y="747"/>
                  <a:pt x="741" y="625"/>
                  <a:pt x="773" y="448"/>
                </a:cubicBezTo>
                <a:cubicBezTo>
                  <a:pt x="816" y="244"/>
                  <a:pt x="684" y="46"/>
                  <a:pt x="481" y="8"/>
                </a:cubicBezTo>
                <a:cubicBezTo>
                  <a:pt x="456" y="3"/>
                  <a:pt x="431" y="1"/>
                  <a:pt x="406" y="1"/>
                </a:cubicBezTo>
                <a:close/>
              </a:path>
            </a:pathLst>
          </a:custGeom>
          <a:solidFill>
            <a:srgbClr val="C65D7E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31"/>
          <p:cNvSpPr/>
          <p:nvPr/>
        </p:nvSpPr>
        <p:spPr>
          <a:xfrm>
            <a:off x="1963469" y="1226702"/>
            <a:ext cx="80468" cy="73874"/>
          </a:xfrm>
          <a:custGeom>
            <a:rect b="b" l="l" r="r" t="t"/>
            <a:pathLst>
              <a:path extrusionOk="0" h="616" w="671">
                <a:moveTo>
                  <a:pt x="337" y="0"/>
                </a:moveTo>
                <a:cubicBezTo>
                  <a:pt x="194" y="0"/>
                  <a:pt x="66" y="102"/>
                  <a:pt x="33" y="246"/>
                </a:cubicBezTo>
                <a:cubicBezTo>
                  <a:pt x="0" y="416"/>
                  <a:pt x="109" y="577"/>
                  <a:pt x="279" y="609"/>
                </a:cubicBezTo>
                <a:cubicBezTo>
                  <a:pt x="299" y="613"/>
                  <a:pt x="319" y="615"/>
                  <a:pt x="338" y="615"/>
                </a:cubicBezTo>
                <a:cubicBezTo>
                  <a:pt x="481" y="615"/>
                  <a:pt x="607" y="515"/>
                  <a:pt x="636" y="369"/>
                </a:cubicBezTo>
                <a:cubicBezTo>
                  <a:pt x="670" y="200"/>
                  <a:pt x="562" y="39"/>
                  <a:pt x="396" y="6"/>
                </a:cubicBezTo>
                <a:cubicBezTo>
                  <a:pt x="376" y="2"/>
                  <a:pt x="357" y="0"/>
                  <a:pt x="337" y="0"/>
                </a:cubicBezTo>
                <a:close/>
              </a:path>
            </a:pathLst>
          </a:custGeom>
          <a:solidFill>
            <a:srgbClr val="F2B0B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31"/>
          <p:cNvSpPr/>
          <p:nvPr/>
        </p:nvSpPr>
        <p:spPr>
          <a:xfrm>
            <a:off x="1735015" y="854097"/>
            <a:ext cx="38015" cy="38016"/>
          </a:xfrm>
          <a:custGeom>
            <a:rect b="b" l="l" r="r" t="t"/>
            <a:pathLst>
              <a:path extrusionOk="0" h="317" w="317">
                <a:moveTo>
                  <a:pt x="155" y="1"/>
                </a:moveTo>
                <a:cubicBezTo>
                  <a:pt x="71" y="1"/>
                  <a:pt x="0" y="71"/>
                  <a:pt x="0" y="161"/>
                </a:cubicBezTo>
                <a:cubicBezTo>
                  <a:pt x="0" y="246"/>
                  <a:pt x="71" y="316"/>
                  <a:pt x="155" y="316"/>
                </a:cubicBezTo>
                <a:cubicBezTo>
                  <a:pt x="245" y="316"/>
                  <a:pt x="316" y="246"/>
                  <a:pt x="316" y="161"/>
                </a:cubicBezTo>
                <a:cubicBezTo>
                  <a:pt x="316" y="71"/>
                  <a:pt x="245" y="1"/>
                  <a:pt x="155" y="1"/>
                </a:cubicBezTo>
                <a:close/>
              </a:path>
            </a:pathLst>
          </a:custGeom>
          <a:solidFill>
            <a:srgbClr val="ED6E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31"/>
          <p:cNvSpPr/>
          <p:nvPr/>
        </p:nvSpPr>
        <p:spPr>
          <a:xfrm>
            <a:off x="1735015" y="857575"/>
            <a:ext cx="34538" cy="34538"/>
          </a:xfrm>
          <a:custGeom>
            <a:rect b="b" l="l" r="r" t="t"/>
            <a:pathLst>
              <a:path extrusionOk="0" h="288" w="288">
                <a:moveTo>
                  <a:pt x="142" y="0"/>
                </a:moveTo>
                <a:cubicBezTo>
                  <a:pt x="62" y="0"/>
                  <a:pt x="0" y="66"/>
                  <a:pt x="0" y="146"/>
                </a:cubicBezTo>
                <a:cubicBezTo>
                  <a:pt x="0" y="222"/>
                  <a:pt x="62" y="287"/>
                  <a:pt x="142" y="287"/>
                </a:cubicBezTo>
                <a:cubicBezTo>
                  <a:pt x="221" y="287"/>
                  <a:pt x="288" y="222"/>
                  <a:pt x="288" y="146"/>
                </a:cubicBezTo>
                <a:cubicBezTo>
                  <a:pt x="288" y="66"/>
                  <a:pt x="221" y="0"/>
                  <a:pt x="142" y="0"/>
                </a:cubicBezTo>
                <a:close/>
              </a:path>
            </a:pathLst>
          </a:custGeom>
          <a:solidFill>
            <a:srgbClr val="F2B0BC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31"/>
          <p:cNvSpPr/>
          <p:nvPr/>
        </p:nvSpPr>
        <p:spPr>
          <a:xfrm>
            <a:off x="871325" y="1007000"/>
            <a:ext cx="1829058" cy="615215"/>
          </a:xfrm>
          <a:custGeom>
            <a:rect b="b" l="l" r="r" t="t"/>
            <a:pathLst>
              <a:path extrusionOk="0" h="5130" w="15252">
                <a:moveTo>
                  <a:pt x="14568" y="1"/>
                </a:moveTo>
                <a:cubicBezTo>
                  <a:pt x="14063" y="1"/>
                  <a:pt x="13266" y="113"/>
                  <a:pt x="12272" y="319"/>
                </a:cubicBezTo>
                <a:lnTo>
                  <a:pt x="12314" y="456"/>
                </a:lnTo>
                <a:cubicBezTo>
                  <a:pt x="12431" y="428"/>
                  <a:pt x="12516" y="409"/>
                  <a:pt x="12568" y="400"/>
                </a:cubicBezTo>
                <a:cubicBezTo>
                  <a:pt x="12689" y="383"/>
                  <a:pt x="12794" y="376"/>
                  <a:pt x="12884" y="376"/>
                </a:cubicBezTo>
                <a:cubicBezTo>
                  <a:pt x="13220" y="376"/>
                  <a:pt x="13339" y="476"/>
                  <a:pt x="13276" y="532"/>
                </a:cubicBezTo>
                <a:cubicBezTo>
                  <a:pt x="13308" y="626"/>
                  <a:pt x="13007" y="820"/>
                  <a:pt x="12470" y="1074"/>
                </a:cubicBezTo>
                <a:cubicBezTo>
                  <a:pt x="11498" y="1531"/>
                  <a:pt x="9749" y="2187"/>
                  <a:pt x="7721" y="2828"/>
                </a:cubicBezTo>
                <a:cubicBezTo>
                  <a:pt x="6302" y="3281"/>
                  <a:pt x="4985" y="3654"/>
                  <a:pt x="3962" y="3899"/>
                </a:cubicBezTo>
                <a:cubicBezTo>
                  <a:pt x="3077" y="4113"/>
                  <a:pt x="2410" y="4232"/>
                  <a:pt x="2083" y="4232"/>
                </a:cubicBezTo>
                <a:cubicBezTo>
                  <a:pt x="1950" y="4232"/>
                  <a:pt x="1873" y="4213"/>
                  <a:pt x="1859" y="4172"/>
                </a:cubicBezTo>
                <a:cubicBezTo>
                  <a:pt x="1849" y="4144"/>
                  <a:pt x="1864" y="4115"/>
                  <a:pt x="1901" y="4078"/>
                </a:cubicBezTo>
                <a:cubicBezTo>
                  <a:pt x="1929" y="3946"/>
                  <a:pt x="2194" y="3640"/>
                  <a:pt x="3655" y="3088"/>
                </a:cubicBezTo>
                <a:cubicBezTo>
                  <a:pt x="3646" y="3050"/>
                  <a:pt x="3637" y="3012"/>
                  <a:pt x="3627" y="2970"/>
                </a:cubicBezTo>
                <a:cubicBezTo>
                  <a:pt x="1425" y="3847"/>
                  <a:pt x="1" y="4625"/>
                  <a:pt x="110" y="4960"/>
                </a:cubicBezTo>
                <a:cubicBezTo>
                  <a:pt x="147" y="5075"/>
                  <a:pt x="356" y="5130"/>
                  <a:pt x="707" y="5130"/>
                </a:cubicBezTo>
                <a:cubicBezTo>
                  <a:pt x="1419" y="5130"/>
                  <a:pt x="2713" y="4904"/>
                  <a:pt x="4325" y="4502"/>
                </a:cubicBezTo>
                <a:cubicBezTo>
                  <a:pt x="5405" y="4234"/>
                  <a:pt x="6637" y="3889"/>
                  <a:pt x="7928" y="3479"/>
                </a:cubicBezTo>
                <a:cubicBezTo>
                  <a:pt x="9697" y="2913"/>
                  <a:pt x="11299" y="2324"/>
                  <a:pt x="12544" y="1791"/>
                </a:cubicBezTo>
                <a:cubicBezTo>
                  <a:pt x="14224" y="1070"/>
                  <a:pt x="15252" y="456"/>
                  <a:pt x="15162" y="169"/>
                </a:cubicBezTo>
                <a:cubicBezTo>
                  <a:pt x="15126" y="55"/>
                  <a:pt x="14917" y="1"/>
                  <a:pt x="14568" y="1"/>
                </a:cubicBezTo>
                <a:close/>
              </a:path>
            </a:pathLst>
          </a:custGeom>
          <a:solidFill>
            <a:srgbClr val="CAE5E1"/>
          </a:solidFill>
          <a:ln cap="flat" cmpd="sng" w="9525">
            <a:solidFill>
              <a:srgbClr val="592A4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31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I</a:t>
            </a:r>
            <a:r>
              <a:rPr lang="es-ES"/>
              <a:t>mage</a:t>
            </a:r>
            <a:endParaRPr/>
          </a:p>
        </p:txBody>
      </p:sp>
      <p:sp>
        <p:nvSpPr>
          <p:cNvPr id="1781" name="Google Shape;1781;p31"/>
          <p:cNvSpPr txBox="1"/>
          <p:nvPr>
            <p:ph type="ctrTitle"/>
          </p:nvPr>
        </p:nvSpPr>
        <p:spPr>
          <a:xfrm>
            <a:off x="917900" y="1782500"/>
            <a:ext cx="7479600" cy="15786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An image is worth a thousand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544E72"/>
        </a:solidFill>
      </p:bgPr>
    </p:bg>
    <p:spTree>
      <p:nvGrpSpPr>
        <p:cNvPr id="1785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6" name="Google Shape;1786;p32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</a:t>
            </a:r>
            <a:r>
              <a:rPr lang="es-ES"/>
              <a:t>wards</a:t>
            </a:r>
            <a:endParaRPr/>
          </a:p>
        </p:txBody>
      </p:sp>
      <p:grpSp>
        <p:nvGrpSpPr>
          <p:cNvPr id="1787" name="Google Shape;1787;p32"/>
          <p:cNvGrpSpPr/>
          <p:nvPr/>
        </p:nvGrpSpPr>
        <p:grpSpPr>
          <a:xfrm>
            <a:off x="3548867" y="1538484"/>
            <a:ext cx="340753" cy="352036"/>
            <a:chOff x="-62148000" y="1930075"/>
            <a:chExt cx="309550" cy="319800"/>
          </a:xfrm>
        </p:grpSpPr>
        <p:sp>
          <p:nvSpPr>
            <p:cNvPr id="1788" name="Google Shape;1788;p3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0" name="Google Shape;1790;p32"/>
          <p:cNvGrpSpPr/>
          <p:nvPr/>
        </p:nvGrpSpPr>
        <p:grpSpPr>
          <a:xfrm>
            <a:off x="5397397" y="1538773"/>
            <a:ext cx="348568" cy="351458"/>
            <a:chOff x="-61782550" y="2664925"/>
            <a:chExt cx="316650" cy="319275"/>
          </a:xfrm>
        </p:grpSpPr>
        <p:sp>
          <p:nvSpPr>
            <p:cNvPr id="1791" name="Google Shape;1791;p3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" name="Google Shape;1794;p32"/>
          <p:cNvGrpSpPr/>
          <p:nvPr/>
        </p:nvGrpSpPr>
        <p:grpSpPr>
          <a:xfrm>
            <a:off x="7310036" y="1542435"/>
            <a:ext cx="345541" cy="344133"/>
            <a:chOff x="-42062025" y="2316000"/>
            <a:chExt cx="319000" cy="317700"/>
          </a:xfrm>
        </p:grpSpPr>
        <p:sp>
          <p:nvSpPr>
            <p:cNvPr id="1795" name="Google Shape;1795;p3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44E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7" name="Google Shape;1797;p32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</a:t>
            </a:r>
            <a:r>
              <a:rPr lang="es-ES"/>
              <a:t>wards</a:t>
            </a:r>
            <a:endParaRPr/>
          </a:p>
        </p:txBody>
      </p:sp>
      <p:sp>
        <p:nvSpPr>
          <p:cNvPr id="1798" name="Google Shape;1798;p32"/>
          <p:cNvSpPr txBox="1"/>
          <p:nvPr>
            <p:ph idx="4" type="subTitle"/>
          </p:nvPr>
        </p:nvSpPr>
        <p:spPr>
          <a:xfrm flipH="1">
            <a:off x="3007550" y="2266038"/>
            <a:ext cx="14265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544E72"/>
                </a:solidFill>
                <a:latin typeface="Exo Thin"/>
                <a:ea typeface="Exo Thin"/>
                <a:cs typeface="Exo Thin"/>
                <a:sym typeface="Exo Thin"/>
              </a:rPr>
              <a:t>Here you could talk about this achievement</a:t>
            </a:r>
            <a:endParaRPr sz="1200">
              <a:solidFill>
                <a:srgbClr val="544E72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799" name="Google Shape;1799;p32"/>
          <p:cNvSpPr txBox="1"/>
          <p:nvPr>
            <p:ph idx="1" type="subTitle"/>
          </p:nvPr>
        </p:nvSpPr>
        <p:spPr>
          <a:xfrm flipH="1">
            <a:off x="6764512" y="2266038"/>
            <a:ext cx="14265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sp>
        <p:nvSpPr>
          <p:cNvPr id="1800" name="Google Shape;1800;p32"/>
          <p:cNvSpPr txBox="1"/>
          <p:nvPr>
            <p:ph idx="3" type="subTitle"/>
          </p:nvPr>
        </p:nvSpPr>
        <p:spPr>
          <a:xfrm flipH="1">
            <a:off x="4886037" y="2266038"/>
            <a:ext cx="14265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04" name="Shape 1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5" name="Google Shape;1805;p33"/>
          <p:cNvSpPr txBox="1"/>
          <p:nvPr/>
        </p:nvSpPr>
        <p:spPr>
          <a:xfrm>
            <a:off x="5443425" y="2943938"/>
            <a:ext cx="14244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H</a:t>
            </a: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elena James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6" name="Google Shape;1806;p33"/>
          <p:cNvSpPr txBox="1"/>
          <p:nvPr/>
        </p:nvSpPr>
        <p:spPr>
          <a:xfrm>
            <a:off x="956813" y="1400163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544E72"/>
                </a:solidFill>
                <a:latin typeface="Exo Thin"/>
                <a:ea typeface="Exo Thin"/>
                <a:cs typeface="Exo Thin"/>
                <a:sym typeface="Exo Thin"/>
              </a:rPr>
              <a:t>Here you could give a brief description of this person</a:t>
            </a:r>
            <a:endParaRPr sz="900">
              <a:solidFill>
                <a:srgbClr val="544E72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807" name="Google Shape;1807;p33"/>
          <p:cNvSpPr txBox="1"/>
          <p:nvPr/>
        </p:nvSpPr>
        <p:spPr>
          <a:xfrm>
            <a:off x="1106213" y="1164250"/>
            <a:ext cx="14244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J</a:t>
            </a: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enna Doe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8" name="Google Shape;1808;p33"/>
          <p:cNvSpPr txBox="1"/>
          <p:nvPr/>
        </p:nvSpPr>
        <p:spPr>
          <a:xfrm>
            <a:off x="4852706" y="1625188"/>
            <a:ext cx="14244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J</a:t>
            </a:r>
            <a:r>
              <a:rPr lang="es-ES">
                <a:solidFill>
                  <a:srgbClr val="544E72"/>
                </a:solidFill>
                <a:latin typeface="Fjalla One"/>
                <a:ea typeface="Fjalla One"/>
                <a:cs typeface="Fjalla One"/>
                <a:sym typeface="Fjalla One"/>
              </a:rPr>
              <a:t>ames Patterson</a:t>
            </a:r>
            <a:endParaRPr sz="1400">
              <a:solidFill>
                <a:srgbClr val="544E72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9" name="Google Shape;1809;p33"/>
          <p:cNvSpPr txBox="1"/>
          <p:nvPr/>
        </p:nvSpPr>
        <p:spPr>
          <a:xfrm>
            <a:off x="5443425" y="3166525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l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544E72"/>
                </a:solidFill>
                <a:latin typeface="Exo Thin"/>
                <a:ea typeface="Exo Thin"/>
                <a:cs typeface="Exo Thin"/>
                <a:sym typeface="Exo Thin"/>
              </a:rPr>
              <a:t>Here you could give a brief description of this person</a:t>
            </a:r>
            <a:endParaRPr sz="900">
              <a:solidFill>
                <a:srgbClr val="544E72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810" name="Google Shape;1810;p33"/>
          <p:cNvSpPr txBox="1"/>
          <p:nvPr/>
        </p:nvSpPr>
        <p:spPr>
          <a:xfrm>
            <a:off x="4852706" y="1867675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l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544E72"/>
                </a:solidFill>
                <a:latin typeface="Exo Thin"/>
                <a:ea typeface="Exo Thin"/>
                <a:cs typeface="Exo Thin"/>
                <a:sym typeface="Exo Thin"/>
              </a:rPr>
              <a:t>Here you could give a brief description of this person</a:t>
            </a:r>
            <a:endParaRPr sz="900">
              <a:solidFill>
                <a:srgbClr val="544E72"/>
              </a:solidFill>
              <a:latin typeface="Exo Thin"/>
              <a:ea typeface="Exo Thin"/>
              <a:cs typeface="Exo Thin"/>
              <a:sym typeface="Exo Thin"/>
            </a:endParaRPr>
          </a:p>
        </p:txBody>
      </p:sp>
      <p:sp>
        <p:nvSpPr>
          <p:cNvPr id="1811" name="Google Shape;1811;p33"/>
          <p:cNvSpPr txBox="1"/>
          <p:nvPr>
            <p:ph type="ctrTitle"/>
          </p:nvPr>
        </p:nvSpPr>
        <p:spPr>
          <a:xfrm>
            <a:off x="7017224" y="827975"/>
            <a:ext cx="13803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</a:t>
            </a:r>
            <a:r>
              <a:rPr lang="es-ES"/>
              <a:t>ur team</a:t>
            </a:r>
            <a:endParaRPr/>
          </a:p>
        </p:txBody>
      </p:sp>
      <p:grpSp>
        <p:nvGrpSpPr>
          <p:cNvPr id="1812" name="Google Shape;1812;p33"/>
          <p:cNvGrpSpPr/>
          <p:nvPr/>
        </p:nvGrpSpPr>
        <p:grpSpPr>
          <a:xfrm>
            <a:off x="1929250" y="1361970"/>
            <a:ext cx="3546241" cy="2894509"/>
            <a:chOff x="1929250" y="1361970"/>
            <a:chExt cx="3546241" cy="2894509"/>
          </a:xfrm>
        </p:grpSpPr>
        <p:sp>
          <p:nvSpPr>
            <p:cNvPr id="1813" name="Google Shape;1813;p33"/>
            <p:cNvSpPr/>
            <p:nvPr/>
          </p:nvSpPr>
          <p:spPr>
            <a:xfrm>
              <a:off x="3961020" y="1805056"/>
              <a:ext cx="395282" cy="618361"/>
            </a:xfrm>
            <a:custGeom>
              <a:rect b="b" l="l" r="r" t="t"/>
              <a:pathLst>
                <a:path extrusionOk="0" h="11875" w="7591">
                  <a:moveTo>
                    <a:pt x="4073" y="0"/>
                  </a:moveTo>
                  <a:cubicBezTo>
                    <a:pt x="3989" y="0"/>
                    <a:pt x="3904" y="12"/>
                    <a:pt x="3821" y="36"/>
                  </a:cubicBezTo>
                  <a:cubicBezTo>
                    <a:pt x="3081" y="249"/>
                    <a:pt x="2590" y="164"/>
                    <a:pt x="2623" y="1140"/>
                  </a:cubicBezTo>
                  <a:cubicBezTo>
                    <a:pt x="2656" y="2116"/>
                    <a:pt x="2647" y="8213"/>
                    <a:pt x="1" y="8241"/>
                  </a:cubicBezTo>
                  <a:lnTo>
                    <a:pt x="1246" y="11869"/>
                  </a:lnTo>
                  <a:cubicBezTo>
                    <a:pt x="1246" y="11869"/>
                    <a:pt x="1331" y="11875"/>
                    <a:pt x="1480" y="11875"/>
                  </a:cubicBezTo>
                  <a:cubicBezTo>
                    <a:pt x="2382" y="11875"/>
                    <a:pt x="5630" y="11650"/>
                    <a:pt x="6556" y="8473"/>
                  </a:cubicBezTo>
                  <a:cubicBezTo>
                    <a:pt x="7590" y="4943"/>
                    <a:pt x="5811" y="0"/>
                    <a:pt x="4073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4053397" y="1827083"/>
              <a:ext cx="165799" cy="457561"/>
            </a:xfrm>
            <a:custGeom>
              <a:rect b="b" l="l" r="r" t="t"/>
              <a:pathLst>
                <a:path extrusionOk="0" h="8787" w="3184">
                  <a:moveTo>
                    <a:pt x="2778" y="0"/>
                  </a:moveTo>
                  <a:cubicBezTo>
                    <a:pt x="2697" y="122"/>
                    <a:pt x="2599" y="264"/>
                    <a:pt x="2490" y="396"/>
                  </a:cubicBezTo>
                  <a:lnTo>
                    <a:pt x="2684" y="1095"/>
                  </a:lnTo>
                  <a:cubicBezTo>
                    <a:pt x="2684" y="1095"/>
                    <a:pt x="1311" y="1231"/>
                    <a:pt x="1311" y="1656"/>
                  </a:cubicBezTo>
                  <a:cubicBezTo>
                    <a:pt x="1311" y="2075"/>
                    <a:pt x="1137" y="8158"/>
                    <a:pt x="1137" y="8158"/>
                  </a:cubicBezTo>
                  <a:lnTo>
                    <a:pt x="179" y="5979"/>
                  </a:lnTo>
                  <a:cubicBezTo>
                    <a:pt x="123" y="6131"/>
                    <a:pt x="62" y="6277"/>
                    <a:pt x="0" y="6414"/>
                  </a:cubicBezTo>
                  <a:cubicBezTo>
                    <a:pt x="340" y="7348"/>
                    <a:pt x="793" y="8342"/>
                    <a:pt x="1528" y="8786"/>
                  </a:cubicBezTo>
                  <a:cubicBezTo>
                    <a:pt x="1557" y="8423"/>
                    <a:pt x="1580" y="8036"/>
                    <a:pt x="1599" y="7635"/>
                  </a:cubicBezTo>
                  <a:cubicBezTo>
                    <a:pt x="1698" y="5654"/>
                    <a:pt x="1735" y="3410"/>
                    <a:pt x="1768" y="2353"/>
                  </a:cubicBezTo>
                  <a:cubicBezTo>
                    <a:pt x="1778" y="2052"/>
                    <a:pt x="1788" y="1848"/>
                    <a:pt x="1797" y="1774"/>
                  </a:cubicBezTo>
                  <a:cubicBezTo>
                    <a:pt x="1801" y="1750"/>
                    <a:pt x="1811" y="1726"/>
                    <a:pt x="1829" y="1707"/>
                  </a:cubicBezTo>
                  <a:cubicBezTo>
                    <a:pt x="1853" y="1684"/>
                    <a:pt x="1877" y="1665"/>
                    <a:pt x="1910" y="1646"/>
                  </a:cubicBezTo>
                  <a:cubicBezTo>
                    <a:pt x="1977" y="1608"/>
                    <a:pt x="2066" y="1576"/>
                    <a:pt x="2184" y="1547"/>
                  </a:cubicBezTo>
                  <a:cubicBezTo>
                    <a:pt x="2410" y="1486"/>
                    <a:pt x="2726" y="1439"/>
                    <a:pt x="3098" y="1401"/>
                  </a:cubicBezTo>
                  <a:cubicBezTo>
                    <a:pt x="3126" y="1401"/>
                    <a:pt x="3155" y="1396"/>
                    <a:pt x="3183" y="1396"/>
                  </a:cubicBezTo>
                  <a:cubicBezTo>
                    <a:pt x="2976" y="825"/>
                    <a:pt x="2815" y="363"/>
                    <a:pt x="2778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3"/>
            <p:cNvSpPr/>
            <p:nvPr/>
          </p:nvSpPr>
          <p:spPr>
            <a:xfrm>
              <a:off x="3960551" y="1804484"/>
              <a:ext cx="358311" cy="619350"/>
            </a:xfrm>
            <a:custGeom>
              <a:rect b="b" l="l" r="r" t="t"/>
              <a:pathLst>
                <a:path extrusionOk="0" h="11894" w="6881">
                  <a:moveTo>
                    <a:pt x="4084" y="19"/>
                  </a:moveTo>
                  <a:cubicBezTo>
                    <a:pt x="4424" y="19"/>
                    <a:pt x="4768" y="212"/>
                    <a:pt x="5094" y="552"/>
                  </a:cubicBezTo>
                  <a:cubicBezTo>
                    <a:pt x="5584" y="1061"/>
                    <a:pt x="6023" y="1901"/>
                    <a:pt x="6343" y="2896"/>
                  </a:cubicBezTo>
                  <a:cubicBezTo>
                    <a:pt x="6664" y="3891"/>
                    <a:pt x="6862" y="5046"/>
                    <a:pt x="6862" y="6187"/>
                  </a:cubicBezTo>
                  <a:cubicBezTo>
                    <a:pt x="6862" y="6975"/>
                    <a:pt x="6768" y="7758"/>
                    <a:pt x="6561" y="8479"/>
                  </a:cubicBezTo>
                  <a:cubicBezTo>
                    <a:pt x="6093" y="10069"/>
                    <a:pt x="5051" y="10912"/>
                    <a:pt x="4014" y="11365"/>
                  </a:cubicBezTo>
                  <a:cubicBezTo>
                    <a:pt x="2972" y="11818"/>
                    <a:pt x="1939" y="11874"/>
                    <a:pt x="1490" y="11874"/>
                  </a:cubicBezTo>
                  <a:lnTo>
                    <a:pt x="1316" y="11874"/>
                  </a:lnTo>
                  <a:cubicBezTo>
                    <a:pt x="1298" y="11874"/>
                    <a:pt x="1283" y="11870"/>
                    <a:pt x="1274" y="11870"/>
                  </a:cubicBezTo>
                  <a:lnTo>
                    <a:pt x="1262" y="11870"/>
                  </a:lnTo>
                  <a:lnTo>
                    <a:pt x="24" y="8262"/>
                  </a:lnTo>
                  <a:lnTo>
                    <a:pt x="24" y="8262"/>
                  </a:lnTo>
                  <a:cubicBezTo>
                    <a:pt x="616" y="8253"/>
                    <a:pt x="1079" y="7933"/>
                    <a:pt x="1434" y="7442"/>
                  </a:cubicBezTo>
                  <a:cubicBezTo>
                    <a:pt x="1977" y="6692"/>
                    <a:pt x="2278" y="5542"/>
                    <a:pt x="2448" y="4419"/>
                  </a:cubicBezTo>
                  <a:cubicBezTo>
                    <a:pt x="2613" y="3296"/>
                    <a:pt x="2650" y="2203"/>
                    <a:pt x="2650" y="1570"/>
                  </a:cubicBezTo>
                  <a:cubicBezTo>
                    <a:pt x="2650" y="1392"/>
                    <a:pt x="2646" y="1246"/>
                    <a:pt x="2641" y="1151"/>
                  </a:cubicBezTo>
                  <a:lnTo>
                    <a:pt x="2641" y="1061"/>
                  </a:lnTo>
                  <a:cubicBezTo>
                    <a:pt x="2641" y="845"/>
                    <a:pt x="2670" y="684"/>
                    <a:pt x="2726" y="567"/>
                  </a:cubicBezTo>
                  <a:cubicBezTo>
                    <a:pt x="2769" y="477"/>
                    <a:pt x="2826" y="410"/>
                    <a:pt x="2896" y="358"/>
                  </a:cubicBezTo>
                  <a:cubicBezTo>
                    <a:pt x="3000" y="279"/>
                    <a:pt x="3131" y="232"/>
                    <a:pt x="3292" y="189"/>
                  </a:cubicBezTo>
                  <a:cubicBezTo>
                    <a:pt x="3448" y="147"/>
                    <a:pt x="3632" y="114"/>
                    <a:pt x="3834" y="57"/>
                  </a:cubicBezTo>
                  <a:cubicBezTo>
                    <a:pt x="3919" y="29"/>
                    <a:pt x="3999" y="19"/>
                    <a:pt x="4084" y="19"/>
                  </a:cubicBezTo>
                  <a:close/>
                  <a:moveTo>
                    <a:pt x="4084" y="1"/>
                  </a:moveTo>
                  <a:cubicBezTo>
                    <a:pt x="3999" y="1"/>
                    <a:pt x="3915" y="14"/>
                    <a:pt x="3830" y="38"/>
                  </a:cubicBezTo>
                  <a:cubicBezTo>
                    <a:pt x="3471" y="138"/>
                    <a:pt x="3170" y="175"/>
                    <a:pt x="2957" y="293"/>
                  </a:cubicBezTo>
                  <a:cubicBezTo>
                    <a:pt x="2854" y="354"/>
                    <a:pt x="2769" y="434"/>
                    <a:pt x="2713" y="556"/>
                  </a:cubicBezTo>
                  <a:cubicBezTo>
                    <a:pt x="2650" y="680"/>
                    <a:pt x="2622" y="839"/>
                    <a:pt x="2622" y="1061"/>
                  </a:cubicBezTo>
                  <a:lnTo>
                    <a:pt x="2622" y="1151"/>
                  </a:lnTo>
                  <a:cubicBezTo>
                    <a:pt x="2628" y="1246"/>
                    <a:pt x="2632" y="1392"/>
                    <a:pt x="2632" y="1570"/>
                  </a:cubicBezTo>
                  <a:cubicBezTo>
                    <a:pt x="2632" y="2415"/>
                    <a:pt x="2571" y="4075"/>
                    <a:pt x="2212" y="5532"/>
                  </a:cubicBezTo>
                  <a:cubicBezTo>
                    <a:pt x="2034" y="6258"/>
                    <a:pt x="1779" y="6933"/>
                    <a:pt x="1420" y="7427"/>
                  </a:cubicBezTo>
                  <a:cubicBezTo>
                    <a:pt x="1061" y="7923"/>
                    <a:pt x="604" y="8239"/>
                    <a:pt x="10" y="8243"/>
                  </a:cubicBezTo>
                  <a:cubicBezTo>
                    <a:pt x="5" y="8243"/>
                    <a:pt x="5" y="8243"/>
                    <a:pt x="1" y="8248"/>
                  </a:cubicBezTo>
                  <a:lnTo>
                    <a:pt x="1" y="8258"/>
                  </a:lnTo>
                  <a:lnTo>
                    <a:pt x="1246" y="11884"/>
                  </a:lnTo>
                  <a:cubicBezTo>
                    <a:pt x="1250" y="11884"/>
                    <a:pt x="1250" y="11889"/>
                    <a:pt x="1255" y="11889"/>
                  </a:cubicBezTo>
                  <a:cubicBezTo>
                    <a:pt x="1255" y="11889"/>
                    <a:pt x="1340" y="11893"/>
                    <a:pt x="1490" y="11893"/>
                  </a:cubicBezTo>
                  <a:cubicBezTo>
                    <a:pt x="1939" y="11893"/>
                    <a:pt x="2976" y="11837"/>
                    <a:pt x="4019" y="11384"/>
                  </a:cubicBezTo>
                  <a:cubicBezTo>
                    <a:pt x="5061" y="10931"/>
                    <a:pt x="6113" y="10078"/>
                    <a:pt x="6574" y="8484"/>
                  </a:cubicBezTo>
                  <a:cubicBezTo>
                    <a:pt x="6787" y="7762"/>
                    <a:pt x="6881" y="6975"/>
                    <a:pt x="6881" y="6187"/>
                  </a:cubicBezTo>
                  <a:cubicBezTo>
                    <a:pt x="6881" y="4659"/>
                    <a:pt x="6527" y="3113"/>
                    <a:pt x="6004" y="1948"/>
                  </a:cubicBezTo>
                  <a:cubicBezTo>
                    <a:pt x="5740" y="1368"/>
                    <a:pt x="5438" y="882"/>
                    <a:pt x="5108" y="538"/>
                  </a:cubicBezTo>
                  <a:cubicBezTo>
                    <a:pt x="4783" y="199"/>
                    <a:pt x="4433" y="1"/>
                    <a:pt x="4084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3"/>
            <p:cNvSpPr/>
            <p:nvPr/>
          </p:nvSpPr>
          <p:spPr>
            <a:xfrm>
              <a:off x="3654104" y="1362543"/>
              <a:ext cx="617163" cy="358727"/>
            </a:xfrm>
            <a:custGeom>
              <a:rect b="b" l="l" r="r" t="t"/>
              <a:pathLst>
                <a:path extrusionOk="0" h="6889" w="11852">
                  <a:moveTo>
                    <a:pt x="6866" y="0"/>
                  </a:moveTo>
                  <a:cubicBezTo>
                    <a:pt x="5969" y="0"/>
                    <a:pt x="4830" y="204"/>
                    <a:pt x="3377" y="720"/>
                  </a:cubicBezTo>
                  <a:cubicBezTo>
                    <a:pt x="1" y="1923"/>
                    <a:pt x="934" y="5870"/>
                    <a:pt x="934" y="5870"/>
                  </a:cubicBezTo>
                  <a:lnTo>
                    <a:pt x="2169" y="5456"/>
                  </a:lnTo>
                  <a:lnTo>
                    <a:pt x="10616" y="6888"/>
                  </a:lnTo>
                  <a:cubicBezTo>
                    <a:pt x="10616" y="6888"/>
                    <a:pt x="11517" y="4912"/>
                    <a:pt x="11686" y="3781"/>
                  </a:cubicBezTo>
                  <a:cubicBezTo>
                    <a:pt x="11852" y="2649"/>
                    <a:pt x="10879" y="1819"/>
                    <a:pt x="10324" y="1815"/>
                  </a:cubicBezTo>
                  <a:cubicBezTo>
                    <a:pt x="9762" y="1806"/>
                    <a:pt x="10248" y="1617"/>
                    <a:pt x="9338" y="815"/>
                  </a:cubicBezTo>
                  <a:cubicBezTo>
                    <a:pt x="8822" y="358"/>
                    <a:pt x="8056" y="0"/>
                    <a:pt x="6866" y="0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696074" y="1361970"/>
              <a:ext cx="568059" cy="359925"/>
            </a:xfrm>
            <a:custGeom>
              <a:rect b="b" l="l" r="r" t="t"/>
              <a:pathLst>
                <a:path extrusionOk="0" h="6912" w="10909">
                  <a:moveTo>
                    <a:pt x="6060" y="19"/>
                  </a:moveTo>
                  <a:cubicBezTo>
                    <a:pt x="7248" y="19"/>
                    <a:pt x="8012" y="378"/>
                    <a:pt x="8527" y="835"/>
                  </a:cubicBezTo>
                  <a:cubicBezTo>
                    <a:pt x="8754" y="1033"/>
                    <a:pt x="8895" y="1194"/>
                    <a:pt x="8985" y="1325"/>
                  </a:cubicBezTo>
                  <a:cubicBezTo>
                    <a:pt x="9116" y="1519"/>
                    <a:pt x="9144" y="1641"/>
                    <a:pt x="9192" y="1722"/>
                  </a:cubicBezTo>
                  <a:cubicBezTo>
                    <a:pt x="9211" y="1760"/>
                    <a:pt x="9244" y="1788"/>
                    <a:pt x="9291" y="1806"/>
                  </a:cubicBezTo>
                  <a:cubicBezTo>
                    <a:pt x="9342" y="1826"/>
                    <a:pt x="9409" y="1835"/>
                    <a:pt x="9518" y="1835"/>
                  </a:cubicBezTo>
                  <a:cubicBezTo>
                    <a:pt x="9767" y="1839"/>
                    <a:pt x="10112" y="2015"/>
                    <a:pt x="10395" y="2316"/>
                  </a:cubicBezTo>
                  <a:cubicBezTo>
                    <a:pt x="10672" y="2613"/>
                    <a:pt x="10889" y="3038"/>
                    <a:pt x="10889" y="3532"/>
                  </a:cubicBezTo>
                  <a:cubicBezTo>
                    <a:pt x="10889" y="3617"/>
                    <a:pt x="10880" y="3702"/>
                    <a:pt x="10870" y="3787"/>
                  </a:cubicBezTo>
                  <a:cubicBezTo>
                    <a:pt x="10785" y="4353"/>
                    <a:pt x="10517" y="5132"/>
                    <a:pt x="10271" y="5768"/>
                  </a:cubicBezTo>
                  <a:cubicBezTo>
                    <a:pt x="10149" y="6083"/>
                    <a:pt x="10031" y="6366"/>
                    <a:pt x="9947" y="6570"/>
                  </a:cubicBezTo>
                  <a:cubicBezTo>
                    <a:pt x="9904" y="6673"/>
                    <a:pt x="9866" y="6753"/>
                    <a:pt x="9842" y="6810"/>
                  </a:cubicBezTo>
                  <a:cubicBezTo>
                    <a:pt x="9829" y="6838"/>
                    <a:pt x="9819" y="6862"/>
                    <a:pt x="9814" y="6876"/>
                  </a:cubicBezTo>
                  <a:cubicBezTo>
                    <a:pt x="9811" y="6881"/>
                    <a:pt x="9809" y="6886"/>
                    <a:pt x="9807" y="6889"/>
                  </a:cubicBezTo>
                  <a:lnTo>
                    <a:pt x="9807" y="6889"/>
                  </a:lnTo>
                  <a:lnTo>
                    <a:pt x="1363" y="5456"/>
                  </a:lnTo>
                  <a:lnTo>
                    <a:pt x="1359" y="5456"/>
                  </a:lnTo>
                  <a:lnTo>
                    <a:pt x="136" y="5869"/>
                  </a:lnTo>
                  <a:lnTo>
                    <a:pt x="136" y="5869"/>
                  </a:lnTo>
                  <a:cubicBezTo>
                    <a:pt x="135" y="5866"/>
                    <a:pt x="134" y="5862"/>
                    <a:pt x="133" y="5857"/>
                  </a:cubicBezTo>
                  <a:cubicBezTo>
                    <a:pt x="109" y="5754"/>
                    <a:pt x="20" y="5291"/>
                    <a:pt x="20" y="4679"/>
                  </a:cubicBezTo>
                  <a:cubicBezTo>
                    <a:pt x="20" y="4046"/>
                    <a:pt x="118" y="3254"/>
                    <a:pt x="486" y="2528"/>
                  </a:cubicBezTo>
                  <a:cubicBezTo>
                    <a:pt x="854" y="1797"/>
                    <a:pt x="1491" y="1127"/>
                    <a:pt x="2575" y="741"/>
                  </a:cubicBezTo>
                  <a:cubicBezTo>
                    <a:pt x="4028" y="222"/>
                    <a:pt x="5165" y="19"/>
                    <a:pt x="6060" y="19"/>
                  </a:cubicBezTo>
                  <a:close/>
                  <a:moveTo>
                    <a:pt x="6060" y="0"/>
                  </a:moveTo>
                  <a:cubicBezTo>
                    <a:pt x="5160" y="0"/>
                    <a:pt x="4023" y="208"/>
                    <a:pt x="2571" y="722"/>
                  </a:cubicBezTo>
                  <a:cubicBezTo>
                    <a:pt x="1482" y="1109"/>
                    <a:pt x="836" y="1783"/>
                    <a:pt x="468" y="2518"/>
                  </a:cubicBezTo>
                  <a:cubicBezTo>
                    <a:pt x="100" y="3249"/>
                    <a:pt x="0" y="4046"/>
                    <a:pt x="0" y="4679"/>
                  </a:cubicBezTo>
                  <a:cubicBezTo>
                    <a:pt x="0" y="5382"/>
                    <a:pt x="118" y="5885"/>
                    <a:pt x="118" y="5885"/>
                  </a:cubicBezTo>
                  <a:lnTo>
                    <a:pt x="124" y="5891"/>
                  </a:lnTo>
                  <a:lnTo>
                    <a:pt x="133" y="5891"/>
                  </a:lnTo>
                  <a:lnTo>
                    <a:pt x="1362" y="5476"/>
                  </a:lnTo>
                  <a:lnTo>
                    <a:pt x="1362" y="5476"/>
                  </a:lnTo>
                  <a:lnTo>
                    <a:pt x="9810" y="6910"/>
                  </a:lnTo>
                  <a:cubicBezTo>
                    <a:pt x="9811" y="6911"/>
                    <a:pt x="9812" y="6911"/>
                    <a:pt x="9813" y="6911"/>
                  </a:cubicBezTo>
                  <a:cubicBezTo>
                    <a:pt x="9816" y="6911"/>
                    <a:pt x="9819" y="6908"/>
                    <a:pt x="9819" y="6904"/>
                  </a:cubicBezTo>
                  <a:cubicBezTo>
                    <a:pt x="9819" y="6904"/>
                    <a:pt x="10045" y="6409"/>
                    <a:pt x="10291" y="5772"/>
                  </a:cubicBezTo>
                  <a:cubicBezTo>
                    <a:pt x="10536" y="5136"/>
                    <a:pt x="10804" y="4363"/>
                    <a:pt x="10889" y="3792"/>
                  </a:cubicBezTo>
                  <a:cubicBezTo>
                    <a:pt x="10898" y="3702"/>
                    <a:pt x="10909" y="3617"/>
                    <a:pt x="10909" y="3532"/>
                  </a:cubicBezTo>
                  <a:cubicBezTo>
                    <a:pt x="10909" y="3033"/>
                    <a:pt x="10687" y="2603"/>
                    <a:pt x="10408" y="2302"/>
                  </a:cubicBezTo>
                  <a:cubicBezTo>
                    <a:pt x="10125" y="2000"/>
                    <a:pt x="9777" y="1821"/>
                    <a:pt x="9518" y="1817"/>
                  </a:cubicBezTo>
                  <a:cubicBezTo>
                    <a:pt x="9376" y="1811"/>
                    <a:pt x="9305" y="1802"/>
                    <a:pt x="9257" y="1769"/>
                  </a:cubicBezTo>
                  <a:cubicBezTo>
                    <a:pt x="9224" y="1750"/>
                    <a:pt x="9206" y="1717"/>
                    <a:pt x="9187" y="1669"/>
                  </a:cubicBezTo>
                  <a:cubicBezTo>
                    <a:pt x="9154" y="1599"/>
                    <a:pt x="9121" y="1500"/>
                    <a:pt x="9031" y="1364"/>
                  </a:cubicBezTo>
                  <a:cubicBezTo>
                    <a:pt x="8942" y="1222"/>
                    <a:pt x="8796" y="1042"/>
                    <a:pt x="8541" y="821"/>
                  </a:cubicBezTo>
                  <a:cubicBezTo>
                    <a:pt x="8023" y="359"/>
                    <a:pt x="7254" y="0"/>
                    <a:pt x="6060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738305" y="1511783"/>
              <a:ext cx="659654" cy="360394"/>
            </a:xfrm>
            <a:custGeom>
              <a:rect b="b" l="l" r="r" t="t"/>
              <a:pathLst>
                <a:path extrusionOk="0" h="6921" w="12668">
                  <a:moveTo>
                    <a:pt x="3472" y="0"/>
                  </a:moveTo>
                  <a:lnTo>
                    <a:pt x="3562" y="1401"/>
                  </a:lnTo>
                  <a:lnTo>
                    <a:pt x="552" y="2590"/>
                  </a:lnTo>
                  <a:cubicBezTo>
                    <a:pt x="552" y="2590"/>
                    <a:pt x="1" y="5282"/>
                    <a:pt x="2255" y="6291"/>
                  </a:cubicBezTo>
                  <a:cubicBezTo>
                    <a:pt x="2829" y="6547"/>
                    <a:pt x="3397" y="6642"/>
                    <a:pt x="3931" y="6642"/>
                  </a:cubicBezTo>
                  <a:cubicBezTo>
                    <a:pt x="5494" y="6642"/>
                    <a:pt x="6770" y="5821"/>
                    <a:pt x="7079" y="5787"/>
                  </a:cubicBezTo>
                  <a:cubicBezTo>
                    <a:pt x="7088" y="5786"/>
                    <a:pt x="7096" y="5785"/>
                    <a:pt x="7104" y="5785"/>
                  </a:cubicBezTo>
                  <a:cubicBezTo>
                    <a:pt x="7486" y="5785"/>
                    <a:pt x="7284" y="6872"/>
                    <a:pt x="7819" y="6919"/>
                  </a:cubicBezTo>
                  <a:cubicBezTo>
                    <a:pt x="7830" y="6920"/>
                    <a:pt x="7841" y="6920"/>
                    <a:pt x="7852" y="6920"/>
                  </a:cubicBezTo>
                  <a:cubicBezTo>
                    <a:pt x="8393" y="6920"/>
                    <a:pt x="9022" y="5725"/>
                    <a:pt x="9022" y="5725"/>
                  </a:cubicBezTo>
                  <a:cubicBezTo>
                    <a:pt x="9022" y="5725"/>
                    <a:pt x="8951" y="5334"/>
                    <a:pt x="8772" y="4867"/>
                  </a:cubicBezTo>
                  <a:cubicBezTo>
                    <a:pt x="8588" y="4400"/>
                    <a:pt x="9390" y="4353"/>
                    <a:pt x="10546" y="4159"/>
                  </a:cubicBezTo>
                  <a:cubicBezTo>
                    <a:pt x="11696" y="3970"/>
                    <a:pt x="12668" y="2707"/>
                    <a:pt x="11602" y="1430"/>
                  </a:cubicBezTo>
                  <a:cubicBezTo>
                    <a:pt x="11267" y="1028"/>
                    <a:pt x="10944" y="877"/>
                    <a:pt x="10648" y="877"/>
                  </a:cubicBezTo>
                  <a:cubicBezTo>
                    <a:pt x="9746" y="877"/>
                    <a:pt x="9088" y="2278"/>
                    <a:pt x="9088" y="2278"/>
                  </a:cubicBezTo>
                  <a:cubicBezTo>
                    <a:pt x="8966" y="2914"/>
                    <a:pt x="9210" y="3476"/>
                    <a:pt x="8796" y="3546"/>
                  </a:cubicBezTo>
                  <a:cubicBezTo>
                    <a:pt x="8792" y="3547"/>
                    <a:pt x="8788" y="3547"/>
                    <a:pt x="8784" y="3547"/>
                  </a:cubicBezTo>
                  <a:cubicBezTo>
                    <a:pt x="8370" y="3547"/>
                    <a:pt x="7824" y="250"/>
                    <a:pt x="7824" y="250"/>
                  </a:cubicBezTo>
                  <a:lnTo>
                    <a:pt x="4410" y="1260"/>
                  </a:lnTo>
                  <a:lnTo>
                    <a:pt x="3472" y="0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4249606" y="1599682"/>
              <a:ext cx="83264" cy="72954"/>
            </a:xfrm>
            <a:custGeom>
              <a:rect b="b" l="l" r="r" t="t"/>
              <a:pathLst>
                <a:path extrusionOk="0" h="1401" w="1599">
                  <a:moveTo>
                    <a:pt x="627" y="1"/>
                  </a:moveTo>
                  <a:cubicBezTo>
                    <a:pt x="0" y="1"/>
                    <a:pt x="48" y="1401"/>
                    <a:pt x="48" y="1401"/>
                  </a:cubicBezTo>
                  <a:cubicBezTo>
                    <a:pt x="184" y="1118"/>
                    <a:pt x="363" y="986"/>
                    <a:pt x="533" y="986"/>
                  </a:cubicBezTo>
                  <a:cubicBezTo>
                    <a:pt x="618" y="986"/>
                    <a:pt x="703" y="1019"/>
                    <a:pt x="773" y="1076"/>
                  </a:cubicBezTo>
                  <a:cubicBezTo>
                    <a:pt x="812" y="1109"/>
                    <a:pt x="858" y="1122"/>
                    <a:pt x="901" y="1122"/>
                  </a:cubicBezTo>
                  <a:cubicBezTo>
                    <a:pt x="1117" y="1122"/>
                    <a:pt x="1378" y="835"/>
                    <a:pt x="1378" y="835"/>
                  </a:cubicBezTo>
                  <a:cubicBezTo>
                    <a:pt x="1378" y="835"/>
                    <a:pt x="1598" y="293"/>
                    <a:pt x="792" y="29"/>
                  </a:cubicBezTo>
                  <a:cubicBezTo>
                    <a:pt x="736" y="10"/>
                    <a:pt x="679" y="1"/>
                    <a:pt x="627" y="1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763873" y="1511783"/>
              <a:ext cx="383097" cy="176109"/>
            </a:xfrm>
            <a:custGeom>
              <a:rect b="b" l="l" r="r" t="t"/>
              <a:pathLst>
                <a:path extrusionOk="0" h="3382" w="7357">
                  <a:moveTo>
                    <a:pt x="2981" y="0"/>
                  </a:moveTo>
                  <a:lnTo>
                    <a:pt x="3071" y="1401"/>
                  </a:lnTo>
                  <a:lnTo>
                    <a:pt x="76" y="2584"/>
                  </a:lnTo>
                  <a:lnTo>
                    <a:pt x="61" y="2590"/>
                  </a:lnTo>
                  <a:cubicBezTo>
                    <a:pt x="61" y="2590"/>
                    <a:pt x="57" y="2594"/>
                    <a:pt x="57" y="2603"/>
                  </a:cubicBezTo>
                  <a:cubicBezTo>
                    <a:pt x="48" y="2655"/>
                    <a:pt x="0" y="2929"/>
                    <a:pt x="0" y="3306"/>
                  </a:cubicBezTo>
                  <a:lnTo>
                    <a:pt x="0" y="3382"/>
                  </a:lnTo>
                  <a:lnTo>
                    <a:pt x="3301" y="1802"/>
                  </a:lnTo>
                  <a:lnTo>
                    <a:pt x="3400" y="934"/>
                  </a:lnTo>
                  <a:lnTo>
                    <a:pt x="4046" y="1519"/>
                  </a:lnTo>
                  <a:lnTo>
                    <a:pt x="7357" y="396"/>
                  </a:lnTo>
                  <a:cubicBezTo>
                    <a:pt x="7343" y="302"/>
                    <a:pt x="7333" y="250"/>
                    <a:pt x="7333" y="250"/>
                  </a:cubicBezTo>
                  <a:lnTo>
                    <a:pt x="3919" y="1260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990285" y="1763711"/>
              <a:ext cx="25880" cy="26192"/>
            </a:xfrm>
            <a:custGeom>
              <a:rect b="b" l="l" r="r" t="t"/>
              <a:pathLst>
                <a:path extrusionOk="0" h="503" w="497">
                  <a:moveTo>
                    <a:pt x="444" y="0"/>
                  </a:moveTo>
                  <a:lnTo>
                    <a:pt x="0" y="401"/>
                  </a:lnTo>
                  <a:cubicBezTo>
                    <a:pt x="0" y="401"/>
                    <a:pt x="260" y="462"/>
                    <a:pt x="382" y="501"/>
                  </a:cubicBezTo>
                  <a:cubicBezTo>
                    <a:pt x="386" y="502"/>
                    <a:pt x="390" y="503"/>
                    <a:pt x="394" y="503"/>
                  </a:cubicBezTo>
                  <a:cubicBezTo>
                    <a:pt x="496" y="503"/>
                    <a:pt x="444" y="1"/>
                    <a:pt x="444" y="0"/>
                  </a:cubicBez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763352" y="1511315"/>
              <a:ext cx="603364" cy="361487"/>
            </a:xfrm>
            <a:custGeom>
              <a:rect b="b" l="l" r="r" t="t"/>
              <a:pathLst>
                <a:path extrusionOk="0" h="6942" w="11587">
                  <a:moveTo>
                    <a:pt x="3000" y="42"/>
                  </a:moveTo>
                  <a:lnTo>
                    <a:pt x="3925" y="1273"/>
                  </a:lnTo>
                  <a:cubicBezTo>
                    <a:pt x="3925" y="1278"/>
                    <a:pt x="3929" y="1278"/>
                    <a:pt x="3934" y="1278"/>
                  </a:cubicBezTo>
                  <a:lnTo>
                    <a:pt x="7336" y="270"/>
                  </a:lnTo>
                  <a:lnTo>
                    <a:pt x="7336" y="270"/>
                  </a:lnTo>
                  <a:cubicBezTo>
                    <a:pt x="7353" y="371"/>
                    <a:pt x="7483" y="1140"/>
                    <a:pt x="7654" y="1909"/>
                  </a:cubicBezTo>
                  <a:cubicBezTo>
                    <a:pt x="7749" y="2320"/>
                    <a:pt x="7858" y="2734"/>
                    <a:pt x="7965" y="3041"/>
                  </a:cubicBezTo>
                  <a:cubicBezTo>
                    <a:pt x="8022" y="3197"/>
                    <a:pt x="8078" y="3324"/>
                    <a:pt x="8131" y="3419"/>
                  </a:cubicBezTo>
                  <a:cubicBezTo>
                    <a:pt x="8159" y="3461"/>
                    <a:pt x="8187" y="3498"/>
                    <a:pt x="8215" y="3522"/>
                  </a:cubicBezTo>
                  <a:cubicBezTo>
                    <a:pt x="8244" y="3550"/>
                    <a:pt x="8272" y="3565"/>
                    <a:pt x="8300" y="3565"/>
                  </a:cubicBezTo>
                  <a:cubicBezTo>
                    <a:pt x="8305" y="3565"/>
                    <a:pt x="8311" y="3565"/>
                    <a:pt x="8315" y="3561"/>
                  </a:cubicBezTo>
                  <a:cubicBezTo>
                    <a:pt x="8372" y="3550"/>
                    <a:pt x="8418" y="3532"/>
                    <a:pt x="8457" y="3504"/>
                  </a:cubicBezTo>
                  <a:cubicBezTo>
                    <a:pt x="8509" y="3461"/>
                    <a:pt x="8541" y="3400"/>
                    <a:pt x="8559" y="3324"/>
                  </a:cubicBezTo>
                  <a:cubicBezTo>
                    <a:pt x="8574" y="3249"/>
                    <a:pt x="8579" y="3159"/>
                    <a:pt x="8579" y="3060"/>
                  </a:cubicBezTo>
                  <a:cubicBezTo>
                    <a:pt x="8579" y="2971"/>
                    <a:pt x="8574" y="2876"/>
                    <a:pt x="8574" y="2777"/>
                  </a:cubicBezTo>
                  <a:cubicBezTo>
                    <a:pt x="8574" y="2627"/>
                    <a:pt x="8583" y="2462"/>
                    <a:pt x="8616" y="2292"/>
                  </a:cubicBezTo>
                  <a:cubicBezTo>
                    <a:pt x="8616" y="2292"/>
                    <a:pt x="8616" y="2287"/>
                    <a:pt x="8622" y="2277"/>
                  </a:cubicBezTo>
                  <a:cubicBezTo>
                    <a:pt x="8659" y="2202"/>
                    <a:pt x="8838" y="1853"/>
                    <a:pt x="9107" y="1528"/>
                  </a:cubicBezTo>
                  <a:cubicBezTo>
                    <a:pt x="9244" y="1363"/>
                    <a:pt x="9404" y="1206"/>
                    <a:pt x="9584" y="1089"/>
                  </a:cubicBezTo>
                  <a:cubicBezTo>
                    <a:pt x="9763" y="971"/>
                    <a:pt x="9956" y="895"/>
                    <a:pt x="10168" y="895"/>
                  </a:cubicBezTo>
                  <a:cubicBezTo>
                    <a:pt x="10461" y="895"/>
                    <a:pt x="10777" y="1042"/>
                    <a:pt x="11112" y="1443"/>
                  </a:cubicBezTo>
                  <a:cubicBezTo>
                    <a:pt x="11432" y="1829"/>
                    <a:pt x="11569" y="2216"/>
                    <a:pt x="11569" y="2570"/>
                  </a:cubicBezTo>
                  <a:cubicBezTo>
                    <a:pt x="11569" y="2975"/>
                    <a:pt x="11395" y="3339"/>
                    <a:pt x="11116" y="3617"/>
                  </a:cubicBezTo>
                  <a:cubicBezTo>
                    <a:pt x="10838" y="3900"/>
                    <a:pt x="10461" y="4093"/>
                    <a:pt x="10059" y="4159"/>
                  </a:cubicBezTo>
                  <a:cubicBezTo>
                    <a:pt x="9541" y="4249"/>
                    <a:pt x="9088" y="4305"/>
                    <a:pt x="8772" y="4386"/>
                  </a:cubicBezTo>
                  <a:cubicBezTo>
                    <a:pt x="8612" y="4423"/>
                    <a:pt x="8480" y="4471"/>
                    <a:pt x="8395" y="4532"/>
                  </a:cubicBezTo>
                  <a:cubicBezTo>
                    <a:pt x="8348" y="4560"/>
                    <a:pt x="8315" y="4593"/>
                    <a:pt x="8291" y="4630"/>
                  </a:cubicBezTo>
                  <a:cubicBezTo>
                    <a:pt x="8267" y="4669"/>
                    <a:pt x="8254" y="4710"/>
                    <a:pt x="8254" y="4753"/>
                  </a:cubicBezTo>
                  <a:cubicBezTo>
                    <a:pt x="8254" y="4795"/>
                    <a:pt x="8263" y="4834"/>
                    <a:pt x="8282" y="4880"/>
                  </a:cubicBezTo>
                  <a:cubicBezTo>
                    <a:pt x="8372" y="5111"/>
                    <a:pt x="8433" y="5328"/>
                    <a:pt x="8475" y="5485"/>
                  </a:cubicBezTo>
                  <a:cubicBezTo>
                    <a:pt x="8494" y="5559"/>
                    <a:pt x="8509" y="5626"/>
                    <a:pt x="8518" y="5668"/>
                  </a:cubicBezTo>
                  <a:cubicBezTo>
                    <a:pt x="8522" y="5692"/>
                    <a:pt x="8527" y="5705"/>
                    <a:pt x="8531" y="5720"/>
                  </a:cubicBezTo>
                  <a:lnTo>
                    <a:pt x="8531" y="5729"/>
                  </a:lnTo>
                  <a:cubicBezTo>
                    <a:pt x="8531" y="5729"/>
                    <a:pt x="8531" y="5734"/>
                    <a:pt x="8527" y="5744"/>
                  </a:cubicBezTo>
                  <a:cubicBezTo>
                    <a:pt x="8489" y="5809"/>
                    <a:pt x="8324" y="6107"/>
                    <a:pt x="8107" y="6384"/>
                  </a:cubicBezTo>
                  <a:cubicBezTo>
                    <a:pt x="7999" y="6521"/>
                    <a:pt x="7876" y="6658"/>
                    <a:pt x="7749" y="6758"/>
                  </a:cubicBezTo>
                  <a:cubicBezTo>
                    <a:pt x="7621" y="6856"/>
                    <a:pt x="7494" y="6922"/>
                    <a:pt x="7371" y="6922"/>
                  </a:cubicBezTo>
                  <a:cubicBezTo>
                    <a:pt x="7362" y="6922"/>
                    <a:pt x="7348" y="6922"/>
                    <a:pt x="7338" y="6917"/>
                  </a:cubicBezTo>
                  <a:cubicBezTo>
                    <a:pt x="7273" y="6913"/>
                    <a:pt x="7221" y="6894"/>
                    <a:pt x="7173" y="6856"/>
                  </a:cubicBezTo>
                  <a:cubicBezTo>
                    <a:pt x="7098" y="6800"/>
                    <a:pt x="7042" y="6706"/>
                    <a:pt x="7003" y="6593"/>
                  </a:cubicBezTo>
                  <a:cubicBezTo>
                    <a:pt x="6942" y="6427"/>
                    <a:pt x="6909" y="6225"/>
                    <a:pt x="6862" y="6064"/>
                  </a:cubicBezTo>
                  <a:cubicBezTo>
                    <a:pt x="6844" y="5984"/>
                    <a:pt x="6815" y="5918"/>
                    <a:pt x="6777" y="5866"/>
                  </a:cubicBezTo>
                  <a:cubicBezTo>
                    <a:pt x="6740" y="5814"/>
                    <a:pt x="6688" y="5781"/>
                    <a:pt x="6622" y="5781"/>
                  </a:cubicBezTo>
                  <a:cubicBezTo>
                    <a:pt x="6613" y="5781"/>
                    <a:pt x="6603" y="5786"/>
                    <a:pt x="6598" y="5786"/>
                  </a:cubicBezTo>
                  <a:cubicBezTo>
                    <a:pt x="6556" y="5790"/>
                    <a:pt x="6504" y="5805"/>
                    <a:pt x="6433" y="5833"/>
                  </a:cubicBezTo>
                  <a:cubicBezTo>
                    <a:pt x="6197" y="5923"/>
                    <a:pt x="5792" y="6125"/>
                    <a:pt x="5277" y="6305"/>
                  </a:cubicBezTo>
                  <a:cubicBezTo>
                    <a:pt x="4764" y="6484"/>
                    <a:pt x="4132" y="6639"/>
                    <a:pt x="3453" y="6639"/>
                  </a:cubicBezTo>
                  <a:cubicBezTo>
                    <a:pt x="2920" y="6639"/>
                    <a:pt x="2349" y="6545"/>
                    <a:pt x="1779" y="6290"/>
                  </a:cubicBezTo>
                  <a:cubicBezTo>
                    <a:pt x="1024" y="5951"/>
                    <a:pt x="580" y="5422"/>
                    <a:pt x="331" y="4876"/>
                  </a:cubicBezTo>
                  <a:cubicBezTo>
                    <a:pt x="81" y="4325"/>
                    <a:pt x="20" y="3748"/>
                    <a:pt x="20" y="3315"/>
                  </a:cubicBezTo>
                  <a:cubicBezTo>
                    <a:pt x="20" y="3102"/>
                    <a:pt x="34" y="2923"/>
                    <a:pt x="48" y="2801"/>
                  </a:cubicBezTo>
                  <a:cubicBezTo>
                    <a:pt x="58" y="2734"/>
                    <a:pt x="62" y="2688"/>
                    <a:pt x="71" y="2655"/>
                  </a:cubicBezTo>
                  <a:cubicBezTo>
                    <a:pt x="71" y="2636"/>
                    <a:pt x="77" y="2621"/>
                    <a:pt x="77" y="2612"/>
                  </a:cubicBezTo>
                  <a:lnTo>
                    <a:pt x="77" y="2605"/>
                  </a:lnTo>
                  <a:lnTo>
                    <a:pt x="3081" y="1415"/>
                  </a:lnTo>
                  <a:cubicBezTo>
                    <a:pt x="3085" y="1415"/>
                    <a:pt x="3090" y="1410"/>
                    <a:pt x="3090" y="1410"/>
                  </a:cubicBezTo>
                  <a:lnTo>
                    <a:pt x="3000" y="42"/>
                  </a:lnTo>
                  <a:close/>
                  <a:moveTo>
                    <a:pt x="2985" y="0"/>
                  </a:moveTo>
                  <a:cubicBezTo>
                    <a:pt x="2985" y="5"/>
                    <a:pt x="2981" y="5"/>
                    <a:pt x="2981" y="9"/>
                  </a:cubicBezTo>
                  <a:lnTo>
                    <a:pt x="3070" y="1400"/>
                  </a:lnTo>
                  <a:lnTo>
                    <a:pt x="67" y="2588"/>
                  </a:lnTo>
                  <a:cubicBezTo>
                    <a:pt x="62" y="2593"/>
                    <a:pt x="62" y="2593"/>
                    <a:pt x="62" y="2599"/>
                  </a:cubicBezTo>
                  <a:cubicBezTo>
                    <a:pt x="62" y="2599"/>
                    <a:pt x="1" y="2891"/>
                    <a:pt x="1" y="3315"/>
                  </a:cubicBezTo>
                  <a:cubicBezTo>
                    <a:pt x="1" y="3748"/>
                    <a:pt x="62" y="4329"/>
                    <a:pt x="317" y="4880"/>
                  </a:cubicBezTo>
                  <a:cubicBezTo>
                    <a:pt x="567" y="5437"/>
                    <a:pt x="1011" y="5966"/>
                    <a:pt x="1769" y="6305"/>
                  </a:cubicBezTo>
                  <a:cubicBezTo>
                    <a:pt x="2345" y="6564"/>
                    <a:pt x="2915" y="6658"/>
                    <a:pt x="3453" y="6658"/>
                  </a:cubicBezTo>
                  <a:cubicBezTo>
                    <a:pt x="4236" y="6658"/>
                    <a:pt x="4943" y="6456"/>
                    <a:pt x="5499" y="6243"/>
                  </a:cubicBezTo>
                  <a:cubicBezTo>
                    <a:pt x="5773" y="6140"/>
                    <a:pt x="6013" y="6036"/>
                    <a:pt x="6197" y="5951"/>
                  </a:cubicBezTo>
                  <a:cubicBezTo>
                    <a:pt x="6291" y="5909"/>
                    <a:pt x="6372" y="5875"/>
                    <a:pt x="6443" y="5852"/>
                  </a:cubicBezTo>
                  <a:cubicBezTo>
                    <a:pt x="6509" y="5824"/>
                    <a:pt x="6561" y="5809"/>
                    <a:pt x="6598" y="5805"/>
                  </a:cubicBezTo>
                  <a:cubicBezTo>
                    <a:pt x="6607" y="5805"/>
                    <a:pt x="6613" y="5800"/>
                    <a:pt x="6622" y="5800"/>
                  </a:cubicBezTo>
                  <a:cubicBezTo>
                    <a:pt x="6669" y="5800"/>
                    <a:pt x="6702" y="5819"/>
                    <a:pt x="6735" y="5847"/>
                  </a:cubicBezTo>
                  <a:cubicBezTo>
                    <a:pt x="6787" y="5894"/>
                    <a:pt x="6824" y="5984"/>
                    <a:pt x="6853" y="6092"/>
                  </a:cubicBezTo>
                  <a:cubicBezTo>
                    <a:pt x="6900" y="6258"/>
                    <a:pt x="6929" y="6456"/>
                    <a:pt x="6994" y="6625"/>
                  </a:cubicBezTo>
                  <a:cubicBezTo>
                    <a:pt x="7027" y="6706"/>
                    <a:pt x="7066" y="6781"/>
                    <a:pt x="7122" y="6837"/>
                  </a:cubicBezTo>
                  <a:cubicBezTo>
                    <a:pt x="7179" y="6894"/>
                    <a:pt x="7249" y="6932"/>
                    <a:pt x="7338" y="6937"/>
                  </a:cubicBezTo>
                  <a:cubicBezTo>
                    <a:pt x="7348" y="6941"/>
                    <a:pt x="7358" y="6941"/>
                    <a:pt x="7371" y="6941"/>
                  </a:cubicBezTo>
                  <a:cubicBezTo>
                    <a:pt x="7508" y="6941"/>
                    <a:pt x="7650" y="6865"/>
                    <a:pt x="7786" y="6752"/>
                  </a:cubicBezTo>
                  <a:cubicBezTo>
                    <a:pt x="7989" y="6582"/>
                    <a:pt x="8183" y="6328"/>
                    <a:pt x="8320" y="6121"/>
                  </a:cubicBezTo>
                  <a:cubicBezTo>
                    <a:pt x="8461" y="5909"/>
                    <a:pt x="8550" y="5739"/>
                    <a:pt x="8550" y="5739"/>
                  </a:cubicBezTo>
                  <a:lnTo>
                    <a:pt x="8550" y="5734"/>
                  </a:lnTo>
                  <a:cubicBezTo>
                    <a:pt x="8550" y="5734"/>
                    <a:pt x="8480" y="5343"/>
                    <a:pt x="8300" y="4876"/>
                  </a:cubicBezTo>
                  <a:cubicBezTo>
                    <a:pt x="8282" y="4828"/>
                    <a:pt x="8272" y="4791"/>
                    <a:pt x="8272" y="4753"/>
                  </a:cubicBezTo>
                  <a:cubicBezTo>
                    <a:pt x="8272" y="4710"/>
                    <a:pt x="8287" y="4673"/>
                    <a:pt x="8305" y="4640"/>
                  </a:cubicBezTo>
                  <a:cubicBezTo>
                    <a:pt x="8343" y="4579"/>
                    <a:pt x="8413" y="4532"/>
                    <a:pt x="8518" y="4484"/>
                  </a:cubicBezTo>
                  <a:cubicBezTo>
                    <a:pt x="8668" y="4423"/>
                    <a:pt x="8885" y="4371"/>
                    <a:pt x="9149" y="4329"/>
                  </a:cubicBezTo>
                  <a:cubicBezTo>
                    <a:pt x="9408" y="4282"/>
                    <a:pt x="9720" y="4234"/>
                    <a:pt x="10065" y="4177"/>
                  </a:cubicBezTo>
                  <a:cubicBezTo>
                    <a:pt x="10465" y="4112"/>
                    <a:pt x="10847" y="3914"/>
                    <a:pt x="11130" y="3631"/>
                  </a:cubicBezTo>
                  <a:cubicBezTo>
                    <a:pt x="11408" y="3348"/>
                    <a:pt x="11587" y="2980"/>
                    <a:pt x="11587" y="2570"/>
                  </a:cubicBezTo>
                  <a:cubicBezTo>
                    <a:pt x="11587" y="2212"/>
                    <a:pt x="11451" y="1820"/>
                    <a:pt x="11125" y="1433"/>
                  </a:cubicBezTo>
                  <a:cubicBezTo>
                    <a:pt x="10790" y="1028"/>
                    <a:pt x="10465" y="877"/>
                    <a:pt x="10168" y="877"/>
                  </a:cubicBezTo>
                  <a:cubicBezTo>
                    <a:pt x="9937" y="877"/>
                    <a:pt x="9725" y="967"/>
                    <a:pt x="9536" y="1099"/>
                  </a:cubicBezTo>
                  <a:cubicBezTo>
                    <a:pt x="8970" y="1495"/>
                    <a:pt x="8598" y="2287"/>
                    <a:pt x="8598" y="2287"/>
                  </a:cubicBezTo>
                  <a:cubicBezTo>
                    <a:pt x="8565" y="2457"/>
                    <a:pt x="8555" y="2627"/>
                    <a:pt x="8555" y="2777"/>
                  </a:cubicBezTo>
                  <a:cubicBezTo>
                    <a:pt x="8555" y="2876"/>
                    <a:pt x="8559" y="2971"/>
                    <a:pt x="8559" y="3060"/>
                  </a:cubicBezTo>
                  <a:cubicBezTo>
                    <a:pt x="8559" y="3193"/>
                    <a:pt x="8555" y="3306"/>
                    <a:pt x="8518" y="3391"/>
                  </a:cubicBezTo>
                  <a:cubicBezTo>
                    <a:pt x="8498" y="3428"/>
                    <a:pt x="8475" y="3466"/>
                    <a:pt x="8442" y="3489"/>
                  </a:cubicBezTo>
                  <a:cubicBezTo>
                    <a:pt x="8409" y="3518"/>
                    <a:pt x="8367" y="3537"/>
                    <a:pt x="8311" y="3546"/>
                  </a:cubicBezTo>
                  <a:lnTo>
                    <a:pt x="8300" y="3546"/>
                  </a:lnTo>
                  <a:cubicBezTo>
                    <a:pt x="8277" y="3546"/>
                    <a:pt x="8254" y="3532"/>
                    <a:pt x="8226" y="3509"/>
                  </a:cubicBezTo>
                  <a:cubicBezTo>
                    <a:pt x="8178" y="3466"/>
                    <a:pt x="8126" y="3381"/>
                    <a:pt x="8078" y="3267"/>
                  </a:cubicBezTo>
                  <a:cubicBezTo>
                    <a:pt x="7900" y="2871"/>
                    <a:pt x="7716" y="2118"/>
                    <a:pt x="7579" y="1467"/>
                  </a:cubicBezTo>
                  <a:cubicBezTo>
                    <a:pt x="7513" y="1136"/>
                    <a:pt x="7451" y="834"/>
                    <a:pt x="7414" y="618"/>
                  </a:cubicBezTo>
                  <a:cubicBezTo>
                    <a:pt x="7395" y="505"/>
                    <a:pt x="7377" y="414"/>
                    <a:pt x="7367" y="353"/>
                  </a:cubicBezTo>
                  <a:cubicBezTo>
                    <a:pt x="7358" y="292"/>
                    <a:pt x="7353" y="259"/>
                    <a:pt x="7353" y="259"/>
                  </a:cubicBezTo>
                  <a:cubicBezTo>
                    <a:pt x="7353" y="255"/>
                    <a:pt x="7348" y="255"/>
                    <a:pt x="7348" y="250"/>
                  </a:cubicBezTo>
                  <a:lnTo>
                    <a:pt x="7338" y="250"/>
                  </a:lnTo>
                  <a:lnTo>
                    <a:pt x="3934" y="1259"/>
                  </a:lnTo>
                  <a:lnTo>
                    <a:pt x="3000" y="5"/>
                  </a:lnTo>
                  <a:cubicBezTo>
                    <a:pt x="2996" y="0"/>
                    <a:pt x="2991" y="0"/>
                    <a:pt x="2985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4252054" y="1600932"/>
              <a:ext cx="74932" cy="77380"/>
            </a:xfrm>
            <a:custGeom>
              <a:rect b="b" l="l" r="r" t="t"/>
              <a:pathLst>
                <a:path extrusionOk="0" h="1486" w="1439">
                  <a:moveTo>
                    <a:pt x="689" y="0"/>
                  </a:moveTo>
                  <a:cubicBezTo>
                    <a:pt x="623" y="0"/>
                    <a:pt x="552" y="19"/>
                    <a:pt x="476" y="51"/>
                  </a:cubicBezTo>
                  <a:cubicBezTo>
                    <a:pt x="269" y="156"/>
                    <a:pt x="151" y="363"/>
                    <a:pt x="80" y="589"/>
                  </a:cubicBezTo>
                  <a:cubicBezTo>
                    <a:pt x="14" y="811"/>
                    <a:pt x="1" y="1056"/>
                    <a:pt x="1" y="1231"/>
                  </a:cubicBezTo>
                  <a:cubicBezTo>
                    <a:pt x="1" y="1377"/>
                    <a:pt x="10" y="1481"/>
                    <a:pt x="10" y="1481"/>
                  </a:cubicBezTo>
                  <a:cubicBezTo>
                    <a:pt x="10" y="1485"/>
                    <a:pt x="14" y="1485"/>
                    <a:pt x="19" y="1485"/>
                  </a:cubicBezTo>
                  <a:cubicBezTo>
                    <a:pt x="23" y="1485"/>
                    <a:pt x="29" y="1485"/>
                    <a:pt x="29" y="1481"/>
                  </a:cubicBezTo>
                  <a:lnTo>
                    <a:pt x="29" y="1472"/>
                  </a:lnTo>
                  <a:cubicBezTo>
                    <a:pt x="38" y="1438"/>
                    <a:pt x="66" y="1283"/>
                    <a:pt x="132" y="1137"/>
                  </a:cubicBezTo>
                  <a:cubicBezTo>
                    <a:pt x="165" y="1065"/>
                    <a:pt x="203" y="995"/>
                    <a:pt x="255" y="943"/>
                  </a:cubicBezTo>
                  <a:cubicBezTo>
                    <a:pt x="306" y="891"/>
                    <a:pt x="363" y="858"/>
                    <a:pt x="434" y="858"/>
                  </a:cubicBezTo>
                  <a:cubicBezTo>
                    <a:pt x="476" y="858"/>
                    <a:pt x="519" y="872"/>
                    <a:pt x="571" y="896"/>
                  </a:cubicBezTo>
                  <a:cubicBezTo>
                    <a:pt x="646" y="939"/>
                    <a:pt x="693" y="981"/>
                    <a:pt x="722" y="1024"/>
                  </a:cubicBezTo>
                  <a:cubicBezTo>
                    <a:pt x="754" y="1070"/>
                    <a:pt x="765" y="1113"/>
                    <a:pt x="765" y="1155"/>
                  </a:cubicBezTo>
                  <a:cubicBezTo>
                    <a:pt x="765" y="1235"/>
                    <a:pt x="726" y="1311"/>
                    <a:pt x="689" y="1363"/>
                  </a:cubicBezTo>
                  <a:cubicBezTo>
                    <a:pt x="665" y="1391"/>
                    <a:pt x="646" y="1415"/>
                    <a:pt x="632" y="1433"/>
                  </a:cubicBezTo>
                  <a:cubicBezTo>
                    <a:pt x="628" y="1438"/>
                    <a:pt x="618" y="1448"/>
                    <a:pt x="613" y="1448"/>
                  </a:cubicBezTo>
                  <a:cubicBezTo>
                    <a:pt x="613" y="1453"/>
                    <a:pt x="613" y="1453"/>
                    <a:pt x="608" y="1453"/>
                  </a:cubicBezTo>
                  <a:lnTo>
                    <a:pt x="608" y="1457"/>
                  </a:lnTo>
                  <a:cubicBezTo>
                    <a:pt x="604" y="1457"/>
                    <a:pt x="604" y="1466"/>
                    <a:pt x="608" y="1472"/>
                  </a:cubicBezTo>
                  <a:lnTo>
                    <a:pt x="623" y="1472"/>
                  </a:lnTo>
                  <a:cubicBezTo>
                    <a:pt x="623" y="1472"/>
                    <a:pt x="661" y="1433"/>
                    <a:pt x="702" y="1377"/>
                  </a:cubicBezTo>
                  <a:cubicBezTo>
                    <a:pt x="741" y="1320"/>
                    <a:pt x="783" y="1240"/>
                    <a:pt x="783" y="1155"/>
                  </a:cubicBezTo>
                  <a:cubicBezTo>
                    <a:pt x="783" y="1108"/>
                    <a:pt x="769" y="1061"/>
                    <a:pt x="741" y="1013"/>
                  </a:cubicBezTo>
                  <a:cubicBezTo>
                    <a:pt x="708" y="967"/>
                    <a:pt x="656" y="924"/>
                    <a:pt x="580" y="882"/>
                  </a:cubicBezTo>
                  <a:cubicBezTo>
                    <a:pt x="528" y="854"/>
                    <a:pt x="476" y="839"/>
                    <a:pt x="434" y="839"/>
                  </a:cubicBezTo>
                  <a:cubicBezTo>
                    <a:pt x="354" y="839"/>
                    <a:pt x="284" y="882"/>
                    <a:pt x="232" y="943"/>
                  </a:cubicBezTo>
                  <a:cubicBezTo>
                    <a:pt x="151" y="1033"/>
                    <a:pt x="95" y="1165"/>
                    <a:pt x="62" y="1278"/>
                  </a:cubicBezTo>
                  <a:cubicBezTo>
                    <a:pt x="44" y="1327"/>
                    <a:pt x="32" y="1373"/>
                    <a:pt x="24" y="1407"/>
                  </a:cubicBezTo>
                  <a:lnTo>
                    <a:pt x="24" y="1407"/>
                  </a:lnTo>
                  <a:cubicBezTo>
                    <a:pt x="21" y="1365"/>
                    <a:pt x="19" y="1303"/>
                    <a:pt x="19" y="1231"/>
                  </a:cubicBezTo>
                  <a:cubicBezTo>
                    <a:pt x="19" y="1056"/>
                    <a:pt x="34" y="815"/>
                    <a:pt x="99" y="595"/>
                  </a:cubicBezTo>
                  <a:cubicBezTo>
                    <a:pt x="165" y="373"/>
                    <a:pt x="284" y="170"/>
                    <a:pt x="486" y="71"/>
                  </a:cubicBezTo>
                  <a:cubicBezTo>
                    <a:pt x="556" y="38"/>
                    <a:pt x="623" y="19"/>
                    <a:pt x="689" y="19"/>
                  </a:cubicBezTo>
                  <a:cubicBezTo>
                    <a:pt x="802" y="19"/>
                    <a:pt x="906" y="66"/>
                    <a:pt x="996" y="142"/>
                  </a:cubicBezTo>
                  <a:cubicBezTo>
                    <a:pt x="1127" y="249"/>
                    <a:pt x="1235" y="415"/>
                    <a:pt x="1307" y="552"/>
                  </a:cubicBezTo>
                  <a:cubicBezTo>
                    <a:pt x="1344" y="623"/>
                    <a:pt x="1372" y="684"/>
                    <a:pt x="1387" y="726"/>
                  </a:cubicBezTo>
                  <a:cubicBezTo>
                    <a:pt x="1396" y="750"/>
                    <a:pt x="1405" y="769"/>
                    <a:pt x="1410" y="783"/>
                  </a:cubicBezTo>
                  <a:cubicBezTo>
                    <a:pt x="1415" y="793"/>
                    <a:pt x="1415" y="802"/>
                    <a:pt x="1415" y="802"/>
                  </a:cubicBezTo>
                  <a:cubicBezTo>
                    <a:pt x="1420" y="806"/>
                    <a:pt x="1424" y="806"/>
                    <a:pt x="1429" y="806"/>
                  </a:cubicBezTo>
                  <a:cubicBezTo>
                    <a:pt x="1434" y="802"/>
                    <a:pt x="1438" y="797"/>
                    <a:pt x="1434" y="793"/>
                  </a:cubicBezTo>
                  <a:cubicBezTo>
                    <a:pt x="1434" y="793"/>
                    <a:pt x="1368" y="595"/>
                    <a:pt x="1240" y="401"/>
                  </a:cubicBezTo>
                  <a:cubicBezTo>
                    <a:pt x="1174" y="302"/>
                    <a:pt x="1099" y="203"/>
                    <a:pt x="1005" y="127"/>
                  </a:cubicBezTo>
                  <a:cubicBezTo>
                    <a:pt x="915" y="51"/>
                    <a:pt x="807" y="0"/>
                    <a:pt x="689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909468" y="1697006"/>
              <a:ext cx="65143" cy="59623"/>
            </a:xfrm>
            <a:custGeom>
              <a:rect b="b" l="l" r="r" t="t"/>
              <a:pathLst>
                <a:path extrusionOk="0" h="1145" w="1251">
                  <a:moveTo>
                    <a:pt x="645" y="0"/>
                  </a:moveTo>
                  <a:cubicBezTo>
                    <a:pt x="642" y="0"/>
                    <a:pt x="640" y="1"/>
                    <a:pt x="638" y="4"/>
                  </a:cubicBezTo>
                  <a:cubicBezTo>
                    <a:pt x="632" y="4"/>
                    <a:pt x="632" y="8"/>
                    <a:pt x="638" y="13"/>
                  </a:cubicBezTo>
                  <a:cubicBezTo>
                    <a:pt x="638" y="13"/>
                    <a:pt x="642" y="17"/>
                    <a:pt x="647" y="32"/>
                  </a:cubicBezTo>
                  <a:cubicBezTo>
                    <a:pt x="680" y="65"/>
                    <a:pt x="751" y="154"/>
                    <a:pt x="812" y="249"/>
                  </a:cubicBezTo>
                  <a:cubicBezTo>
                    <a:pt x="845" y="296"/>
                    <a:pt x="873" y="343"/>
                    <a:pt x="897" y="391"/>
                  </a:cubicBezTo>
                  <a:cubicBezTo>
                    <a:pt x="921" y="433"/>
                    <a:pt x="934" y="476"/>
                    <a:pt x="934" y="498"/>
                  </a:cubicBezTo>
                  <a:cubicBezTo>
                    <a:pt x="934" y="513"/>
                    <a:pt x="930" y="522"/>
                    <a:pt x="925" y="527"/>
                  </a:cubicBezTo>
                  <a:cubicBezTo>
                    <a:pt x="921" y="537"/>
                    <a:pt x="915" y="541"/>
                    <a:pt x="906" y="541"/>
                  </a:cubicBezTo>
                  <a:cubicBezTo>
                    <a:pt x="836" y="565"/>
                    <a:pt x="614" y="650"/>
                    <a:pt x="406" y="744"/>
                  </a:cubicBezTo>
                  <a:cubicBezTo>
                    <a:pt x="303" y="791"/>
                    <a:pt x="199" y="843"/>
                    <a:pt x="129" y="894"/>
                  </a:cubicBezTo>
                  <a:cubicBezTo>
                    <a:pt x="90" y="918"/>
                    <a:pt x="57" y="942"/>
                    <a:pt x="38" y="966"/>
                  </a:cubicBezTo>
                  <a:cubicBezTo>
                    <a:pt x="15" y="994"/>
                    <a:pt x="1" y="1018"/>
                    <a:pt x="1" y="1041"/>
                  </a:cubicBezTo>
                  <a:cubicBezTo>
                    <a:pt x="1" y="1055"/>
                    <a:pt x="10" y="1074"/>
                    <a:pt x="24" y="1088"/>
                  </a:cubicBezTo>
                  <a:cubicBezTo>
                    <a:pt x="44" y="1107"/>
                    <a:pt x="81" y="1121"/>
                    <a:pt x="129" y="1131"/>
                  </a:cubicBezTo>
                  <a:cubicBezTo>
                    <a:pt x="175" y="1140"/>
                    <a:pt x="227" y="1144"/>
                    <a:pt x="293" y="1144"/>
                  </a:cubicBezTo>
                  <a:cubicBezTo>
                    <a:pt x="656" y="1144"/>
                    <a:pt x="1241" y="1018"/>
                    <a:pt x="1241" y="1018"/>
                  </a:cubicBezTo>
                  <a:cubicBezTo>
                    <a:pt x="1246" y="1018"/>
                    <a:pt x="1250" y="1013"/>
                    <a:pt x="1246" y="1008"/>
                  </a:cubicBezTo>
                  <a:cubicBezTo>
                    <a:pt x="1246" y="1004"/>
                    <a:pt x="1243" y="1001"/>
                    <a:pt x="1240" y="1001"/>
                  </a:cubicBezTo>
                  <a:cubicBezTo>
                    <a:pt x="1239" y="1001"/>
                    <a:pt x="1238" y="1002"/>
                    <a:pt x="1237" y="1003"/>
                  </a:cubicBezTo>
                  <a:cubicBezTo>
                    <a:pt x="1237" y="1003"/>
                    <a:pt x="1226" y="1003"/>
                    <a:pt x="1213" y="1008"/>
                  </a:cubicBezTo>
                  <a:cubicBezTo>
                    <a:pt x="1095" y="1031"/>
                    <a:pt x="610" y="1126"/>
                    <a:pt x="293" y="1126"/>
                  </a:cubicBezTo>
                  <a:cubicBezTo>
                    <a:pt x="232" y="1126"/>
                    <a:pt x="175" y="1121"/>
                    <a:pt x="129" y="1112"/>
                  </a:cubicBezTo>
                  <a:cubicBezTo>
                    <a:pt x="86" y="1103"/>
                    <a:pt x="53" y="1092"/>
                    <a:pt x="33" y="1074"/>
                  </a:cubicBezTo>
                  <a:cubicBezTo>
                    <a:pt x="24" y="1060"/>
                    <a:pt x="20" y="1051"/>
                    <a:pt x="20" y="1041"/>
                  </a:cubicBezTo>
                  <a:cubicBezTo>
                    <a:pt x="20" y="1022"/>
                    <a:pt x="29" y="1003"/>
                    <a:pt x="53" y="979"/>
                  </a:cubicBezTo>
                  <a:cubicBezTo>
                    <a:pt x="86" y="942"/>
                    <a:pt x="151" y="894"/>
                    <a:pt x="227" y="852"/>
                  </a:cubicBezTo>
                  <a:cubicBezTo>
                    <a:pt x="462" y="720"/>
                    <a:pt x="821" y="593"/>
                    <a:pt x="911" y="560"/>
                  </a:cubicBezTo>
                  <a:cubicBezTo>
                    <a:pt x="925" y="555"/>
                    <a:pt x="934" y="550"/>
                    <a:pt x="943" y="537"/>
                  </a:cubicBezTo>
                  <a:cubicBezTo>
                    <a:pt x="949" y="527"/>
                    <a:pt x="954" y="513"/>
                    <a:pt x="954" y="498"/>
                  </a:cubicBezTo>
                  <a:cubicBezTo>
                    <a:pt x="954" y="461"/>
                    <a:pt x="930" y="413"/>
                    <a:pt x="902" y="362"/>
                  </a:cubicBezTo>
                  <a:cubicBezTo>
                    <a:pt x="821" y="202"/>
                    <a:pt x="651" y="4"/>
                    <a:pt x="651" y="4"/>
                  </a:cubicBezTo>
                  <a:cubicBezTo>
                    <a:pt x="649" y="1"/>
                    <a:pt x="647" y="0"/>
                    <a:pt x="645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974767" y="1735592"/>
              <a:ext cx="34941" cy="44470"/>
            </a:xfrm>
            <a:custGeom>
              <a:rect b="b" l="l" r="r" t="t"/>
              <a:pathLst>
                <a:path extrusionOk="0" h="854" w="671">
                  <a:moveTo>
                    <a:pt x="665" y="1"/>
                  </a:moveTo>
                  <a:cubicBezTo>
                    <a:pt x="664" y="1"/>
                    <a:pt x="663" y="2"/>
                    <a:pt x="662" y="3"/>
                  </a:cubicBezTo>
                  <a:cubicBezTo>
                    <a:pt x="657" y="3"/>
                    <a:pt x="651" y="7"/>
                    <a:pt x="651" y="12"/>
                  </a:cubicBezTo>
                  <a:lnTo>
                    <a:pt x="651" y="31"/>
                  </a:lnTo>
                  <a:cubicBezTo>
                    <a:pt x="651" y="144"/>
                    <a:pt x="610" y="253"/>
                    <a:pt x="553" y="347"/>
                  </a:cubicBezTo>
                  <a:cubicBezTo>
                    <a:pt x="464" y="493"/>
                    <a:pt x="327" y="616"/>
                    <a:pt x="213" y="701"/>
                  </a:cubicBezTo>
                  <a:cubicBezTo>
                    <a:pt x="157" y="743"/>
                    <a:pt x="105" y="776"/>
                    <a:pt x="67" y="800"/>
                  </a:cubicBezTo>
                  <a:cubicBezTo>
                    <a:pt x="48" y="814"/>
                    <a:pt x="35" y="823"/>
                    <a:pt x="24" y="828"/>
                  </a:cubicBezTo>
                  <a:cubicBezTo>
                    <a:pt x="20" y="828"/>
                    <a:pt x="15" y="832"/>
                    <a:pt x="15" y="832"/>
                  </a:cubicBezTo>
                  <a:lnTo>
                    <a:pt x="11" y="838"/>
                  </a:lnTo>
                  <a:cubicBezTo>
                    <a:pt x="6" y="838"/>
                    <a:pt x="1" y="843"/>
                    <a:pt x="6" y="847"/>
                  </a:cubicBezTo>
                  <a:cubicBezTo>
                    <a:pt x="6" y="850"/>
                    <a:pt x="11" y="854"/>
                    <a:pt x="15" y="854"/>
                  </a:cubicBezTo>
                  <a:cubicBezTo>
                    <a:pt x="17" y="854"/>
                    <a:pt x="19" y="853"/>
                    <a:pt x="20" y="852"/>
                  </a:cubicBezTo>
                  <a:cubicBezTo>
                    <a:pt x="20" y="852"/>
                    <a:pt x="181" y="762"/>
                    <a:pt x="346" y="616"/>
                  </a:cubicBezTo>
                  <a:cubicBezTo>
                    <a:pt x="425" y="545"/>
                    <a:pt x="505" y="456"/>
                    <a:pt x="567" y="357"/>
                  </a:cubicBezTo>
                  <a:cubicBezTo>
                    <a:pt x="629" y="257"/>
                    <a:pt x="671" y="149"/>
                    <a:pt x="671" y="31"/>
                  </a:cubicBezTo>
                  <a:lnTo>
                    <a:pt x="671" y="7"/>
                  </a:lnTo>
                  <a:cubicBezTo>
                    <a:pt x="671" y="4"/>
                    <a:pt x="668" y="1"/>
                    <a:pt x="665" y="1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3"/>
            <p:cNvSpPr/>
            <p:nvPr/>
          </p:nvSpPr>
          <p:spPr>
            <a:xfrm>
              <a:off x="3994242" y="1587080"/>
              <a:ext cx="93522" cy="38117"/>
            </a:xfrm>
            <a:custGeom>
              <a:rect b="b" l="l" r="r" t="t"/>
              <a:pathLst>
                <a:path extrusionOk="0" h="732" w="1796">
                  <a:moveTo>
                    <a:pt x="1034" y="0"/>
                  </a:moveTo>
                  <a:cubicBezTo>
                    <a:pt x="568" y="0"/>
                    <a:pt x="39" y="172"/>
                    <a:pt x="14" y="493"/>
                  </a:cubicBezTo>
                  <a:cubicBezTo>
                    <a:pt x="1" y="657"/>
                    <a:pt x="292" y="731"/>
                    <a:pt x="639" y="731"/>
                  </a:cubicBezTo>
                  <a:cubicBezTo>
                    <a:pt x="1156" y="731"/>
                    <a:pt x="1796" y="566"/>
                    <a:pt x="1731" y="289"/>
                  </a:cubicBezTo>
                  <a:cubicBezTo>
                    <a:pt x="1685" y="93"/>
                    <a:pt x="1377" y="0"/>
                    <a:pt x="1034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3"/>
            <p:cNvSpPr/>
            <p:nvPr/>
          </p:nvSpPr>
          <p:spPr>
            <a:xfrm>
              <a:off x="3767466" y="1649516"/>
              <a:ext cx="97532" cy="63320"/>
            </a:xfrm>
            <a:custGeom>
              <a:rect b="b" l="l" r="r" t="t"/>
              <a:pathLst>
                <a:path extrusionOk="0" h="1216" w="1873">
                  <a:moveTo>
                    <a:pt x="1316" y="0"/>
                  </a:moveTo>
                  <a:cubicBezTo>
                    <a:pt x="828" y="0"/>
                    <a:pt x="1" y="673"/>
                    <a:pt x="271" y="1127"/>
                  </a:cubicBezTo>
                  <a:lnTo>
                    <a:pt x="266" y="1184"/>
                  </a:lnTo>
                  <a:cubicBezTo>
                    <a:pt x="302" y="1205"/>
                    <a:pt x="347" y="1215"/>
                    <a:pt x="399" y="1215"/>
                  </a:cubicBezTo>
                  <a:cubicBezTo>
                    <a:pt x="866" y="1215"/>
                    <a:pt x="1872" y="426"/>
                    <a:pt x="1559" y="91"/>
                  </a:cubicBezTo>
                  <a:cubicBezTo>
                    <a:pt x="1500" y="28"/>
                    <a:pt x="1415" y="0"/>
                    <a:pt x="1316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4044544" y="1672896"/>
              <a:ext cx="25828" cy="33378"/>
            </a:xfrm>
            <a:custGeom>
              <a:rect b="b" l="l" r="r" t="t"/>
              <a:pathLst>
                <a:path extrusionOk="0" h="641" w="496">
                  <a:moveTo>
                    <a:pt x="194" y="1"/>
                  </a:moveTo>
                  <a:cubicBezTo>
                    <a:pt x="183" y="1"/>
                    <a:pt x="171" y="2"/>
                    <a:pt x="160" y="5"/>
                  </a:cubicBezTo>
                  <a:cubicBezTo>
                    <a:pt x="53" y="33"/>
                    <a:pt x="1" y="203"/>
                    <a:pt x="47" y="377"/>
                  </a:cubicBezTo>
                  <a:cubicBezTo>
                    <a:pt x="94" y="534"/>
                    <a:pt x="202" y="641"/>
                    <a:pt x="302" y="641"/>
                  </a:cubicBezTo>
                  <a:cubicBezTo>
                    <a:pt x="313" y="641"/>
                    <a:pt x="325" y="639"/>
                    <a:pt x="336" y="636"/>
                  </a:cubicBezTo>
                  <a:cubicBezTo>
                    <a:pt x="443" y="608"/>
                    <a:pt x="495" y="438"/>
                    <a:pt x="449" y="264"/>
                  </a:cubicBezTo>
                  <a:cubicBezTo>
                    <a:pt x="406" y="108"/>
                    <a:pt x="295" y="1"/>
                    <a:pt x="194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3"/>
            <p:cNvSpPr/>
            <p:nvPr/>
          </p:nvSpPr>
          <p:spPr>
            <a:xfrm>
              <a:off x="3828443" y="1732051"/>
              <a:ext cx="25880" cy="33483"/>
            </a:xfrm>
            <a:custGeom>
              <a:rect b="b" l="l" r="r" t="t"/>
              <a:pathLst>
                <a:path extrusionOk="0" h="643" w="497">
                  <a:moveTo>
                    <a:pt x="195" y="1"/>
                  </a:moveTo>
                  <a:cubicBezTo>
                    <a:pt x="184" y="1"/>
                    <a:pt x="172" y="2"/>
                    <a:pt x="161" y="5"/>
                  </a:cubicBezTo>
                  <a:cubicBezTo>
                    <a:pt x="53" y="38"/>
                    <a:pt x="0" y="203"/>
                    <a:pt x="53" y="378"/>
                  </a:cubicBezTo>
                  <a:cubicBezTo>
                    <a:pt x="95" y="532"/>
                    <a:pt x="199" y="642"/>
                    <a:pt x="298" y="642"/>
                  </a:cubicBezTo>
                  <a:cubicBezTo>
                    <a:pt x="311" y="642"/>
                    <a:pt x="323" y="640"/>
                    <a:pt x="335" y="637"/>
                  </a:cubicBezTo>
                  <a:cubicBezTo>
                    <a:pt x="449" y="608"/>
                    <a:pt x="496" y="443"/>
                    <a:pt x="449" y="269"/>
                  </a:cubicBezTo>
                  <a:cubicBezTo>
                    <a:pt x="406" y="112"/>
                    <a:pt x="299" y="1"/>
                    <a:pt x="195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3"/>
            <p:cNvSpPr/>
            <p:nvPr/>
          </p:nvSpPr>
          <p:spPr>
            <a:xfrm>
              <a:off x="2517619" y="1894726"/>
              <a:ext cx="2361123" cy="2149292"/>
            </a:xfrm>
            <a:custGeom>
              <a:rect b="b" l="l" r="r" t="t"/>
              <a:pathLst>
                <a:path extrusionOk="0" h="41275" w="45343">
                  <a:moveTo>
                    <a:pt x="30167" y="15428"/>
                  </a:moveTo>
                  <a:cubicBezTo>
                    <a:pt x="30381" y="15428"/>
                    <a:pt x="30537" y="15434"/>
                    <a:pt x="30625" y="15447"/>
                  </a:cubicBezTo>
                  <a:cubicBezTo>
                    <a:pt x="31724" y="15617"/>
                    <a:pt x="31385" y="23992"/>
                    <a:pt x="31215" y="24921"/>
                  </a:cubicBezTo>
                  <a:cubicBezTo>
                    <a:pt x="31114" y="25477"/>
                    <a:pt x="26753" y="25612"/>
                    <a:pt x="22992" y="25612"/>
                  </a:cubicBezTo>
                  <a:cubicBezTo>
                    <a:pt x="20437" y="25612"/>
                    <a:pt x="18159" y="25550"/>
                    <a:pt x="17680" y="25515"/>
                  </a:cubicBezTo>
                  <a:cubicBezTo>
                    <a:pt x="16496" y="25430"/>
                    <a:pt x="17883" y="18224"/>
                    <a:pt x="17680" y="16801"/>
                  </a:cubicBezTo>
                  <a:cubicBezTo>
                    <a:pt x="17602" y="16258"/>
                    <a:pt x="27698" y="15428"/>
                    <a:pt x="30167" y="15428"/>
                  </a:cubicBezTo>
                  <a:close/>
                  <a:moveTo>
                    <a:pt x="14876" y="0"/>
                  </a:moveTo>
                  <a:cubicBezTo>
                    <a:pt x="12877" y="0"/>
                    <a:pt x="8121" y="742"/>
                    <a:pt x="8121" y="1154"/>
                  </a:cubicBezTo>
                  <a:cubicBezTo>
                    <a:pt x="8121" y="1154"/>
                    <a:pt x="8715" y="10203"/>
                    <a:pt x="8715" y="10713"/>
                  </a:cubicBezTo>
                  <a:cubicBezTo>
                    <a:pt x="8715" y="11216"/>
                    <a:pt x="1863" y="11052"/>
                    <a:pt x="930" y="11216"/>
                  </a:cubicBezTo>
                  <a:cubicBezTo>
                    <a:pt x="0" y="11386"/>
                    <a:pt x="85" y="17649"/>
                    <a:pt x="1439" y="17819"/>
                  </a:cubicBezTo>
                  <a:cubicBezTo>
                    <a:pt x="1499" y="17826"/>
                    <a:pt x="1569" y="17830"/>
                    <a:pt x="1648" y="17830"/>
                  </a:cubicBezTo>
                  <a:cubicBezTo>
                    <a:pt x="2283" y="17830"/>
                    <a:pt x="3486" y="17608"/>
                    <a:pt x="4745" y="17390"/>
                  </a:cubicBezTo>
                  <a:cubicBezTo>
                    <a:pt x="6000" y="17170"/>
                    <a:pt x="7312" y="16949"/>
                    <a:pt x="8171" y="16949"/>
                  </a:cubicBezTo>
                  <a:cubicBezTo>
                    <a:pt x="8745" y="16949"/>
                    <a:pt x="9116" y="17047"/>
                    <a:pt x="9135" y="17310"/>
                  </a:cubicBezTo>
                  <a:cubicBezTo>
                    <a:pt x="9220" y="18409"/>
                    <a:pt x="9814" y="26025"/>
                    <a:pt x="9135" y="26109"/>
                  </a:cubicBezTo>
                  <a:cubicBezTo>
                    <a:pt x="8997" y="26127"/>
                    <a:pt x="8631" y="26133"/>
                    <a:pt x="8128" y="26133"/>
                  </a:cubicBezTo>
                  <a:cubicBezTo>
                    <a:pt x="7405" y="26133"/>
                    <a:pt x="6399" y="26120"/>
                    <a:pt x="5382" y="26109"/>
                  </a:cubicBezTo>
                  <a:cubicBezTo>
                    <a:pt x="4404" y="26096"/>
                    <a:pt x="3416" y="26084"/>
                    <a:pt x="2659" y="26084"/>
                  </a:cubicBezTo>
                  <a:cubicBezTo>
                    <a:pt x="2083" y="26084"/>
                    <a:pt x="1641" y="26091"/>
                    <a:pt x="1439" y="26109"/>
                  </a:cubicBezTo>
                  <a:cubicBezTo>
                    <a:pt x="510" y="26194"/>
                    <a:pt x="845" y="33296"/>
                    <a:pt x="1609" y="33296"/>
                  </a:cubicBezTo>
                  <a:cubicBezTo>
                    <a:pt x="2169" y="33296"/>
                    <a:pt x="5778" y="32512"/>
                    <a:pt x="7762" y="32512"/>
                  </a:cubicBezTo>
                  <a:cubicBezTo>
                    <a:pt x="8464" y="32512"/>
                    <a:pt x="8962" y="32610"/>
                    <a:pt x="9050" y="32876"/>
                  </a:cubicBezTo>
                  <a:cubicBezTo>
                    <a:pt x="9390" y="33890"/>
                    <a:pt x="8880" y="40827"/>
                    <a:pt x="9390" y="41082"/>
                  </a:cubicBezTo>
                  <a:cubicBezTo>
                    <a:pt x="9617" y="41196"/>
                    <a:pt x="11043" y="41274"/>
                    <a:pt x="12558" y="41274"/>
                  </a:cubicBezTo>
                  <a:cubicBezTo>
                    <a:pt x="14435" y="41274"/>
                    <a:pt x="16449" y="41153"/>
                    <a:pt x="16496" y="40827"/>
                  </a:cubicBezTo>
                  <a:cubicBezTo>
                    <a:pt x="16581" y="40236"/>
                    <a:pt x="15909" y="32282"/>
                    <a:pt x="16988" y="32282"/>
                  </a:cubicBezTo>
                  <a:cubicBezTo>
                    <a:pt x="16994" y="32282"/>
                    <a:pt x="17000" y="32282"/>
                    <a:pt x="17005" y="32282"/>
                  </a:cubicBezTo>
                  <a:cubicBezTo>
                    <a:pt x="17045" y="32285"/>
                    <a:pt x="17100" y="32287"/>
                    <a:pt x="17168" y="32287"/>
                  </a:cubicBezTo>
                  <a:cubicBezTo>
                    <a:pt x="17809" y="32287"/>
                    <a:pt x="19665" y="32155"/>
                    <a:pt x="21826" y="32023"/>
                  </a:cubicBezTo>
                  <a:cubicBezTo>
                    <a:pt x="24001" y="31889"/>
                    <a:pt x="26486" y="31755"/>
                    <a:pt x="28356" y="31755"/>
                  </a:cubicBezTo>
                  <a:cubicBezTo>
                    <a:pt x="29916" y="31755"/>
                    <a:pt x="31048" y="31848"/>
                    <a:pt x="31215" y="32112"/>
                  </a:cubicBezTo>
                  <a:cubicBezTo>
                    <a:pt x="31809" y="33046"/>
                    <a:pt x="30710" y="39813"/>
                    <a:pt x="31894" y="39983"/>
                  </a:cubicBezTo>
                  <a:cubicBezTo>
                    <a:pt x="32656" y="40089"/>
                    <a:pt x="34615" y="40268"/>
                    <a:pt x="36069" y="40268"/>
                  </a:cubicBezTo>
                  <a:cubicBezTo>
                    <a:pt x="36870" y="40268"/>
                    <a:pt x="37518" y="40214"/>
                    <a:pt x="37727" y="40063"/>
                  </a:cubicBezTo>
                  <a:cubicBezTo>
                    <a:pt x="38321" y="39643"/>
                    <a:pt x="36968" y="31858"/>
                    <a:pt x="37812" y="31858"/>
                  </a:cubicBezTo>
                  <a:cubicBezTo>
                    <a:pt x="38078" y="31858"/>
                    <a:pt x="38811" y="31879"/>
                    <a:pt x="39701" y="31879"/>
                  </a:cubicBezTo>
                  <a:cubicBezTo>
                    <a:pt x="41651" y="31879"/>
                    <a:pt x="44352" y="31779"/>
                    <a:pt x="44527" y="31141"/>
                  </a:cubicBezTo>
                  <a:cubicBezTo>
                    <a:pt x="44777" y="30208"/>
                    <a:pt x="44971" y="24841"/>
                    <a:pt x="44126" y="24671"/>
                  </a:cubicBezTo>
                  <a:cubicBezTo>
                    <a:pt x="44038" y="24653"/>
                    <a:pt x="43902" y="24645"/>
                    <a:pt x="43731" y="24645"/>
                  </a:cubicBezTo>
                  <a:cubicBezTo>
                    <a:pt x="43185" y="24645"/>
                    <a:pt x="42272" y="24725"/>
                    <a:pt x="41334" y="24808"/>
                  </a:cubicBezTo>
                  <a:cubicBezTo>
                    <a:pt x="40388" y="24887"/>
                    <a:pt x="39412" y="24969"/>
                    <a:pt x="38758" y="24969"/>
                  </a:cubicBezTo>
                  <a:cubicBezTo>
                    <a:pt x="38329" y="24969"/>
                    <a:pt x="38038" y="24934"/>
                    <a:pt x="37982" y="24841"/>
                  </a:cubicBezTo>
                  <a:cubicBezTo>
                    <a:pt x="37728" y="24418"/>
                    <a:pt x="37311" y="15026"/>
                    <a:pt x="38559" y="15026"/>
                  </a:cubicBezTo>
                  <a:cubicBezTo>
                    <a:pt x="38565" y="15026"/>
                    <a:pt x="38570" y="15027"/>
                    <a:pt x="38576" y="15027"/>
                  </a:cubicBezTo>
                  <a:cubicBezTo>
                    <a:pt x="39845" y="15112"/>
                    <a:pt x="43735" y="15197"/>
                    <a:pt x="44494" y="15197"/>
                  </a:cubicBezTo>
                  <a:cubicBezTo>
                    <a:pt x="45258" y="15197"/>
                    <a:pt x="45343" y="9949"/>
                    <a:pt x="45003" y="9614"/>
                  </a:cubicBezTo>
                  <a:cubicBezTo>
                    <a:pt x="44928" y="9539"/>
                    <a:pt x="44581" y="9513"/>
                    <a:pt x="44079" y="9513"/>
                  </a:cubicBezTo>
                  <a:cubicBezTo>
                    <a:pt x="43535" y="9513"/>
                    <a:pt x="42810" y="9543"/>
                    <a:pt x="42056" y="9575"/>
                  </a:cubicBezTo>
                  <a:cubicBezTo>
                    <a:pt x="41293" y="9608"/>
                    <a:pt x="40500" y="9640"/>
                    <a:pt x="39841" y="9640"/>
                  </a:cubicBezTo>
                  <a:cubicBezTo>
                    <a:pt x="39046" y="9640"/>
                    <a:pt x="38445" y="9593"/>
                    <a:pt x="38321" y="9444"/>
                  </a:cubicBezTo>
                  <a:cubicBezTo>
                    <a:pt x="37897" y="8935"/>
                    <a:pt x="38406" y="305"/>
                    <a:pt x="37812" y="140"/>
                  </a:cubicBezTo>
                  <a:cubicBezTo>
                    <a:pt x="37569" y="70"/>
                    <a:pt x="36438" y="14"/>
                    <a:pt x="35184" y="14"/>
                  </a:cubicBezTo>
                  <a:cubicBezTo>
                    <a:pt x="33391" y="14"/>
                    <a:pt x="31350" y="128"/>
                    <a:pt x="31300" y="475"/>
                  </a:cubicBezTo>
                  <a:cubicBezTo>
                    <a:pt x="31215" y="1069"/>
                    <a:pt x="31215" y="10034"/>
                    <a:pt x="30540" y="10034"/>
                  </a:cubicBezTo>
                  <a:cubicBezTo>
                    <a:pt x="29958" y="10034"/>
                    <a:pt x="20489" y="10595"/>
                    <a:pt x="17424" y="10595"/>
                  </a:cubicBezTo>
                  <a:cubicBezTo>
                    <a:pt x="16913" y="10595"/>
                    <a:pt x="16580" y="10579"/>
                    <a:pt x="16496" y="10543"/>
                  </a:cubicBezTo>
                  <a:cubicBezTo>
                    <a:pt x="15902" y="10288"/>
                    <a:pt x="16072" y="644"/>
                    <a:pt x="15732" y="140"/>
                  </a:cubicBezTo>
                  <a:cubicBezTo>
                    <a:pt x="15668" y="42"/>
                    <a:pt x="15349" y="0"/>
                    <a:pt x="14876" y="0"/>
                  </a:cubicBezTo>
                  <a:close/>
                </a:path>
              </a:pathLst>
            </a:custGeom>
            <a:solidFill>
              <a:srgbClr val="544E7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3"/>
            <p:cNvSpPr/>
            <p:nvPr/>
          </p:nvSpPr>
          <p:spPr>
            <a:xfrm>
              <a:off x="3446074" y="2234916"/>
              <a:ext cx="58529" cy="125078"/>
            </a:xfrm>
            <a:custGeom>
              <a:rect b="b" l="l" r="r" t="t"/>
              <a:pathLst>
                <a:path extrusionOk="0" h="2402" w="1124">
                  <a:moveTo>
                    <a:pt x="35" y="1"/>
                  </a:moveTo>
                  <a:cubicBezTo>
                    <a:pt x="10" y="1"/>
                    <a:pt x="1" y="4"/>
                    <a:pt x="11" y="10"/>
                  </a:cubicBezTo>
                  <a:lnTo>
                    <a:pt x="20" y="2227"/>
                  </a:lnTo>
                  <a:lnTo>
                    <a:pt x="964" y="2402"/>
                  </a:lnTo>
                  <a:lnTo>
                    <a:pt x="1123" y="143"/>
                  </a:lnTo>
                  <a:cubicBezTo>
                    <a:pt x="1123" y="143"/>
                    <a:pt x="207" y="1"/>
                    <a:pt x="35" y="1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3"/>
            <p:cNvSpPr/>
            <p:nvPr/>
          </p:nvSpPr>
          <p:spPr>
            <a:xfrm>
              <a:off x="3445813" y="2234499"/>
              <a:ext cx="59311" cy="125963"/>
            </a:xfrm>
            <a:custGeom>
              <a:rect b="b" l="l" r="r" t="t"/>
              <a:pathLst>
                <a:path extrusionOk="0" h="2419" w="1139">
                  <a:moveTo>
                    <a:pt x="39" y="18"/>
                  </a:moveTo>
                  <a:cubicBezTo>
                    <a:pt x="81" y="18"/>
                    <a:pt x="171" y="28"/>
                    <a:pt x="279" y="42"/>
                  </a:cubicBezTo>
                  <a:cubicBezTo>
                    <a:pt x="445" y="61"/>
                    <a:pt x="657" y="90"/>
                    <a:pt x="827" y="118"/>
                  </a:cubicBezTo>
                  <a:cubicBezTo>
                    <a:pt x="912" y="127"/>
                    <a:pt x="987" y="136"/>
                    <a:pt x="1039" y="146"/>
                  </a:cubicBezTo>
                  <a:cubicBezTo>
                    <a:pt x="1079" y="153"/>
                    <a:pt x="1107" y="157"/>
                    <a:pt x="1119" y="159"/>
                  </a:cubicBezTo>
                  <a:lnTo>
                    <a:pt x="1119" y="159"/>
                  </a:lnTo>
                  <a:lnTo>
                    <a:pt x="958" y="2399"/>
                  </a:lnTo>
                  <a:lnTo>
                    <a:pt x="35" y="2225"/>
                  </a:lnTo>
                  <a:lnTo>
                    <a:pt x="25" y="18"/>
                  </a:lnTo>
                  <a:close/>
                  <a:moveTo>
                    <a:pt x="16" y="0"/>
                  </a:moveTo>
                  <a:cubicBezTo>
                    <a:pt x="16" y="5"/>
                    <a:pt x="11" y="5"/>
                    <a:pt x="11" y="5"/>
                  </a:cubicBezTo>
                  <a:cubicBezTo>
                    <a:pt x="7" y="5"/>
                    <a:pt x="7" y="5"/>
                    <a:pt x="7" y="9"/>
                  </a:cubicBezTo>
                  <a:cubicBezTo>
                    <a:pt x="1" y="9"/>
                    <a:pt x="1" y="14"/>
                    <a:pt x="1" y="14"/>
                  </a:cubicBezTo>
                  <a:cubicBezTo>
                    <a:pt x="1" y="18"/>
                    <a:pt x="7" y="23"/>
                    <a:pt x="7" y="23"/>
                  </a:cubicBezTo>
                  <a:lnTo>
                    <a:pt x="7" y="23"/>
                  </a:lnTo>
                  <a:lnTo>
                    <a:pt x="16" y="2235"/>
                  </a:lnTo>
                  <a:cubicBezTo>
                    <a:pt x="16" y="2240"/>
                    <a:pt x="20" y="2240"/>
                    <a:pt x="25" y="2244"/>
                  </a:cubicBezTo>
                  <a:lnTo>
                    <a:pt x="969" y="2419"/>
                  </a:lnTo>
                  <a:lnTo>
                    <a:pt x="978" y="2419"/>
                  </a:lnTo>
                  <a:lnTo>
                    <a:pt x="978" y="2410"/>
                  </a:lnTo>
                  <a:lnTo>
                    <a:pt x="1138" y="151"/>
                  </a:lnTo>
                  <a:cubicBezTo>
                    <a:pt x="1138" y="146"/>
                    <a:pt x="1133" y="142"/>
                    <a:pt x="1128" y="142"/>
                  </a:cubicBezTo>
                  <a:cubicBezTo>
                    <a:pt x="1128" y="142"/>
                    <a:pt x="897" y="108"/>
                    <a:pt x="647" y="70"/>
                  </a:cubicBezTo>
                  <a:cubicBezTo>
                    <a:pt x="525" y="51"/>
                    <a:pt x="393" y="37"/>
                    <a:pt x="284" y="23"/>
                  </a:cubicBezTo>
                  <a:cubicBezTo>
                    <a:pt x="171" y="9"/>
                    <a:pt x="81" y="0"/>
                    <a:pt x="39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3471173" y="2264441"/>
              <a:ext cx="30462" cy="94772"/>
            </a:xfrm>
            <a:custGeom>
              <a:rect b="b" l="l" r="r" t="t"/>
              <a:pathLst>
                <a:path extrusionOk="0" h="1820" w="585">
                  <a:moveTo>
                    <a:pt x="99" y="0"/>
                  </a:moveTo>
                  <a:lnTo>
                    <a:pt x="1" y="1735"/>
                  </a:lnTo>
                  <a:lnTo>
                    <a:pt x="462" y="1820"/>
                  </a:lnTo>
                  <a:lnTo>
                    <a:pt x="585" y="14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A062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3"/>
            <p:cNvSpPr/>
            <p:nvPr/>
          </p:nvSpPr>
          <p:spPr>
            <a:xfrm>
              <a:off x="3471173" y="2354787"/>
              <a:ext cx="24110" cy="5207"/>
            </a:xfrm>
            <a:custGeom>
              <a:rect b="b" l="l" r="r" t="t"/>
              <a:pathLst>
                <a:path extrusionOk="0" h="100" w="463">
                  <a:moveTo>
                    <a:pt x="1" y="0"/>
                  </a:moveTo>
                  <a:lnTo>
                    <a:pt x="1" y="15"/>
                  </a:lnTo>
                  <a:lnTo>
                    <a:pt x="458" y="100"/>
                  </a:lnTo>
                  <a:lnTo>
                    <a:pt x="462" y="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0C1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3"/>
            <p:cNvSpPr/>
            <p:nvPr/>
          </p:nvSpPr>
          <p:spPr>
            <a:xfrm>
              <a:off x="3448781" y="2313025"/>
              <a:ext cx="9425" cy="3489"/>
            </a:xfrm>
            <a:custGeom>
              <a:rect b="b" l="l" r="r" t="t"/>
              <a:pathLst>
                <a:path extrusionOk="0" h="67" w="181">
                  <a:moveTo>
                    <a:pt x="1" y="1"/>
                  </a:moveTo>
                  <a:lnTo>
                    <a:pt x="180" y="66"/>
                  </a:lnTo>
                  <a:cubicBezTo>
                    <a:pt x="133" y="48"/>
                    <a:pt x="67" y="20"/>
                    <a:pt x="1" y="1"/>
                  </a:cubicBezTo>
                  <a:close/>
                </a:path>
              </a:pathLst>
            </a:custGeom>
            <a:solidFill>
              <a:srgbClr val="FECCA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3"/>
            <p:cNvSpPr/>
            <p:nvPr/>
          </p:nvSpPr>
          <p:spPr>
            <a:xfrm>
              <a:off x="3213049" y="2310265"/>
              <a:ext cx="286867" cy="135441"/>
            </a:xfrm>
            <a:custGeom>
              <a:rect b="b" l="l" r="r" t="t"/>
              <a:pathLst>
                <a:path extrusionOk="0" h="2601" w="5509">
                  <a:moveTo>
                    <a:pt x="4261" y="1"/>
                  </a:moveTo>
                  <a:cubicBezTo>
                    <a:pt x="4178" y="1"/>
                    <a:pt x="4104" y="22"/>
                    <a:pt x="4057" y="78"/>
                  </a:cubicBezTo>
                  <a:cubicBezTo>
                    <a:pt x="3872" y="289"/>
                    <a:pt x="4024" y="1086"/>
                    <a:pt x="2496" y="1403"/>
                  </a:cubicBezTo>
                  <a:cubicBezTo>
                    <a:pt x="1958" y="1515"/>
                    <a:pt x="1498" y="1551"/>
                    <a:pt x="1127" y="1551"/>
                  </a:cubicBezTo>
                  <a:cubicBezTo>
                    <a:pt x="922" y="1551"/>
                    <a:pt x="744" y="1540"/>
                    <a:pt x="595" y="1525"/>
                  </a:cubicBezTo>
                  <a:cubicBezTo>
                    <a:pt x="577" y="1523"/>
                    <a:pt x="560" y="1523"/>
                    <a:pt x="543" y="1523"/>
                  </a:cubicBezTo>
                  <a:cubicBezTo>
                    <a:pt x="272" y="1523"/>
                    <a:pt x="38" y="1731"/>
                    <a:pt x="24" y="2006"/>
                  </a:cubicBezTo>
                  <a:lnTo>
                    <a:pt x="15" y="2152"/>
                  </a:lnTo>
                  <a:cubicBezTo>
                    <a:pt x="0" y="2359"/>
                    <a:pt x="161" y="2535"/>
                    <a:pt x="368" y="2535"/>
                  </a:cubicBezTo>
                  <a:lnTo>
                    <a:pt x="5113" y="2600"/>
                  </a:lnTo>
                  <a:cubicBezTo>
                    <a:pt x="5115" y="2600"/>
                    <a:pt x="5118" y="2600"/>
                    <a:pt x="5121" y="2600"/>
                  </a:cubicBezTo>
                  <a:cubicBezTo>
                    <a:pt x="5339" y="2600"/>
                    <a:pt x="5509" y="2419"/>
                    <a:pt x="5500" y="2200"/>
                  </a:cubicBezTo>
                  <a:lnTo>
                    <a:pt x="5424" y="955"/>
                  </a:lnTo>
                  <a:lnTo>
                    <a:pt x="4731" y="766"/>
                  </a:lnTo>
                  <a:lnTo>
                    <a:pt x="4801" y="162"/>
                  </a:lnTo>
                  <a:cubicBezTo>
                    <a:pt x="4801" y="162"/>
                    <a:pt x="4494" y="1"/>
                    <a:pt x="4261" y="1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3"/>
            <p:cNvSpPr/>
            <p:nvPr/>
          </p:nvSpPr>
          <p:spPr>
            <a:xfrm>
              <a:off x="3213361" y="2309849"/>
              <a:ext cx="286555" cy="136326"/>
            </a:xfrm>
            <a:custGeom>
              <a:rect b="b" l="l" r="r" t="t"/>
              <a:pathLst>
                <a:path extrusionOk="0" h="2618" w="5503">
                  <a:moveTo>
                    <a:pt x="4253" y="19"/>
                  </a:moveTo>
                  <a:cubicBezTo>
                    <a:pt x="4371" y="19"/>
                    <a:pt x="4503" y="57"/>
                    <a:pt x="4612" y="99"/>
                  </a:cubicBezTo>
                  <a:cubicBezTo>
                    <a:pt x="4663" y="118"/>
                    <a:pt x="4706" y="138"/>
                    <a:pt x="4739" y="156"/>
                  </a:cubicBezTo>
                  <a:cubicBezTo>
                    <a:pt x="4758" y="160"/>
                    <a:pt x="4767" y="170"/>
                    <a:pt x="4776" y="170"/>
                  </a:cubicBezTo>
                  <a:cubicBezTo>
                    <a:pt x="4780" y="172"/>
                    <a:pt x="4783" y="174"/>
                    <a:pt x="4786" y="176"/>
                  </a:cubicBezTo>
                  <a:lnTo>
                    <a:pt x="4786" y="176"/>
                  </a:lnTo>
                  <a:lnTo>
                    <a:pt x="4715" y="774"/>
                  </a:lnTo>
                  <a:cubicBezTo>
                    <a:pt x="4715" y="778"/>
                    <a:pt x="4715" y="783"/>
                    <a:pt x="4720" y="783"/>
                  </a:cubicBezTo>
                  <a:lnTo>
                    <a:pt x="5409" y="969"/>
                  </a:lnTo>
                  <a:lnTo>
                    <a:pt x="5409" y="969"/>
                  </a:lnTo>
                  <a:lnTo>
                    <a:pt x="5484" y="2208"/>
                  </a:lnTo>
                  <a:lnTo>
                    <a:pt x="5484" y="2231"/>
                  </a:lnTo>
                  <a:cubicBezTo>
                    <a:pt x="5484" y="2330"/>
                    <a:pt x="5442" y="2424"/>
                    <a:pt x="5376" y="2491"/>
                  </a:cubicBezTo>
                  <a:cubicBezTo>
                    <a:pt x="5309" y="2556"/>
                    <a:pt x="5215" y="2599"/>
                    <a:pt x="5111" y="2599"/>
                  </a:cubicBezTo>
                  <a:lnTo>
                    <a:pt x="5107" y="2599"/>
                  </a:lnTo>
                  <a:lnTo>
                    <a:pt x="362" y="2532"/>
                  </a:lnTo>
                  <a:cubicBezTo>
                    <a:pt x="170" y="2532"/>
                    <a:pt x="18" y="2373"/>
                    <a:pt x="18" y="2184"/>
                  </a:cubicBezTo>
                  <a:lnTo>
                    <a:pt x="18" y="2160"/>
                  </a:lnTo>
                  <a:lnTo>
                    <a:pt x="28" y="2014"/>
                  </a:lnTo>
                  <a:cubicBezTo>
                    <a:pt x="42" y="1745"/>
                    <a:pt x="268" y="1542"/>
                    <a:pt x="532" y="1542"/>
                  </a:cubicBezTo>
                  <a:lnTo>
                    <a:pt x="589" y="1542"/>
                  </a:lnTo>
                  <a:cubicBezTo>
                    <a:pt x="736" y="1557"/>
                    <a:pt x="915" y="1570"/>
                    <a:pt x="1117" y="1570"/>
                  </a:cubicBezTo>
                  <a:cubicBezTo>
                    <a:pt x="1489" y="1570"/>
                    <a:pt x="1952" y="1533"/>
                    <a:pt x="2490" y="1420"/>
                  </a:cubicBezTo>
                  <a:cubicBezTo>
                    <a:pt x="3258" y="1264"/>
                    <a:pt x="3607" y="981"/>
                    <a:pt x="3781" y="717"/>
                  </a:cubicBezTo>
                  <a:cubicBezTo>
                    <a:pt x="3871" y="580"/>
                    <a:pt x="3918" y="453"/>
                    <a:pt x="3951" y="340"/>
                  </a:cubicBezTo>
                  <a:cubicBezTo>
                    <a:pt x="3990" y="232"/>
                    <a:pt x="4012" y="142"/>
                    <a:pt x="4055" y="95"/>
                  </a:cubicBezTo>
                  <a:cubicBezTo>
                    <a:pt x="4079" y="66"/>
                    <a:pt x="4107" y="47"/>
                    <a:pt x="4140" y="38"/>
                  </a:cubicBezTo>
                  <a:cubicBezTo>
                    <a:pt x="4173" y="24"/>
                    <a:pt x="4210" y="19"/>
                    <a:pt x="4253" y="19"/>
                  </a:cubicBezTo>
                  <a:close/>
                  <a:moveTo>
                    <a:pt x="4253" y="1"/>
                  </a:moveTo>
                  <a:cubicBezTo>
                    <a:pt x="4210" y="1"/>
                    <a:pt x="4173" y="5"/>
                    <a:pt x="4136" y="19"/>
                  </a:cubicBezTo>
                  <a:cubicBezTo>
                    <a:pt x="4097" y="29"/>
                    <a:pt x="4064" y="53"/>
                    <a:pt x="4041" y="81"/>
                  </a:cubicBezTo>
                  <a:cubicBezTo>
                    <a:pt x="3994" y="138"/>
                    <a:pt x="3970" y="227"/>
                    <a:pt x="3933" y="336"/>
                  </a:cubicBezTo>
                  <a:cubicBezTo>
                    <a:pt x="3881" y="500"/>
                    <a:pt x="3805" y="708"/>
                    <a:pt x="3603" y="902"/>
                  </a:cubicBezTo>
                  <a:cubicBezTo>
                    <a:pt x="3395" y="1100"/>
                    <a:pt x="3060" y="1283"/>
                    <a:pt x="2490" y="1405"/>
                  </a:cubicBezTo>
                  <a:cubicBezTo>
                    <a:pt x="1952" y="1514"/>
                    <a:pt x="1489" y="1552"/>
                    <a:pt x="1117" y="1552"/>
                  </a:cubicBezTo>
                  <a:cubicBezTo>
                    <a:pt x="915" y="1552"/>
                    <a:pt x="740" y="1538"/>
                    <a:pt x="589" y="1524"/>
                  </a:cubicBezTo>
                  <a:lnTo>
                    <a:pt x="532" y="1524"/>
                  </a:lnTo>
                  <a:cubicBezTo>
                    <a:pt x="259" y="1524"/>
                    <a:pt x="23" y="1736"/>
                    <a:pt x="9" y="2014"/>
                  </a:cubicBezTo>
                  <a:lnTo>
                    <a:pt x="0" y="2160"/>
                  </a:lnTo>
                  <a:lnTo>
                    <a:pt x="0" y="2184"/>
                  </a:lnTo>
                  <a:cubicBezTo>
                    <a:pt x="0" y="2386"/>
                    <a:pt x="160" y="2552"/>
                    <a:pt x="362" y="2552"/>
                  </a:cubicBezTo>
                  <a:lnTo>
                    <a:pt x="5107" y="2617"/>
                  </a:lnTo>
                  <a:lnTo>
                    <a:pt x="5111" y="2617"/>
                  </a:lnTo>
                  <a:cubicBezTo>
                    <a:pt x="5328" y="2617"/>
                    <a:pt x="5503" y="2443"/>
                    <a:pt x="5503" y="2231"/>
                  </a:cubicBezTo>
                  <a:lnTo>
                    <a:pt x="5503" y="2208"/>
                  </a:lnTo>
                  <a:lnTo>
                    <a:pt x="5427" y="963"/>
                  </a:lnTo>
                  <a:cubicBezTo>
                    <a:pt x="5427" y="958"/>
                    <a:pt x="5427" y="958"/>
                    <a:pt x="5422" y="952"/>
                  </a:cubicBezTo>
                  <a:lnTo>
                    <a:pt x="4734" y="769"/>
                  </a:lnTo>
                  <a:lnTo>
                    <a:pt x="4804" y="170"/>
                  </a:lnTo>
                  <a:cubicBezTo>
                    <a:pt x="4804" y="170"/>
                    <a:pt x="4804" y="166"/>
                    <a:pt x="4800" y="160"/>
                  </a:cubicBezTo>
                  <a:cubicBezTo>
                    <a:pt x="4800" y="160"/>
                    <a:pt x="4725" y="123"/>
                    <a:pt x="4617" y="81"/>
                  </a:cubicBezTo>
                  <a:cubicBezTo>
                    <a:pt x="4508" y="43"/>
                    <a:pt x="4376" y="1"/>
                    <a:pt x="4253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3"/>
            <p:cNvSpPr/>
            <p:nvPr/>
          </p:nvSpPr>
          <p:spPr>
            <a:xfrm>
              <a:off x="3435166" y="2316448"/>
              <a:ext cx="21714" cy="45928"/>
            </a:xfrm>
            <a:custGeom>
              <a:rect b="b" l="l" r="r" t="t"/>
              <a:pathLst>
                <a:path extrusionOk="0" h="882" w="417">
                  <a:moveTo>
                    <a:pt x="152" y="0"/>
                  </a:moveTo>
                  <a:lnTo>
                    <a:pt x="1" y="882"/>
                  </a:lnTo>
                  <a:lnTo>
                    <a:pt x="346" y="712"/>
                  </a:lnTo>
                  <a:lnTo>
                    <a:pt x="416" y="108"/>
                  </a:lnTo>
                  <a:cubicBezTo>
                    <a:pt x="416" y="108"/>
                    <a:pt x="383" y="89"/>
                    <a:pt x="331" y="66"/>
                  </a:cubicBezTo>
                  <a:cubicBezTo>
                    <a:pt x="284" y="46"/>
                    <a:pt x="218" y="18"/>
                    <a:pt x="152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3"/>
            <p:cNvSpPr/>
            <p:nvPr/>
          </p:nvSpPr>
          <p:spPr>
            <a:xfrm>
              <a:off x="3430780" y="2360016"/>
              <a:ext cx="64873" cy="79771"/>
            </a:xfrm>
            <a:custGeom>
              <a:rect b="b" l="l" r="r" t="t"/>
              <a:pathLst>
                <a:path extrusionOk="0" h="1723" w="1401">
                  <a:moveTo>
                    <a:pt x="939" y="1"/>
                  </a:moveTo>
                  <a:cubicBezTo>
                    <a:pt x="924" y="180"/>
                    <a:pt x="863" y="1000"/>
                    <a:pt x="759" y="1236"/>
                  </a:cubicBezTo>
                  <a:cubicBezTo>
                    <a:pt x="698" y="1377"/>
                    <a:pt x="334" y="1562"/>
                    <a:pt x="0" y="1708"/>
                  </a:cubicBezTo>
                  <a:lnTo>
                    <a:pt x="1004" y="1722"/>
                  </a:lnTo>
                  <a:cubicBezTo>
                    <a:pt x="1007" y="1722"/>
                    <a:pt x="1010" y="1722"/>
                    <a:pt x="1012" y="1722"/>
                  </a:cubicBezTo>
                  <a:cubicBezTo>
                    <a:pt x="1230" y="1722"/>
                    <a:pt x="1400" y="1540"/>
                    <a:pt x="1391" y="1326"/>
                  </a:cubicBezTo>
                  <a:lnTo>
                    <a:pt x="1316" y="104"/>
                  </a:lnTo>
                  <a:lnTo>
                    <a:pt x="939" y="1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3"/>
            <p:cNvSpPr/>
            <p:nvPr/>
          </p:nvSpPr>
          <p:spPr>
            <a:xfrm>
              <a:off x="3266919" y="2389381"/>
              <a:ext cx="105915" cy="19215"/>
            </a:xfrm>
            <a:custGeom>
              <a:rect b="b" l="l" r="r" t="t"/>
              <a:pathLst>
                <a:path extrusionOk="0" h="369" w="2034">
                  <a:moveTo>
                    <a:pt x="1444" y="0"/>
                  </a:moveTo>
                  <a:cubicBezTo>
                    <a:pt x="1421" y="5"/>
                    <a:pt x="1402" y="9"/>
                    <a:pt x="1383" y="14"/>
                  </a:cubicBezTo>
                  <a:cubicBezTo>
                    <a:pt x="860" y="123"/>
                    <a:pt x="412" y="160"/>
                    <a:pt x="44" y="160"/>
                  </a:cubicBezTo>
                  <a:cubicBezTo>
                    <a:pt x="16" y="179"/>
                    <a:pt x="1" y="188"/>
                    <a:pt x="1" y="188"/>
                  </a:cubicBezTo>
                  <a:cubicBezTo>
                    <a:pt x="1" y="188"/>
                    <a:pt x="942" y="368"/>
                    <a:pt x="1486" y="368"/>
                  </a:cubicBezTo>
                  <a:cubicBezTo>
                    <a:pt x="1583" y="368"/>
                    <a:pt x="1668" y="363"/>
                    <a:pt x="1732" y="349"/>
                  </a:cubicBezTo>
                  <a:cubicBezTo>
                    <a:pt x="2034" y="283"/>
                    <a:pt x="1798" y="109"/>
                    <a:pt x="1444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3"/>
            <p:cNvSpPr/>
            <p:nvPr/>
          </p:nvSpPr>
          <p:spPr>
            <a:xfrm>
              <a:off x="3401916" y="1797141"/>
              <a:ext cx="619090" cy="575870"/>
            </a:xfrm>
            <a:custGeom>
              <a:rect b="b" l="l" r="r" t="t"/>
              <a:pathLst>
                <a:path extrusionOk="0" h="11059" w="11889">
                  <a:moveTo>
                    <a:pt x="3697" y="1"/>
                  </a:moveTo>
                  <a:cubicBezTo>
                    <a:pt x="3651" y="1"/>
                    <a:pt x="3606" y="2"/>
                    <a:pt x="3560" y="5"/>
                  </a:cubicBezTo>
                  <a:cubicBezTo>
                    <a:pt x="1" y="222"/>
                    <a:pt x="312" y="8931"/>
                    <a:pt x="312" y="8931"/>
                  </a:cubicBezTo>
                  <a:lnTo>
                    <a:pt x="1967" y="8979"/>
                  </a:lnTo>
                  <a:cubicBezTo>
                    <a:pt x="1967" y="8979"/>
                    <a:pt x="1971" y="2655"/>
                    <a:pt x="4089" y="2367"/>
                  </a:cubicBezTo>
                  <a:cubicBezTo>
                    <a:pt x="4122" y="2362"/>
                    <a:pt x="4156" y="2360"/>
                    <a:pt x="4191" y="2360"/>
                  </a:cubicBezTo>
                  <a:cubicBezTo>
                    <a:pt x="6347" y="2360"/>
                    <a:pt x="10568" y="11059"/>
                    <a:pt x="10568" y="11059"/>
                  </a:cubicBezTo>
                  <a:lnTo>
                    <a:pt x="11889" y="7993"/>
                  </a:lnTo>
                  <a:cubicBezTo>
                    <a:pt x="11889" y="7993"/>
                    <a:pt x="7238" y="1"/>
                    <a:pt x="3697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3"/>
            <p:cNvSpPr/>
            <p:nvPr/>
          </p:nvSpPr>
          <p:spPr>
            <a:xfrm>
              <a:off x="3417121" y="1796881"/>
              <a:ext cx="604406" cy="576599"/>
            </a:xfrm>
            <a:custGeom>
              <a:rect b="b" l="l" r="r" t="t"/>
              <a:pathLst>
                <a:path extrusionOk="0" h="11073" w="11607">
                  <a:moveTo>
                    <a:pt x="3405" y="19"/>
                  </a:moveTo>
                  <a:cubicBezTo>
                    <a:pt x="4287" y="19"/>
                    <a:pt x="5240" y="514"/>
                    <a:pt x="6173" y="1264"/>
                  </a:cubicBezTo>
                  <a:cubicBezTo>
                    <a:pt x="7575" y="2386"/>
                    <a:pt x="8927" y="4069"/>
                    <a:pt x="9932" y="5475"/>
                  </a:cubicBezTo>
                  <a:cubicBezTo>
                    <a:pt x="10432" y="6178"/>
                    <a:pt x="10847" y="6809"/>
                    <a:pt x="11134" y="7267"/>
                  </a:cubicBezTo>
                  <a:cubicBezTo>
                    <a:pt x="11281" y="7493"/>
                    <a:pt x="11394" y="7677"/>
                    <a:pt x="11469" y="7804"/>
                  </a:cubicBezTo>
                  <a:cubicBezTo>
                    <a:pt x="11508" y="7871"/>
                    <a:pt x="11540" y="7917"/>
                    <a:pt x="11559" y="7951"/>
                  </a:cubicBezTo>
                  <a:cubicBezTo>
                    <a:pt x="11572" y="7978"/>
                    <a:pt x="11581" y="7992"/>
                    <a:pt x="11584" y="7999"/>
                  </a:cubicBezTo>
                  <a:lnTo>
                    <a:pt x="11584" y="7999"/>
                  </a:lnTo>
                  <a:lnTo>
                    <a:pt x="10278" y="11043"/>
                  </a:lnTo>
                  <a:lnTo>
                    <a:pt x="10278" y="11043"/>
                  </a:lnTo>
                  <a:cubicBezTo>
                    <a:pt x="10183" y="10849"/>
                    <a:pt x="9166" y="8781"/>
                    <a:pt x="7904" y="6711"/>
                  </a:cubicBezTo>
                  <a:cubicBezTo>
                    <a:pt x="7244" y="5621"/>
                    <a:pt x="6513" y="4537"/>
                    <a:pt x="5815" y="3716"/>
                  </a:cubicBezTo>
                  <a:cubicBezTo>
                    <a:pt x="5462" y="3311"/>
                    <a:pt x="5122" y="2972"/>
                    <a:pt x="4802" y="2730"/>
                  </a:cubicBezTo>
                  <a:cubicBezTo>
                    <a:pt x="4476" y="2495"/>
                    <a:pt x="4174" y="2358"/>
                    <a:pt x="3901" y="2354"/>
                  </a:cubicBezTo>
                  <a:cubicBezTo>
                    <a:pt x="3868" y="2354"/>
                    <a:pt x="3830" y="2358"/>
                    <a:pt x="3797" y="2363"/>
                  </a:cubicBezTo>
                  <a:cubicBezTo>
                    <a:pt x="3533" y="2400"/>
                    <a:pt x="3296" y="2528"/>
                    <a:pt x="3094" y="2730"/>
                  </a:cubicBezTo>
                  <a:cubicBezTo>
                    <a:pt x="2736" y="3085"/>
                    <a:pt x="2467" y="3651"/>
                    <a:pt x="2269" y="4301"/>
                  </a:cubicBezTo>
                  <a:cubicBezTo>
                    <a:pt x="1691" y="6191"/>
                    <a:pt x="1667" y="8798"/>
                    <a:pt x="1666" y="8974"/>
                  </a:cubicBezTo>
                  <a:lnTo>
                    <a:pt x="1666" y="8974"/>
                  </a:lnTo>
                  <a:lnTo>
                    <a:pt x="29" y="8927"/>
                  </a:lnTo>
                  <a:lnTo>
                    <a:pt x="29" y="8927"/>
                  </a:lnTo>
                  <a:cubicBezTo>
                    <a:pt x="28" y="8921"/>
                    <a:pt x="27" y="8911"/>
                    <a:pt x="25" y="8899"/>
                  </a:cubicBezTo>
                  <a:cubicBezTo>
                    <a:pt x="25" y="8833"/>
                    <a:pt x="20" y="8663"/>
                    <a:pt x="20" y="8418"/>
                  </a:cubicBezTo>
                  <a:cubicBezTo>
                    <a:pt x="20" y="7479"/>
                    <a:pt x="77" y="5423"/>
                    <a:pt x="510" y="3579"/>
                  </a:cubicBezTo>
                  <a:cubicBezTo>
                    <a:pt x="727" y="2660"/>
                    <a:pt x="1043" y="1792"/>
                    <a:pt x="1486" y="1141"/>
                  </a:cubicBezTo>
                  <a:cubicBezTo>
                    <a:pt x="1934" y="495"/>
                    <a:pt x="2514" y="66"/>
                    <a:pt x="3268" y="19"/>
                  </a:cubicBezTo>
                  <a:close/>
                  <a:moveTo>
                    <a:pt x="3264" y="1"/>
                  </a:moveTo>
                  <a:cubicBezTo>
                    <a:pt x="2504" y="47"/>
                    <a:pt x="1920" y="482"/>
                    <a:pt x="1472" y="1132"/>
                  </a:cubicBezTo>
                  <a:cubicBezTo>
                    <a:pt x="798" y="2108"/>
                    <a:pt x="430" y="3579"/>
                    <a:pt x="232" y="4980"/>
                  </a:cubicBezTo>
                  <a:cubicBezTo>
                    <a:pt x="34" y="6380"/>
                    <a:pt x="1" y="7715"/>
                    <a:pt x="1" y="8418"/>
                  </a:cubicBezTo>
                  <a:cubicBezTo>
                    <a:pt x="1" y="8744"/>
                    <a:pt x="10" y="8936"/>
                    <a:pt x="10" y="8936"/>
                  </a:cubicBezTo>
                  <a:cubicBezTo>
                    <a:pt x="10" y="8942"/>
                    <a:pt x="14" y="8946"/>
                    <a:pt x="20" y="8946"/>
                  </a:cubicBezTo>
                  <a:lnTo>
                    <a:pt x="1675" y="8993"/>
                  </a:lnTo>
                  <a:lnTo>
                    <a:pt x="1684" y="8993"/>
                  </a:lnTo>
                  <a:lnTo>
                    <a:pt x="1684" y="8984"/>
                  </a:lnTo>
                  <a:cubicBezTo>
                    <a:pt x="1684" y="8984"/>
                    <a:pt x="1684" y="8960"/>
                    <a:pt x="1689" y="8913"/>
                  </a:cubicBezTo>
                  <a:cubicBezTo>
                    <a:pt x="1689" y="8564"/>
                    <a:pt x="1727" y="6998"/>
                    <a:pt x="2005" y="5484"/>
                  </a:cubicBezTo>
                  <a:cubicBezTo>
                    <a:pt x="2147" y="4726"/>
                    <a:pt x="2349" y="3984"/>
                    <a:pt x="2637" y="3414"/>
                  </a:cubicBezTo>
                  <a:cubicBezTo>
                    <a:pt x="2783" y="3127"/>
                    <a:pt x="2952" y="2887"/>
                    <a:pt x="3146" y="2707"/>
                  </a:cubicBezTo>
                  <a:cubicBezTo>
                    <a:pt x="3335" y="2528"/>
                    <a:pt x="3557" y="2415"/>
                    <a:pt x="3801" y="2382"/>
                  </a:cubicBezTo>
                  <a:cubicBezTo>
                    <a:pt x="3834" y="2377"/>
                    <a:pt x="3868" y="2372"/>
                    <a:pt x="3901" y="2372"/>
                  </a:cubicBezTo>
                  <a:cubicBezTo>
                    <a:pt x="4165" y="2372"/>
                    <a:pt x="4467" y="2509"/>
                    <a:pt x="4787" y="2745"/>
                  </a:cubicBezTo>
                  <a:cubicBezTo>
                    <a:pt x="5348" y="3159"/>
                    <a:pt x="5975" y="3891"/>
                    <a:pt x="6593" y="4748"/>
                  </a:cubicBezTo>
                  <a:cubicBezTo>
                    <a:pt x="7523" y="6036"/>
                    <a:pt x="8442" y="7616"/>
                    <a:pt x="9131" y="8875"/>
                  </a:cubicBezTo>
                  <a:cubicBezTo>
                    <a:pt x="9470" y="9502"/>
                    <a:pt x="9758" y="10050"/>
                    <a:pt x="9956" y="10441"/>
                  </a:cubicBezTo>
                  <a:cubicBezTo>
                    <a:pt x="10054" y="10639"/>
                    <a:pt x="10135" y="10794"/>
                    <a:pt x="10187" y="10903"/>
                  </a:cubicBezTo>
                  <a:cubicBezTo>
                    <a:pt x="10215" y="10955"/>
                    <a:pt x="10234" y="10997"/>
                    <a:pt x="10248" y="11025"/>
                  </a:cubicBezTo>
                  <a:cubicBezTo>
                    <a:pt x="10263" y="11054"/>
                    <a:pt x="10272" y="11068"/>
                    <a:pt x="10272" y="11068"/>
                  </a:cubicBezTo>
                  <a:cubicBezTo>
                    <a:pt x="10272" y="11073"/>
                    <a:pt x="10276" y="11073"/>
                    <a:pt x="10276" y="11073"/>
                  </a:cubicBezTo>
                  <a:cubicBezTo>
                    <a:pt x="10281" y="11073"/>
                    <a:pt x="10285" y="11073"/>
                    <a:pt x="10285" y="11068"/>
                  </a:cubicBezTo>
                  <a:lnTo>
                    <a:pt x="11606" y="8002"/>
                  </a:lnTo>
                  <a:lnTo>
                    <a:pt x="11606" y="7993"/>
                  </a:lnTo>
                  <a:cubicBezTo>
                    <a:pt x="11606" y="7993"/>
                    <a:pt x="10441" y="5993"/>
                    <a:pt x="8838" y="3999"/>
                  </a:cubicBezTo>
                  <a:cubicBezTo>
                    <a:pt x="8032" y="3000"/>
                    <a:pt x="7122" y="1999"/>
                    <a:pt x="6183" y="1250"/>
                  </a:cubicBezTo>
                  <a:cubicBezTo>
                    <a:pt x="5249" y="500"/>
                    <a:pt x="4292" y="1"/>
                    <a:pt x="3405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3"/>
            <p:cNvSpPr/>
            <p:nvPr/>
          </p:nvSpPr>
          <p:spPr>
            <a:xfrm>
              <a:off x="3513612" y="1835415"/>
              <a:ext cx="13851" cy="20673"/>
            </a:xfrm>
            <a:custGeom>
              <a:rect b="b" l="l" r="r" t="t"/>
              <a:pathLst>
                <a:path extrusionOk="0" h="397" w="266">
                  <a:moveTo>
                    <a:pt x="255" y="1"/>
                  </a:moveTo>
                  <a:cubicBezTo>
                    <a:pt x="251" y="1"/>
                    <a:pt x="246" y="1"/>
                    <a:pt x="246" y="5"/>
                  </a:cubicBezTo>
                  <a:lnTo>
                    <a:pt x="0" y="382"/>
                  </a:lnTo>
                  <a:cubicBezTo>
                    <a:pt x="0" y="387"/>
                    <a:pt x="0" y="392"/>
                    <a:pt x="6" y="397"/>
                  </a:cubicBezTo>
                  <a:cubicBezTo>
                    <a:pt x="11" y="397"/>
                    <a:pt x="15" y="397"/>
                    <a:pt x="20" y="392"/>
                  </a:cubicBezTo>
                  <a:lnTo>
                    <a:pt x="261" y="14"/>
                  </a:lnTo>
                  <a:cubicBezTo>
                    <a:pt x="265" y="10"/>
                    <a:pt x="261" y="5"/>
                    <a:pt x="255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3"/>
            <p:cNvSpPr/>
            <p:nvPr/>
          </p:nvSpPr>
          <p:spPr>
            <a:xfrm>
              <a:off x="3541158" y="1831457"/>
              <a:ext cx="5676" cy="20725"/>
            </a:xfrm>
            <a:custGeom>
              <a:rect b="b" l="l" r="r" t="t"/>
              <a:pathLst>
                <a:path extrusionOk="0" h="398" w="109">
                  <a:moveTo>
                    <a:pt x="9" y="1"/>
                  </a:moveTo>
                  <a:cubicBezTo>
                    <a:pt x="5" y="1"/>
                    <a:pt x="0" y="6"/>
                    <a:pt x="0" y="10"/>
                  </a:cubicBezTo>
                  <a:lnTo>
                    <a:pt x="89" y="388"/>
                  </a:lnTo>
                  <a:cubicBezTo>
                    <a:pt x="94" y="397"/>
                    <a:pt x="100" y="397"/>
                    <a:pt x="104" y="397"/>
                  </a:cubicBezTo>
                  <a:cubicBezTo>
                    <a:pt x="109" y="397"/>
                    <a:pt x="109" y="393"/>
                    <a:pt x="109" y="388"/>
                  </a:cubicBezTo>
                  <a:lnTo>
                    <a:pt x="19" y="10"/>
                  </a:lnTo>
                  <a:cubicBezTo>
                    <a:pt x="19" y="1"/>
                    <a:pt x="15" y="1"/>
                    <a:pt x="9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3"/>
            <p:cNvSpPr/>
            <p:nvPr/>
          </p:nvSpPr>
          <p:spPr>
            <a:xfrm>
              <a:off x="3570111" y="1821251"/>
              <a:ext cx="18434" cy="20777"/>
            </a:xfrm>
            <a:custGeom>
              <a:rect b="b" l="l" r="r" t="t"/>
              <a:pathLst>
                <a:path extrusionOk="0" h="399" w="354">
                  <a:moveTo>
                    <a:pt x="12" y="0"/>
                  </a:moveTo>
                  <a:cubicBezTo>
                    <a:pt x="10" y="0"/>
                    <a:pt x="8" y="1"/>
                    <a:pt x="5" y="3"/>
                  </a:cubicBezTo>
                  <a:cubicBezTo>
                    <a:pt x="1" y="8"/>
                    <a:pt x="1" y="14"/>
                    <a:pt x="5" y="18"/>
                  </a:cubicBezTo>
                  <a:lnTo>
                    <a:pt x="336" y="395"/>
                  </a:lnTo>
                  <a:cubicBezTo>
                    <a:pt x="338" y="397"/>
                    <a:pt x="340" y="398"/>
                    <a:pt x="343" y="398"/>
                  </a:cubicBezTo>
                  <a:cubicBezTo>
                    <a:pt x="345" y="398"/>
                    <a:pt x="347" y="397"/>
                    <a:pt x="349" y="395"/>
                  </a:cubicBezTo>
                  <a:cubicBezTo>
                    <a:pt x="354" y="391"/>
                    <a:pt x="354" y="386"/>
                    <a:pt x="349" y="381"/>
                  </a:cubicBezTo>
                  <a:lnTo>
                    <a:pt x="19" y="3"/>
                  </a:lnTo>
                  <a:cubicBezTo>
                    <a:pt x="17" y="1"/>
                    <a:pt x="14" y="0"/>
                    <a:pt x="12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3"/>
            <p:cNvSpPr/>
            <p:nvPr/>
          </p:nvSpPr>
          <p:spPr>
            <a:xfrm>
              <a:off x="3604739" y="1813388"/>
              <a:ext cx="13851" cy="19840"/>
            </a:xfrm>
            <a:custGeom>
              <a:rect b="b" l="l" r="r" t="t"/>
              <a:pathLst>
                <a:path extrusionOk="0" h="381" w="266">
                  <a:moveTo>
                    <a:pt x="13" y="1"/>
                  </a:moveTo>
                  <a:cubicBezTo>
                    <a:pt x="10" y="1"/>
                    <a:pt x="8" y="2"/>
                    <a:pt x="5" y="4"/>
                  </a:cubicBezTo>
                  <a:cubicBezTo>
                    <a:pt x="0" y="4"/>
                    <a:pt x="0" y="13"/>
                    <a:pt x="5" y="18"/>
                  </a:cubicBezTo>
                  <a:lnTo>
                    <a:pt x="246" y="376"/>
                  </a:lnTo>
                  <a:cubicBezTo>
                    <a:pt x="246" y="381"/>
                    <a:pt x="255" y="381"/>
                    <a:pt x="259" y="381"/>
                  </a:cubicBezTo>
                  <a:cubicBezTo>
                    <a:pt x="265" y="376"/>
                    <a:pt x="265" y="372"/>
                    <a:pt x="259" y="367"/>
                  </a:cubicBezTo>
                  <a:lnTo>
                    <a:pt x="19" y="4"/>
                  </a:lnTo>
                  <a:cubicBezTo>
                    <a:pt x="17" y="2"/>
                    <a:pt x="15" y="1"/>
                    <a:pt x="13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3"/>
            <p:cNvSpPr/>
            <p:nvPr/>
          </p:nvSpPr>
          <p:spPr>
            <a:xfrm>
              <a:off x="3632233" y="1808649"/>
              <a:ext cx="23849" cy="13695"/>
            </a:xfrm>
            <a:custGeom>
              <a:rect b="b" l="l" r="r" t="t"/>
              <a:pathLst>
                <a:path extrusionOk="0" h="263" w="458">
                  <a:moveTo>
                    <a:pt x="14" y="1"/>
                  </a:moveTo>
                  <a:cubicBezTo>
                    <a:pt x="10" y="1"/>
                    <a:pt x="5" y="1"/>
                    <a:pt x="5" y="6"/>
                  </a:cubicBezTo>
                  <a:cubicBezTo>
                    <a:pt x="1" y="10"/>
                    <a:pt x="1" y="15"/>
                    <a:pt x="5" y="19"/>
                  </a:cubicBezTo>
                  <a:lnTo>
                    <a:pt x="444" y="260"/>
                  </a:lnTo>
                  <a:cubicBezTo>
                    <a:pt x="446" y="261"/>
                    <a:pt x="447" y="262"/>
                    <a:pt x="448" y="262"/>
                  </a:cubicBezTo>
                  <a:cubicBezTo>
                    <a:pt x="452" y="262"/>
                    <a:pt x="455" y="259"/>
                    <a:pt x="458" y="256"/>
                  </a:cubicBezTo>
                  <a:cubicBezTo>
                    <a:pt x="458" y="250"/>
                    <a:pt x="458" y="245"/>
                    <a:pt x="453" y="245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3"/>
            <p:cNvSpPr/>
            <p:nvPr/>
          </p:nvSpPr>
          <p:spPr>
            <a:xfrm>
              <a:off x="3514393" y="1797194"/>
              <a:ext cx="128932" cy="52020"/>
            </a:xfrm>
            <a:custGeom>
              <a:rect b="b" l="l" r="r" t="t"/>
              <a:pathLst>
                <a:path extrusionOk="0" h="999" w="2476">
                  <a:moveTo>
                    <a:pt x="1527" y="0"/>
                  </a:moveTo>
                  <a:cubicBezTo>
                    <a:pt x="1485" y="0"/>
                    <a:pt x="1442" y="1"/>
                    <a:pt x="1400" y="4"/>
                  </a:cubicBezTo>
                  <a:cubicBezTo>
                    <a:pt x="844" y="41"/>
                    <a:pt x="382" y="282"/>
                    <a:pt x="0" y="664"/>
                  </a:cubicBezTo>
                  <a:lnTo>
                    <a:pt x="387" y="999"/>
                  </a:lnTo>
                  <a:cubicBezTo>
                    <a:pt x="387" y="999"/>
                    <a:pt x="1122" y="497"/>
                    <a:pt x="1861" y="497"/>
                  </a:cubicBezTo>
                  <a:cubicBezTo>
                    <a:pt x="1969" y="497"/>
                    <a:pt x="2077" y="507"/>
                    <a:pt x="2183" y="532"/>
                  </a:cubicBezTo>
                  <a:cubicBezTo>
                    <a:pt x="2183" y="532"/>
                    <a:pt x="2349" y="334"/>
                    <a:pt x="2475" y="173"/>
                  </a:cubicBezTo>
                  <a:cubicBezTo>
                    <a:pt x="2152" y="61"/>
                    <a:pt x="1837" y="0"/>
                    <a:pt x="152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3"/>
            <p:cNvSpPr/>
            <p:nvPr/>
          </p:nvSpPr>
          <p:spPr>
            <a:xfrm>
              <a:off x="3513924" y="1796881"/>
              <a:ext cx="130181" cy="53010"/>
            </a:xfrm>
            <a:custGeom>
              <a:rect b="b" l="l" r="r" t="t"/>
              <a:pathLst>
                <a:path extrusionOk="0" h="1018" w="2500">
                  <a:moveTo>
                    <a:pt x="1546" y="19"/>
                  </a:moveTo>
                  <a:cubicBezTo>
                    <a:pt x="1844" y="19"/>
                    <a:pt x="2154" y="74"/>
                    <a:pt x="2470" y="183"/>
                  </a:cubicBezTo>
                  <a:lnTo>
                    <a:pt x="2470" y="183"/>
                  </a:lnTo>
                  <a:cubicBezTo>
                    <a:pt x="2407" y="264"/>
                    <a:pt x="2336" y="348"/>
                    <a:pt x="2282" y="415"/>
                  </a:cubicBezTo>
                  <a:cubicBezTo>
                    <a:pt x="2254" y="448"/>
                    <a:pt x="2230" y="476"/>
                    <a:pt x="2212" y="500"/>
                  </a:cubicBezTo>
                  <a:cubicBezTo>
                    <a:pt x="2203" y="512"/>
                    <a:pt x="2196" y="521"/>
                    <a:pt x="2192" y="527"/>
                  </a:cubicBezTo>
                  <a:lnTo>
                    <a:pt x="2192" y="527"/>
                  </a:lnTo>
                  <a:cubicBezTo>
                    <a:pt x="2085" y="504"/>
                    <a:pt x="1973" y="495"/>
                    <a:pt x="1868" y="495"/>
                  </a:cubicBezTo>
                  <a:cubicBezTo>
                    <a:pt x="1500" y="495"/>
                    <a:pt x="1126" y="617"/>
                    <a:pt x="853" y="745"/>
                  </a:cubicBezTo>
                  <a:cubicBezTo>
                    <a:pt x="609" y="856"/>
                    <a:pt x="438" y="968"/>
                    <a:pt x="399" y="994"/>
                  </a:cubicBezTo>
                  <a:lnTo>
                    <a:pt x="399" y="994"/>
                  </a:lnTo>
                  <a:lnTo>
                    <a:pt x="21" y="667"/>
                  </a:lnTo>
                  <a:lnTo>
                    <a:pt x="21" y="667"/>
                  </a:lnTo>
                  <a:cubicBezTo>
                    <a:pt x="402" y="290"/>
                    <a:pt x="857" y="57"/>
                    <a:pt x="1409" y="19"/>
                  </a:cubicBezTo>
                  <a:close/>
                  <a:moveTo>
                    <a:pt x="1405" y="1"/>
                  </a:moveTo>
                  <a:cubicBezTo>
                    <a:pt x="849" y="38"/>
                    <a:pt x="386" y="278"/>
                    <a:pt x="0" y="660"/>
                  </a:cubicBezTo>
                  <a:lnTo>
                    <a:pt x="0" y="670"/>
                  </a:lnTo>
                  <a:lnTo>
                    <a:pt x="0" y="674"/>
                  </a:lnTo>
                  <a:lnTo>
                    <a:pt x="391" y="1014"/>
                  </a:lnTo>
                  <a:cubicBezTo>
                    <a:pt x="393" y="1016"/>
                    <a:pt x="396" y="1018"/>
                    <a:pt x="398" y="1018"/>
                  </a:cubicBezTo>
                  <a:cubicBezTo>
                    <a:pt x="400" y="1018"/>
                    <a:pt x="401" y="1016"/>
                    <a:pt x="401" y="1014"/>
                  </a:cubicBezTo>
                  <a:cubicBezTo>
                    <a:pt x="401" y="1014"/>
                    <a:pt x="405" y="1014"/>
                    <a:pt x="410" y="1009"/>
                  </a:cubicBezTo>
                  <a:cubicBezTo>
                    <a:pt x="494" y="953"/>
                    <a:pt x="1171" y="514"/>
                    <a:pt x="1857" y="514"/>
                  </a:cubicBezTo>
                  <a:cubicBezTo>
                    <a:pt x="1861" y="514"/>
                    <a:pt x="1864" y="514"/>
                    <a:pt x="1868" y="514"/>
                  </a:cubicBezTo>
                  <a:cubicBezTo>
                    <a:pt x="1975" y="514"/>
                    <a:pt x="2084" y="524"/>
                    <a:pt x="2192" y="547"/>
                  </a:cubicBezTo>
                  <a:cubicBezTo>
                    <a:pt x="2192" y="547"/>
                    <a:pt x="2197" y="547"/>
                    <a:pt x="2201" y="543"/>
                  </a:cubicBezTo>
                  <a:cubicBezTo>
                    <a:pt x="2201" y="543"/>
                    <a:pt x="2362" y="349"/>
                    <a:pt x="2495" y="184"/>
                  </a:cubicBezTo>
                  <a:cubicBezTo>
                    <a:pt x="2495" y="179"/>
                    <a:pt x="2499" y="179"/>
                    <a:pt x="2495" y="175"/>
                  </a:cubicBezTo>
                  <a:cubicBezTo>
                    <a:pt x="2495" y="170"/>
                    <a:pt x="2495" y="170"/>
                    <a:pt x="2490" y="170"/>
                  </a:cubicBezTo>
                  <a:cubicBezTo>
                    <a:pt x="2169" y="57"/>
                    <a:pt x="1853" y="1"/>
                    <a:pt x="1546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3"/>
            <p:cNvSpPr/>
            <p:nvPr/>
          </p:nvSpPr>
          <p:spPr>
            <a:xfrm>
              <a:off x="3476328" y="1926229"/>
              <a:ext cx="118153" cy="338003"/>
            </a:xfrm>
            <a:custGeom>
              <a:rect b="b" l="l" r="r" t="t"/>
              <a:pathLst>
                <a:path extrusionOk="0" h="6491" w="2269">
                  <a:moveTo>
                    <a:pt x="2113" y="1"/>
                  </a:moveTo>
                  <a:cubicBezTo>
                    <a:pt x="1358" y="1"/>
                    <a:pt x="882" y="449"/>
                    <a:pt x="651" y="1500"/>
                  </a:cubicBezTo>
                  <a:cubicBezTo>
                    <a:pt x="377" y="2765"/>
                    <a:pt x="118" y="5241"/>
                    <a:pt x="0" y="6476"/>
                  </a:cubicBezTo>
                  <a:lnTo>
                    <a:pt x="529" y="6491"/>
                  </a:lnTo>
                  <a:cubicBezTo>
                    <a:pt x="533" y="6311"/>
                    <a:pt x="552" y="3707"/>
                    <a:pt x="1132" y="1817"/>
                  </a:cubicBezTo>
                  <a:cubicBezTo>
                    <a:pt x="1330" y="1167"/>
                    <a:pt x="1599" y="601"/>
                    <a:pt x="1957" y="246"/>
                  </a:cubicBezTo>
                  <a:cubicBezTo>
                    <a:pt x="2052" y="153"/>
                    <a:pt x="2159" y="72"/>
                    <a:pt x="2268" y="11"/>
                  </a:cubicBezTo>
                  <a:cubicBezTo>
                    <a:pt x="2216" y="7"/>
                    <a:pt x="2159" y="1"/>
                    <a:pt x="2113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3"/>
            <p:cNvSpPr/>
            <p:nvPr/>
          </p:nvSpPr>
          <p:spPr>
            <a:xfrm>
              <a:off x="3476328" y="1926802"/>
              <a:ext cx="119142" cy="337898"/>
            </a:xfrm>
            <a:custGeom>
              <a:rect b="b" l="l" r="r" t="t"/>
              <a:pathLst>
                <a:path extrusionOk="0" h="6489" w="2288">
                  <a:moveTo>
                    <a:pt x="2268" y="0"/>
                  </a:moveTo>
                  <a:cubicBezTo>
                    <a:pt x="2159" y="61"/>
                    <a:pt x="2052" y="142"/>
                    <a:pt x="1957" y="235"/>
                  </a:cubicBezTo>
                  <a:cubicBezTo>
                    <a:pt x="1599" y="590"/>
                    <a:pt x="1330" y="1156"/>
                    <a:pt x="1132" y="1806"/>
                  </a:cubicBezTo>
                  <a:cubicBezTo>
                    <a:pt x="552" y="3696"/>
                    <a:pt x="533" y="6300"/>
                    <a:pt x="529" y="6480"/>
                  </a:cubicBezTo>
                  <a:lnTo>
                    <a:pt x="0" y="6465"/>
                  </a:lnTo>
                  <a:lnTo>
                    <a:pt x="0" y="6475"/>
                  </a:lnTo>
                  <a:lnTo>
                    <a:pt x="538" y="6489"/>
                  </a:lnTo>
                  <a:cubicBezTo>
                    <a:pt x="538" y="6489"/>
                    <a:pt x="542" y="934"/>
                    <a:pt x="2287" y="0"/>
                  </a:cubicBezTo>
                  <a:close/>
                </a:path>
              </a:pathLst>
            </a:custGeom>
            <a:solidFill>
              <a:srgbClr val="B00C1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3"/>
            <p:cNvSpPr/>
            <p:nvPr/>
          </p:nvSpPr>
          <p:spPr>
            <a:xfrm>
              <a:off x="3720861" y="1849422"/>
              <a:ext cx="299625" cy="412831"/>
            </a:xfrm>
            <a:custGeom>
              <a:rect b="b" l="l" r="r" t="t"/>
              <a:pathLst>
                <a:path extrusionOk="0" h="7928" w="5754">
                  <a:moveTo>
                    <a:pt x="1" y="0"/>
                  </a:moveTo>
                  <a:lnTo>
                    <a:pt x="5349" y="7927"/>
                  </a:lnTo>
                  <a:lnTo>
                    <a:pt x="5754" y="6989"/>
                  </a:lnTo>
                  <a:cubicBezTo>
                    <a:pt x="5749" y="6984"/>
                    <a:pt x="5740" y="6971"/>
                    <a:pt x="5726" y="6942"/>
                  </a:cubicBezTo>
                  <a:cubicBezTo>
                    <a:pt x="5707" y="6908"/>
                    <a:pt x="5675" y="6862"/>
                    <a:pt x="5636" y="6795"/>
                  </a:cubicBezTo>
                  <a:cubicBezTo>
                    <a:pt x="5561" y="6668"/>
                    <a:pt x="5448" y="6484"/>
                    <a:pt x="5301" y="6258"/>
                  </a:cubicBezTo>
                  <a:cubicBezTo>
                    <a:pt x="5014" y="5800"/>
                    <a:pt x="4599" y="5169"/>
                    <a:pt x="4099" y="4466"/>
                  </a:cubicBezTo>
                  <a:cubicBezTo>
                    <a:pt x="3094" y="3060"/>
                    <a:pt x="1742" y="1377"/>
                    <a:pt x="340" y="255"/>
                  </a:cubicBezTo>
                  <a:cubicBezTo>
                    <a:pt x="227" y="165"/>
                    <a:pt x="119" y="80"/>
                    <a:pt x="5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3"/>
            <p:cNvSpPr/>
            <p:nvPr/>
          </p:nvSpPr>
          <p:spPr>
            <a:xfrm>
              <a:off x="3721121" y="1849422"/>
              <a:ext cx="299677" cy="413352"/>
            </a:xfrm>
            <a:custGeom>
              <a:rect b="b" l="l" r="r" t="t"/>
              <a:pathLst>
                <a:path extrusionOk="0" h="7938" w="5755">
                  <a:moveTo>
                    <a:pt x="0" y="0"/>
                  </a:moveTo>
                  <a:cubicBezTo>
                    <a:pt x="114" y="80"/>
                    <a:pt x="222" y="165"/>
                    <a:pt x="335" y="255"/>
                  </a:cubicBezTo>
                  <a:cubicBezTo>
                    <a:pt x="1737" y="1377"/>
                    <a:pt x="3089" y="3060"/>
                    <a:pt x="4094" y="4466"/>
                  </a:cubicBezTo>
                  <a:cubicBezTo>
                    <a:pt x="4594" y="5169"/>
                    <a:pt x="5009" y="5800"/>
                    <a:pt x="5296" y="6258"/>
                  </a:cubicBezTo>
                  <a:cubicBezTo>
                    <a:pt x="5443" y="6484"/>
                    <a:pt x="5556" y="6668"/>
                    <a:pt x="5631" y="6795"/>
                  </a:cubicBezTo>
                  <a:cubicBezTo>
                    <a:pt x="5670" y="6862"/>
                    <a:pt x="5702" y="6908"/>
                    <a:pt x="5721" y="6942"/>
                  </a:cubicBezTo>
                  <a:cubicBezTo>
                    <a:pt x="5735" y="6971"/>
                    <a:pt x="5744" y="6984"/>
                    <a:pt x="5749" y="6989"/>
                  </a:cubicBezTo>
                  <a:lnTo>
                    <a:pt x="5344" y="7927"/>
                  </a:lnTo>
                  <a:lnTo>
                    <a:pt x="5348" y="7937"/>
                  </a:lnTo>
                  <a:lnTo>
                    <a:pt x="5754" y="6999"/>
                  </a:lnTo>
                  <a:cubicBezTo>
                    <a:pt x="5744" y="6980"/>
                    <a:pt x="5740" y="6960"/>
                    <a:pt x="5731" y="6942"/>
                  </a:cubicBezTo>
                  <a:cubicBezTo>
                    <a:pt x="5433" y="6442"/>
                    <a:pt x="2773" y="2028"/>
                    <a:pt x="24" y="5"/>
                  </a:cubicBezTo>
                  <a:cubicBezTo>
                    <a:pt x="15" y="5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3"/>
            <p:cNvSpPr/>
            <p:nvPr/>
          </p:nvSpPr>
          <p:spPr>
            <a:xfrm>
              <a:off x="2202319" y="2299330"/>
              <a:ext cx="737034" cy="818944"/>
            </a:xfrm>
            <a:custGeom>
              <a:rect b="b" l="l" r="r" t="t"/>
              <a:pathLst>
                <a:path extrusionOk="0" h="15727" w="14154">
                  <a:moveTo>
                    <a:pt x="7827" y="1"/>
                  </a:moveTo>
                  <a:cubicBezTo>
                    <a:pt x="5108" y="1"/>
                    <a:pt x="3293" y="1443"/>
                    <a:pt x="3293" y="1443"/>
                  </a:cubicBezTo>
                  <a:cubicBezTo>
                    <a:pt x="3293" y="1443"/>
                    <a:pt x="2514" y="4419"/>
                    <a:pt x="2420" y="5479"/>
                  </a:cubicBezTo>
                  <a:cubicBezTo>
                    <a:pt x="2326" y="6545"/>
                    <a:pt x="1147" y="8469"/>
                    <a:pt x="576" y="9884"/>
                  </a:cubicBezTo>
                  <a:cubicBezTo>
                    <a:pt x="0" y="11299"/>
                    <a:pt x="1099" y="12874"/>
                    <a:pt x="1099" y="12874"/>
                  </a:cubicBezTo>
                  <a:lnTo>
                    <a:pt x="1213" y="11507"/>
                  </a:lnTo>
                  <a:lnTo>
                    <a:pt x="1213" y="11507"/>
                  </a:lnTo>
                  <a:cubicBezTo>
                    <a:pt x="1204" y="11771"/>
                    <a:pt x="1213" y="12200"/>
                    <a:pt x="1288" y="12827"/>
                  </a:cubicBezTo>
                  <a:cubicBezTo>
                    <a:pt x="1434" y="14000"/>
                    <a:pt x="2807" y="15726"/>
                    <a:pt x="2807" y="15726"/>
                  </a:cubicBezTo>
                  <a:lnTo>
                    <a:pt x="7683" y="15132"/>
                  </a:lnTo>
                  <a:lnTo>
                    <a:pt x="8240" y="6644"/>
                  </a:lnTo>
                  <a:cubicBezTo>
                    <a:pt x="8240" y="6644"/>
                    <a:pt x="10885" y="3180"/>
                    <a:pt x="11790" y="3180"/>
                  </a:cubicBezTo>
                  <a:cubicBezTo>
                    <a:pt x="11864" y="3180"/>
                    <a:pt x="11926" y="3203"/>
                    <a:pt x="11975" y="3254"/>
                  </a:cubicBezTo>
                  <a:cubicBezTo>
                    <a:pt x="12465" y="3768"/>
                    <a:pt x="12512" y="5074"/>
                    <a:pt x="12507" y="5644"/>
                  </a:cubicBezTo>
                  <a:cubicBezTo>
                    <a:pt x="12507" y="5737"/>
                    <a:pt x="12579" y="5800"/>
                    <a:pt x="12657" y="5800"/>
                  </a:cubicBezTo>
                  <a:cubicBezTo>
                    <a:pt x="12686" y="5800"/>
                    <a:pt x="12716" y="5791"/>
                    <a:pt x="12743" y="5772"/>
                  </a:cubicBezTo>
                  <a:cubicBezTo>
                    <a:pt x="13167" y="5484"/>
                    <a:pt x="13988" y="4804"/>
                    <a:pt x="14058" y="3829"/>
                  </a:cubicBezTo>
                  <a:cubicBezTo>
                    <a:pt x="14153" y="2508"/>
                    <a:pt x="13355" y="2066"/>
                    <a:pt x="13355" y="2066"/>
                  </a:cubicBezTo>
                  <a:cubicBezTo>
                    <a:pt x="11324" y="496"/>
                    <a:pt x="9421" y="1"/>
                    <a:pt x="7827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3"/>
            <p:cNvSpPr/>
            <p:nvPr/>
          </p:nvSpPr>
          <p:spPr>
            <a:xfrm>
              <a:off x="2854060" y="2407797"/>
              <a:ext cx="80088" cy="193085"/>
            </a:xfrm>
            <a:custGeom>
              <a:rect b="b" l="l" r="r" t="t"/>
              <a:pathLst>
                <a:path extrusionOk="0" h="3708" w="1538">
                  <a:moveTo>
                    <a:pt x="859" y="1"/>
                  </a:moveTo>
                  <a:cubicBezTo>
                    <a:pt x="1043" y="345"/>
                    <a:pt x="1189" y="797"/>
                    <a:pt x="1061" y="1269"/>
                  </a:cubicBezTo>
                  <a:cubicBezTo>
                    <a:pt x="882" y="1920"/>
                    <a:pt x="330" y="2897"/>
                    <a:pt x="1" y="3453"/>
                  </a:cubicBezTo>
                  <a:lnTo>
                    <a:pt x="1" y="3500"/>
                  </a:lnTo>
                  <a:lnTo>
                    <a:pt x="1" y="3566"/>
                  </a:lnTo>
                  <a:cubicBezTo>
                    <a:pt x="1" y="3609"/>
                    <a:pt x="14" y="3642"/>
                    <a:pt x="43" y="3670"/>
                  </a:cubicBezTo>
                  <a:cubicBezTo>
                    <a:pt x="71" y="3694"/>
                    <a:pt x="104" y="3707"/>
                    <a:pt x="142" y="3707"/>
                  </a:cubicBezTo>
                  <a:cubicBezTo>
                    <a:pt x="170" y="3707"/>
                    <a:pt x="199" y="3698"/>
                    <a:pt x="223" y="3683"/>
                  </a:cubicBezTo>
                  <a:cubicBezTo>
                    <a:pt x="434" y="3537"/>
                    <a:pt x="745" y="3298"/>
                    <a:pt x="1009" y="2972"/>
                  </a:cubicBezTo>
                  <a:cubicBezTo>
                    <a:pt x="1274" y="2642"/>
                    <a:pt x="1496" y="2231"/>
                    <a:pt x="1533" y="1746"/>
                  </a:cubicBezTo>
                  <a:cubicBezTo>
                    <a:pt x="1538" y="1670"/>
                    <a:pt x="1538" y="1600"/>
                    <a:pt x="1538" y="1529"/>
                  </a:cubicBezTo>
                  <a:cubicBezTo>
                    <a:pt x="1538" y="973"/>
                    <a:pt x="1372" y="595"/>
                    <a:pt x="1203" y="350"/>
                  </a:cubicBezTo>
                  <a:cubicBezTo>
                    <a:pt x="1061" y="147"/>
                    <a:pt x="911" y="39"/>
                    <a:pt x="859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3"/>
            <p:cNvSpPr/>
            <p:nvPr/>
          </p:nvSpPr>
          <p:spPr>
            <a:xfrm>
              <a:off x="2520535" y="2608433"/>
              <a:ext cx="95865" cy="243439"/>
            </a:xfrm>
            <a:custGeom>
              <a:rect b="b" l="l" r="r" t="t"/>
              <a:pathLst>
                <a:path extrusionOk="0" h="4675" w="1841">
                  <a:moveTo>
                    <a:pt x="284" y="0"/>
                  </a:moveTo>
                  <a:cubicBezTo>
                    <a:pt x="171" y="0"/>
                    <a:pt x="77" y="39"/>
                    <a:pt x="1" y="100"/>
                  </a:cubicBezTo>
                  <a:cubicBezTo>
                    <a:pt x="72" y="147"/>
                    <a:pt x="153" y="208"/>
                    <a:pt x="242" y="293"/>
                  </a:cubicBezTo>
                  <a:cubicBezTo>
                    <a:pt x="477" y="524"/>
                    <a:pt x="751" y="901"/>
                    <a:pt x="893" y="1500"/>
                  </a:cubicBezTo>
                  <a:cubicBezTo>
                    <a:pt x="1086" y="2298"/>
                    <a:pt x="1289" y="3462"/>
                    <a:pt x="1501" y="4675"/>
                  </a:cubicBezTo>
                  <a:cubicBezTo>
                    <a:pt x="1840" y="3500"/>
                    <a:pt x="1322" y="1312"/>
                    <a:pt x="1030" y="250"/>
                  </a:cubicBezTo>
                  <a:cubicBezTo>
                    <a:pt x="832" y="165"/>
                    <a:pt x="657" y="91"/>
                    <a:pt x="520" y="43"/>
                  </a:cubicBezTo>
                  <a:cubicBezTo>
                    <a:pt x="431" y="15"/>
                    <a:pt x="355" y="0"/>
                    <a:pt x="284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3"/>
            <p:cNvSpPr/>
            <p:nvPr/>
          </p:nvSpPr>
          <p:spPr>
            <a:xfrm>
              <a:off x="2294175" y="2519545"/>
              <a:ext cx="160904" cy="596282"/>
            </a:xfrm>
            <a:custGeom>
              <a:rect b="b" l="l" r="r" t="t"/>
              <a:pathLst>
                <a:path extrusionOk="0" h="11451" w="3090">
                  <a:moveTo>
                    <a:pt x="2410" y="1"/>
                  </a:moveTo>
                  <a:cubicBezTo>
                    <a:pt x="2335" y="1"/>
                    <a:pt x="2288" y="5"/>
                    <a:pt x="2288" y="5"/>
                  </a:cubicBezTo>
                  <a:cubicBezTo>
                    <a:pt x="2288" y="5"/>
                    <a:pt x="2311" y="472"/>
                    <a:pt x="1825" y="1052"/>
                  </a:cubicBezTo>
                  <a:cubicBezTo>
                    <a:pt x="1335" y="1637"/>
                    <a:pt x="567" y="2986"/>
                    <a:pt x="264" y="5895"/>
                  </a:cubicBezTo>
                  <a:cubicBezTo>
                    <a:pt x="1" y="8423"/>
                    <a:pt x="793" y="10842"/>
                    <a:pt x="1005" y="11436"/>
                  </a:cubicBezTo>
                  <a:lnTo>
                    <a:pt x="1019" y="11451"/>
                  </a:lnTo>
                  <a:cubicBezTo>
                    <a:pt x="1048" y="10173"/>
                    <a:pt x="1109" y="8607"/>
                    <a:pt x="1226" y="6970"/>
                  </a:cubicBezTo>
                  <a:cubicBezTo>
                    <a:pt x="1255" y="6532"/>
                    <a:pt x="1331" y="6088"/>
                    <a:pt x="1429" y="5655"/>
                  </a:cubicBezTo>
                  <a:cubicBezTo>
                    <a:pt x="1538" y="3929"/>
                    <a:pt x="1915" y="2471"/>
                    <a:pt x="2731" y="2127"/>
                  </a:cubicBezTo>
                  <a:cubicBezTo>
                    <a:pt x="2741" y="2118"/>
                    <a:pt x="2741" y="2109"/>
                    <a:pt x="2741" y="2109"/>
                  </a:cubicBezTo>
                  <a:cubicBezTo>
                    <a:pt x="2745" y="2109"/>
                    <a:pt x="2745" y="2109"/>
                    <a:pt x="2745" y="2103"/>
                  </a:cubicBezTo>
                  <a:cubicBezTo>
                    <a:pt x="2806" y="2085"/>
                    <a:pt x="2868" y="2066"/>
                    <a:pt x="2924" y="2052"/>
                  </a:cubicBezTo>
                  <a:cubicBezTo>
                    <a:pt x="2900" y="1769"/>
                    <a:pt x="2933" y="1444"/>
                    <a:pt x="2995" y="1147"/>
                  </a:cubicBezTo>
                  <a:cubicBezTo>
                    <a:pt x="3089" y="675"/>
                    <a:pt x="2891" y="303"/>
                    <a:pt x="2430" y="1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3"/>
            <p:cNvSpPr/>
            <p:nvPr/>
          </p:nvSpPr>
          <p:spPr>
            <a:xfrm>
              <a:off x="2690552" y="2369524"/>
              <a:ext cx="57748" cy="69517"/>
            </a:xfrm>
            <a:custGeom>
              <a:rect b="b" l="l" r="r" t="t"/>
              <a:pathLst>
                <a:path extrusionOk="0" h="1335" w="1109">
                  <a:moveTo>
                    <a:pt x="740" y="0"/>
                  </a:moveTo>
                  <a:cubicBezTo>
                    <a:pt x="740" y="0"/>
                    <a:pt x="368" y="28"/>
                    <a:pt x="311" y="113"/>
                  </a:cubicBezTo>
                  <a:cubicBezTo>
                    <a:pt x="255" y="203"/>
                    <a:pt x="0" y="1245"/>
                    <a:pt x="938" y="1330"/>
                  </a:cubicBezTo>
                  <a:cubicBezTo>
                    <a:pt x="967" y="1330"/>
                    <a:pt x="995" y="1334"/>
                    <a:pt x="1019" y="1334"/>
                  </a:cubicBezTo>
                  <a:cubicBezTo>
                    <a:pt x="1051" y="1334"/>
                    <a:pt x="1080" y="1330"/>
                    <a:pt x="1108" y="1325"/>
                  </a:cubicBezTo>
                  <a:cubicBezTo>
                    <a:pt x="1099" y="1306"/>
                    <a:pt x="1075" y="1283"/>
                    <a:pt x="1019" y="1255"/>
                  </a:cubicBezTo>
                  <a:cubicBezTo>
                    <a:pt x="579" y="1038"/>
                    <a:pt x="725" y="213"/>
                    <a:pt x="745" y="118"/>
                  </a:cubicBezTo>
                  <a:lnTo>
                    <a:pt x="745" y="104"/>
                  </a:lnTo>
                  <a:cubicBezTo>
                    <a:pt x="745" y="104"/>
                    <a:pt x="759" y="95"/>
                    <a:pt x="806" y="85"/>
                  </a:cubicBezTo>
                  <a:cubicBezTo>
                    <a:pt x="764" y="33"/>
                    <a:pt x="740" y="0"/>
                    <a:pt x="740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3"/>
            <p:cNvSpPr/>
            <p:nvPr/>
          </p:nvSpPr>
          <p:spPr>
            <a:xfrm>
              <a:off x="2417431" y="2317243"/>
              <a:ext cx="228182" cy="65091"/>
            </a:xfrm>
            <a:custGeom>
              <a:rect b="b" l="l" r="r" t="t"/>
              <a:pathLst>
                <a:path extrusionOk="0" h="1250" w="4382">
                  <a:moveTo>
                    <a:pt x="3900" y="0"/>
                  </a:moveTo>
                  <a:cubicBezTo>
                    <a:pt x="3439" y="14"/>
                    <a:pt x="2769" y="37"/>
                    <a:pt x="2094" y="90"/>
                  </a:cubicBezTo>
                  <a:cubicBezTo>
                    <a:pt x="764" y="311"/>
                    <a:pt x="67" y="825"/>
                    <a:pt x="15" y="867"/>
                  </a:cubicBezTo>
                  <a:lnTo>
                    <a:pt x="11" y="867"/>
                  </a:lnTo>
                  <a:cubicBezTo>
                    <a:pt x="11" y="867"/>
                    <a:pt x="6" y="873"/>
                    <a:pt x="0" y="873"/>
                  </a:cubicBezTo>
                  <a:cubicBezTo>
                    <a:pt x="152" y="995"/>
                    <a:pt x="274" y="1117"/>
                    <a:pt x="359" y="1217"/>
                  </a:cubicBezTo>
                  <a:cubicBezTo>
                    <a:pt x="444" y="1241"/>
                    <a:pt x="496" y="1250"/>
                    <a:pt x="496" y="1250"/>
                  </a:cubicBezTo>
                  <a:cubicBezTo>
                    <a:pt x="496" y="1250"/>
                    <a:pt x="1534" y="14"/>
                    <a:pt x="3787" y="14"/>
                  </a:cubicBezTo>
                  <a:cubicBezTo>
                    <a:pt x="3976" y="14"/>
                    <a:pt x="4174" y="24"/>
                    <a:pt x="4381" y="42"/>
                  </a:cubicBezTo>
                  <a:cubicBezTo>
                    <a:pt x="4216" y="24"/>
                    <a:pt x="4057" y="9"/>
                    <a:pt x="3900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3"/>
            <p:cNvSpPr/>
            <p:nvPr/>
          </p:nvSpPr>
          <p:spPr>
            <a:xfrm>
              <a:off x="2223252" y="2298757"/>
              <a:ext cx="711883" cy="820038"/>
            </a:xfrm>
            <a:custGeom>
              <a:rect b="b" l="l" r="r" t="t"/>
              <a:pathLst>
                <a:path extrusionOk="0" h="15748" w="13671">
                  <a:moveTo>
                    <a:pt x="7427" y="20"/>
                  </a:moveTo>
                  <a:cubicBezTo>
                    <a:pt x="9016" y="20"/>
                    <a:pt x="10922" y="515"/>
                    <a:pt x="12949" y="2081"/>
                  </a:cubicBezTo>
                  <a:lnTo>
                    <a:pt x="12953" y="2086"/>
                  </a:lnTo>
                  <a:cubicBezTo>
                    <a:pt x="12973" y="2095"/>
                    <a:pt x="13147" y="2203"/>
                    <a:pt x="13317" y="2444"/>
                  </a:cubicBezTo>
                  <a:cubicBezTo>
                    <a:pt x="13486" y="2689"/>
                    <a:pt x="13652" y="3067"/>
                    <a:pt x="13652" y="3623"/>
                  </a:cubicBezTo>
                  <a:cubicBezTo>
                    <a:pt x="13652" y="3694"/>
                    <a:pt x="13652" y="3764"/>
                    <a:pt x="13647" y="3840"/>
                  </a:cubicBezTo>
                  <a:cubicBezTo>
                    <a:pt x="13610" y="4325"/>
                    <a:pt x="13388" y="4736"/>
                    <a:pt x="13123" y="5066"/>
                  </a:cubicBezTo>
                  <a:cubicBezTo>
                    <a:pt x="12859" y="5392"/>
                    <a:pt x="12548" y="5631"/>
                    <a:pt x="12337" y="5777"/>
                  </a:cubicBezTo>
                  <a:cubicBezTo>
                    <a:pt x="12313" y="5792"/>
                    <a:pt x="12284" y="5801"/>
                    <a:pt x="12256" y="5801"/>
                  </a:cubicBezTo>
                  <a:cubicBezTo>
                    <a:pt x="12218" y="5801"/>
                    <a:pt x="12185" y="5788"/>
                    <a:pt x="12157" y="5764"/>
                  </a:cubicBezTo>
                  <a:cubicBezTo>
                    <a:pt x="12128" y="5736"/>
                    <a:pt x="12115" y="5703"/>
                    <a:pt x="12115" y="5660"/>
                  </a:cubicBezTo>
                  <a:lnTo>
                    <a:pt x="12115" y="5594"/>
                  </a:lnTo>
                  <a:cubicBezTo>
                    <a:pt x="12115" y="5292"/>
                    <a:pt x="12100" y="4830"/>
                    <a:pt x="12025" y="4387"/>
                  </a:cubicBezTo>
                  <a:cubicBezTo>
                    <a:pt x="11949" y="3944"/>
                    <a:pt x="11817" y="3509"/>
                    <a:pt x="11577" y="3259"/>
                  </a:cubicBezTo>
                  <a:cubicBezTo>
                    <a:pt x="11530" y="3208"/>
                    <a:pt x="11464" y="3185"/>
                    <a:pt x="11388" y="3185"/>
                  </a:cubicBezTo>
                  <a:cubicBezTo>
                    <a:pt x="11270" y="3185"/>
                    <a:pt x="11129" y="3237"/>
                    <a:pt x="10968" y="3335"/>
                  </a:cubicBezTo>
                  <a:cubicBezTo>
                    <a:pt x="10412" y="3666"/>
                    <a:pt x="9629" y="4495"/>
                    <a:pt x="8983" y="5240"/>
                  </a:cubicBezTo>
                  <a:cubicBezTo>
                    <a:pt x="8337" y="5986"/>
                    <a:pt x="7828" y="6646"/>
                    <a:pt x="7828" y="6646"/>
                  </a:cubicBezTo>
                  <a:lnTo>
                    <a:pt x="7828" y="6650"/>
                  </a:lnTo>
                  <a:lnTo>
                    <a:pt x="7272" y="15134"/>
                  </a:lnTo>
                  <a:lnTo>
                    <a:pt x="2407" y="15727"/>
                  </a:lnTo>
                  <a:lnTo>
                    <a:pt x="2407" y="15727"/>
                  </a:lnTo>
                  <a:cubicBezTo>
                    <a:pt x="2404" y="15723"/>
                    <a:pt x="2400" y="15717"/>
                    <a:pt x="2395" y="15709"/>
                  </a:cubicBezTo>
                  <a:cubicBezTo>
                    <a:pt x="2320" y="15615"/>
                    <a:pt x="1981" y="15171"/>
                    <a:pt x="1641" y="14616"/>
                  </a:cubicBezTo>
                  <a:cubicBezTo>
                    <a:pt x="1302" y="14054"/>
                    <a:pt x="967" y="13384"/>
                    <a:pt x="895" y="12838"/>
                  </a:cubicBezTo>
                  <a:cubicBezTo>
                    <a:pt x="834" y="12333"/>
                    <a:pt x="821" y="11956"/>
                    <a:pt x="821" y="11691"/>
                  </a:cubicBezTo>
                  <a:cubicBezTo>
                    <a:pt x="821" y="11619"/>
                    <a:pt x="821" y="11555"/>
                    <a:pt x="823" y="11499"/>
                  </a:cubicBezTo>
                  <a:lnTo>
                    <a:pt x="823" y="11499"/>
                  </a:lnTo>
                  <a:lnTo>
                    <a:pt x="847" y="11205"/>
                  </a:lnTo>
                  <a:lnTo>
                    <a:pt x="847" y="11205"/>
                  </a:lnTo>
                  <a:cubicBezTo>
                    <a:pt x="849" y="11200"/>
                    <a:pt x="849" y="11195"/>
                    <a:pt x="849" y="11192"/>
                  </a:cubicBezTo>
                  <a:lnTo>
                    <a:pt x="849" y="11187"/>
                  </a:lnTo>
                  <a:cubicBezTo>
                    <a:pt x="849" y="11182"/>
                    <a:pt x="849" y="11177"/>
                    <a:pt x="843" y="11173"/>
                  </a:cubicBezTo>
                  <a:cubicBezTo>
                    <a:pt x="839" y="11173"/>
                    <a:pt x="834" y="11177"/>
                    <a:pt x="830" y="11182"/>
                  </a:cubicBezTo>
                  <a:lnTo>
                    <a:pt x="830" y="11182"/>
                  </a:lnTo>
                  <a:lnTo>
                    <a:pt x="830" y="11182"/>
                  </a:lnTo>
                  <a:cubicBezTo>
                    <a:pt x="830" y="11182"/>
                    <a:pt x="813" y="11274"/>
                    <a:pt x="805" y="11475"/>
                  </a:cubicBezTo>
                  <a:lnTo>
                    <a:pt x="805" y="11475"/>
                  </a:lnTo>
                  <a:lnTo>
                    <a:pt x="690" y="12860"/>
                  </a:lnTo>
                  <a:lnTo>
                    <a:pt x="690" y="12860"/>
                  </a:lnTo>
                  <a:cubicBezTo>
                    <a:pt x="591" y="12708"/>
                    <a:pt x="18" y="11796"/>
                    <a:pt x="18" y="10781"/>
                  </a:cubicBezTo>
                  <a:cubicBezTo>
                    <a:pt x="18" y="10489"/>
                    <a:pt x="66" y="10191"/>
                    <a:pt x="183" y="9899"/>
                  </a:cubicBezTo>
                  <a:cubicBezTo>
                    <a:pt x="466" y="9192"/>
                    <a:pt x="906" y="8358"/>
                    <a:pt x="1282" y="7566"/>
                  </a:cubicBezTo>
                  <a:cubicBezTo>
                    <a:pt x="1659" y="6778"/>
                    <a:pt x="1981" y="6028"/>
                    <a:pt x="2027" y="5495"/>
                  </a:cubicBezTo>
                  <a:cubicBezTo>
                    <a:pt x="2075" y="4963"/>
                    <a:pt x="2292" y="3953"/>
                    <a:pt x="2499" y="3076"/>
                  </a:cubicBezTo>
                  <a:cubicBezTo>
                    <a:pt x="2603" y="2637"/>
                    <a:pt x="2702" y="2232"/>
                    <a:pt x="2777" y="1940"/>
                  </a:cubicBezTo>
                  <a:cubicBezTo>
                    <a:pt x="2815" y="1788"/>
                    <a:pt x="2848" y="1670"/>
                    <a:pt x="2867" y="1585"/>
                  </a:cubicBezTo>
                  <a:cubicBezTo>
                    <a:pt x="2876" y="1543"/>
                    <a:pt x="2886" y="1511"/>
                    <a:pt x="2891" y="1491"/>
                  </a:cubicBezTo>
                  <a:cubicBezTo>
                    <a:pt x="2896" y="1477"/>
                    <a:pt x="2898" y="1467"/>
                    <a:pt x="2899" y="1463"/>
                  </a:cubicBezTo>
                  <a:lnTo>
                    <a:pt x="2899" y="1463"/>
                  </a:lnTo>
                  <a:lnTo>
                    <a:pt x="2900" y="1463"/>
                  </a:lnTo>
                  <a:cubicBezTo>
                    <a:pt x="2900" y="1463"/>
                    <a:pt x="2904" y="1459"/>
                    <a:pt x="2919" y="1444"/>
                  </a:cubicBezTo>
                  <a:cubicBezTo>
                    <a:pt x="3126" y="1289"/>
                    <a:pt x="4880" y="20"/>
                    <a:pt x="7427" y="20"/>
                  </a:cubicBezTo>
                  <a:close/>
                  <a:moveTo>
                    <a:pt x="7427" y="1"/>
                  </a:moveTo>
                  <a:cubicBezTo>
                    <a:pt x="4702" y="1"/>
                    <a:pt x="2886" y="1444"/>
                    <a:pt x="2886" y="1448"/>
                  </a:cubicBezTo>
                  <a:cubicBezTo>
                    <a:pt x="2886" y="1448"/>
                    <a:pt x="2880" y="1448"/>
                    <a:pt x="2880" y="1454"/>
                  </a:cubicBezTo>
                  <a:cubicBezTo>
                    <a:pt x="2880" y="1454"/>
                    <a:pt x="2688" y="2194"/>
                    <a:pt x="2480" y="3071"/>
                  </a:cubicBezTo>
                  <a:cubicBezTo>
                    <a:pt x="2273" y="3949"/>
                    <a:pt x="2055" y="4957"/>
                    <a:pt x="2009" y="5490"/>
                  </a:cubicBezTo>
                  <a:cubicBezTo>
                    <a:pt x="1961" y="6023"/>
                    <a:pt x="1641" y="6768"/>
                    <a:pt x="1263" y="7560"/>
                  </a:cubicBezTo>
                  <a:cubicBezTo>
                    <a:pt x="886" y="8348"/>
                    <a:pt x="453" y="9183"/>
                    <a:pt x="164" y="9895"/>
                  </a:cubicBezTo>
                  <a:cubicBezTo>
                    <a:pt x="47" y="10187"/>
                    <a:pt x="0" y="10489"/>
                    <a:pt x="0" y="10781"/>
                  </a:cubicBezTo>
                  <a:cubicBezTo>
                    <a:pt x="0" y="11899"/>
                    <a:pt x="688" y="12890"/>
                    <a:pt x="688" y="12890"/>
                  </a:cubicBezTo>
                  <a:cubicBezTo>
                    <a:pt x="693" y="12894"/>
                    <a:pt x="697" y="12894"/>
                    <a:pt x="702" y="12894"/>
                  </a:cubicBezTo>
                  <a:cubicBezTo>
                    <a:pt x="702" y="12894"/>
                    <a:pt x="707" y="12890"/>
                    <a:pt x="707" y="12885"/>
                  </a:cubicBezTo>
                  <a:lnTo>
                    <a:pt x="802" y="11755"/>
                  </a:lnTo>
                  <a:lnTo>
                    <a:pt x="802" y="11755"/>
                  </a:lnTo>
                  <a:cubicBezTo>
                    <a:pt x="804" y="12018"/>
                    <a:pt x="820" y="12371"/>
                    <a:pt x="877" y="12838"/>
                  </a:cubicBezTo>
                  <a:cubicBezTo>
                    <a:pt x="952" y="13432"/>
                    <a:pt x="1330" y="14153"/>
                    <a:pt x="1692" y="14733"/>
                  </a:cubicBezTo>
                  <a:cubicBezTo>
                    <a:pt x="2051" y="15313"/>
                    <a:pt x="2395" y="15743"/>
                    <a:pt x="2395" y="15743"/>
                  </a:cubicBezTo>
                  <a:cubicBezTo>
                    <a:pt x="2399" y="15747"/>
                    <a:pt x="2399" y="15747"/>
                    <a:pt x="2405" y="15747"/>
                  </a:cubicBezTo>
                  <a:lnTo>
                    <a:pt x="7281" y="15153"/>
                  </a:lnTo>
                  <a:cubicBezTo>
                    <a:pt x="7285" y="15153"/>
                    <a:pt x="7290" y="15149"/>
                    <a:pt x="7290" y="15143"/>
                  </a:cubicBezTo>
                  <a:lnTo>
                    <a:pt x="7847" y="6655"/>
                  </a:lnTo>
                  <a:lnTo>
                    <a:pt x="7847" y="6655"/>
                  </a:lnTo>
                  <a:cubicBezTo>
                    <a:pt x="7852" y="6649"/>
                    <a:pt x="7862" y="6637"/>
                    <a:pt x="7875" y="6622"/>
                  </a:cubicBezTo>
                  <a:cubicBezTo>
                    <a:pt x="8021" y="6428"/>
                    <a:pt x="8691" y="5575"/>
                    <a:pt x="9427" y="4769"/>
                  </a:cubicBezTo>
                  <a:cubicBezTo>
                    <a:pt x="9795" y="4363"/>
                    <a:pt x="10180" y="3972"/>
                    <a:pt x="10526" y="3679"/>
                  </a:cubicBezTo>
                  <a:cubicBezTo>
                    <a:pt x="10700" y="3533"/>
                    <a:pt x="10865" y="3415"/>
                    <a:pt x="11011" y="3331"/>
                  </a:cubicBezTo>
                  <a:cubicBezTo>
                    <a:pt x="11153" y="3250"/>
                    <a:pt x="11284" y="3203"/>
                    <a:pt x="11388" y="3203"/>
                  </a:cubicBezTo>
                  <a:cubicBezTo>
                    <a:pt x="11459" y="3203"/>
                    <a:pt x="11521" y="3226"/>
                    <a:pt x="11567" y="3274"/>
                  </a:cubicBezTo>
                  <a:cubicBezTo>
                    <a:pt x="11799" y="3520"/>
                    <a:pt x="11930" y="3949"/>
                    <a:pt x="12006" y="4391"/>
                  </a:cubicBezTo>
                  <a:cubicBezTo>
                    <a:pt x="12082" y="4835"/>
                    <a:pt x="12095" y="5292"/>
                    <a:pt x="12095" y="5594"/>
                  </a:cubicBezTo>
                  <a:lnTo>
                    <a:pt x="12095" y="5655"/>
                  </a:lnTo>
                  <a:lnTo>
                    <a:pt x="12095" y="5660"/>
                  </a:lnTo>
                  <a:cubicBezTo>
                    <a:pt x="12095" y="5707"/>
                    <a:pt x="12115" y="5745"/>
                    <a:pt x="12143" y="5777"/>
                  </a:cubicBezTo>
                  <a:cubicBezTo>
                    <a:pt x="12176" y="5806"/>
                    <a:pt x="12213" y="5820"/>
                    <a:pt x="12256" y="5820"/>
                  </a:cubicBezTo>
                  <a:cubicBezTo>
                    <a:pt x="12289" y="5820"/>
                    <a:pt x="12317" y="5811"/>
                    <a:pt x="12350" y="5792"/>
                  </a:cubicBezTo>
                  <a:cubicBezTo>
                    <a:pt x="12557" y="5646"/>
                    <a:pt x="12868" y="5405"/>
                    <a:pt x="13138" y="5076"/>
                  </a:cubicBezTo>
                  <a:cubicBezTo>
                    <a:pt x="13406" y="4745"/>
                    <a:pt x="13628" y="4330"/>
                    <a:pt x="13666" y="3840"/>
                  </a:cubicBezTo>
                  <a:cubicBezTo>
                    <a:pt x="13671" y="3764"/>
                    <a:pt x="13671" y="3694"/>
                    <a:pt x="13671" y="3623"/>
                  </a:cubicBezTo>
                  <a:cubicBezTo>
                    <a:pt x="13671" y="3043"/>
                    <a:pt x="13497" y="2656"/>
                    <a:pt x="13317" y="2410"/>
                  </a:cubicBezTo>
                  <a:cubicBezTo>
                    <a:pt x="13151" y="2184"/>
                    <a:pt x="12985" y="2082"/>
                    <a:pt x="12962" y="2068"/>
                  </a:cubicBezTo>
                  <a:lnTo>
                    <a:pt x="12962" y="2068"/>
                  </a:lnTo>
                  <a:lnTo>
                    <a:pt x="12964" y="2066"/>
                  </a:lnTo>
                  <a:cubicBezTo>
                    <a:pt x="10926" y="497"/>
                    <a:pt x="9020" y="1"/>
                    <a:pt x="7427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3"/>
            <p:cNvSpPr/>
            <p:nvPr/>
          </p:nvSpPr>
          <p:spPr>
            <a:xfrm>
              <a:off x="1929250" y="4124267"/>
              <a:ext cx="3546241" cy="132212"/>
            </a:xfrm>
            <a:custGeom>
              <a:rect b="b" l="l" r="r" t="t"/>
              <a:pathLst>
                <a:path extrusionOk="0" h="2539" w="68102">
                  <a:moveTo>
                    <a:pt x="34054" y="1"/>
                  </a:moveTo>
                  <a:cubicBezTo>
                    <a:pt x="25947" y="1"/>
                    <a:pt x="18501" y="105"/>
                    <a:pt x="12653" y="279"/>
                  </a:cubicBezTo>
                  <a:cubicBezTo>
                    <a:pt x="12837" y="430"/>
                    <a:pt x="12946" y="656"/>
                    <a:pt x="12946" y="902"/>
                  </a:cubicBezTo>
                  <a:lnTo>
                    <a:pt x="12946" y="1024"/>
                  </a:lnTo>
                  <a:cubicBezTo>
                    <a:pt x="12946" y="1165"/>
                    <a:pt x="12827" y="1289"/>
                    <a:pt x="12681" y="1289"/>
                  </a:cubicBezTo>
                  <a:lnTo>
                    <a:pt x="8159" y="1256"/>
                  </a:lnTo>
                  <a:cubicBezTo>
                    <a:pt x="7899" y="1256"/>
                    <a:pt x="7706" y="1010"/>
                    <a:pt x="7768" y="760"/>
                  </a:cubicBezTo>
                  <a:cubicBezTo>
                    <a:pt x="7786" y="666"/>
                    <a:pt x="7810" y="567"/>
                    <a:pt x="7834" y="458"/>
                  </a:cubicBezTo>
                  <a:lnTo>
                    <a:pt x="7834" y="458"/>
                  </a:lnTo>
                  <a:cubicBezTo>
                    <a:pt x="7140" y="492"/>
                    <a:pt x="6489" y="520"/>
                    <a:pt x="5877" y="558"/>
                  </a:cubicBezTo>
                  <a:cubicBezTo>
                    <a:pt x="5923" y="628"/>
                    <a:pt x="5947" y="708"/>
                    <a:pt x="5947" y="789"/>
                  </a:cubicBezTo>
                  <a:cubicBezTo>
                    <a:pt x="5947" y="1015"/>
                    <a:pt x="5764" y="1228"/>
                    <a:pt x="5505" y="1228"/>
                  </a:cubicBezTo>
                  <a:lnTo>
                    <a:pt x="4373" y="1228"/>
                  </a:lnTo>
                  <a:cubicBezTo>
                    <a:pt x="4047" y="1228"/>
                    <a:pt x="3759" y="1024"/>
                    <a:pt x="3655" y="713"/>
                  </a:cubicBezTo>
                  <a:cubicBezTo>
                    <a:pt x="3651" y="708"/>
                    <a:pt x="3651" y="704"/>
                    <a:pt x="3646" y="695"/>
                  </a:cubicBezTo>
                  <a:cubicBezTo>
                    <a:pt x="1317" y="869"/>
                    <a:pt x="1" y="1062"/>
                    <a:pt x="1" y="1270"/>
                  </a:cubicBezTo>
                  <a:cubicBezTo>
                    <a:pt x="1" y="1972"/>
                    <a:pt x="15247" y="2538"/>
                    <a:pt x="34054" y="2538"/>
                  </a:cubicBezTo>
                  <a:cubicBezTo>
                    <a:pt x="52860" y="2538"/>
                    <a:pt x="68101" y="1972"/>
                    <a:pt x="68101" y="1270"/>
                  </a:cubicBezTo>
                  <a:cubicBezTo>
                    <a:pt x="68101" y="1124"/>
                    <a:pt x="67450" y="982"/>
                    <a:pt x="66243" y="854"/>
                  </a:cubicBezTo>
                  <a:lnTo>
                    <a:pt x="66243" y="854"/>
                  </a:lnTo>
                  <a:cubicBezTo>
                    <a:pt x="66299" y="945"/>
                    <a:pt x="66338" y="1043"/>
                    <a:pt x="66356" y="1147"/>
                  </a:cubicBezTo>
                  <a:lnTo>
                    <a:pt x="66427" y="1147"/>
                  </a:lnTo>
                  <a:cubicBezTo>
                    <a:pt x="66479" y="1147"/>
                    <a:pt x="66521" y="1171"/>
                    <a:pt x="66554" y="1204"/>
                  </a:cubicBezTo>
                  <a:cubicBezTo>
                    <a:pt x="66587" y="1237"/>
                    <a:pt x="66606" y="1279"/>
                    <a:pt x="66606" y="1331"/>
                  </a:cubicBezTo>
                  <a:cubicBezTo>
                    <a:pt x="66606" y="1383"/>
                    <a:pt x="66587" y="1430"/>
                    <a:pt x="66554" y="1463"/>
                  </a:cubicBezTo>
                  <a:cubicBezTo>
                    <a:pt x="66521" y="1496"/>
                    <a:pt x="66479" y="1515"/>
                    <a:pt x="66427" y="1515"/>
                  </a:cubicBezTo>
                  <a:lnTo>
                    <a:pt x="62098" y="1515"/>
                  </a:lnTo>
                  <a:cubicBezTo>
                    <a:pt x="62055" y="1515"/>
                    <a:pt x="62018" y="1496"/>
                    <a:pt x="61985" y="1468"/>
                  </a:cubicBezTo>
                  <a:cubicBezTo>
                    <a:pt x="61957" y="1435"/>
                    <a:pt x="61938" y="1397"/>
                    <a:pt x="61938" y="1350"/>
                  </a:cubicBezTo>
                  <a:cubicBezTo>
                    <a:pt x="61938" y="1302"/>
                    <a:pt x="61957" y="1265"/>
                    <a:pt x="61985" y="1232"/>
                  </a:cubicBezTo>
                  <a:cubicBezTo>
                    <a:pt x="62003" y="1217"/>
                    <a:pt x="62022" y="1204"/>
                    <a:pt x="62046" y="1194"/>
                  </a:cubicBezTo>
                  <a:lnTo>
                    <a:pt x="60556" y="1194"/>
                  </a:lnTo>
                  <a:cubicBezTo>
                    <a:pt x="60386" y="1194"/>
                    <a:pt x="60268" y="1019"/>
                    <a:pt x="60344" y="864"/>
                  </a:cubicBezTo>
                  <a:lnTo>
                    <a:pt x="60523" y="468"/>
                  </a:lnTo>
                  <a:cubicBezTo>
                    <a:pt x="59264" y="412"/>
                    <a:pt x="57878" y="360"/>
                    <a:pt x="56368" y="307"/>
                  </a:cubicBezTo>
                  <a:cubicBezTo>
                    <a:pt x="56322" y="345"/>
                    <a:pt x="56274" y="373"/>
                    <a:pt x="56227" y="407"/>
                  </a:cubicBezTo>
                  <a:cubicBezTo>
                    <a:pt x="55166" y="1109"/>
                    <a:pt x="54133" y="1482"/>
                    <a:pt x="53124" y="1482"/>
                  </a:cubicBezTo>
                  <a:lnTo>
                    <a:pt x="53077" y="1482"/>
                  </a:lnTo>
                  <a:cubicBezTo>
                    <a:pt x="51841" y="1482"/>
                    <a:pt x="50780" y="982"/>
                    <a:pt x="49960" y="147"/>
                  </a:cubicBezTo>
                  <a:cubicBezTo>
                    <a:pt x="49299" y="133"/>
                    <a:pt x="48626" y="118"/>
                    <a:pt x="47936" y="109"/>
                  </a:cubicBezTo>
                  <a:cubicBezTo>
                    <a:pt x="47630" y="388"/>
                    <a:pt x="47352" y="577"/>
                    <a:pt x="47116" y="638"/>
                  </a:cubicBezTo>
                  <a:cubicBezTo>
                    <a:pt x="47120" y="643"/>
                    <a:pt x="47116" y="647"/>
                    <a:pt x="47111" y="652"/>
                  </a:cubicBezTo>
                  <a:cubicBezTo>
                    <a:pt x="47059" y="662"/>
                    <a:pt x="47007" y="671"/>
                    <a:pt x="46956" y="671"/>
                  </a:cubicBezTo>
                  <a:lnTo>
                    <a:pt x="46913" y="671"/>
                  </a:lnTo>
                  <a:cubicBezTo>
                    <a:pt x="46776" y="652"/>
                    <a:pt x="46658" y="605"/>
                    <a:pt x="46560" y="529"/>
                  </a:cubicBezTo>
                  <a:cubicBezTo>
                    <a:pt x="46465" y="449"/>
                    <a:pt x="46385" y="345"/>
                    <a:pt x="46323" y="214"/>
                  </a:cubicBezTo>
                  <a:cubicBezTo>
                    <a:pt x="46305" y="175"/>
                    <a:pt x="46286" y="129"/>
                    <a:pt x="46271" y="81"/>
                  </a:cubicBezTo>
                  <a:cubicBezTo>
                    <a:pt x="42475" y="29"/>
                    <a:pt x="38359" y="1"/>
                    <a:pt x="34054" y="1"/>
                  </a:cubicBezTo>
                  <a:close/>
                </a:path>
              </a:pathLst>
            </a:custGeom>
            <a:solidFill>
              <a:srgbClr val="DA8E97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3"/>
            <p:cNvSpPr/>
            <p:nvPr/>
          </p:nvSpPr>
          <p:spPr>
            <a:xfrm>
              <a:off x="2471534" y="2608433"/>
              <a:ext cx="321391" cy="581337"/>
            </a:xfrm>
            <a:custGeom>
              <a:rect b="b" l="l" r="r" t="t"/>
              <a:pathLst>
                <a:path extrusionOk="0" h="11164" w="6172">
                  <a:moveTo>
                    <a:pt x="739" y="0"/>
                  </a:moveTo>
                  <a:cubicBezTo>
                    <a:pt x="1" y="0"/>
                    <a:pt x="1610" y="11163"/>
                    <a:pt x="3730" y="11163"/>
                  </a:cubicBezTo>
                  <a:cubicBezTo>
                    <a:pt x="3734" y="11163"/>
                    <a:pt x="3739" y="11163"/>
                    <a:pt x="3743" y="11163"/>
                  </a:cubicBezTo>
                  <a:cubicBezTo>
                    <a:pt x="4720" y="11139"/>
                    <a:pt x="6172" y="6353"/>
                    <a:pt x="6172" y="6353"/>
                  </a:cubicBezTo>
                  <a:lnTo>
                    <a:pt x="6172" y="6353"/>
                  </a:lnTo>
                  <a:lnTo>
                    <a:pt x="5521" y="6423"/>
                  </a:lnTo>
                  <a:cubicBezTo>
                    <a:pt x="5521" y="6423"/>
                    <a:pt x="4366" y="9569"/>
                    <a:pt x="3767" y="9866"/>
                  </a:cubicBezTo>
                  <a:cubicBezTo>
                    <a:pt x="3753" y="9873"/>
                    <a:pt x="3738" y="9877"/>
                    <a:pt x="3724" y="9877"/>
                  </a:cubicBezTo>
                  <a:cubicBezTo>
                    <a:pt x="3133" y="9877"/>
                    <a:pt x="2414" y="3958"/>
                    <a:pt x="1825" y="1500"/>
                  </a:cubicBezTo>
                  <a:cubicBezTo>
                    <a:pt x="1542" y="307"/>
                    <a:pt x="739" y="0"/>
                    <a:pt x="739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3"/>
            <p:cNvSpPr/>
            <p:nvPr/>
          </p:nvSpPr>
          <p:spPr>
            <a:xfrm>
              <a:off x="2619264" y="2939927"/>
              <a:ext cx="172985" cy="249323"/>
            </a:xfrm>
            <a:custGeom>
              <a:rect b="b" l="l" r="r" t="t"/>
              <a:pathLst>
                <a:path extrusionOk="0" h="4788" w="3322">
                  <a:moveTo>
                    <a:pt x="331" y="3872"/>
                  </a:moveTo>
                  <a:cubicBezTo>
                    <a:pt x="223" y="3877"/>
                    <a:pt x="114" y="3883"/>
                    <a:pt x="1" y="3896"/>
                  </a:cubicBezTo>
                  <a:lnTo>
                    <a:pt x="1" y="3915"/>
                  </a:lnTo>
                  <a:cubicBezTo>
                    <a:pt x="109" y="3901"/>
                    <a:pt x="223" y="3887"/>
                    <a:pt x="331" y="3877"/>
                  </a:cubicBezTo>
                  <a:lnTo>
                    <a:pt x="331" y="3872"/>
                  </a:lnTo>
                  <a:close/>
                  <a:moveTo>
                    <a:pt x="3321" y="1"/>
                  </a:moveTo>
                  <a:lnTo>
                    <a:pt x="3260" y="6"/>
                  </a:lnTo>
                  <a:cubicBezTo>
                    <a:pt x="2930" y="751"/>
                    <a:pt x="1595" y="3684"/>
                    <a:pt x="1152" y="4103"/>
                  </a:cubicBezTo>
                  <a:cubicBezTo>
                    <a:pt x="1067" y="4188"/>
                    <a:pt x="977" y="4222"/>
                    <a:pt x="883" y="4222"/>
                  </a:cubicBezTo>
                  <a:cubicBezTo>
                    <a:pt x="756" y="4222"/>
                    <a:pt x="623" y="4151"/>
                    <a:pt x="505" y="4052"/>
                  </a:cubicBezTo>
                  <a:lnTo>
                    <a:pt x="505" y="4052"/>
                  </a:lnTo>
                  <a:lnTo>
                    <a:pt x="662" y="4740"/>
                  </a:lnTo>
                  <a:cubicBezTo>
                    <a:pt x="736" y="4769"/>
                    <a:pt x="817" y="4788"/>
                    <a:pt x="893" y="4788"/>
                  </a:cubicBezTo>
                  <a:lnTo>
                    <a:pt x="906" y="4788"/>
                  </a:lnTo>
                  <a:cubicBezTo>
                    <a:pt x="1015" y="4782"/>
                    <a:pt x="1138" y="4717"/>
                    <a:pt x="1260" y="4599"/>
                  </a:cubicBezTo>
                  <a:cubicBezTo>
                    <a:pt x="1383" y="4486"/>
                    <a:pt x="1510" y="4316"/>
                    <a:pt x="1637" y="4113"/>
                  </a:cubicBezTo>
                  <a:cubicBezTo>
                    <a:pt x="1892" y="3707"/>
                    <a:pt x="2151" y="3165"/>
                    <a:pt x="2388" y="2604"/>
                  </a:cubicBezTo>
                  <a:cubicBezTo>
                    <a:pt x="2854" y="1487"/>
                    <a:pt x="3226" y="303"/>
                    <a:pt x="3307" y="39"/>
                  </a:cubicBezTo>
                  <a:cubicBezTo>
                    <a:pt x="3311" y="20"/>
                    <a:pt x="3317" y="11"/>
                    <a:pt x="3321" y="1"/>
                  </a:cubicBezTo>
                  <a:close/>
                </a:path>
              </a:pathLst>
            </a:custGeom>
            <a:solidFill>
              <a:srgbClr val="FF9E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3"/>
            <p:cNvSpPr/>
            <p:nvPr/>
          </p:nvSpPr>
          <p:spPr>
            <a:xfrm>
              <a:off x="2499914" y="2607964"/>
              <a:ext cx="293585" cy="582275"/>
            </a:xfrm>
            <a:custGeom>
              <a:rect b="b" l="l" r="r" t="t"/>
              <a:pathLst>
                <a:path extrusionOk="0" h="11182" w="5638">
                  <a:moveTo>
                    <a:pt x="194" y="19"/>
                  </a:moveTo>
                  <a:cubicBezTo>
                    <a:pt x="237" y="38"/>
                    <a:pt x="997" y="359"/>
                    <a:pt x="1270" y="1515"/>
                  </a:cubicBezTo>
                  <a:cubicBezTo>
                    <a:pt x="1567" y="2740"/>
                    <a:pt x="1892" y="4834"/>
                    <a:pt x="2218" y="6621"/>
                  </a:cubicBezTo>
                  <a:cubicBezTo>
                    <a:pt x="2383" y="7517"/>
                    <a:pt x="2547" y="8333"/>
                    <a:pt x="2708" y="8928"/>
                  </a:cubicBezTo>
                  <a:cubicBezTo>
                    <a:pt x="2784" y="9224"/>
                    <a:pt x="2864" y="9465"/>
                    <a:pt x="2943" y="9629"/>
                  </a:cubicBezTo>
                  <a:cubicBezTo>
                    <a:pt x="2982" y="9714"/>
                    <a:pt x="3019" y="9781"/>
                    <a:pt x="3062" y="9827"/>
                  </a:cubicBezTo>
                  <a:cubicBezTo>
                    <a:pt x="3100" y="9870"/>
                    <a:pt x="3137" y="9899"/>
                    <a:pt x="3180" y="9899"/>
                  </a:cubicBezTo>
                  <a:cubicBezTo>
                    <a:pt x="3194" y="9899"/>
                    <a:pt x="3213" y="9894"/>
                    <a:pt x="3226" y="9884"/>
                  </a:cubicBezTo>
                  <a:cubicBezTo>
                    <a:pt x="3302" y="9847"/>
                    <a:pt x="3387" y="9762"/>
                    <a:pt x="3477" y="9649"/>
                  </a:cubicBezTo>
                  <a:cubicBezTo>
                    <a:pt x="3792" y="9243"/>
                    <a:pt x="4166" y="8441"/>
                    <a:pt x="4467" y="7739"/>
                  </a:cubicBezTo>
                  <a:cubicBezTo>
                    <a:pt x="4750" y="7070"/>
                    <a:pt x="4965" y="6495"/>
                    <a:pt x="4985" y="6442"/>
                  </a:cubicBezTo>
                  <a:lnTo>
                    <a:pt x="4985" y="6442"/>
                  </a:lnTo>
                  <a:lnTo>
                    <a:pt x="5615" y="6372"/>
                  </a:lnTo>
                  <a:lnTo>
                    <a:pt x="5615" y="6372"/>
                  </a:lnTo>
                  <a:cubicBezTo>
                    <a:pt x="5612" y="6381"/>
                    <a:pt x="5607" y="6395"/>
                    <a:pt x="5599" y="6414"/>
                  </a:cubicBezTo>
                  <a:cubicBezTo>
                    <a:pt x="5518" y="6678"/>
                    <a:pt x="5146" y="7862"/>
                    <a:pt x="4680" y="8979"/>
                  </a:cubicBezTo>
                  <a:cubicBezTo>
                    <a:pt x="4443" y="9540"/>
                    <a:pt x="4184" y="10082"/>
                    <a:pt x="3929" y="10488"/>
                  </a:cubicBezTo>
                  <a:cubicBezTo>
                    <a:pt x="3802" y="10691"/>
                    <a:pt x="3675" y="10861"/>
                    <a:pt x="3552" y="10974"/>
                  </a:cubicBezTo>
                  <a:cubicBezTo>
                    <a:pt x="3430" y="11092"/>
                    <a:pt x="3307" y="11157"/>
                    <a:pt x="3198" y="11163"/>
                  </a:cubicBezTo>
                  <a:lnTo>
                    <a:pt x="3185" y="11163"/>
                  </a:lnTo>
                  <a:cubicBezTo>
                    <a:pt x="2967" y="11163"/>
                    <a:pt x="2756" y="11044"/>
                    <a:pt x="2553" y="10828"/>
                  </a:cubicBezTo>
                  <a:cubicBezTo>
                    <a:pt x="2190" y="10450"/>
                    <a:pt x="1850" y="9781"/>
                    <a:pt x="1543" y="8950"/>
                  </a:cubicBezTo>
                  <a:cubicBezTo>
                    <a:pt x="629" y="6466"/>
                    <a:pt x="20" y="2551"/>
                    <a:pt x="20" y="849"/>
                  </a:cubicBezTo>
                  <a:cubicBezTo>
                    <a:pt x="20" y="585"/>
                    <a:pt x="35" y="377"/>
                    <a:pt x="68" y="231"/>
                  </a:cubicBezTo>
                  <a:cubicBezTo>
                    <a:pt x="81" y="161"/>
                    <a:pt x="100" y="109"/>
                    <a:pt x="124" y="71"/>
                  </a:cubicBezTo>
                  <a:cubicBezTo>
                    <a:pt x="133" y="52"/>
                    <a:pt x="142" y="38"/>
                    <a:pt x="157" y="28"/>
                  </a:cubicBezTo>
                  <a:cubicBezTo>
                    <a:pt x="171" y="24"/>
                    <a:pt x="181" y="19"/>
                    <a:pt x="194" y="19"/>
                  </a:cubicBezTo>
                  <a:close/>
                  <a:moveTo>
                    <a:pt x="194" y="0"/>
                  </a:moveTo>
                  <a:cubicBezTo>
                    <a:pt x="176" y="0"/>
                    <a:pt x="162" y="5"/>
                    <a:pt x="148" y="15"/>
                  </a:cubicBezTo>
                  <a:cubicBezTo>
                    <a:pt x="120" y="33"/>
                    <a:pt x="100" y="66"/>
                    <a:pt x="81" y="113"/>
                  </a:cubicBezTo>
                  <a:cubicBezTo>
                    <a:pt x="29" y="250"/>
                    <a:pt x="1" y="505"/>
                    <a:pt x="1" y="849"/>
                  </a:cubicBezTo>
                  <a:cubicBezTo>
                    <a:pt x="1" y="2151"/>
                    <a:pt x="355" y="4730"/>
                    <a:pt x="930" y="6989"/>
                  </a:cubicBezTo>
                  <a:cubicBezTo>
                    <a:pt x="1217" y="8116"/>
                    <a:pt x="1557" y="9163"/>
                    <a:pt x="1940" y="9927"/>
                  </a:cubicBezTo>
                  <a:cubicBezTo>
                    <a:pt x="2129" y="10308"/>
                    <a:pt x="2327" y="10625"/>
                    <a:pt x="2538" y="10842"/>
                  </a:cubicBezTo>
                  <a:cubicBezTo>
                    <a:pt x="2745" y="11059"/>
                    <a:pt x="2963" y="11181"/>
                    <a:pt x="3185" y="11181"/>
                  </a:cubicBezTo>
                  <a:lnTo>
                    <a:pt x="3198" y="11181"/>
                  </a:lnTo>
                  <a:cubicBezTo>
                    <a:pt x="3326" y="11177"/>
                    <a:pt x="3458" y="11096"/>
                    <a:pt x="3590" y="10965"/>
                  </a:cubicBezTo>
                  <a:cubicBezTo>
                    <a:pt x="3826" y="10728"/>
                    <a:pt x="4066" y="10328"/>
                    <a:pt x="4302" y="9851"/>
                  </a:cubicBezTo>
                  <a:cubicBezTo>
                    <a:pt x="5009" y="8427"/>
                    <a:pt x="5637" y="6366"/>
                    <a:pt x="5637" y="6366"/>
                  </a:cubicBezTo>
                  <a:cubicBezTo>
                    <a:pt x="5637" y="6362"/>
                    <a:pt x="5637" y="6362"/>
                    <a:pt x="5631" y="6357"/>
                  </a:cubicBezTo>
                  <a:cubicBezTo>
                    <a:pt x="5631" y="6357"/>
                    <a:pt x="5627" y="6353"/>
                    <a:pt x="5622" y="6353"/>
                  </a:cubicBezTo>
                  <a:lnTo>
                    <a:pt x="4976" y="6423"/>
                  </a:lnTo>
                  <a:lnTo>
                    <a:pt x="4972" y="6428"/>
                  </a:lnTo>
                  <a:cubicBezTo>
                    <a:pt x="4972" y="6428"/>
                    <a:pt x="4967" y="6442"/>
                    <a:pt x="4958" y="6466"/>
                  </a:cubicBezTo>
                  <a:cubicBezTo>
                    <a:pt x="4891" y="6640"/>
                    <a:pt x="4599" y="7418"/>
                    <a:pt x="4251" y="8192"/>
                  </a:cubicBezTo>
                  <a:cubicBezTo>
                    <a:pt x="4075" y="8578"/>
                    <a:pt x="3887" y="8965"/>
                    <a:pt x="3707" y="9267"/>
                  </a:cubicBezTo>
                  <a:cubicBezTo>
                    <a:pt x="3618" y="9422"/>
                    <a:pt x="3529" y="9555"/>
                    <a:pt x="3448" y="9658"/>
                  </a:cubicBezTo>
                  <a:cubicBezTo>
                    <a:pt x="3363" y="9762"/>
                    <a:pt x="3289" y="9833"/>
                    <a:pt x="3217" y="9870"/>
                  </a:cubicBezTo>
                  <a:cubicBezTo>
                    <a:pt x="3204" y="9875"/>
                    <a:pt x="3194" y="9880"/>
                    <a:pt x="3180" y="9880"/>
                  </a:cubicBezTo>
                  <a:cubicBezTo>
                    <a:pt x="3147" y="9880"/>
                    <a:pt x="3109" y="9856"/>
                    <a:pt x="3076" y="9814"/>
                  </a:cubicBezTo>
                  <a:cubicBezTo>
                    <a:pt x="3006" y="9734"/>
                    <a:pt x="2930" y="9578"/>
                    <a:pt x="2859" y="9366"/>
                  </a:cubicBezTo>
                  <a:cubicBezTo>
                    <a:pt x="2599" y="8621"/>
                    <a:pt x="2327" y="7159"/>
                    <a:pt x="2062" y="5631"/>
                  </a:cubicBezTo>
                  <a:cubicBezTo>
                    <a:pt x="1794" y="4107"/>
                    <a:pt x="1529" y="2518"/>
                    <a:pt x="1289" y="1509"/>
                  </a:cubicBezTo>
                  <a:cubicBezTo>
                    <a:pt x="1147" y="910"/>
                    <a:pt x="873" y="533"/>
                    <a:pt x="638" y="302"/>
                  </a:cubicBezTo>
                  <a:cubicBezTo>
                    <a:pt x="403" y="76"/>
                    <a:pt x="199" y="0"/>
                    <a:pt x="199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3"/>
            <p:cNvSpPr/>
            <p:nvPr/>
          </p:nvSpPr>
          <p:spPr>
            <a:xfrm>
              <a:off x="2343540" y="2624523"/>
              <a:ext cx="301135" cy="653614"/>
            </a:xfrm>
            <a:custGeom>
              <a:rect b="b" l="l" r="r" t="t"/>
              <a:pathLst>
                <a:path extrusionOk="0" h="12552" w="5783">
                  <a:moveTo>
                    <a:pt x="2299" y="0"/>
                  </a:moveTo>
                  <a:cubicBezTo>
                    <a:pt x="2145" y="0"/>
                    <a:pt x="1979" y="31"/>
                    <a:pt x="1802" y="98"/>
                  </a:cubicBezTo>
                  <a:cubicBezTo>
                    <a:pt x="1802" y="98"/>
                    <a:pt x="448" y="2677"/>
                    <a:pt x="288" y="4954"/>
                  </a:cubicBezTo>
                  <a:cubicBezTo>
                    <a:pt x="0" y="8978"/>
                    <a:pt x="52" y="12552"/>
                    <a:pt x="52" y="12552"/>
                  </a:cubicBezTo>
                  <a:cubicBezTo>
                    <a:pt x="52" y="12552"/>
                    <a:pt x="3546" y="9921"/>
                    <a:pt x="5649" y="9921"/>
                  </a:cubicBezTo>
                  <a:cubicBezTo>
                    <a:pt x="5694" y="9921"/>
                    <a:pt x="5739" y="9922"/>
                    <a:pt x="5782" y="9925"/>
                  </a:cubicBezTo>
                  <a:cubicBezTo>
                    <a:pt x="5782" y="9925"/>
                    <a:pt x="4599" y="6327"/>
                    <a:pt x="4405" y="4407"/>
                  </a:cubicBezTo>
                  <a:cubicBezTo>
                    <a:pt x="4234" y="2674"/>
                    <a:pt x="3737" y="0"/>
                    <a:pt x="2299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3"/>
            <p:cNvSpPr/>
            <p:nvPr/>
          </p:nvSpPr>
          <p:spPr>
            <a:xfrm>
              <a:off x="2345519" y="2624159"/>
              <a:ext cx="299625" cy="654655"/>
            </a:xfrm>
            <a:custGeom>
              <a:rect b="b" l="l" r="r" t="t"/>
              <a:pathLst>
                <a:path extrusionOk="0" h="12572" w="5754">
                  <a:moveTo>
                    <a:pt x="2264" y="20"/>
                  </a:moveTo>
                  <a:cubicBezTo>
                    <a:pt x="2617" y="20"/>
                    <a:pt x="2915" y="185"/>
                    <a:pt x="3164" y="458"/>
                  </a:cubicBezTo>
                  <a:cubicBezTo>
                    <a:pt x="3542" y="873"/>
                    <a:pt x="3810" y="1537"/>
                    <a:pt x="3999" y="2264"/>
                  </a:cubicBezTo>
                  <a:cubicBezTo>
                    <a:pt x="4182" y="2986"/>
                    <a:pt x="4296" y="3768"/>
                    <a:pt x="4358" y="4414"/>
                  </a:cubicBezTo>
                  <a:cubicBezTo>
                    <a:pt x="4543" y="6269"/>
                    <a:pt x="5650" y="9680"/>
                    <a:pt x="5730" y="9923"/>
                  </a:cubicBezTo>
                  <a:lnTo>
                    <a:pt x="5730" y="9923"/>
                  </a:lnTo>
                  <a:cubicBezTo>
                    <a:pt x="5688" y="9922"/>
                    <a:pt x="5649" y="9918"/>
                    <a:pt x="5607" y="9918"/>
                  </a:cubicBezTo>
                  <a:cubicBezTo>
                    <a:pt x="4556" y="9918"/>
                    <a:pt x="3155" y="10578"/>
                    <a:pt x="2019" y="11238"/>
                  </a:cubicBezTo>
                  <a:cubicBezTo>
                    <a:pt x="968" y="11844"/>
                    <a:pt x="139" y="12454"/>
                    <a:pt x="20" y="12543"/>
                  </a:cubicBezTo>
                  <a:lnTo>
                    <a:pt x="20" y="12543"/>
                  </a:lnTo>
                  <a:cubicBezTo>
                    <a:pt x="19" y="12538"/>
                    <a:pt x="19" y="12531"/>
                    <a:pt x="19" y="12521"/>
                  </a:cubicBezTo>
                  <a:lnTo>
                    <a:pt x="19" y="11941"/>
                  </a:lnTo>
                  <a:cubicBezTo>
                    <a:pt x="19" y="10743"/>
                    <a:pt x="47" y="7979"/>
                    <a:pt x="260" y="4961"/>
                  </a:cubicBezTo>
                  <a:cubicBezTo>
                    <a:pt x="340" y="3825"/>
                    <a:pt x="717" y="2613"/>
                    <a:pt x="1076" y="1685"/>
                  </a:cubicBezTo>
                  <a:cubicBezTo>
                    <a:pt x="1255" y="1217"/>
                    <a:pt x="1429" y="826"/>
                    <a:pt x="1557" y="547"/>
                  </a:cubicBezTo>
                  <a:cubicBezTo>
                    <a:pt x="1622" y="411"/>
                    <a:pt x="1679" y="303"/>
                    <a:pt x="1712" y="227"/>
                  </a:cubicBezTo>
                  <a:cubicBezTo>
                    <a:pt x="1731" y="189"/>
                    <a:pt x="1749" y="161"/>
                    <a:pt x="1759" y="137"/>
                  </a:cubicBezTo>
                  <a:lnTo>
                    <a:pt x="1771" y="113"/>
                  </a:lnTo>
                  <a:lnTo>
                    <a:pt x="1771" y="113"/>
                  </a:lnTo>
                  <a:cubicBezTo>
                    <a:pt x="1945" y="48"/>
                    <a:pt x="2109" y="20"/>
                    <a:pt x="2264" y="20"/>
                  </a:cubicBezTo>
                  <a:close/>
                  <a:moveTo>
                    <a:pt x="2264" y="0"/>
                  </a:moveTo>
                  <a:cubicBezTo>
                    <a:pt x="2108" y="0"/>
                    <a:pt x="1938" y="29"/>
                    <a:pt x="1759" y="94"/>
                  </a:cubicBezTo>
                  <a:cubicBezTo>
                    <a:pt x="1759" y="100"/>
                    <a:pt x="1759" y="100"/>
                    <a:pt x="1755" y="100"/>
                  </a:cubicBezTo>
                  <a:cubicBezTo>
                    <a:pt x="1755" y="105"/>
                    <a:pt x="401" y="2679"/>
                    <a:pt x="240" y="4961"/>
                  </a:cubicBezTo>
                  <a:cubicBezTo>
                    <a:pt x="29" y="7979"/>
                    <a:pt x="1" y="10743"/>
                    <a:pt x="1" y="11941"/>
                  </a:cubicBezTo>
                  <a:cubicBezTo>
                    <a:pt x="1" y="12337"/>
                    <a:pt x="5" y="12563"/>
                    <a:pt x="5" y="12563"/>
                  </a:cubicBezTo>
                  <a:cubicBezTo>
                    <a:pt x="5" y="12563"/>
                    <a:pt x="5" y="12568"/>
                    <a:pt x="10" y="12568"/>
                  </a:cubicBezTo>
                  <a:cubicBezTo>
                    <a:pt x="10" y="12570"/>
                    <a:pt x="11" y="12571"/>
                    <a:pt x="12" y="12571"/>
                  </a:cubicBezTo>
                  <a:cubicBezTo>
                    <a:pt x="14" y="12571"/>
                    <a:pt x="16" y="12570"/>
                    <a:pt x="19" y="12568"/>
                  </a:cubicBezTo>
                  <a:cubicBezTo>
                    <a:pt x="19" y="12568"/>
                    <a:pt x="33" y="12559"/>
                    <a:pt x="57" y="12539"/>
                  </a:cubicBezTo>
                  <a:cubicBezTo>
                    <a:pt x="255" y="12393"/>
                    <a:pt x="1150" y="11743"/>
                    <a:pt x="2245" y="11129"/>
                  </a:cubicBezTo>
                  <a:cubicBezTo>
                    <a:pt x="3334" y="10517"/>
                    <a:pt x="4626" y="9936"/>
                    <a:pt x="5607" y="9936"/>
                  </a:cubicBezTo>
                  <a:cubicBezTo>
                    <a:pt x="5654" y="9936"/>
                    <a:pt x="5697" y="9941"/>
                    <a:pt x="5744" y="9941"/>
                  </a:cubicBezTo>
                  <a:cubicBezTo>
                    <a:pt x="5744" y="9941"/>
                    <a:pt x="5749" y="9941"/>
                    <a:pt x="5749" y="9936"/>
                  </a:cubicBezTo>
                  <a:cubicBezTo>
                    <a:pt x="5753" y="9936"/>
                    <a:pt x="5753" y="9932"/>
                    <a:pt x="5753" y="9932"/>
                  </a:cubicBezTo>
                  <a:cubicBezTo>
                    <a:pt x="5753" y="9932"/>
                    <a:pt x="5749" y="9918"/>
                    <a:pt x="5739" y="9890"/>
                  </a:cubicBezTo>
                  <a:cubicBezTo>
                    <a:pt x="5607" y="9488"/>
                    <a:pt x="4556" y="6212"/>
                    <a:pt x="4376" y="4414"/>
                  </a:cubicBezTo>
                  <a:cubicBezTo>
                    <a:pt x="4291" y="3546"/>
                    <a:pt x="4126" y="2448"/>
                    <a:pt x="3801" y="1561"/>
                  </a:cubicBezTo>
                  <a:cubicBezTo>
                    <a:pt x="3636" y="1113"/>
                    <a:pt x="3433" y="727"/>
                    <a:pt x="3179" y="449"/>
                  </a:cubicBezTo>
                  <a:cubicBezTo>
                    <a:pt x="2928" y="166"/>
                    <a:pt x="2626" y="0"/>
                    <a:pt x="2264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3"/>
            <p:cNvSpPr/>
            <p:nvPr/>
          </p:nvSpPr>
          <p:spPr>
            <a:xfrm>
              <a:off x="2368587" y="2630303"/>
              <a:ext cx="67798" cy="183712"/>
            </a:xfrm>
            <a:custGeom>
              <a:rect b="b" l="l" r="r" t="t"/>
              <a:pathLst>
                <a:path extrusionOk="0" h="3528" w="1302">
                  <a:moveTo>
                    <a:pt x="1302" y="0"/>
                  </a:moveTo>
                  <a:cubicBezTo>
                    <a:pt x="486" y="344"/>
                    <a:pt x="109" y="1802"/>
                    <a:pt x="0" y="3528"/>
                  </a:cubicBezTo>
                  <a:cubicBezTo>
                    <a:pt x="401" y="1783"/>
                    <a:pt x="1208" y="185"/>
                    <a:pt x="1302" y="0"/>
                  </a:cubicBezTo>
                  <a:close/>
                </a:path>
              </a:pathLst>
            </a:custGeom>
            <a:solidFill>
              <a:srgbClr val="FD5D27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3"/>
            <p:cNvSpPr/>
            <p:nvPr/>
          </p:nvSpPr>
          <p:spPr>
            <a:xfrm>
              <a:off x="2596925" y="2974608"/>
              <a:ext cx="11144" cy="28275"/>
            </a:xfrm>
            <a:custGeom>
              <a:rect b="b" l="l" r="r" t="t"/>
              <a:pathLst>
                <a:path extrusionOk="0" h="543" w="214">
                  <a:moveTo>
                    <a:pt x="1" y="0"/>
                  </a:moveTo>
                  <a:lnTo>
                    <a:pt x="1" y="0"/>
                  </a:lnTo>
                  <a:cubicBezTo>
                    <a:pt x="44" y="183"/>
                    <a:pt x="90" y="363"/>
                    <a:pt x="138" y="542"/>
                  </a:cubicBezTo>
                  <a:cubicBezTo>
                    <a:pt x="190" y="472"/>
                    <a:pt x="214" y="429"/>
                    <a:pt x="214" y="42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9E67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3"/>
            <p:cNvSpPr/>
            <p:nvPr/>
          </p:nvSpPr>
          <p:spPr>
            <a:xfrm>
              <a:off x="2360515" y="2627335"/>
              <a:ext cx="242918" cy="540304"/>
            </a:xfrm>
            <a:custGeom>
              <a:rect b="b" l="l" r="r" t="t"/>
              <a:pathLst>
                <a:path extrusionOk="0" h="10376" w="4665">
                  <a:moveTo>
                    <a:pt x="1646" y="1"/>
                  </a:moveTo>
                  <a:cubicBezTo>
                    <a:pt x="1594" y="15"/>
                    <a:pt x="1537" y="33"/>
                    <a:pt x="1485" y="53"/>
                  </a:cubicBezTo>
                  <a:cubicBezTo>
                    <a:pt x="1480" y="57"/>
                    <a:pt x="1476" y="67"/>
                    <a:pt x="1471" y="76"/>
                  </a:cubicBezTo>
                  <a:cubicBezTo>
                    <a:pt x="1461" y="100"/>
                    <a:pt x="1443" y="128"/>
                    <a:pt x="1424" y="166"/>
                  </a:cubicBezTo>
                  <a:cubicBezTo>
                    <a:pt x="1391" y="242"/>
                    <a:pt x="1334" y="350"/>
                    <a:pt x="1269" y="486"/>
                  </a:cubicBezTo>
                  <a:cubicBezTo>
                    <a:pt x="1141" y="765"/>
                    <a:pt x="967" y="1156"/>
                    <a:pt x="788" y="1624"/>
                  </a:cubicBezTo>
                  <a:cubicBezTo>
                    <a:pt x="551" y="2227"/>
                    <a:pt x="311" y="2953"/>
                    <a:pt x="151" y="3703"/>
                  </a:cubicBezTo>
                  <a:cubicBezTo>
                    <a:pt x="0" y="6343"/>
                    <a:pt x="457" y="9555"/>
                    <a:pt x="929" y="10376"/>
                  </a:cubicBezTo>
                  <a:cubicBezTo>
                    <a:pt x="1500" y="10158"/>
                    <a:pt x="2150" y="9914"/>
                    <a:pt x="2782" y="9677"/>
                  </a:cubicBezTo>
                  <a:cubicBezTo>
                    <a:pt x="3593" y="8815"/>
                    <a:pt x="4404" y="7631"/>
                    <a:pt x="4664" y="7235"/>
                  </a:cubicBezTo>
                  <a:cubicBezTo>
                    <a:pt x="4608" y="7022"/>
                    <a:pt x="4555" y="6810"/>
                    <a:pt x="4499" y="6593"/>
                  </a:cubicBezTo>
                  <a:lnTo>
                    <a:pt x="4423" y="6438"/>
                  </a:lnTo>
                  <a:cubicBezTo>
                    <a:pt x="4423" y="6438"/>
                    <a:pt x="3263" y="8423"/>
                    <a:pt x="2273" y="8918"/>
                  </a:cubicBezTo>
                  <a:cubicBezTo>
                    <a:pt x="2075" y="9017"/>
                    <a:pt x="1914" y="9065"/>
                    <a:pt x="1778" y="9065"/>
                  </a:cubicBezTo>
                  <a:cubicBezTo>
                    <a:pt x="1240" y="9065"/>
                    <a:pt x="1165" y="8286"/>
                    <a:pt x="1113" y="6933"/>
                  </a:cubicBezTo>
                  <a:cubicBezTo>
                    <a:pt x="1061" y="5518"/>
                    <a:pt x="1561" y="1600"/>
                    <a:pt x="1726" y="364"/>
                  </a:cubicBezTo>
                  <a:cubicBezTo>
                    <a:pt x="1688" y="255"/>
                    <a:pt x="1665" y="133"/>
                    <a:pt x="1650" y="1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3"/>
            <p:cNvSpPr/>
            <p:nvPr/>
          </p:nvSpPr>
          <p:spPr>
            <a:xfrm>
              <a:off x="2368326" y="2627335"/>
              <a:ext cx="235784" cy="376745"/>
            </a:xfrm>
            <a:custGeom>
              <a:rect b="b" l="l" r="r" t="t"/>
              <a:pathLst>
                <a:path extrusionOk="0" h="7235" w="4528">
                  <a:moveTo>
                    <a:pt x="1496" y="1"/>
                  </a:moveTo>
                  <a:lnTo>
                    <a:pt x="1496" y="1"/>
                  </a:lnTo>
                  <a:cubicBezTo>
                    <a:pt x="1430" y="15"/>
                    <a:pt x="1368" y="33"/>
                    <a:pt x="1307" y="57"/>
                  </a:cubicBezTo>
                  <a:cubicBezTo>
                    <a:pt x="1213" y="242"/>
                    <a:pt x="406" y="1840"/>
                    <a:pt x="5" y="3585"/>
                  </a:cubicBezTo>
                  <a:cubicBezTo>
                    <a:pt x="5" y="3622"/>
                    <a:pt x="1" y="3661"/>
                    <a:pt x="1" y="3703"/>
                  </a:cubicBezTo>
                  <a:cubicBezTo>
                    <a:pt x="161" y="2953"/>
                    <a:pt x="401" y="2227"/>
                    <a:pt x="638" y="1624"/>
                  </a:cubicBezTo>
                  <a:cubicBezTo>
                    <a:pt x="817" y="1156"/>
                    <a:pt x="991" y="765"/>
                    <a:pt x="1119" y="486"/>
                  </a:cubicBezTo>
                  <a:cubicBezTo>
                    <a:pt x="1184" y="350"/>
                    <a:pt x="1241" y="242"/>
                    <a:pt x="1274" y="166"/>
                  </a:cubicBezTo>
                  <a:cubicBezTo>
                    <a:pt x="1293" y="128"/>
                    <a:pt x="1311" y="100"/>
                    <a:pt x="1321" y="76"/>
                  </a:cubicBezTo>
                  <a:cubicBezTo>
                    <a:pt x="1326" y="67"/>
                    <a:pt x="1330" y="57"/>
                    <a:pt x="1335" y="53"/>
                  </a:cubicBezTo>
                  <a:cubicBezTo>
                    <a:pt x="1387" y="33"/>
                    <a:pt x="1444" y="15"/>
                    <a:pt x="1496" y="1"/>
                  </a:cubicBezTo>
                  <a:close/>
                  <a:moveTo>
                    <a:pt x="4349" y="6593"/>
                  </a:moveTo>
                  <a:cubicBezTo>
                    <a:pt x="4405" y="6810"/>
                    <a:pt x="4458" y="7022"/>
                    <a:pt x="4514" y="7235"/>
                  </a:cubicBezTo>
                  <a:cubicBezTo>
                    <a:pt x="4519" y="7226"/>
                    <a:pt x="4523" y="7220"/>
                    <a:pt x="4528" y="7211"/>
                  </a:cubicBezTo>
                  <a:cubicBezTo>
                    <a:pt x="4480" y="7032"/>
                    <a:pt x="4434" y="6852"/>
                    <a:pt x="4391" y="6669"/>
                  </a:cubicBezTo>
                  <a:lnTo>
                    <a:pt x="4349" y="6593"/>
                  </a:lnTo>
                  <a:close/>
                </a:path>
              </a:pathLst>
            </a:custGeom>
            <a:solidFill>
              <a:srgbClr val="B1090D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3"/>
            <p:cNvSpPr/>
            <p:nvPr/>
          </p:nvSpPr>
          <p:spPr>
            <a:xfrm>
              <a:off x="2349945" y="2730699"/>
              <a:ext cx="43012" cy="143512"/>
            </a:xfrm>
            <a:custGeom>
              <a:rect b="b" l="l" r="r" t="t"/>
              <a:pathLst>
                <a:path extrusionOk="0" h="2756" w="826">
                  <a:moveTo>
                    <a:pt x="826" y="1"/>
                  </a:moveTo>
                  <a:lnTo>
                    <a:pt x="698" y="11"/>
                  </a:lnTo>
                  <a:lnTo>
                    <a:pt x="0" y="2755"/>
                  </a:lnTo>
                  <a:lnTo>
                    <a:pt x="0" y="2755"/>
                  </a:lnTo>
                  <a:lnTo>
                    <a:pt x="160" y="2741"/>
                  </a:lnTo>
                  <a:cubicBezTo>
                    <a:pt x="249" y="1802"/>
                    <a:pt x="528" y="821"/>
                    <a:pt x="826" y="1"/>
                  </a:cubicBezTo>
                  <a:close/>
                </a:path>
              </a:pathLst>
            </a:custGeom>
            <a:solidFill>
              <a:srgbClr val="FEBB8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3"/>
            <p:cNvSpPr/>
            <p:nvPr/>
          </p:nvSpPr>
          <p:spPr>
            <a:xfrm>
              <a:off x="2344737" y="3084637"/>
              <a:ext cx="298948" cy="193501"/>
            </a:xfrm>
            <a:custGeom>
              <a:rect b="b" l="l" r="r" t="t"/>
              <a:pathLst>
                <a:path extrusionOk="0" h="3716" w="5741">
                  <a:moveTo>
                    <a:pt x="5401" y="0"/>
                  </a:moveTo>
                  <a:cubicBezTo>
                    <a:pt x="4321" y="447"/>
                    <a:pt x="1222" y="1607"/>
                    <a:pt x="10" y="2060"/>
                  </a:cubicBezTo>
                  <a:cubicBezTo>
                    <a:pt x="1" y="3089"/>
                    <a:pt x="10" y="3716"/>
                    <a:pt x="10" y="3716"/>
                  </a:cubicBezTo>
                  <a:cubicBezTo>
                    <a:pt x="10" y="3716"/>
                    <a:pt x="3504" y="1085"/>
                    <a:pt x="5607" y="1085"/>
                  </a:cubicBezTo>
                  <a:cubicBezTo>
                    <a:pt x="5652" y="1085"/>
                    <a:pt x="5696" y="1086"/>
                    <a:pt x="5740" y="1089"/>
                  </a:cubicBezTo>
                  <a:cubicBezTo>
                    <a:pt x="5740" y="1089"/>
                    <a:pt x="5594" y="651"/>
                    <a:pt x="540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3"/>
            <p:cNvSpPr/>
            <p:nvPr/>
          </p:nvSpPr>
          <p:spPr>
            <a:xfrm>
              <a:off x="2344529" y="3084116"/>
              <a:ext cx="299625" cy="194699"/>
            </a:xfrm>
            <a:custGeom>
              <a:rect b="b" l="l" r="r" t="t"/>
              <a:pathLst>
                <a:path extrusionOk="0" h="3739" w="5754">
                  <a:moveTo>
                    <a:pt x="5398" y="22"/>
                  </a:moveTo>
                  <a:cubicBezTo>
                    <a:pt x="5569" y="602"/>
                    <a:pt x="5704" y="1011"/>
                    <a:pt x="5730" y="1090"/>
                  </a:cubicBezTo>
                  <a:lnTo>
                    <a:pt x="5730" y="1090"/>
                  </a:lnTo>
                  <a:cubicBezTo>
                    <a:pt x="5688" y="1089"/>
                    <a:pt x="5650" y="1085"/>
                    <a:pt x="5607" y="1085"/>
                  </a:cubicBezTo>
                  <a:cubicBezTo>
                    <a:pt x="4556" y="1085"/>
                    <a:pt x="3155" y="1745"/>
                    <a:pt x="2018" y="2405"/>
                  </a:cubicBezTo>
                  <a:cubicBezTo>
                    <a:pt x="971" y="3009"/>
                    <a:pt x="143" y="3618"/>
                    <a:pt x="21" y="3709"/>
                  </a:cubicBezTo>
                  <a:lnTo>
                    <a:pt x="21" y="3709"/>
                  </a:lnTo>
                  <a:cubicBezTo>
                    <a:pt x="20" y="3704"/>
                    <a:pt x="20" y="3697"/>
                    <a:pt x="20" y="3688"/>
                  </a:cubicBezTo>
                  <a:lnTo>
                    <a:pt x="20" y="3108"/>
                  </a:lnTo>
                  <a:cubicBezTo>
                    <a:pt x="20" y="2836"/>
                    <a:pt x="20" y="2490"/>
                    <a:pt x="24" y="2078"/>
                  </a:cubicBezTo>
                  <a:lnTo>
                    <a:pt x="24" y="2078"/>
                  </a:lnTo>
                  <a:cubicBezTo>
                    <a:pt x="1236" y="1625"/>
                    <a:pt x="4318" y="472"/>
                    <a:pt x="5398" y="22"/>
                  </a:cubicBezTo>
                  <a:close/>
                  <a:moveTo>
                    <a:pt x="5403" y="1"/>
                  </a:moveTo>
                  <a:cubicBezTo>
                    <a:pt x="5401" y="1"/>
                    <a:pt x="5400" y="2"/>
                    <a:pt x="5400" y="4"/>
                  </a:cubicBezTo>
                  <a:cubicBezTo>
                    <a:pt x="4320" y="448"/>
                    <a:pt x="1226" y="1608"/>
                    <a:pt x="9" y="2061"/>
                  </a:cubicBezTo>
                  <a:cubicBezTo>
                    <a:pt x="9" y="2061"/>
                    <a:pt x="5" y="2065"/>
                    <a:pt x="5" y="2070"/>
                  </a:cubicBezTo>
                  <a:cubicBezTo>
                    <a:pt x="0" y="2485"/>
                    <a:pt x="0" y="2834"/>
                    <a:pt x="0" y="3108"/>
                  </a:cubicBezTo>
                  <a:cubicBezTo>
                    <a:pt x="0" y="3504"/>
                    <a:pt x="5" y="3730"/>
                    <a:pt x="5" y="3730"/>
                  </a:cubicBezTo>
                  <a:cubicBezTo>
                    <a:pt x="5" y="3730"/>
                    <a:pt x="5" y="3735"/>
                    <a:pt x="9" y="3735"/>
                  </a:cubicBezTo>
                  <a:cubicBezTo>
                    <a:pt x="9" y="3737"/>
                    <a:pt x="10" y="3738"/>
                    <a:pt x="12" y="3738"/>
                  </a:cubicBezTo>
                  <a:cubicBezTo>
                    <a:pt x="14" y="3738"/>
                    <a:pt x="17" y="3737"/>
                    <a:pt x="20" y="3735"/>
                  </a:cubicBezTo>
                  <a:cubicBezTo>
                    <a:pt x="20" y="3735"/>
                    <a:pt x="33" y="3726"/>
                    <a:pt x="57" y="3706"/>
                  </a:cubicBezTo>
                  <a:cubicBezTo>
                    <a:pt x="255" y="3560"/>
                    <a:pt x="1151" y="2910"/>
                    <a:pt x="2245" y="2296"/>
                  </a:cubicBezTo>
                  <a:cubicBezTo>
                    <a:pt x="3335" y="1684"/>
                    <a:pt x="4626" y="1103"/>
                    <a:pt x="5607" y="1103"/>
                  </a:cubicBezTo>
                  <a:cubicBezTo>
                    <a:pt x="5655" y="1103"/>
                    <a:pt x="5697" y="1108"/>
                    <a:pt x="5744" y="1108"/>
                  </a:cubicBezTo>
                  <a:cubicBezTo>
                    <a:pt x="5744" y="1108"/>
                    <a:pt x="5749" y="1108"/>
                    <a:pt x="5749" y="1103"/>
                  </a:cubicBezTo>
                  <a:cubicBezTo>
                    <a:pt x="5753" y="1103"/>
                    <a:pt x="5753" y="1099"/>
                    <a:pt x="5753" y="1099"/>
                  </a:cubicBezTo>
                  <a:cubicBezTo>
                    <a:pt x="5753" y="1094"/>
                    <a:pt x="5744" y="1071"/>
                    <a:pt x="5725" y="1018"/>
                  </a:cubicBezTo>
                  <a:cubicBezTo>
                    <a:pt x="5678" y="863"/>
                    <a:pt x="5560" y="496"/>
                    <a:pt x="5414" y="10"/>
                  </a:cubicBezTo>
                  <a:lnTo>
                    <a:pt x="5409" y="4"/>
                  </a:lnTo>
                  <a:cubicBezTo>
                    <a:pt x="5407" y="2"/>
                    <a:pt x="5405" y="1"/>
                    <a:pt x="5403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3"/>
            <p:cNvSpPr/>
            <p:nvPr/>
          </p:nvSpPr>
          <p:spPr>
            <a:xfrm>
              <a:off x="2358276" y="2721170"/>
              <a:ext cx="213914" cy="152260"/>
            </a:xfrm>
            <a:custGeom>
              <a:rect b="b" l="l" r="r" t="t"/>
              <a:pathLst>
                <a:path extrusionOk="0" h="2924" w="4108">
                  <a:moveTo>
                    <a:pt x="3626" y="0"/>
                  </a:moveTo>
                  <a:lnTo>
                    <a:pt x="666" y="184"/>
                  </a:lnTo>
                  <a:cubicBezTo>
                    <a:pt x="368" y="1004"/>
                    <a:pt x="89" y="1985"/>
                    <a:pt x="0" y="2924"/>
                  </a:cubicBezTo>
                  <a:lnTo>
                    <a:pt x="4107" y="2566"/>
                  </a:lnTo>
                  <a:cubicBezTo>
                    <a:pt x="4107" y="2560"/>
                    <a:pt x="4107" y="2556"/>
                    <a:pt x="4103" y="2551"/>
                  </a:cubicBezTo>
                  <a:cubicBezTo>
                    <a:pt x="4028" y="1783"/>
                    <a:pt x="3887" y="825"/>
                    <a:pt x="3626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3"/>
            <p:cNvSpPr/>
            <p:nvPr/>
          </p:nvSpPr>
          <p:spPr>
            <a:xfrm>
              <a:off x="2345206" y="2966224"/>
              <a:ext cx="280775" cy="225682"/>
            </a:xfrm>
            <a:custGeom>
              <a:rect b="b" l="l" r="r" t="t"/>
              <a:pathLst>
                <a:path extrusionOk="0" h="4334" w="5392">
                  <a:moveTo>
                    <a:pt x="4765" y="0"/>
                  </a:moveTo>
                  <a:cubicBezTo>
                    <a:pt x="4109" y="90"/>
                    <a:pt x="1652" y="425"/>
                    <a:pt x="105" y="637"/>
                  </a:cubicBezTo>
                  <a:cubicBezTo>
                    <a:pt x="39" y="2090"/>
                    <a:pt x="11" y="3382"/>
                    <a:pt x="1" y="4334"/>
                  </a:cubicBezTo>
                  <a:cubicBezTo>
                    <a:pt x="1213" y="3881"/>
                    <a:pt x="4312" y="2721"/>
                    <a:pt x="5392" y="2274"/>
                  </a:cubicBezTo>
                  <a:cubicBezTo>
                    <a:pt x="5203" y="1652"/>
                    <a:pt x="4967" y="825"/>
                    <a:pt x="4765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3"/>
            <p:cNvSpPr/>
            <p:nvPr/>
          </p:nvSpPr>
          <p:spPr>
            <a:xfrm>
              <a:off x="2340572" y="2083801"/>
              <a:ext cx="573943" cy="323110"/>
            </a:xfrm>
            <a:custGeom>
              <a:rect b="b" l="l" r="r" t="t"/>
              <a:pathLst>
                <a:path extrusionOk="0" h="6205" w="11022">
                  <a:moveTo>
                    <a:pt x="4119" y="0"/>
                  </a:moveTo>
                  <a:cubicBezTo>
                    <a:pt x="2979" y="0"/>
                    <a:pt x="2045" y="288"/>
                    <a:pt x="1260" y="1323"/>
                  </a:cubicBezTo>
                  <a:cubicBezTo>
                    <a:pt x="0" y="2973"/>
                    <a:pt x="751" y="3247"/>
                    <a:pt x="751" y="3247"/>
                  </a:cubicBezTo>
                  <a:cubicBezTo>
                    <a:pt x="751" y="3247"/>
                    <a:pt x="744" y="3246"/>
                    <a:pt x="732" y="3246"/>
                  </a:cubicBezTo>
                  <a:cubicBezTo>
                    <a:pt x="666" y="3246"/>
                    <a:pt x="442" y="3283"/>
                    <a:pt x="322" y="3771"/>
                  </a:cubicBezTo>
                  <a:cubicBezTo>
                    <a:pt x="175" y="4342"/>
                    <a:pt x="590" y="5567"/>
                    <a:pt x="638" y="5582"/>
                  </a:cubicBezTo>
                  <a:cubicBezTo>
                    <a:pt x="639" y="5583"/>
                    <a:pt x="642" y="5583"/>
                    <a:pt x="645" y="5583"/>
                  </a:cubicBezTo>
                  <a:cubicBezTo>
                    <a:pt x="738" y="5583"/>
                    <a:pt x="1482" y="5346"/>
                    <a:pt x="1482" y="5346"/>
                  </a:cubicBezTo>
                  <a:cubicBezTo>
                    <a:pt x="1482" y="5346"/>
                    <a:pt x="2616" y="4459"/>
                    <a:pt x="4846" y="4459"/>
                  </a:cubicBezTo>
                  <a:cubicBezTo>
                    <a:pt x="5372" y="4459"/>
                    <a:pt x="5957" y="4508"/>
                    <a:pt x="6603" y="4629"/>
                  </a:cubicBezTo>
                  <a:cubicBezTo>
                    <a:pt x="9988" y="5265"/>
                    <a:pt x="10700" y="6205"/>
                    <a:pt x="10700" y="6205"/>
                  </a:cubicBezTo>
                  <a:cubicBezTo>
                    <a:pt x="10700" y="6205"/>
                    <a:pt x="11022" y="5346"/>
                    <a:pt x="10720" y="4709"/>
                  </a:cubicBezTo>
                  <a:cubicBezTo>
                    <a:pt x="10476" y="4196"/>
                    <a:pt x="10129" y="4084"/>
                    <a:pt x="10003" y="4061"/>
                  </a:cubicBezTo>
                  <a:lnTo>
                    <a:pt x="10003" y="4061"/>
                  </a:lnTo>
                  <a:cubicBezTo>
                    <a:pt x="10005" y="4061"/>
                    <a:pt x="10006" y="4061"/>
                    <a:pt x="10008" y="4061"/>
                  </a:cubicBezTo>
                  <a:cubicBezTo>
                    <a:pt x="10082" y="4061"/>
                    <a:pt x="10207" y="4020"/>
                    <a:pt x="10163" y="3737"/>
                  </a:cubicBezTo>
                  <a:cubicBezTo>
                    <a:pt x="10097" y="3341"/>
                    <a:pt x="8635" y="494"/>
                    <a:pt x="6395" y="211"/>
                  </a:cubicBezTo>
                  <a:cubicBezTo>
                    <a:pt x="5555" y="103"/>
                    <a:pt x="4800" y="0"/>
                    <a:pt x="4119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3"/>
            <p:cNvSpPr/>
            <p:nvPr/>
          </p:nvSpPr>
          <p:spPr>
            <a:xfrm>
              <a:off x="2818703" y="2256057"/>
              <a:ext cx="51083" cy="38898"/>
            </a:xfrm>
            <a:custGeom>
              <a:rect b="b" l="l" r="r" t="t"/>
              <a:pathLst>
                <a:path extrusionOk="0" h="747" w="981">
                  <a:moveTo>
                    <a:pt x="802" y="0"/>
                  </a:moveTo>
                  <a:cubicBezTo>
                    <a:pt x="349" y="109"/>
                    <a:pt x="1" y="609"/>
                    <a:pt x="1" y="609"/>
                  </a:cubicBezTo>
                  <a:lnTo>
                    <a:pt x="774" y="736"/>
                  </a:lnTo>
                  <a:cubicBezTo>
                    <a:pt x="774" y="741"/>
                    <a:pt x="793" y="741"/>
                    <a:pt x="821" y="746"/>
                  </a:cubicBezTo>
                  <a:lnTo>
                    <a:pt x="826" y="746"/>
                  </a:lnTo>
                  <a:cubicBezTo>
                    <a:pt x="854" y="746"/>
                    <a:pt x="896" y="736"/>
                    <a:pt x="924" y="708"/>
                  </a:cubicBezTo>
                  <a:cubicBezTo>
                    <a:pt x="958" y="679"/>
                    <a:pt x="981" y="633"/>
                    <a:pt x="981" y="538"/>
                  </a:cubicBezTo>
                  <a:cubicBezTo>
                    <a:pt x="981" y="510"/>
                    <a:pt x="976" y="472"/>
                    <a:pt x="972" y="429"/>
                  </a:cubicBezTo>
                  <a:cubicBezTo>
                    <a:pt x="963" y="383"/>
                    <a:pt x="934" y="298"/>
                    <a:pt x="882" y="180"/>
                  </a:cubicBezTo>
                  <a:cubicBezTo>
                    <a:pt x="859" y="128"/>
                    <a:pt x="830" y="67"/>
                    <a:pt x="802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3"/>
            <p:cNvSpPr/>
            <p:nvPr/>
          </p:nvSpPr>
          <p:spPr>
            <a:xfrm>
              <a:off x="2368587" y="2230073"/>
              <a:ext cx="95813" cy="32441"/>
            </a:xfrm>
            <a:custGeom>
              <a:rect b="b" l="l" r="r" t="t"/>
              <a:pathLst>
                <a:path extrusionOk="0" h="623" w="1840">
                  <a:moveTo>
                    <a:pt x="0" y="0"/>
                  </a:moveTo>
                  <a:lnTo>
                    <a:pt x="0" y="18"/>
                  </a:lnTo>
                  <a:cubicBezTo>
                    <a:pt x="0" y="179"/>
                    <a:pt x="52" y="283"/>
                    <a:pt x="104" y="344"/>
                  </a:cubicBezTo>
                  <a:cubicBezTo>
                    <a:pt x="156" y="405"/>
                    <a:pt x="208" y="425"/>
                    <a:pt x="213" y="429"/>
                  </a:cubicBezTo>
                  <a:lnTo>
                    <a:pt x="217" y="429"/>
                  </a:lnTo>
                  <a:cubicBezTo>
                    <a:pt x="222" y="429"/>
                    <a:pt x="222" y="434"/>
                    <a:pt x="222" y="438"/>
                  </a:cubicBezTo>
                  <a:cubicBezTo>
                    <a:pt x="222" y="443"/>
                    <a:pt x="217" y="447"/>
                    <a:pt x="213" y="447"/>
                  </a:cubicBezTo>
                  <a:lnTo>
                    <a:pt x="208" y="447"/>
                  </a:lnTo>
                  <a:lnTo>
                    <a:pt x="208" y="443"/>
                  </a:lnTo>
                  <a:lnTo>
                    <a:pt x="194" y="443"/>
                  </a:lnTo>
                  <a:cubicBezTo>
                    <a:pt x="174" y="443"/>
                    <a:pt x="137" y="447"/>
                    <a:pt x="95" y="471"/>
                  </a:cubicBezTo>
                  <a:lnTo>
                    <a:pt x="100" y="471"/>
                  </a:lnTo>
                  <a:lnTo>
                    <a:pt x="1736" y="623"/>
                  </a:lnTo>
                  <a:lnTo>
                    <a:pt x="1745" y="623"/>
                  </a:lnTo>
                  <a:cubicBezTo>
                    <a:pt x="1821" y="623"/>
                    <a:pt x="1839" y="510"/>
                    <a:pt x="1759" y="49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3"/>
            <p:cNvSpPr/>
            <p:nvPr/>
          </p:nvSpPr>
          <p:spPr>
            <a:xfrm>
              <a:off x="2357287" y="2303183"/>
              <a:ext cx="343366" cy="58790"/>
            </a:xfrm>
            <a:custGeom>
              <a:rect b="b" l="l" r="r" t="t"/>
              <a:pathLst>
                <a:path extrusionOk="0" h="1129" w="6594">
                  <a:moveTo>
                    <a:pt x="3566" y="1"/>
                  </a:moveTo>
                  <a:cubicBezTo>
                    <a:pt x="2881" y="1"/>
                    <a:pt x="2439" y="100"/>
                    <a:pt x="2108" y="199"/>
                  </a:cubicBezTo>
                  <a:cubicBezTo>
                    <a:pt x="1778" y="294"/>
                    <a:pt x="1562" y="392"/>
                    <a:pt x="1331" y="392"/>
                  </a:cubicBezTo>
                  <a:cubicBezTo>
                    <a:pt x="1255" y="392"/>
                    <a:pt x="1179" y="383"/>
                    <a:pt x="1099" y="360"/>
                  </a:cubicBezTo>
                  <a:cubicBezTo>
                    <a:pt x="774" y="260"/>
                    <a:pt x="340" y="199"/>
                    <a:pt x="1" y="161"/>
                  </a:cubicBezTo>
                  <a:lnTo>
                    <a:pt x="1" y="161"/>
                  </a:lnTo>
                  <a:cubicBezTo>
                    <a:pt x="24" y="345"/>
                    <a:pt x="62" y="534"/>
                    <a:pt x="104" y="708"/>
                  </a:cubicBezTo>
                  <a:lnTo>
                    <a:pt x="123" y="708"/>
                  </a:lnTo>
                  <a:cubicBezTo>
                    <a:pt x="500" y="708"/>
                    <a:pt x="863" y="911"/>
                    <a:pt x="1137" y="1128"/>
                  </a:cubicBezTo>
                  <a:cubicBezTo>
                    <a:pt x="1146" y="1123"/>
                    <a:pt x="1151" y="1123"/>
                    <a:pt x="1155" y="1123"/>
                  </a:cubicBezTo>
                  <a:cubicBezTo>
                    <a:pt x="1198" y="1091"/>
                    <a:pt x="2335" y="237"/>
                    <a:pt x="4522" y="237"/>
                  </a:cubicBezTo>
                  <a:cubicBezTo>
                    <a:pt x="5051" y="237"/>
                    <a:pt x="5636" y="284"/>
                    <a:pt x="6282" y="407"/>
                  </a:cubicBezTo>
                  <a:cubicBezTo>
                    <a:pt x="6390" y="425"/>
                    <a:pt x="6494" y="444"/>
                    <a:pt x="6594" y="468"/>
                  </a:cubicBezTo>
                  <a:cubicBezTo>
                    <a:pt x="6065" y="303"/>
                    <a:pt x="5112" y="57"/>
                    <a:pt x="3895" y="5"/>
                  </a:cubicBezTo>
                  <a:cubicBezTo>
                    <a:pt x="3782" y="1"/>
                    <a:pt x="3669" y="1"/>
                    <a:pt x="3566" y="1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3"/>
            <p:cNvSpPr/>
            <p:nvPr/>
          </p:nvSpPr>
          <p:spPr>
            <a:xfrm>
              <a:off x="2355048" y="2083176"/>
              <a:ext cx="550875" cy="324203"/>
            </a:xfrm>
            <a:custGeom>
              <a:rect b="b" l="l" r="r" t="t"/>
              <a:pathLst>
                <a:path extrusionOk="0" h="6226" w="10579">
                  <a:moveTo>
                    <a:pt x="3844" y="20"/>
                  </a:moveTo>
                  <a:cubicBezTo>
                    <a:pt x="4524" y="20"/>
                    <a:pt x="5278" y="123"/>
                    <a:pt x="6113" y="232"/>
                  </a:cubicBezTo>
                  <a:cubicBezTo>
                    <a:pt x="7231" y="373"/>
                    <a:pt x="8154" y="1152"/>
                    <a:pt x="8810" y="1949"/>
                  </a:cubicBezTo>
                  <a:cubicBezTo>
                    <a:pt x="9136" y="2349"/>
                    <a:pt x="9395" y="2750"/>
                    <a:pt x="9574" y="3076"/>
                  </a:cubicBezTo>
                  <a:cubicBezTo>
                    <a:pt x="9664" y="3240"/>
                    <a:pt x="9734" y="3381"/>
                    <a:pt x="9786" y="3500"/>
                  </a:cubicBezTo>
                  <a:cubicBezTo>
                    <a:pt x="9838" y="3618"/>
                    <a:pt x="9867" y="3703"/>
                    <a:pt x="9876" y="3749"/>
                  </a:cubicBezTo>
                  <a:cubicBezTo>
                    <a:pt x="9880" y="3792"/>
                    <a:pt x="9885" y="3830"/>
                    <a:pt x="9885" y="3858"/>
                  </a:cubicBezTo>
                  <a:cubicBezTo>
                    <a:pt x="9885" y="3953"/>
                    <a:pt x="9862" y="3999"/>
                    <a:pt x="9828" y="4028"/>
                  </a:cubicBezTo>
                  <a:cubicBezTo>
                    <a:pt x="9802" y="4054"/>
                    <a:pt x="9763" y="4065"/>
                    <a:pt x="9735" y="4066"/>
                  </a:cubicBezTo>
                  <a:lnTo>
                    <a:pt x="9735" y="4066"/>
                  </a:lnTo>
                  <a:cubicBezTo>
                    <a:pt x="9699" y="4059"/>
                    <a:pt x="9678" y="4058"/>
                    <a:pt x="9678" y="4056"/>
                  </a:cubicBezTo>
                  <a:cubicBezTo>
                    <a:pt x="9673" y="4056"/>
                    <a:pt x="9669" y="4061"/>
                    <a:pt x="9669" y="4066"/>
                  </a:cubicBezTo>
                  <a:cubicBezTo>
                    <a:pt x="9669" y="4071"/>
                    <a:pt x="9669" y="4075"/>
                    <a:pt x="9673" y="4075"/>
                  </a:cubicBezTo>
                  <a:cubicBezTo>
                    <a:pt x="9673" y="4075"/>
                    <a:pt x="9675" y="4076"/>
                    <a:pt x="9678" y="4077"/>
                  </a:cubicBezTo>
                  <a:lnTo>
                    <a:pt x="9678" y="4077"/>
                  </a:lnTo>
                  <a:lnTo>
                    <a:pt x="9678" y="4080"/>
                  </a:lnTo>
                  <a:cubicBezTo>
                    <a:pt x="9680" y="4080"/>
                    <a:pt x="9685" y="4080"/>
                    <a:pt x="9692" y="4080"/>
                  </a:cubicBezTo>
                  <a:lnTo>
                    <a:pt x="9692" y="4080"/>
                  </a:lnTo>
                  <a:cubicBezTo>
                    <a:pt x="9701" y="4082"/>
                    <a:pt x="9711" y="4084"/>
                    <a:pt x="9724" y="4084"/>
                  </a:cubicBezTo>
                  <a:lnTo>
                    <a:pt x="9724" y="4084"/>
                  </a:lnTo>
                  <a:cubicBezTo>
                    <a:pt x="9773" y="4092"/>
                    <a:pt x="9856" y="4113"/>
                    <a:pt x="9956" y="4169"/>
                  </a:cubicBezTo>
                  <a:cubicBezTo>
                    <a:pt x="10102" y="4254"/>
                    <a:pt x="10287" y="4419"/>
                    <a:pt x="10433" y="4726"/>
                  </a:cubicBezTo>
                  <a:cubicBezTo>
                    <a:pt x="10526" y="4929"/>
                    <a:pt x="10559" y="5155"/>
                    <a:pt x="10559" y="5368"/>
                  </a:cubicBezTo>
                  <a:cubicBezTo>
                    <a:pt x="10559" y="5594"/>
                    <a:pt x="10526" y="5806"/>
                    <a:pt x="10489" y="5956"/>
                  </a:cubicBezTo>
                  <a:cubicBezTo>
                    <a:pt x="10470" y="6037"/>
                    <a:pt x="10451" y="6098"/>
                    <a:pt x="10437" y="6141"/>
                  </a:cubicBezTo>
                  <a:cubicBezTo>
                    <a:pt x="10433" y="6164"/>
                    <a:pt x="10428" y="6183"/>
                    <a:pt x="10422" y="6193"/>
                  </a:cubicBezTo>
                  <a:cubicBezTo>
                    <a:pt x="10422" y="6193"/>
                    <a:pt x="10422" y="6194"/>
                    <a:pt x="10422" y="6194"/>
                  </a:cubicBezTo>
                  <a:lnTo>
                    <a:pt x="10422" y="6194"/>
                  </a:lnTo>
                  <a:cubicBezTo>
                    <a:pt x="10322" y="6084"/>
                    <a:pt x="9487" y="5226"/>
                    <a:pt x="6325" y="4632"/>
                  </a:cubicBezTo>
                  <a:cubicBezTo>
                    <a:pt x="5679" y="4509"/>
                    <a:pt x="5094" y="4462"/>
                    <a:pt x="4565" y="4462"/>
                  </a:cubicBezTo>
                  <a:cubicBezTo>
                    <a:pt x="2336" y="4462"/>
                    <a:pt x="1198" y="5348"/>
                    <a:pt x="1198" y="5348"/>
                  </a:cubicBezTo>
                  <a:cubicBezTo>
                    <a:pt x="1198" y="5348"/>
                    <a:pt x="1189" y="5348"/>
                    <a:pt x="1166" y="5358"/>
                  </a:cubicBezTo>
                  <a:cubicBezTo>
                    <a:pt x="1095" y="5381"/>
                    <a:pt x="915" y="5438"/>
                    <a:pt x="741" y="5490"/>
                  </a:cubicBezTo>
                  <a:cubicBezTo>
                    <a:pt x="656" y="5514"/>
                    <a:pt x="571" y="5537"/>
                    <a:pt x="501" y="5556"/>
                  </a:cubicBezTo>
                  <a:cubicBezTo>
                    <a:pt x="468" y="5566"/>
                    <a:pt x="440" y="5575"/>
                    <a:pt x="416" y="5579"/>
                  </a:cubicBezTo>
                  <a:cubicBezTo>
                    <a:pt x="392" y="5584"/>
                    <a:pt x="373" y="5584"/>
                    <a:pt x="369" y="5584"/>
                  </a:cubicBezTo>
                  <a:lnTo>
                    <a:pt x="360" y="5584"/>
                  </a:lnTo>
                  <a:cubicBezTo>
                    <a:pt x="355" y="5575"/>
                    <a:pt x="345" y="5551"/>
                    <a:pt x="331" y="5518"/>
                  </a:cubicBezTo>
                  <a:cubicBezTo>
                    <a:pt x="236" y="5296"/>
                    <a:pt x="20" y="4585"/>
                    <a:pt x="20" y="4071"/>
                  </a:cubicBezTo>
                  <a:cubicBezTo>
                    <a:pt x="20" y="3962"/>
                    <a:pt x="29" y="3868"/>
                    <a:pt x="53" y="3783"/>
                  </a:cubicBezTo>
                  <a:cubicBezTo>
                    <a:pt x="114" y="3542"/>
                    <a:pt x="199" y="3410"/>
                    <a:pt x="279" y="3344"/>
                  </a:cubicBezTo>
                  <a:cubicBezTo>
                    <a:pt x="355" y="3274"/>
                    <a:pt x="425" y="3264"/>
                    <a:pt x="454" y="3264"/>
                  </a:cubicBezTo>
                  <a:lnTo>
                    <a:pt x="468" y="3264"/>
                  </a:lnTo>
                  <a:lnTo>
                    <a:pt x="468" y="3268"/>
                  </a:lnTo>
                  <a:lnTo>
                    <a:pt x="473" y="3268"/>
                  </a:lnTo>
                  <a:cubicBezTo>
                    <a:pt x="477" y="3268"/>
                    <a:pt x="482" y="3264"/>
                    <a:pt x="482" y="3259"/>
                  </a:cubicBezTo>
                  <a:cubicBezTo>
                    <a:pt x="482" y="3255"/>
                    <a:pt x="482" y="3250"/>
                    <a:pt x="477" y="3250"/>
                  </a:cubicBezTo>
                  <a:lnTo>
                    <a:pt x="473" y="3250"/>
                  </a:lnTo>
                  <a:cubicBezTo>
                    <a:pt x="468" y="3246"/>
                    <a:pt x="416" y="3226"/>
                    <a:pt x="364" y="3165"/>
                  </a:cubicBezTo>
                  <a:cubicBezTo>
                    <a:pt x="312" y="3104"/>
                    <a:pt x="260" y="3000"/>
                    <a:pt x="260" y="2839"/>
                  </a:cubicBezTo>
                  <a:cubicBezTo>
                    <a:pt x="260" y="2556"/>
                    <a:pt x="416" y="2095"/>
                    <a:pt x="987" y="1340"/>
                  </a:cubicBezTo>
                  <a:cubicBezTo>
                    <a:pt x="1383" y="821"/>
                    <a:pt x="1812" y="491"/>
                    <a:pt x="2284" y="293"/>
                  </a:cubicBezTo>
                  <a:cubicBezTo>
                    <a:pt x="2755" y="90"/>
                    <a:pt x="3274" y="20"/>
                    <a:pt x="3844" y="20"/>
                  </a:cubicBezTo>
                  <a:close/>
                  <a:moveTo>
                    <a:pt x="3844" y="1"/>
                  </a:moveTo>
                  <a:cubicBezTo>
                    <a:pt x="3274" y="1"/>
                    <a:pt x="2750" y="71"/>
                    <a:pt x="2274" y="275"/>
                  </a:cubicBezTo>
                  <a:cubicBezTo>
                    <a:pt x="1798" y="477"/>
                    <a:pt x="1368" y="807"/>
                    <a:pt x="972" y="1326"/>
                  </a:cubicBezTo>
                  <a:cubicBezTo>
                    <a:pt x="397" y="2086"/>
                    <a:pt x="242" y="2552"/>
                    <a:pt x="242" y="2839"/>
                  </a:cubicBezTo>
                  <a:cubicBezTo>
                    <a:pt x="242" y="3009"/>
                    <a:pt x="299" y="3118"/>
                    <a:pt x="355" y="3179"/>
                  </a:cubicBezTo>
                  <a:cubicBezTo>
                    <a:pt x="384" y="3213"/>
                    <a:pt x="412" y="3234"/>
                    <a:pt x="434" y="3247"/>
                  </a:cubicBezTo>
                  <a:lnTo>
                    <a:pt x="434" y="3247"/>
                  </a:lnTo>
                  <a:cubicBezTo>
                    <a:pt x="395" y="3251"/>
                    <a:pt x="331" y="3267"/>
                    <a:pt x="265" y="3331"/>
                  </a:cubicBezTo>
                  <a:cubicBezTo>
                    <a:pt x="185" y="3401"/>
                    <a:pt x="95" y="3533"/>
                    <a:pt x="34" y="3778"/>
                  </a:cubicBezTo>
                  <a:cubicBezTo>
                    <a:pt x="10" y="3862"/>
                    <a:pt x="1" y="3962"/>
                    <a:pt x="1" y="4071"/>
                  </a:cubicBezTo>
                  <a:cubicBezTo>
                    <a:pt x="1" y="4382"/>
                    <a:pt x="81" y="4759"/>
                    <a:pt x="162" y="5061"/>
                  </a:cubicBezTo>
                  <a:cubicBezTo>
                    <a:pt x="203" y="5212"/>
                    <a:pt x="246" y="5344"/>
                    <a:pt x="279" y="5438"/>
                  </a:cubicBezTo>
                  <a:cubicBezTo>
                    <a:pt x="299" y="5490"/>
                    <a:pt x="312" y="5527"/>
                    <a:pt x="327" y="5556"/>
                  </a:cubicBezTo>
                  <a:cubicBezTo>
                    <a:pt x="331" y="5570"/>
                    <a:pt x="336" y="5579"/>
                    <a:pt x="340" y="5588"/>
                  </a:cubicBezTo>
                  <a:cubicBezTo>
                    <a:pt x="345" y="5588"/>
                    <a:pt x="345" y="5594"/>
                    <a:pt x="349" y="5599"/>
                  </a:cubicBezTo>
                  <a:cubicBezTo>
                    <a:pt x="349" y="5599"/>
                    <a:pt x="355" y="5603"/>
                    <a:pt x="360" y="5603"/>
                  </a:cubicBezTo>
                  <a:lnTo>
                    <a:pt x="369" y="5603"/>
                  </a:lnTo>
                  <a:cubicBezTo>
                    <a:pt x="378" y="5603"/>
                    <a:pt x="402" y="5599"/>
                    <a:pt x="430" y="5594"/>
                  </a:cubicBezTo>
                  <a:cubicBezTo>
                    <a:pt x="632" y="5547"/>
                    <a:pt x="1209" y="5362"/>
                    <a:pt x="1209" y="5362"/>
                  </a:cubicBezTo>
                  <a:lnTo>
                    <a:pt x="1213" y="5362"/>
                  </a:lnTo>
                  <a:cubicBezTo>
                    <a:pt x="1279" y="5311"/>
                    <a:pt x="2410" y="4480"/>
                    <a:pt x="4565" y="4480"/>
                  </a:cubicBezTo>
                  <a:cubicBezTo>
                    <a:pt x="5094" y="4480"/>
                    <a:pt x="5675" y="4528"/>
                    <a:pt x="6320" y="4650"/>
                  </a:cubicBezTo>
                  <a:cubicBezTo>
                    <a:pt x="8013" y="4966"/>
                    <a:pt x="9036" y="5362"/>
                    <a:pt x="9640" y="5673"/>
                  </a:cubicBezTo>
                  <a:cubicBezTo>
                    <a:pt x="9941" y="5829"/>
                    <a:pt x="10135" y="5966"/>
                    <a:pt x="10253" y="6065"/>
                  </a:cubicBezTo>
                  <a:cubicBezTo>
                    <a:pt x="10315" y="6112"/>
                    <a:pt x="10352" y="6154"/>
                    <a:pt x="10380" y="6178"/>
                  </a:cubicBezTo>
                  <a:cubicBezTo>
                    <a:pt x="10394" y="6193"/>
                    <a:pt x="10404" y="6202"/>
                    <a:pt x="10409" y="6211"/>
                  </a:cubicBezTo>
                  <a:cubicBezTo>
                    <a:pt x="10413" y="6211"/>
                    <a:pt x="10413" y="6217"/>
                    <a:pt x="10413" y="6217"/>
                  </a:cubicBezTo>
                  <a:lnTo>
                    <a:pt x="10418" y="6221"/>
                  </a:lnTo>
                  <a:cubicBezTo>
                    <a:pt x="10418" y="6221"/>
                    <a:pt x="10422" y="6226"/>
                    <a:pt x="10428" y="6226"/>
                  </a:cubicBezTo>
                  <a:cubicBezTo>
                    <a:pt x="10428" y="6221"/>
                    <a:pt x="10433" y="6221"/>
                    <a:pt x="10433" y="6217"/>
                  </a:cubicBezTo>
                  <a:cubicBezTo>
                    <a:pt x="10433" y="6217"/>
                    <a:pt x="10579" y="5820"/>
                    <a:pt x="10579" y="5368"/>
                  </a:cubicBezTo>
                  <a:cubicBezTo>
                    <a:pt x="10579" y="5150"/>
                    <a:pt x="10546" y="4924"/>
                    <a:pt x="10446" y="4717"/>
                  </a:cubicBezTo>
                  <a:cubicBezTo>
                    <a:pt x="10296" y="4396"/>
                    <a:pt x="10107" y="4230"/>
                    <a:pt x="9952" y="4145"/>
                  </a:cubicBezTo>
                  <a:cubicBezTo>
                    <a:pt x="9886" y="4110"/>
                    <a:pt x="9827" y="4089"/>
                    <a:pt x="9781" y="4077"/>
                  </a:cubicBezTo>
                  <a:lnTo>
                    <a:pt x="9781" y="4077"/>
                  </a:lnTo>
                  <a:cubicBezTo>
                    <a:pt x="9802" y="4071"/>
                    <a:pt x="9823" y="4060"/>
                    <a:pt x="9843" y="4042"/>
                  </a:cubicBezTo>
                  <a:cubicBezTo>
                    <a:pt x="9876" y="4010"/>
                    <a:pt x="9904" y="3953"/>
                    <a:pt x="9904" y="3858"/>
                  </a:cubicBezTo>
                  <a:cubicBezTo>
                    <a:pt x="9904" y="3830"/>
                    <a:pt x="9899" y="3792"/>
                    <a:pt x="9895" y="3749"/>
                  </a:cubicBezTo>
                  <a:cubicBezTo>
                    <a:pt x="9885" y="3698"/>
                    <a:pt x="9856" y="3608"/>
                    <a:pt x="9806" y="3490"/>
                  </a:cubicBezTo>
                  <a:cubicBezTo>
                    <a:pt x="9626" y="3085"/>
                    <a:pt x="9197" y="2325"/>
                    <a:pt x="8565" y="1642"/>
                  </a:cubicBezTo>
                  <a:cubicBezTo>
                    <a:pt x="7932" y="954"/>
                    <a:pt x="7103" y="336"/>
                    <a:pt x="6117" y="212"/>
                  </a:cubicBezTo>
                  <a:cubicBezTo>
                    <a:pt x="5278" y="105"/>
                    <a:pt x="4524" y="1"/>
                    <a:pt x="3844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3"/>
            <p:cNvSpPr/>
            <p:nvPr/>
          </p:nvSpPr>
          <p:spPr>
            <a:xfrm>
              <a:off x="2266212" y="2331927"/>
              <a:ext cx="564570" cy="332795"/>
            </a:xfrm>
            <a:custGeom>
              <a:rect b="b" l="l" r="r" t="t"/>
              <a:pathLst>
                <a:path extrusionOk="0" h="6391" w="10842">
                  <a:moveTo>
                    <a:pt x="6783" y="0"/>
                  </a:moveTo>
                  <a:cubicBezTo>
                    <a:pt x="5995" y="0"/>
                    <a:pt x="4961" y="634"/>
                    <a:pt x="4508" y="1453"/>
                  </a:cubicBezTo>
                  <a:cubicBezTo>
                    <a:pt x="4358" y="1717"/>
                    <a:pt x="4268" y="1982"/>
                    <a:pt x="4212" y="2213"/>
                  </a:cubicBezTo>
                  <a:cubicBezTo>
                    <a:pt x="4173" y="2366"/>
                    <a:pt x="4043" y="2447"/>
                    <a:pt x="3913" y="2447"/>
                  </a:cubicBezTo>
                  <a:cubicBezTo>
                    <a:pt x="3804" y="2447"/>
                    <a:pt x="3694" y="2390"/>
                    <a:pt x="3640" y="2269"/>
                  </a:cubicBezTo>
                  <a:cubicBezTo>
                    <a:pt x="3476" y="1901"/>
                    <a:pt x="3343" y="1472"/>
                    <a:pt x="3396" y="1118"/>
                  </a:cubicBezTo>
                  <a:cubicBezTo>
                    <a:pt x="3402" y="1069"/>
                    <a:pt x="2678" y="156"/>
                    <a:pt x="1872" y="156"/>
                  </a:cubicBezTo>
                  <a:cubicBezTo>
                    <a:pt x="1601" y="156"/>
                    <a:pt x="1321" y="260"/>
                    <a:pt x="1056" y="534"/>
                  </a:cubicBezTo>
                  <a:cubicBezTo>
                    <a:pt x="0" y="1627"/>
                    <a:pt x="566" y="2741"/>
                    <a:pt x="1816" y="3109"/>
                  </a:cubicBezTo>
                  <a:cubicBezTo>
                    <a:pt x="3065" y="3481"/>
                    <a:pt x="3688" y="3991"/>
                    <a:pt x="3532" y="4750"/>
                  </a:cubicBezTo>
                  <a:cubicBezTo>
                    <a:pt x="3382" y="5478"/>
                    <a:pt x="3411" y="6390"/>
                    <a:pt x="3965" y="6390"/>
                  </a:cubicBezTo>
                  <a:cubicBezTo>
                    <a:pt x="3988" y="6390"/>
                    <a:pt x="4011" y="6389"/>
                    <a:pt x="4036" y="6385"/>
                  </a:cubicBezTo>
                  <a:cubicBezTo>
                    <a:pt x="4599" y="6319"/>
                    <a:pt x="4578" y="5309"/>
                    <a:pt x="5170" y="5309"/>
                  </a:cubicBezTo>
                  <a:cubicBezTo>
                    <a:pt x="5239" y="5309"/>
                    <a:pt x="5317" y="5323"/>
                    <a:pt x="5404" y="5353"/>
                  </a:cubicBezTo>
                  <a:cubicBezTo>
                    <a:pt x="6010" y="5564"/>
                    <a:pt x="7318" y="6295"/>
                    <a:pt x="8438" y="6295"/>
                  </a:cubicBezTo>
                  <a:cubicBezTo>
                    <a:pt x="8869" y="6295"/>
                    <a:pt x="9272" y="6187"/>
                    <a:pt x="9597" y="5900"/>
                  </a:cubicBezTo>
                  <a:cubicBezTo>
                    <a:pt x="10450" y="5146"/>
                    <a:pt x="10724" y="3797"/>
                    <a:pt x="10809" y="3118"/>
                  </a:cubicBezTo>
                  <a:cubicBezTo>
                    <a:pt x="10842" y="2840"/>
                    <a:pt x="10809" y="2557"/>
                    <a:pt x="10705" y="2297"/>
                  </a:cubicBezTo>
                  <a:cubicBezTo>
                    <a:pt x="10521" y="1825"/>
                    <a:pt x="10167" y="1100"/>
                    <a:pt x="9714" y="944"/>
                  </a:cubicBezTo>
                  <a:cubicBezTo>
                    <a:pt x="9369" y="827"/>
                    <a:pt x="9163" y="798"/>
                    <a:pt x="9044" y="798"/>
                  </a:cubicBezTo>
                  <a:cubicBezTo>
                    <a:pt x="8927" y="798"/>
                    <a:pt x="8894" y="826"/>
                    <a:pt x="8894" y="826"/>
                  </a:cubicBezTo>
                  <a:cubicBezTo>
                    <a:pt x="8894" y="826"/>
                    <a:pt x="8700" y="1745"/>
                    <a:pt x="9168" y="1977"/>
                  </a:cubicBezTo>
                  <a:cubicBezTo>
                    <a:pt x="9330" y="2058"/>
                    <a:pt x="9255" y="2109"/>
                    <a:pt x="9082" y="2109"/>
                  </a:cubicBezTo>
                  <a:cubicBezTo>
                    <a:pt x="8751" y="2109"/>
                    <a:pt x="8062" y="1925"/>
                    <a:pt x="7960" y="1416"/>
                  </a:cubicBezTo>
                  <a:cubicBezTo>
                    <a:pt x="7805" y="633"/>
                    <a:pt x="7743" y="104"/>
                    <a:pt x="6946" y="10"/>
                  </a:cubicBezTo>
                  <a:cubicBezTo>
                    <a:pt x="6893" y="4"/>
                    <a:pt x="6838" y="0"/>
                    <a:pt x="6783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3"/>
            <p:cNvSpPr/>
            <p:nvPr/>
          </p:nvSpPr>
          <p:spPr>
            <a:xfrm>
              <a:off x="2341353" y="2398476"/>
              <a:ext cx="74412" cy="53114"/>
            </a:xfrm>
            <a:custGeom>
              <a:rect b="b" l="l" r="r" t="t"/>
              <a:pathLst>
                <a:path extrusionOk="0" h="1020" w="1429">
                  <a:moveTo>
                    <a:pt x="712" y="1"/>
                  </a:moveTo>
                  <a:cubicBezTo>
                    <a:pt x="340" y="1"/>
                    <a:pt x="0" y="614"/>
                    <a:pt x="0" y="614"/>
                  </a:cubicBezTo>
                  <a:cubicBezTo>
                    <a:pt x="42" y="911"/>
                    <a:pt x="142" y="1019"/>
                    <a:pt x="250" y="1019"/>
                  </a:cubicBezTo>
                  <a:cubicBezTo>
                    <a:pt x="405" y="1019"/>
                    <a:pt x="590" y="812"/>
                    <a:pt x="693" y="614"/>
                  </a:cubicBezTo>
                  <a:cubicBezTo>
                    <a:pt x="740" y="534"/>
                    <a:pt x="801" y="501"/>
                    <a:pt x="873" y="501"/>
                  </a:cubicBezTo>
                  <a:cubicBezTo>
                    <a:pt x="1080" y="501"/>
                    <a:pt x="1348" y="793"/>
                    <a:pt x="1348" y="793"/>
                  </a:cubicBezTo>
                  <a:cubicBezTo>
                    <a:pt x="1348" y="793"/>
                    <a:pt x="1429" y="558"/>
                    <a:pt x="971" y="119"/>
                  </a:cubicBezTo>
                  <a:cubicBezTo>
                    <a:pt x="886" y="34"/>
                    <a:pt x="797" y="1"/>
                    <a:pt x="712" y="1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3"/>
            <p:cNvSpPr/>
            <p:nvPr/>
          </p:nvSpPr>
          <p:spPr>
            <a:xfrm>
              <a:off x="2646550" y="2337082"/>
              <a:ext cx="67069" cy="101958"/>
            </a:xfrm>
            <a:custGeom>
              <a:rect b="b" l="l" r="r" t="t"/>
              <a:pathLst>
                <a:path extrusionOk="0" h="1958" w="1288">
                  <a:moveTo>
                    <a:pt x="1" y="1"/>
                  </a:moveTo>
                  <a:lnTo>
                    <a:pt x="1" y="1"/>
                  </a:lnTo>
                  <a:cubicBezTo>
                    <a:pt x="142" y="133"/>
                    <a:pt x="251" y="340"/>
                    <a:pt x="269" y="661"/>
                  </a:cubicBezTo>
                  <a:cubicBezTo>
                    <a:pt x="326" y="1585"/>
                    <a:pt x="467" y="1957"/>
                    <a:pt x="1048" y="1957"/>
                  </a:cubicBezTo>
                  <a:cubicBezTo>
                    <a:pt x="1089" y="1957"/>
                    <a:pt x="1137" y="1957"/>
                    <a:pt x="1185" y="1953"/>
                  </a:cubicBezTo>
                  <a:cubicBezTo>
                    <a:pt x="1222" y="1948"/>
                    <a:pt x="1255" y="1939"/>
                    <a:pt x="1288" y="1920"/>
                  </a:cubicBezTo>
                  <a:cubicBezTo>
                    <a:pt x="1000" y="1816"/>
                    <a:pt x="717" y="1628"/>
                    <a:pt x="656" y="1317"/>
                  </a:cubicBezTo>
                  <a:cubicBezTo>
                    <a:pt x="529" y="671"/>
                    <a:pt x="462" y="203"/>
                    <a:pt x="1" y="1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3"/>
            <p:cNvSpPr/>
            <p:nvPr/>
          </p:nvSpPr>
          <p:spPr>
            <a:xfrm>
              <a:off x="2487416" y="2495487"/>
              <a:ext cx="43012" cy="43012"/>
            </a:xfrm>
            <a:custGeom>
              <a:rect b="b" l="l" r="r" t="t"/>
              <a:pathLst>
                <a:path extrusionOk="0" h="826" w="826">
                  <a:moveTo>
                    <a:pt x="416" y="1"/>
                  </a:moveTo>
                  <a:cubicBezTo>
                    <a:pt x="184" y="1"/>
                    <a:pt x="1" y="184"/>
                    <a:pt x="1" y="415"/>
                  </a:cubicBezTo>
                  <a:cubicBezTo>
                    <a:pt x="1" y="641"/>
                    <a:pt x="184" y="826"/>
                    <a:pt x="416" y="826"/>
                  </a:cubicBezTo>
                  <a:cubicBezTo>
                    <a:pt x="643" y="826"/>
                    <a:pt x="826" y="641"/>
                    <a:pt x="826" y="415"/>
                  </a:cubicBezTo>
                  <a:cubicBezTo>
                    <a:pt x="826" y="184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3"/>
            <p:cNvSpPr/>
            <p:nvPr/>
          </p:nvSpPr>
          <p:spPr>
            <a:xfrm>
              <a:off x="2737157" y="2581668"/>
              <a:ext cx="43272" cy="43012"/>
            </a:xfrm>
            <a:custGeom>
              <a:rect b="b" l="l" r="r" t="t"/>
              <a:pathLst>
                <a:path extrusionOk="0" h="826" w="831">
                  <a:moveTo>
                    <a:pt x="416" y="0"/>
                  </a:moveTo>
                  <a:cubicBezTo>
                    <a:pt x="189" y="0"/>
                    <a:pt x="0" y="185"/>
                    <a:pt x="0" y="411"/>
                  </a:cubicBezTo>
                  <a:cubicBezTo>
                    <a:pt x="0" y="642"/>
                    <a:pt x="189" y="825"/>
                    <a:pt x="416" y="825"/>
                  </a:cubicBezTo>
                  <a:cubicBezTo>
                    <a:pt x="646" y="825"/>
                    <a:pt x="831" y="642"/>
                    <a:pt x="831" y="411"/>
                  </a:cubicBezTo>
                  <a:cubicBezTo>
                    <a:pt x="831" y="185"/>
                    <a:pt x="646" y="0"/>
                    <a:pt x="416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3"/>
            <p:cNvSpPr/>
            <p:nvPr/>
          </p:nvSpPr>
          <p:spPr>
            <a:xfrm>
              <a:off x="2686126" y="2373429"/>
              <a:ext cx="143668" cy="286399"/>
            </a:xfrm>
            <a:custGeom>
              <a:rect b="b" l="l" r="r" t="t"/>
              <a:pathLst>
                <a:path extrusionOk="0" h="5500" w="2759">
                  <a:moveTo>
                    <a:pt x="986" y="1"/>
                  </a:moveTo>
                  <a:cubicBezTo>
                    <a:pt x="943" y="1"/>
                    <a:pt x="915" y="5"/>
                    <a:pt x="891" y="10"/>
                  </a:cubicBezTo>
                  <a:cubicBezTo>
                    <a:pt x="844" y="20"/>
                    <a:pt x="830" y="29"/>
                    <a:pt x="830" y="29"/>
                  </a:cubicBezTo>
                  <a:lnTo>
                    <a:pt x="830" y="43"/>
                  </a:lnTo>
                  <a:cubicBezTo>
                    <a:pt x="1202" y="265"/>
                    <a:pt x="1952" y="778"/>
                    <a:pt x="2070" y="1373"/>
                  </a:cubicBezTo>
                  <a:cubicBezTo>
                    <a:pt x="2169" y="1849"/>
                    <a:pt x="2127" y="3000"/>
                    <a:pt x="1542" y="4023"/>
                  </a:cubicBezTo>
                  <a:cubicBezTo>
                    <a:pt x="1698" y="4080"/>
                    <a:pt x="1811" y="4236"/>
                    <a:pt x="1811" y="4410"/>
                  </a:cubicBezTo>
                  <a:cubicBezTo>
                    <a:pt x="1811" y="4641"/>
                    <a:pt x="1626" y="4824"/>
                    <a:pt x="1396" y="4824"/>
                  </a:cubicBezTo>
                  <a:cubicBezTo>
                    <a:pt x="1263" y="4824"/>
                    <a:pt x="1150" y="4763"/>
                    <a:pt x="1071" y="4669"/>
                  </a:cubicBezTo>
                  <a:cubicBezTo>
                    <a:pt x="792" y="4981"/>
                    <a:pt x="438" y="5259"/>
                    <a:pt x="0" y="5471"/>
                  </a:cubicBezTo>
                  <a:cubicBezTo>
                    <a:pt x="127" y="5490"/>
                    <a:pt x="250" y="5499"/>
                    <a:pt x="372" y="5499"/>
                  </a:cubicBezTo>
                  <a:cubicBezTo>
                    <a:pt x="806" y="5499"/>
                    <a:pt x="1207" y="5390"/>
                    <a:pt x="1533" y="5103"/>
                  </a:cubicBezTo>
                  <a:cubicBezTo>
                    <a:pt x="2386" y="4349"/>
                    <a:pt x="2660" y="3000"/>
                    <a:pt x="2745" y="2321"/>
                  </a:cubicBezTo>
                  <a:cubicBezTo>
                    <a:pt x="2754" y="2250"/>
                    <a:pt x="2758" y="2184"/>
                    <a:pt x="2758" y="2118"/>
                  </a:cubicBezTo>
                  <a:cubicBezTo>
                    <a:pt x="2758" y="1906"/>
                    <a:pt x="2716" y="1699"/>
                    <a:pt x="2641" y="1500"/>
                  </a:cubicBezTo>
                  <a:cubicBezTo>
                    <a:pt x="2457" y="1028"/>
                    <a:pt x="2103" y="303"/>
                    <a:pt x="1650" y="147"/>
                  </a:cubicBezTo>
                  <a:cubicBezTo>
                    <a:pt x="1311" y="29"/>
                    <a:pt x="1104" y="1"/>
                    <a:pt x="986" y="1"/>
                  </a:cubicBezTo>
                  <a:close/>
                </a:path>
              </a:pathLst>
            </a:custGeom>
            <a:solidFill>
              <a:srgbClr val="DCAE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3"/>
            <p:cNvSpPr/>
            <p:nvPr/>
          </p:nvSpPr>
          <p:spPr>
            <a:xfrm>
              <a:off x="2741843" y="2582917"/>
              <a:ext cx="38586" cy="41762"/>
            </a:xfrm>
            <a:custGeom>
              <a:rect b="b" l="l" r="r" t="t"/>
              <a:pathLst>
                <a:path extrusionOk="0" h="802" w="741">
                  <a:moveTo>
                    <a:pt x="472" y="0"/>
                  </a:moveTo>
                  <a:cubicBezTo>
                    <a:pt x="340" y="227"/>
                    <a:pt x="189" y="444"/>
                    <a:pt x="1" y="646"/>
                  </a:cubicBezTo>
                  <a:cubicBezTo>
                    <a:pt x="80" y="740"/>
                    <a:pt x="193" y="801"/>
                    <a:pt x="326" y="801"/>
                  </a:cubicBezTo>
                  <a:cubicBezTo>
                    <a:pt x="556" y="801"/>
                    <a:pt x="741" y="618"/>
                    <a:pt x="741" y="387"/>
                  </a:cubicBezTo>
                  <a:cubicBezTo>
                    <a:pt x="741" y="213"/>
                    <a:pt x="628" y="57"/>
                    <a:pt x="472" y="0"/>
                  </a:cubicBezTo>
                  <a:close/>
                </a:path>
              </a:pathLst>
            </a:custGeom>
            <a:solidFill>
              <a:srgbClr val="DB7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3"/>
            <p:cNvSpPr/>
            <p:nvPr/>
          </p:nvSpPr>
          <p:spPr>
            <a:xfrm>
              <a:off x="2291936" y="2331407"/>
              <a:ext cx="538378" cy="333837"/>
            </a:xfrm>
            <a:custGeom>
              <a:rect b="b" l="l" r="r" t="t"/>
              <a:pathLst>
                <a:path extrusionOk="0" h="6411" w="10339">
                  <a:moveTo>
                    <a:pt x="6287" y="20"/>
                  </a:moveTo>
                  <a:cubicBezTo>
                    <a:pt x="6343" y="20"/>
                    <a:pt x="6395" y="20"/>
                    <a:pt x="6447" y="29"/>
                  </a:cubicBezTo>
                  <a:cubicBezTo>
                    <a:pt x="6650" y="53"/>
                    <a:pt x="6802" y="105"/>
                    <a:pt x="6919" y="176"/>
                  </a:cubicBezTo>
                  <a:cubicBezTo>
                    <a:pt x="7098" y="289"/>
                    <a:pt x="7202" y="454"/>
                    <a:pt x="7277" y="666"/>
                  </a:cubicBezTo>
                  <a:cubicBezTo>
                    <a:pt x="7353" y="873"/>
                    <a:pt x="7396" y="1133"/>
                    <a:pt x="7457" y="1426"/>
                  </a:cubicBezTo>
                  <a:cubicBezTo>
                    <a:pt x="7481" y="1553"/>
                    <a:pt x="7546" y="1666"/>
                    <a:pt x="7631" y="1755"/>
                  </a:cubicBezTo>
                  <a:cubicBezTo>
                    <a:pt x="7758" y="1892"/>
                    <a:pt x="7938" y="1981"/>
                    <a:pt x="8112" y="2044"/>
                  </a:cubicBezTo>
                  <a:cubicBezTo>
                    <a:pt x="8287" y="2105"/>
                    <a:pt x="8465" y="2129"/>
                    <a:pt x="8589" y="2129"/>
                  </a:cubicBezTo>
                  <a:cubicBezTo>
                    <a:pt x="8641" y="2129"/>
                    <a:pt x="8687" y="2123"/>
                    <a:pt x="8720" y="2114"/>
                  </a:cubicBezTo>
                  <a:cubicBezTo>
                    <a:pt x="8735" y="2109"/>
                    <a:pt x="8748" y="2105"/>
                    <a:pt x="8758" y="2095"/>
                  </a:cubicBezTo>
                  <a:cubicBezTo>
                    <a:pt x="8768" y="2090"/>
                    <a:pt x="8772" y="2081"/>
                    <a:pt x="8772" y="2066"/>
                  </a:cubicBezTo>
                  <a:cubicBezTo>
                    <a:pt x="8772" y="2062"/>
                    <a:pt x="8772" y="2053"/>
                    <a:pt x="8768" y="2048"/>
                  </a:cubicBezTo>
                  <a:cubicBezTo>
                    <a:pt x="8754" y="2025"/>
                    <a:pt x="8726" y="2005"/>
                    <a:pt x="8678" y="1981"/>
                  </a:cubicBezTo>
                  <a:cubicBezTo>
                    <a:pt x="8556" y="1916"/>
                    <a:pt x="8476" y="1807"/>
                    <a:pt x="8433" y="1676"/>
                  </a:cubicBezTo>
                  <a:cubicBezTo>
                    <a:pt x="8386" y="1543"/>
                    <a:pt x="8371" y="1393"/>
                    <a:pt x="8371" y="1256"/>
                  </a:cubicBezTo>
                  <a:cubicBezTo>
                    <a:pt x="8371" y="1143"/>
                    <a:pt x="8380" y="1039"/>
                    <a:pt x="8391" y="963"/>
                  </a:cubicBezTo>
                  <a:cubicBezTo>
                    <a:pt x="8395" y="926"/>
                    <a:pt x="8400" y="893"/>
                    <a:pt x="8404" y="873"/>
                  </a:cubicBezTo>
                  <a:cubicBezTo>
                    <a:pt x="8404" y="864"/>
                    <a:pt x="8409" y="855"/>
                    <a:pt x="8409" y="850"/>
                  </a:cubicBezTo>
                  <a:lnTo>
                    <a:pt x="8409" y="845"/>
                  </a:lnTo>
                  <a:cubicBezTo>
                    <a:pt x="8409" y="845"/>
                    <a:pt x="8443" y="817"/>
                    <a:pt x="8556" y="817"/>
                  </a:cubicBezTo>
                  <a:cubicBezTo>
                    <a:pt x="8674" y="817"/>
                    <a:pt x="8876" y="845"/>
                    <a:pt x="9216" y="963"/>
                  </a:cubicBezTo>
                  <a:cubicBezTo>
                    <a:pt x="9442" y="1039"/>
                    <a:pt x="9640" y="1261"/>
                    <a:pt x="9810" y="1520"/>
                  </a:cubicBezTo>
                  <a:cubicBezTo>
                    <a:pt x="9975" y="1779"/>
                    <a:pt x="10106" y="2077"/>
                    <a:pt x="10202" y="2307"/>
                  </a:cubicBezTo>
                  <a:cubicBezTo>
                    <a:pt x="10276" y="2506"/>
                    <a:pt x="10319" y="2713"/>
                    <a:pt x="10319" y="2921"/>
                  </a:cubicBezTo>
                  <a:cubicBezTo>
                    <a:pt x="10319" y="2991"/>
                    <a:pt x="10315" y="3057"/>
                    <a:pt x="10305" y="3123"/>
                  </a:cubicBezTo>
                  <a:cubicBezTo>
                    <a:pt x="10263" y="3463"/>
                    <a:pt x="10173" y="3972"/>
                    <a:pt x="9989" y="4486"/>
                  </a:cubicBezTo>
                  <a:cubicBezTo>
                    <a:pt x="9801" y="5004"/>
                    <a:pt x="9522" y="5528"/>
                    <a:pt x="9098" y="5901"/>
                  </a:cubicBezTo>
                  <a:cubicBezTo>
                    <a:pt x="8772" y="6188"/>
                    <a:pt x="8371" y="6297"/>
                    <a:pt x="7942" y="6297"/>
                  </a:cubicBezTo>
                  <a:cubicBezTo>
                    <a:pt x="7386" y="6297"/>
                    <a:pt x="6778" y="6112"/>
                    <a:pt x="6236" y="5905"/>
                  </a:cubicBezTo>
                  <a:cubicBezTo>
                    <a:pt x="5692" y="5698"/>
                    <a:pt x="5217" y="5462"/>
                    <a:pt x="4915" y="5354"/>
                  </a:cubicBezTo>
                  <a:cubicBezTo>
                    <a:pt x="4826" y="5326"/>
                    <a:pt x="4745" y="5311"/>
                    <a:pt x="4674" y="5311"/>
                  </a:cubicBezTo>
                  <a:cubicBezTo>
                    <a:pt x="4523" y="5311"/>
                    <a:pt x="4410" y="5372"/>
                    <a:pt x="4321" y="5472"/>
                  </a:cubicBezTo>
                  <a:cubicBezTo>
                    <a:pt x="4184" y="5618"/>
                    <a:pt x="4094" y="5835"/>
                    <a:pt x="3986" y="6019"/>
                  </a:cubicBezTo>
                  <a:cubicBezTo>
                    <a:pt x="3929" y="6112"/>
                    <a:pt x="3868" y="6197"/>
                    <a:pt x="3797" y="6264"/>
                  </a:cubicBezTo>
                  <a:cubicBezTo>
                    <a:pt x="3727" y="6330"/>
                    <a:pt x="3646" y="6377"/>
                    <a:pt x="3542" y="6386"/>
                  </a:cubicBezTo>
                  <a:cubicBezTo>
                    <a:pt x="3519" y="6391"/>
                    <a:pt x="3496" y="6391"/>
                    <a:pt x="3476" y="6391"/>
                  </a:cubicBezTo>
                  <a:cubicBezTo>
                    <a:pt x="3383" y="6391"/>
                    <a:pt x="3302" y="6367"/>
                    <a:pt x="3241" y="6321"/>
                  </a:cubicBezTo>
                  <a:cubicBezTo>
                    <a:pt x="3141" y="6249"/>
                    <a:pt x="3076" y="6132"/>
                    <a:pt x="3033" y="5986"/>
                  </a:cubicBezTo>
                  <a:cubicBezTo>
                    <a:pt x="2991" y="5840"/>
                    <a:pt x="2967" y="5665"/>
                    <a:pt x="2967" y="5476"/>
                  </a:cubicBezTo>
                  <a:cubicBezTo>
                    <a:pt x="2967" y="5246"/>
                    <a:pt x="3000" y="4995"/>
                    <a:pt x="3048" y="4760"/>
                  </a:cubicBezTo>
                  <a:cubicBezTo>
                    <a:pt x="3061" y="4684"/>
                    <a:pt x="3071" y="4608"/>
                    <a:pt x="3071" y="4538"/>
                  </a:cubicBezTo>
                  <a:cubicBezTo>
                    <a:pt x="3071" y="4212"/>
                    <a:pt x="2915" y="3939"/>
                    <a:pt x="2619" y="3707"/>
                  </a:cubicBezTo>
                  <a:cubicBezTo>
                    <a:pt x="2321" y="3472"/>
                    <a:pt x="1887" y="3279"/>
                    <a:pt x="1322" y="3109"/>
                  </a:cubicBezTo>
                  <a:cubicBezTo>
                    <a:pt x="925" y="2996"/>
                    <a:pt x="599" y="2802"/>
                    <a:pt x="373" y="2558"/>
                  </a:cubicBezTo>
                  <a:cubicBezTo>
                    <a:pt x="147" y="2317"/>
                    <a:pt x="20" y="2025"/>
                    <a:pt x="20" y="1709"/>
                  </a:cubicBezTo>
                  <a:cubicBezTo>
                    <a:pt x="20" y="1345"/>
                    <a:pt x="185" y="949"/>
                    <a:pt x="567" y="553"/>
                  </a:cubicBezTo>
                  <a:cubicBezTo>
                    <a:pt x="831" y="279"/>
                    <a:pt x="1109" y="176"/>
                    <a:pt x="1378" y="176"/>
                  </a:cubicBezTo>
                  <a:cubicBezTo>
                    <a:pt x="1774" y="176"/>
                    <a:pt x="2156" y="403"/>
                    <a:pt x="2434" y="634"/>
                  </a:cubicBezTo>
                  <a:cubicBezTo>
                    <a:pt x="2576" y="751"/>
                    <a:pt x="2689" y="869"/>
                    <a:pt x="2769" y="958"/>
                  </a:cubicBezTo>
                  <a:cubicBezTo>
                    <a:pt x="2806" y="1006"/>
                    <a:pt x="2840" y="1048"/>
                    <a:pt x="2859" y="1076"/>
                  </a:cubicBezTo>
                  <a:cubicBezTo>
                    <a:pt x="2873" y="1091"/>
                    <a:pt x="2878" y="1104"/>
                    <a:pt x="2882" y="1115"/>
                  </a:cubicBezTo>
                  <a:cubicBezTo>
                    <a:pt x="2887" y="1119"/>
                    <a:pt x="2887" y="1124"/>
                    <a:pt x="2891" y="1124"/>
                  </a:cubicBezTo>
                  <a:lnTo>
                    <a:pt x="2891" y="1128"/>
                  </a:lnTo>
                  <a:cubicBezTo>
                    <a:pt x="2882" y="1180"/>
                    <a:pt x="2882" y="1237"/>
                    <a:pt x="2882" y="1293"/>
                  </a:cubicBezTo>
                  <a:cubicBezTo>
                    <a:pt x="2882" y="1609"/>
                    <a:pt x="2995" y="1968"/>
                    <a:pt x="3137" y="2284"/>
                  </a:cubicBezTo>
                  <a:cubicBezTo>
                    <a:pt x="3194" y="2406"/>
                    <a:pt x="3307" y="2468"/>
                    <a:pt x="3420" y="2468"/>
                  </a:cubicBezTo>
                  <a:cubicBezTo>
                    <a:pt x="3486" y="2468"/>
                    <a:pt x="3552" y="2444"/>
                    <a:pt x="3609" y="2406"/>
                  </a:cubicBezTo>
                  <a:cubicBezTo>
                    <a:pt x="3661" y="2364"/>
                    <a:pt x="3707" y="2307"/>
                    <a:pt x="3727" y="2227"/>
                  </a:cubicBezTo>
                  <a:cubicBezTo>
                    <a:pt x="3783" y="1992"/>
                    <a:pt x="3873" y="1733"/>
                    <a:pt x="4019" y="1468"/>
                  </a:cubicBezTo>
                  <a:cubicBezTo>
                    <a:pt x="4249" y="1058"/>
                    <a:pt x="4617" y="695"/>
                    <a:pt x="5033" y="435"/>
                  </a:cubicBezTo>
                  <a:cubicBezTo>
                    <a:pt x="5444" y="176"/>
                    <a:pt x="5901" y="20"/>
                    <a:pt x="6287" y="20"/>
                  </a:cubicBezTo>
                  <a:close/>
                  <a:moveTo>
                    <a:pt x="6287" y="1"/>
                  </a:moveTo>
                  <a:cubicBezTo>
                    <a:pt x="5896" y="1"/>
                    <a:pt x="5438" y="157"/>
                    <a:pt x="5024" y="421"/>
                  </a:cubicBezTo>
                  <a:cubicBezTo>
                    <a:pt x="4608" y="680"/>
                    <a:pt x="4231" y="1048"/>
                    <a:pt x="4005" y="1459"/>
                  </a:cubicBezTo>
                  <a:cubicBezTo>
                    <a:pt x="3853" y="1727"/>
                    <a:pt x="3764" y="1987"/>
                    <a:pt x="3707" y="2223"/>
                  </a:cubicBezTo>
                  <a:cubicBezTo>
                    <a:pt x="3689" y="2298"/>
                    <a:pt x="3646" y="2355"/>
                    <a:pt x="3594" y="2392"/>
                  </a:cubicBezTo>
                  <a:cubicBezTo>
                    <a:pt x="3548" y="2430"/>
                    <a:pt x="3481" y="2449"/>
                    <a:pt x="3420" y="2449"/>
                  </a:cubicBezTo>
                  <a:cubicBezTo>
                    <a:pt x="3311" y="2449"/>
                    <a:pt x="3208" y="2392"/>
                    <a:pt x="3156" y="2275"/>
                  </a:cubicBezTo>
                  <a:cubicBezTo>
                    <a:pt x="3015" y="1963"/>
                    <a:pt x="2902" y="1605"/>
                    <a:pt x="2902" y="1293"/>
                  </a:cubicBezTo>
                  <a:cubicBezTo>
                    <a:pt x="2902" y="1237"/>
                    <a:pt x="2902" y="1185"/>
                    <a:pt x="2911" y="1133"/>
                  </a:cubicBezTo>
                  <a:lnTo>
                    <a:pt x="2911" y="1128"/>
                  </a:lnTo>
                  <a:cubicBezTo>
                    <a:pt x="2911" y="1124"/>
                    <a:pt x="2911" y="1124"/>
                    <a:pt x="2906" y="1119"/>
                  </a:cubicBezTo>
                  <a:cubicBezTo>
                    <a:pt x="2902" y="1104"/>
                    <a:pt x="2887" y="1076"/>
                    <a:pt x="2859" y="1043"/>
                  </a:cubicBezTo>
                  <a:cubicBezTo>
                    <a:pt x="2774" y="926"/>
                    <a:pt x="2576" y="704"/>
                    <a:pt x="2312" y="510"/>
                  </a:cubicBezTo>
                  <a:cubicBezTo>
                    <a:pt x="2048" y="322"/>
                    <a:pt x="1722" y="157"/>
                    <a:pt x="1378" y="157"/>
                  </a:cubicBezTo>
                  <a:cubicBezTo>
                    <a:pt x="1104" y="157"/>
                    <a:pt x="821" y="261"/>
                    <a:pt x="553" y="538"/>
                  </a:cubicBezTo>
                  <a:cubicBezTo>
                    <a:pt x="171" y="935"/>
                    <a:pt x="1" y="1341"/>
                    <a:pt x="1" y="1709"/>
                  </a:cubicBezTo>
                  <a:cubicBezTo>
                    <a:pt x="1" y="2029"/>
                    <a:pt x="129" y="2327"/>
                    <a:pt x="360" y="2571"/>
                  </a:cubicBezTo>
                  <a:cubicBezTo>
                    <a:pt x="590" y="2817"/>
                    <a:pt x="921" y="3010"/>
                    <a:pt x="1317" y="3128"/>
                  </a:cubicBezTo>
                  <a:cubicBezTo>
                    <a:pt x="1878" y="3298"/>
                    <a:pt x="2312" y="3491"/>
                    <a:pt x="2604" y="3722"/>
                  </a:cubicBezTo>
                  <a:cubicBezTo>
                    <a:pt x="2902" y="3953"/>
                    <a:pt x="3052" y="4222"/>
                    <a:pt x="3052" y="4538"/>
                  </a:cubicBezTo>
                  <a:cubicBezTo>
                    <a:pt x="3052" y="4608"/>
                    <a:pt x="3043" y="4680"/>
                    <a:pt x="3028" y="4754"/>
                  </a:cubicBezTo>
                  <a:cubicBezTo>
                    <a:pt x="2982" y="4991"/>
                    <a:pt x="2948" y="5241"/>
                    <a:pt x="2948" y="5476"/>
                  </a:cubicBezTo>
                  <a:cubicBezTo>
                    <a:pt x="2948" y="5727"/>
                    <a:pt x="2986" y="5962"/>
                    <a:pt x="3067" y="6132"/>
                  </a:cubicBezTo>
                  <a:cubicBezTo>
                    <a:pt x="3109" y="6217"/>
                    <a:pt x="3161" y="6288"/>
                    <a:pt x="3226" y="6334"/>
                  </a:cubicBezTo>
                  <a:cubicBezTo>
                    <a:pt x="3298" y="6382"/>
                    <a:pt x="3378" y="6410"/>
                    <a:pt x="3476" y="6410"/>
                  </a:cubicBezTo>
                  <a:cubicBezTo>
                    <a:pt x="3496" y="6410"/>
                    <a:pt x="3519" y="6410"/>
                    <a:pt x="3548" y="6406"/>
                  </a:cubicBezTo>
                  <a:cubicBezTo>
                    <a:pt x="3689" y="6386"/>
                    <a:pt x="3792" y="6311"/>
                    <a:pt x="3882" y="6208"/>
                  </a:cubicBezTo>
                  <a:cubicBezTo>
                    <a:pt x="4010" y="6047"/>
                    <a:pt x="4099" y="5825"/>
                    <a:pt x="4212" y="5646"/>
                  </a:cubicBezTo>
                  <a:cubicBezTo>
                    <a:pt x="4269" y="5557"/>
                    <a:pt x="4330" y="5476"/>
                    <a:pt x="4406" y="5420"/>
                  </a:cubicBezTo>
                  <a:cubicBezTo>
                    <a:pt x="4481" y="5363"/>
                    <a:pt x="4566" y="5330"/>
                    <a:pt x="4674" y="5330"/>
                  </a:cubicBezTo>
                  <a:cubicBezTo>
                    <a:pt x="4745" y="5330"/>
                    <a:pt x="4821" y="5344"/>
                    <a:pt x="4906" y="5372"/>
                  </a:cubicBezTo>
                  <a:cubicBezTo>
                    <a:pt x="5207" y="5476"/>
                    <a:pt x="5688" y="5712"/>
                    <a:pt x="6230" y="5925"/>
                  </a:cubicBezTo>
                  <a:cubicBezTo>
                    <a:pt x="6773" y="6132"/>
                    <a:pt x="7381" y="6316"/>
                    <a:pt x="7942" y="6316"/>
                  </a:cubicBezTo>
                  <a:cubicBezTo>
                    <a:pt x="8376" y="6316"/>
                    <a:pt x="8782" y="6208"/>
                    <a:pt x="9112" y="5914"/>
                  </a:cubicBezTo>
                  <a:cubicBezTo>
                    <a:pt x="9536" y="5538"/>
                    <a:pt x="9819" y="5015"/>
                    <a:pt x="10003" y="4495"/>
                  </a:cubicBezTo>
                  <a:cubicBezTo>
                    <a:pt x="10191" y="3977"/>
                    <a:pt x="10282" y="3468"/>
                    <a:pt x="10324" y="3128"/>
                  </a:cubicBezTo>
                  <a:cubicBezTo>
                    <a:pt x="10333" y="3057"/>
                    <a:pt x="10338" y="2991"/>
                    <a:pt x="10338" y="2921"/>
                  </a:cubicBezTo>
                  <a:cubicBezTo>
                    <a:pt x="10338" y="2708"/>
                    <a:pt x="10295" y="2501"/>
                    <a:pt x="10220" y="2303"/>
                  </a:cubicBezTo>
                  <a:cubicBezTo>
                    <a:pt x="10126" y="2066"/>
                    <a:pt x="9993" y="1770"/>
                    <a:pt x="9823" y="1506"/>
                  </a:cubicBezTo>
                  <a:cubicBezTo>
                    <a:pt x="9654" y="1246"/>
                    <a:pt x="9456" y="1025"/>
                    <a:pt x="9225" y="945"/>
                  </a:cubicBezTo>
                  <a:cubicBezTo>
                    <a:pt x="8881" y="832"/>
                    <a:pt x="8678" y="799"/>
                    <a:pt x="8556" y="799"/>
                  </a:cubicBezTo>
                  <a:cubicBezTo>
                    <a:pt x="8433" y="799"/>
                    <a:pt x="8395" y="832"/>
                    <a:pt x="8395" y="832"/>
                  </a:cubicBezTo>
                  <a:lnTo>
                    <a:pt x="8391" y="836"/>
                  </a:lnTo>
                  <a:cubicBezTo>
                    <a:pt x="8391" y="836"/>
                    <a:pt x="8352" y="1025"/>
                    <a:pt x="8352" y="1256"/>
                  </a:cubicBezTo>
                  <a:cubicBezTo>
                    <a:pt x="8352" y="1393"/>
                    <a:pt x="8367" y="1548"/>
                    <a:pt x="8414" y="1680"/>
                  </a:cubicBezTo>
                  <a:cubicBezTo>
                    <a:pt x="8461" y="1817"/>
                    <a:pt x="8541" y="1931"/>
                    <a:pt x="8669" y="1996"/>
                  </a:cubicBezTo>
                  <a:cubicBezTo>
                    <a:pt x="8702" y="2015"/>
                    <a:pt x="8720" y="2025"/>
                    <a:pt x="8735" y="2038"/>
                  </a:cubicBezTo>
                  <a:cubicBezTo>
                    <a:pt x="8744" y="2044"/>
                    <a:pt x="8748" y="2053"/>
                    <a:pt x="8748" y="2057"/>
                  </a:cubicBezTo>
                  <a:cubicBezTo>
                    <a:pt x="8754" y="2062"/>
                    <a:pt x="8754" y="2062"/>
                    <a:pt x="8754" y="2066"/>
                  </a:cubicBezTo>
                  <a:cubicBezTo>
                    <a:pt x="8754" y="2072"/>
                    <a:pt x="8754" y="2077"/>
                    <a:pt x="8744" y="2081"/>
                  </a:cubicBezTo>
                  <a:cubicBezTo>
                    <a:pt x="8735" y="2090"/>
                    <a:pt x="8715" y="2100"/>
                    <a:pt x="8687" y="2105"/>
                  </a:cubicBezTo>
                  <a:cubicBezTo>
                    <a:pt x="8663" y="2109"/>
                    <a:pt x="8626" y="2109"/>
                    <a:pt x="8589" y="2109"/>
                  </a:cubicBezTo>
                  <a:cubicBezTo>
                    <a:pt x="8423" y="2109"/>
                    <a:pt x="8169" y="2066"/>
                    <a:pt x="7947" y="1953"/>
                  </a:cubicBezTo>
                  <a:cubicBezTo>
                    <a:pt x="7834" y="1902"/>
                    <a:pt x="7725" y="1831"/>
                    <a:pt x="7645" y="1742"/>
                  </a:cubicBezTo>
                  <a:cubicBezTo>
                    <a:pt x="7560" y="1652"/>
                    <a:pt x="7499" y="1548"/>
                    <a:pt x="7475" y="1421"/>
                  </a:cubicBezTo>
                  <a:cubicBezTo>
                    <a:pt x="7396" y="1030"/>
                    <a:pt x="7344" y="704"/>
                    <a:pt x="7207" y="459"/>
                  </a:cubicBezTo>
                  <a:cubicBezTo>
                    <a:pt x="7141" y="340"/>
                    <a:pt x="7051" y="237"/>
                    <a:pt x="6928" y="162"/>
                  </a:cubicBezTo>
                  <a:cubicBezTo>
                    <a:pt x="6806" y="86"/>
                    <a:pt x="6655" y="35"/>
                    <a:pt x="6452" y="11"/>
                  </a:cubicBezTo>
                  <a:cubicBezTo>
                    <a:pt x="6400" y="1"/>
                    <a:pt x="6343" y="1"/>
                    <a:pt x="6287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3"/>
            <p:cNvSpPr/>
            <p:nvPr/>
          </p:nvSpPr>
          <p:spPr>
            <a:xfrm>
              <a:off x="2341353" y="2395560"/>
              <a:ext cx="72225" cy="67538"/>
            </a:xfrm>
            <a:custGeom>
              <a:rect b="b" l="l" r="r" t="t"/>
              <a:pathLst>
                <a:path extrusionOk="0" h="1297" w="1387">
                  <a:moveTo>
                    <a:pt x="590" y="0"/>
                  </a:moveTo>
                  <a:cubicBezTo>
                    <a:pt x="457" y="0"/>
                    <a:pt x="353" y="57"/>
                    <a:pt x="273" y="137"/>
                  </a:cubicBezTo>
                  <a:cubicBezTo>
                    <a:pt x="155" y="259"/>
                    <a:pt x="85" y="444"/>
                    <a:pt x="47" y="594"/>
                  </a:cubicBezTo>
                  <a:cubicBezTo>
                    <a:pt x="9" y="745"/>
                    <a:pt x="0" y="868"/>
                    <a:pt x="0" y="868"/>
                  </a:cubicBezTo>
                  <a:cubicBezTo>
                    <a:pt x="0" y="873"/>
                    <a:pt x="5" y="877"/>
                    <a:pt x="9" y="877"/>
                  </a:cubicBezTo>
                  <a:cubicBezTo>
                    <a:pt x="14" y="877"/>
                    <a:pt x="18" y="873"/>
                    <a:pt x="18" y="868"/>
                  </a:cubicBezTo>
                  <a:lnTo>
                    <a:pt x="18" y="858"/>
                  </a:lnTo>
                  <a:cubicBezTo>
                    <a:pt x="24" y="812"/>
                    <a:pt x="47" y="599"/>
                    <a:pt x="131" y="401"/>
                  </a:cubicBezTo>
                  <a:cubicBezTo>
                    <a:pt x="170" y="302"/>
                    <a:pt x="227" y="207"/>
                    <a:pt x="301" y="137"/>
                  </a:cubicBezTo>
                  <a:cubicBezTo>
                    <a:pt x="377" y="66"/>
                    <a:pt x="471" y="19"/>
                    <a:pt x="590" y="19"/>
                  </a:cubicBezTo>
                  <a:cubicBezTo>
                    <a:pt x="660" y="19"/>
                    <a:pt x="740" y="38"/>
                    <a:pt x="825" y="70"/>
                  </a:cubicBezTo>
                  <a:cubicBezTo>
                    <a:pt x="1056" y="165"/>
                    <a:pt x="1193" y="297"/>
                    <a:pt x="1269" y="434"/>
                  </a:cubicBezTo>
                  <a:cubicBezTo>
                    <a:pt x="1348" y="571"/>
                    <a:pt x="1367" y="708"/>
                    <a:pt x="1367" y="821"/>
                  </a:cubicBezTo>
                  <a:cubicBezTo>
                    <a:pt x="1367" y="880"/>
                    <a:pt x="1364" y="931"/>
                    <a:pt x="1356" y="972"/>
                  </a:cubicBezTo>
                  <a:lnTo>
                    <a:pt x="1356" y="972"/>
                  </a:lnTo>
                  <a:cubicBezTo>
                    <a:pt x="1353" y="913"/>
                    <a:pt x="1342" y="827"/>
                    <a:pt x="1311" y="749"/>
                  </a:cubicBezTo>
                  <a:cubicBezTo>
                    <a:pt x="1287" y="699"/>
                    <a:pt x="1254" y="647"/>
                    <a:pt x="1207" y="608"/>
                  </a:cubicBezTo>
                  <a:cubicBezTo>
                    <a:pt x="1160" y="571"/>
                    <a:pt x="1099" y="542"/>
                    <a:pt x="1023" y="542"/>
                  </a:cubicBezTo>
                  <a:cubicBezTo>
                    <a:pt x="976" y="542"/>
                    <a:pt x="919" y="551"/>
                    <a:pt x="858" y="575"/>
                  </a:cubicBezTo>
                  <a:cubicBezTo>
                    <a:pt x="749" y="608"/>
                    <a:pt x="675" y="660"/>
                    <a:pt x="632" y="727"/>
                  </a:cubicBezTo>
                  <a:cubicBezTo>
                    <a:pt x="584" y="788"/>
                    <a:pt x="571" y="858"/>
                    <a:pt x="571" y="925"/>
                  </a:cubicBezTo>
                  <a:cubicBezTo>
                    <a:pt x="571" y="1113"/>
                    <a:pt x="688" y="1293"/>
                    <a:pt x="688" y="1293"/>
                  </a:cubicBezTo>
                  <a:cubicBezTo>
                    <a:pt x="688" y="1295"/>
                    <a:pt x="691" y="1296"/>
                    <a:pt x="694" y="1296"/>
                  </a:cubicBezTo>
                  <a:cubicBezTo>
                    <a:pt x="697" y="1296"/>
                    <a:pt x="700" y="1295"/>
                    <a:pt x="703" y="1293"/>
                  </a:cubicBezTo>
                  <a:cubicBezTo>
                    <a:pt x="703" y="1293"/>
                    <a:pt x="708" y="1283"/>
                    <a:pt x="703" y="1278"/>
                  </a:cubicBezTo>
                  <a:cubicBezTo>
                    <a:pt x="688" y="1259"/>
                    <a:pt x="590" y="1095"/>
                    <a:pt x="590" y="925"/>
                  </a:cubicBezTo>
                  <a:cubicBezTo>
                    <a:pt x="590" y="858"/>
                    <a:pt x="603" y="793"/>
                    <a:pt x="646" y="736"/>
                  </a:cubicBezTo>
                  <a:cubicBezTo>
                    <a:pt x="688" y="679"/>
                    <a:pt x="754" y="627"/>
                    <a:pt x="867" y="590"/>
                  </a:cubicBezTo>
                  <a:cubicBezTo>
                    <a:pt x="924" y="571"/>
                    <a:pt x="976" y="562"/>
                    <a:pt x="1023" y="562"/>
                  </a:cubicBezTo>
                  <a:cubicBezTo>
                    <a:pt x="1099" y="562"/>
                    <a:pt x="1156" y="585"/>
                    <a:pt x="1198" y="623"/>
                  </a:cubicBezTo>
                  <a:cubicBezTo>
                    <a:pt x="1263" y="675"/>
                    <a:pt x="1297" y="760"/>
                    <a:pt x="1315" y="840"/>
                  </a:cubicBezTo>
                  <a:cubicBezTo>
                    <a:pt x="1335" y="915"/>
                    <a:pt x="1339" y="991"/>
                    <a:pt x="1339" y="1028"/>
                  </a:cubicBezTo>
                  <a:lnTo>
                    <a:pt x="1339" y="1047"/>
                  </a:lnTo>
                  <a:lnTo>
                    <a:pt x="1339" y="1052"/>
                  </a:lnTo>
                  <a:cubicBezTo>
                    <a:pt x="1339" y="1056"/>
                    <a:pt x="1344" y="1061"/>
                    <a:pt x="1348" y="1061"/>
                  </a:cubicBezTo>
                  <a:cubicBezTo>
                    <a:pt x="1354" y="1061"/>
                    <a:pt x="1358" y="1056"/>
                    <a:pt x="1358" y="1052"/>
                  </a:cubicBezTo>
                  <a:cubicBezTo>
                    <a:pt x="1358" y="1052"/>
                    <a:pt x="1387" y="958"/>
                    <a:pt x="1387" y="821"/>
                  </a:cubicBezTo>
                  <a:cubicBezTo>
                    <a:pt x="1387" y="708"/>
                    <a:pt x="1367" y="562"/>
                    <a:pt x="1287" y="425"/>
                  </a:cubicBezTo>
                  <a:cubicBezTo>
                    <a:pt x="1207" y="283"/>
                    <a:pt x="1065" y="151"/>
                    <a:pt x="834" y="52"/>
                  </a:cubicBezTo>
                  <a:cubicBezTo>
                    <a:pt x="745" y="19"/>
                    <a:pt x="665" y="0"/>
                    <a:pt x="590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3"/>
            <p:cNvSpPr/>
            <p:nvPr/>
          </p:nvSpPr>
          <p:spPr>
            <a:xfrm>
              <a:off x="2675034" y="2512099"/>
              <a:ext cx="71287" cy="75297"/>
            </a:xfrm>
            <a:custGeom>
              <a:rect b="b" l="l" r="r" t="t"/>
              <a:pathLst>
                <a:path extrusionOk="0" h="1446" w="1369">
                  <a:moveTo>
                    <a:pt x="1363" y="0"/>
                  </a:moveTo>
                  <a:cubicBezTo>
                    <a:pt x="1361" y="0"/>
                    <a:pt x="1360" y="1"/>
                    <a:pt x="1358" y="2"/>
                  </a:cubicBezTo>
                  <a:lnTo>
                    <a:pt x="1349" y="2"/>
                  </a:lnTo>
                  <a:cubicBezTo>
                    <a:pt x="1335" y="11"/>
                    <a:pt x="1312" y="26"/>
                    <a:pt x="1278" y="50"/>
                  </a:cubicBezTo>
                  <a:cubicBezTo>
                    <a:pt x="1160" y="130"/>
                    <a:pt x="944" y="300"/>
                    <a:pt x="755" y="464"/>
                  </a:cubicBezTo>
                  <a:cubicBezTo>
                    <a:pt x="661" y="549"/>
                    <a:pt x="571" y="629"/>
                    <a:pt x="505" y="705"/>
                  </a:cubicBezTo>
                  <a:cubicBezTo>
                    <a:pt x="477" y="738"/>
                    <a:pt x="449" y="771"/>
                    <a:pt x="429" y="803"/>
                  </a:cubicBezTo>
                  <a:cubicBezTo>
                    <a:pt x="411" y="832"/>
                    <a:pt x="401" y="855"/>
                    <a:pt x="401" y="879"/>
                  </a:cubicBezTo>
                  <a:cubicBezTo>
                    <a:pt x="401" y="888"/>
                    <a:pt x="401" y="894"/>
                    <a:pt x="407" y="903"/>
                  </a:cubicBezTo>
                  <a:cubicBezTo>
                    <a:pt x="411" y="907"/>
                    <a:pt x="416" y="917"/>
                    <a:pt x="425" y="922"/>
                  </a:cubicBezTo>
                  <a:cubicBezTo>
                    <a:pt x="463" y="945"/>
                    <a:pt x="524" y="960"/>
                    <a:pt x="590" y="979"/>
                  </a:cubicBezTo>
                  <a:cubicBezTo>
                    <a:pt x="690" y="1001"/>
                    <a:pt x="807" y="1021"/>
                    <a:pt x="897" y="1064"/>
                  </a:cubicBezTo>
                  <a:cubicBezTo>
                    <a:pt x="944" y="1082"/>
                    <a:pt x="982" y="1101"/>
                    <a:pt x="1010" y="1134"/>
                  </a:cubicBezTo>
                  <a:cubicBezTo>
                    <a:pt x="1034" y="1162"/>
                    <a:pt x="1052" y="1195"/>
                    <a:pt x="1052" y="1238"/>
                  </a:cubicBezTo>
                  <a:cubicBezTo>
                    <a:pt x="1052" y="1252"/>
                    <a:pt x="1047" y="1266"/>
                    <a:pt x="1043" y="1284"/>
                  </a:cubicBezTo>
                  <a:cubicBezTo>
                    <a:pt x="1038" y="1313"/>
                    <a:pt x="1023" y="1332"/>
                    <a:pt x="1001" y="1351"/>
                  </a:cubicBezTo>
                  <a:cubicBezTo>
                    <a:pt x="967" y="1379"/>
                    <a:pt x="920" y="1398"/>
                    <a:pt x="864" y="1412"/>
                  </a:cubicBezTo>
                  <a:cubicBezTo>
                    <a:pt x="803" y="1421"/>
                    <a:pt x="736" y="1426"/>
                    <a:pt x="661" y="1426"/>
                  </a:cubicBezTo>
                  <a:cubicBezTo>
                    <a:pt x="514" y="1426"/>
                    <a:pt x="355" y="1408"/>
                    <a:pt x="227" y="1388"/>
                  </a:cubicBezTo>
                  <a:cubicBezTo>
                    <a:pt x="166" y="1379"/>
                    <a:pt x="109" y="1365"/>
                    <a:pt x="72" y="1360"/>
                  </a:cubicBezTo>
                  <a:cubicBezTo>
                    <a:pt x="52" y="1356"/>
                    <a:pt x="39" y="1351"/>
                    <a:pt x="29" y="1351"/>
                  </a:cubicBezTo>
                  <a:cubicBezTo>
                    <a:pt x="20" y="1347"/>
                    <a:pt x="15" y="1347"/>
                    <a:pt x="15" y="1347"/>
                  </a:cubicBezTo>
                  <a:cubicBezTo>
                    <a:pt x="11" y="1347"/>
                    <a:pt x="5" y="1351"/>
                    <a:pt x="0" y="1356"/>
                  </a:cubicBezTo>
                  <a:cubicBezTo>
                    <a:pt x="0" y="1360"/>
                    <a:pt x="5" y="1365"/>
                    <a:pt x="11" y="1365"/>
                  </a:cubicBezTo>
                  <a:cubicBezTo>
                    <a:pt x="11" y="1365"/>
                    <a:pt x="364" y="1445"/>
                    <a:pt x="661" y="1445"/>
                  </a:cubicBezTo>
                  <a:cubicBezTo>
                    <a:pt x="760" y="1445"/>
                    <a:pt x="849" y="1436"/>
                    <a:pt x="925" y="1412"/>
                  </a:cubicBezTo>
                  <a:cubicBezTo>
                    <a:pt x="958" y="1403"/>
                    <a:pt x="991" y="1388"/>
                    <a:pt x="1014" y="1365"/>
                  </a:cubicBezTo>
                  <a:cubicBezTo>
                    <a:pt x="1038" y="1347"/>
                    <a:pt x="1057" y="1318"/>
                    <a:pt x="1062" y="1290"/>
                  </a:cubicBezTo>
                  <a:cubicBezTo>
                    <a:pt x="1066" y="1271"/>
                    <a:pt x="1071" y="1252"/>
                    <a:pt x="1071" y="1238"/>
                  </a:cubicBezTo>
                  <a:cubicBezTo>
                    <a:pt x="1071" y="1171"/>
                    <a:pt x="1038" y="1125"/>
                    <a:pt x="986" y="1092"/>
                  </a:cubicBezTo>
                  <a:cubicBezTo>
                    <a:pt x="916" y="1035"/>
                    <a:pt x="807" y="1007"/>
                    <a:pt x="699" y="983"/>
                  </a:cubicBezTo>
                  <a:cubicBezTo>
                    <a:pt x="647" y="969"/>
                    <a:pt x="595" y="960"/>
                    <a:pt x="548" y="945"/>
                  </a:cubicBezTo>
                  <a:cubicBezTo>
                    <a:pt x="501" y="936"/>
                    <a:pt x="463" y="922"/>
                    <a:pt x="435" y="903"/>
                  </a:cubicBezTo>
                  <a:cubicBezTo>
                    <a:pt x="429" y="903"/>
                    <a:pt x="425" y="898"/>
                    <a:pt x="425" y="894"/>
                  </a:cubicBezTo>
                  <a:cubicBezTo>
                    <a:pt x="420" y="888"/>
                    <a:pt x="420" y="884"/>
                    <a:pt x="420" y="879"/>
                  </a:cubicBezTo>
                  <a:cubicBezTo>
                    <a:pt x="420" y="860"/>
                    <a:pt x="435" y="832"/>
                    <a:pt x="458" y="799"/>
                  </a:cubicBezTo>
                  <a:cubicBezTo>
                    <a:pt x="501" y="738"/>
                    <a:pt x="576" y="657"/>
                    <a:pt x="666" y="572"/>
                  </a:cubicBezTo>
                  <a:cubicBezTo>
                    <a:pt x="797" y="446"/>
                    <a:pt x="967" y="309"/>
                    <a:pt x="1104" y="205"/>
                  </a:cubicBezTo>
                  <a:cubicBezTo>
                    <a:pt x="1171" y="148"/>
                    <a:pt x="1232" y="106"/>
                    <a:pt x="1278" y="73"/>
                  </a:cubicBezTo>
                  <a:cubicBezTo>
                    <a:pt x="1302" y="54"/>
                    <a:pt x="1321" y="39"/>
                    <a:pt x="1335" y="35"/>
                  </a:cubicBezTo>
                  <a:cubicBezTo>
                    <a:pt x="1345" y="30"/>
                    <a:pt x="1349" y="26"/>
                    <a:pt x="1354" y="21"/>
                  </a:cubicBezTo>
                  <a:cubicBezTo>
                    <a:pt x="1358" y="21"/>
                    <a:pt x="1358" y="17"/>
                    <a:pt x="1358" y="17"/>
                  </a:cubicBezTo>
                  <a:cubicBezTo>
                    <a:pt x="1369" y="17"/>
                    <a:pt x="1369" y="11"/>
                    <a:pt x="1369" y="7"/>
                  </a:cubicBezTo>
                  <a:cubicBezTo>
                    <a:pt x="1369" y="3"/>
                    <a:pt x="1366" y="0"/>
                    <a:pt x="1363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3"/>
            <p:cNvSpPr/>
            <p:nvPr/>
          </p:nvSpPr>
          <p:spPr>
            <a:xfrm>
              <a:off x="2613693" y="2563963"/>
              <a:ext cx="45199" cy="34212"/>
            </a:xfrm>
            <a:custGeom>
              <a:rect b="b" l="l" r="r" t="t"/>
              <a:pathLst>
                <a:path extrusionOk="0" h="657" w="868">
                  <a:moveTo>
                    <a:pt x="9" y="1"/>
                  </a:moveTo>
                  <a:cubicBezTo>
                    <a:pt x="5" y="1"/>
                    <a:pt x="0" y="5"/>
                    <a:pt x="0" y="11"/>
                  </a:cubicBezTo>
                  <a:lnTo>
                    <a:pt x="0" y="86"/>
                  </a:lnTo>
                  <a:cubicBezTo>
                    <a:pt x="0" y="162"/>
                    <a:pt x="0" y="279"/>
                    <a:pt x="23" y="388"/>
                  </a:cubicBezTo>
                  <a:cubicBezTo>
                    <a:pt x="33" y="440"/>
                    <a:pt x="47" y="492"/>
                    <a:pt x="66" y="538"/>
                  </a:cubicBezTo>
                  <a:cubicBezTo>
                    <a:pt x="85" y="581"/>
                    <a:pt x="113" y="614"/>
                    <a:pt x="146" y="634"/>
                  </a:cubicBezTo>
                  <a:cubicBezTo>
                    <a:pt x="174" y="647"/>
                    <a:pt x="212" y="656"/>
                    <a:pt x="249" y="656"/>
                  </a:cubicBezTo>
                  <a:cubicBezTo>
                    <a:pt x="362" y="656"/>
                    <a:pt x="514" y="610"/>
                    <a:pt x="641" y="558"/>
                  </a:cubicBezTo>
                  <a:cubicBezTo>
                    <a:pt x="764" y="510"/>
                    <a:pt x="863" y="464"/>
                    <a:pt x="863" y="464"/>
                  </a:cubicBezTo>
                  <a:cubicBezTo>
                    <a:pt x="867" y="464"/>
                    <a:pt x="867" y="458"/>
                    <a:pt x="867" y="454"/>
                  </a:cubicBezTo>
                  <a:cubicBezTo>
                    <a:pt x="864" y="450"/>
                    <a:pt x="861" y="447"/>
                    <a:pt x="858" y="447"/>
                  </a:cubicBezTo>
                  <a:cubicBezTo>
                    <a:pt x="856" y="447"/>
                    <a:pt x="855" y="448"/>
                    <a:pt x="854" y="449"/>
                  </a:cubicBezTo>
                  <a:cubicBezTo>
                    <a:pt x="854" y="449"/>
                    <a:pt x="849" y="449"/>
                    <a:pt x="834" y="454"/>
                  </a:cubicBezTo>
                  <a:cubicBezTo>
                    <a:pt x="797" y="473"/>
                    <a:pt x="697" y="520"/>
                    <a:pt x="584" y="558"/>
                  </a:cubicBezTo>
                  <a:cubicBezTo>
                    <a:pt x="471" y="600"/>
                    <a:pt x="344" y="638"/>
                    <a:pt x="249" y="638"/>
                  </a:cubicBezTo>
                  <a:cubicBezTo>
                    <a:pt x="212" y="638"/>
                    <a:pt x="179" y="628"/>
                    <a:pt x="155" y="619"/>
                  </a:cubicBezTo>
                  <a:cubicBezTo>
                    <a:pt x="127" y="600"/>
                    <a:pt x="103" y="571"/>
                    <a:pt x="85" y="529"/>
                  </a:cubicBezTo>
                  <a:cubicBezTo>
                    <a:pt x="57" y="468"/>
                    <a:pt x="38" y="383"/>
                    <a:pt x="28" y="303"/>
                  </a:cubicBezTo>
                  <a:cubicBezTo>
                    <a:pt x="18" y="223"/>
                    <a:pt x="18" y="142"/>
                    <a:pt x="18" y="86"/>
                  </a:cubicBezTo>
                  <a:lnTo>
                    <a:pt x="18" y="34"/>
                  </a:lnTo>
                  <a:lnTo>
                    <a:pt x="18" y="16"/>
                  </a:lnTo>
                  <a:cubicBezTo>
                    <a:pt x="18" y="5"/>
                    <a:pt x="14" y="5"/>
                    <a:pt x="9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3"/>
            <p:cNvSpPr/>
            <p:nvPr/>
          </p:nvSpPr>
          <p:spPr>
            <a:xfrm>
              <a:off x="2516681" y="2389363"/>
              <a:ext cx="119923" cy="50042"/>
            </a:xfrm>
            <a:custGeom>
              <a:rect b="b" l="l" r="r" t="t"/>
              <a:pathLst>
                <a:path extrusionOk="0" h="961" w="2303">
                  <a:moveTo>
                    <a:pt x="1031" y="1"/>
                  </a:moveTo>
                  <a:cubicBezTo>
                    <a:pt x="640" y="1"/>
                    <a:pt x="274" y="122"/>
                    <a:pt x="137" y="426"/>
                  </a:cubicBezTo>
                  <a:cubicBezTo>
                    <a:pt x="1" y="727"/>
                    <a:pt x="830" y="960"/>
                    <a:pt x="1497" y="960"/>
                  </a:cubicBezTo>
                  <a:cubicBezTo>
                    <a:pt x="1916" y="960"/>
                    <a:pt x="2271" y="868"/>
                    <a:pt x="2282" y="642"/>
                  </a:cubicBezTo>
                  <a:cubicBezTo>
                    <a:pt x="2303" y="290"/>
                    <a:pt x="1636" y="1"/>
                    <a:pt x="1031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3"/>
            <p:cNvSpPr/>
            <p:nvPr/>
          </p:nvSpPr>
          <p:spPr>
            <a:xfrm>
              <a:off x="2758090" y="2471222"/>
              <a:ext cx="62747" cy="52802"/>
            </a:xfrm>
            <a:custGeom>
              <a:rect b="b" l="l" r="r" t="t"/>
              <a:pathLst>
                <a:path extrusionOk="0" h="1014" w="1205">
                  <a:moveTo>
                    <a:pt x="368" y="0"/>
                  </a:moveTo>
                  <a:cubicBezTo>
                    <a:pt x="326" y="0"/>
                    <a:pt x="288" y="12"/>
                    <a:pt x="255" y="38"/>
                  </a:cubicBezTo>
                  <a:cubicBezTo>
                    <a:pt x="1" y="234"/>
                    <a:pt x="590" y="1013"/>
                    <a:pt x="896" y="1013"/>
                  </a:cubicBezTo>
                  <a:cubicBezTo>
                    <a:pt x="943" y="1013"/>
                    <a:pt x="983" y="995"/>
                    <a:pt x="1013" y="952"/>
                  </a:cubicBezTo>
                  <a:cubicBezTo>
                    <a:pt x="1205" y="673"/>
                    <a:pt x="687" y="0"/>
                    <a:pt x="368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3"/>
            <p:cNvSpPr/>
            <p:nvPr/>
          </p:nvSpPr>
          <p:spPr>
            <a:xfrm>
              <a:off x="2590572" y="2758350"/>
              <a:ext cx="244480" cy="309883"/>
            </a:xfrm>
            <a:custGeom>
              <a:rect b="b" l="l" r="r" t="t"/>
              <a:pathLst>
                <a:path extrusionOk="0" h="5951" w="4695">
                  <a:moveTo>
                    <a:pt x="2527" y="0"/>
                  </a:moveTo>
                  <a:cubicBezTo>
                    <a:pt x="2252" y="0"/>
                    <a:pt x="2026" y="54"/>
                    <a:pt x="1915" y="183"/>
                  </a:cubicBezTo>
                  <a:cubicBezTo>
                    <a:pt x="1915" y="183"/>
                    <a:pt x="1" y="5247"/>
                    <a:pt x="142" y="5559"/>
                  </a:cubicBezTo>
                  <a:cubicBezTo>
                    <a:pt x="244" y="5778"/>
                    <a:pt x="1387" y="5950"/>
                    <a:pt x="2108" y="5950"/>
                  </a:cubicBezTo>
                  <a:cubicBezTo>
                    <a:pt x="2390" y="5950"/>
                    <a:pt x="2608" y="5924"/>
                    <a:pt x="2674" y="5864"/>
                  </a:cubicBezTo>
                  <a:cubicBezTo>
                    <a:pt x="2910" y="5653"/>
                    <a:pt x="4499" y="1215"/>
                    <a:pt x="4570" y="960"/>
                  </a:cubicBezTo>
                  <a:cubicBezTo>
                    <a:pt x="4694" y="515"/>
                    <a:pt x="3376" y="0"/>
                    <a:pt x="2527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3"/>
            <p:cNvSpPr/>
            <p:nvPr/>
          </p:nvSpPr>
          <p:spPr>
            <a:xfrm>
              <a:off x="2596925" y="2757777"/>
              <a:ext cx="232608" cy="310925"/>
            </a:xfrm>
            <a:custGeom>
              <a:rect b="b" l="l" r="r" t="t"/>
              <a:pathLst>
                <a:path extrusionOk="0" h="5971" w="4467">
                  <a:moveTo>
                    <a:pt x="2401" y="18"/>
                  </a:moveTo>
                  <a:cubicBezTo>
                    <a:pt x="2806" y="18"/>
                    <a:pt x="3321" y="137"/>
                    <a:pt x="3731" y="307"/>
                  </a:cubicBezTo>
                  <a:cubicBezTo>
                    <a:pt x="3934" y="396"/>
                    <a:pt x="4114" y="495"/>
                    <a:pt x="4240" y="599"/>
                  </a:cubicBezTo>
                  <a:cubicBezTo>
                    <a:pt x="4306" y="651"/>
                    <a:pt x="4358" y="703"/>
                    <a:pt x="4391" y="754"/>
                  </a:cubicBezTo>
                  <a:cubicBezTo>
                    <a:pt x="4429" y="806"/>
                    <a:pt x="4448" y="863"/>
                    <a:pt x="4448" y="915"/>
                  </a:cubicBezTo>
                  <a:cubicBezTo>
                    <a:pt x="4448" y="934"/>
                    <a:pt x="4443" y="952"/>
                    <a:pt x="4438" y="971"/>
                  </a:cubicBezTo>
                  <a:cubicBezTo>
                    <a:pt x="4429" y="1000"/>
                    <a:pt x="4397" y="1099"/>
                    <a:pt x="4345" y="1245"/>
                  </a:cubicBezTo>
                  <a:cubicBezTo>
                    <a:pt x="4170" y="1754"/>
                    <a:pt x="3768" y="2862"/>
                    <a:pt x="3392" y="3872"/>
                  </a:cubicBezTo>
                  <a:cubicBezTo>
                    <a:pt x="3198" y="4371"/>
                    <a:pt x="3015" y="4852"/>
                    <a:pt x="2863" y="5211"/>
                  </a:cubicBezTo>
                  <a:cubicBezTo>
                    <a:pt x="2788" y="5394"/>
                    <a:pt x="2722" y="5546"/>
                    <a:pt x="2665" y="5659"/>
                  </a:cubicBezTo>
                  <a:cubicBezTo>
                    <a:pt x="2642" y="5716"/>
                    <a:pt x="2614" y="5762"/>
                    <a:pt x="2595" y="5801"/>
                  </a:cubicBezTo>
                  <a:cubicBezTo>
                    <a:pt x="2576" y="5833"/>
                    <a:pt x="2557" y="5857"/>
                    <a:pt x="2547" y="5866"/>
                  </a:cubicBezTo>
                  <a:cubicBezTo>
                    <a:pt x="2534" y="5881"/>
                    <a:pt x="2505" y="5894"/>
                    <a:pt x="2473" y="5904"/>
                  </a:cubicBezTo>
                  <a:cubicBezTo>
                    <a:pt x="2373" y="5938"/>
                    <a:pt x="2199" y="5951"/>
                    <a:pt x="1986" y="5951"/>
                  </a:cubicBezTo>
                  <a:cubicBezTo>
                    <a:pt x="1628" y="5951"/>
                    <a:pt x="1161" y="5909"/>
                    <a:pt x="775" y="5838"/>
                  </a:cubicBezTo>
                  <a:cubicBezTo>
                    <a:pt x="577" y="5801"/>
                    <a:pt x="401" y="5758"/>
                    <a:pt x="270" y="5711"/>
                  </a:cubicBezTo>
                  <a:cubicBezTo>
                    <a:pt x="203" y="5692"/>
                    <a:pt x="152" y="5664"/>
                    <a:pt x="109" y="5640"/>
                  </a:cubicBezTo>
                  <a:cubicBezTo>
                    <a:pt x="68" y="5616"/>
                    <a:pt x="39" y="5588"/>
                    <a:pt x="29" y="5564"/>
                  </a:cubicBezTo>
                  <a:cubicBezTo>
                    <a:pt x="25" y="5555"/>
                    <a:pt x="20" y="5536"/>
                    <a:pt x="20" y="5518"/>
                  </a:cubicBezTo>
                  <a:cubicBezTo>
                    <a:pt x="20" y="5442"/>
                    <a:pt x="48" y="5300"/>
                    <a:pt x="96" y="5111"/>
                  </a:cubicBezTo>
                  <a:cubicBezTo>
                    <a:pt x="270" y="4456"/>
                    <a:pt x="695" y="3230"/>
                    <a:pt x="1080" y="2164"/>
                  </a:cubicBezTo>
                  <a:cubicBezTo>
                    <a:pt x="1269" y="1631"/>
                    <a:pt x="1454" y="1136"/>
                    <a:pt x="1585" y="778"/>
                  </a:cubicBezTo>
                  <a:cubicBezTo>
                    <a:pt x="1652" y="599"/>
                    <a:pt x="1709" y="453"/>
                    <a:pt x="1746" y="353"/>
                  </a:cubicBezTo>
                  <a:cubicBezTo>
                    <a:pt x="1765" y="301"/>
                    <a:pt x="1779" y="264"/>
                    <a:pt x="1788" y="236"/>
                  </a:cubicBezTo>
                  <a:cubicBezTo>
                    <a:pt x="1795" y="216"/>
                    <a:pt x="1799" y="203"/>
                    <a:pt x="1801" y="198"/>
                  </a:cubicBezTo>
                  <a:lnTo>
                    <a:pt x="1801" y="198"/>
                  </a:lnTo>
                  <a:lnTo>
                    <a:pt x="1803" y="198"/>
                  </a:lnTo>
                  <a:cubicBezTo>
                    <a:pt x="1855" y="137"/>
                    <a:pt x="1939" y="90"/>
                    <a:pt x="2038" y="61"/>
                  </a:cubicBezTo>
                  <a:cubicBezTo>
                    <a:pt x="2142" y="33"/>
                    <a:pt x="2264" y="18"/>
                    <a:pt x="2401" y="18"/>
                  </a:cubicBezTo>
                  <a:close/>
                  <a:moveTo>
                    <a:pt x="2401" y="0"/>
                  </a:moveTo>
                  <a:cubicBezTo>
                    <a:pt x="2264" y="0"/>
                    <a:pt x="2142" y="14"/>
                    <a:pt x="2033" y="42"/>
                  </a:cubicBezTo>
                  <a:cubicBezTo>
                    <a:pt x="1929" y="75"/>
                    <a:pt x="1844" y="118"/>
                    <a:pt x="1788" y="184"/>
                  </a:cubicBezTo>
                  <a:lnTo>
                    <a:pt x="1788" y="188"/>
                  </a:lnTo>
                  <a:cubicBezTo>
                    <a:pt x="1788" y="188"/>
                    <a:pt x="1341" y="1367"/>
                    <a:pt x="893" y="2621"/>
                  </a:cubicBezTo>
                  <a:cubicBezTo>
                    <a:pt x="671" y="3250"/>
                    <a:pt x="449" y="3895"/>
                    <a:pt x="279" y="4423"/>
                  </a:cubicBezTo>
                  <a:cubicBezTo>
                    <a:pt x="199" y="4687"/>
                    <a:pt x="129" y="4923"/>
                    <a:pt x="81" y="5107"/>
                  </a:cubicBezTo>
                  <a:cubicBezTo>
                    <a:pt x="29" y="5296"/>
                    <a:pt x="1" y="5437"/>
                    <a:pt x="1" y="5518"/>
                  </a:cubicBezTo>
                  <a:cubicBezTo>
                    <a:pt x="1" y="5541"/>
                    <a:pt x="5" y="5559"/>
                    <a:pt x="11" y="5570"/>
                  </a:cubicBezTo>
                  <a:cubicBezTo>
                    <a:pt x="25" y="5602"/>
                    <a:pt x="57" y="5631"/>
                    <a:pt x="100" y="5655"/>
                  </a:cubicBezTo>
                  <a:cubicBezTo>
                    <a:pt x="175" y="5701"/>
                    <a:pt x="288" y="5744"/>
                    <a:pt x="430" y="5781"/>
                  </a:cubicBezTo>
                  <a:cubicBezTo>
                    <a:pt x="854" y="5894"/>
                    <a:pt x="1515" y="5970"/>
                    <a:pt x="1986" y="5970"/>
                  </a:cubicBezTo>
                  <a:cubicBezTo>
                    <a:pt x="2127" y="5970"/>
                    <a:pt x="2255" y="5966"/>
                    <a:pt x="2354" y="5951"/>
                  </a:cubicBezTo>
                  <a:cubicBezTo>
                    <a:pt x="2401" y="5942"/>
                    <a:pt x="2444" y="5932"/>
                    <a:pt x="2477" y="5923"/>
                  </a:cubicBezTo>
                  <a:cubicBezTo>
                    <a:pt x="2514" y="5914"/>
                    <a:pt x="2543" y="5899"/>
                    <a:pt x="2557" y="5881"/>
                  </a:cubicBezTo>
                  <a:cubicBezTo>
                    <a:pt x="2576" y="5866"/>
                    <a:pt x="2595" y="5838"/>
                    <a:pt x="2623" y="5790"/>
                  </a:cubicBezTo>
                  <a:cubicBezTo>
                    <a:pt x="2712" y="5626"/>
                    <a:pt x="2869" y="5258"/>
                    <a:pt x="3057" y="4791"/>
                  </a:cubicBezTo>
                  <a:cubicBezTo>
                    <a:pt x="3330" y="4093"/>
                    <a:pt x="3670" y="3187"/>
                    <a:pt x="3944" y="2429"/>
                  </a:cubicBezTo>
                  <a:cubicBezTo>
                    <a:pt x="4080" y="2051"/>
                    <a:pt x="4203" y="1707"/>
                    <a:pt x="4292" y="1452"/>
                  </a:cubicBezTo>
                  <a:cubicBezTo>
                    <a:pt x="4386" y="1193"/>
                    <a:pt x="4443" y="1019"/>
                    <a:pt x="4458" y="976"/>
                  </a:cubicBezTo>
                  <a:cubicBezTo>
                    <a:pt x="4462" y="958"/>
                    <a:pt x="4467" y="934"/>
                    <a:pt x="4467" y="915"/>
                  </a:cubicBezTo>
                  <a:cubicBezTo>
                    <a:pt x="4467" y="858"/>
                    <a:pt x="4443" y="801"/>
                    <a:pt x="4410" y="745"/>
                  </a:cubicBezTo>
                  <a:cubicBezTo>
                    <a:pt x="4345" y="646"/>
                    <a:pt x="4231" y="556"/>
                    <a:pt x="4090" y="466"/>
                  </a:cubicBezTo>
                  <a:cubicBezTo>
                    <a:pt x="3655" y="203"/>
                    <a:pt x="2939" y="0"/>
                    <a:pt x="2401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3"/>
            <p:cNvSpPr/>
            <p:nvPr/>
          </p:nvSpPr>
          <p:spPr>
            <a:xfrm>
              <a:off x="2625721" y="2765588"/>
              <a:ext cx="117111" cy="271506"/>
            </a:xfrm>
            <a:custGeom>
              <a:rect b="b" l="l" r="r" t="t"/>
              <a:pathLst>
                <a:path extrusionOk="0" h="5214" w="2249">
                  <a:moveTo>
                    <a:pt x="2169" y="1"/>
                  </a:moveTo>
                  <a:cubicBezTo>
                    <a:pt x="2094" y="1"/>
                    <a:pt x="1961" y="24"/>
                    <a:pt x="1806" y="161"/>
                  </a:cubicBezTo>
                  <a:cubicBezTo>
                    <a:pt x="1650" y="298"/>
                    <a:pt x="1467" y="547"/>
                    <a:pt x="1282" y="986"/>
                  </a:cubicBezTo>
                  <a:cubicBezTo>
                    <a:pt x="1084" y="1444"/>
                    <a:pt x="764" y="2382"/>
                    <a:pt x="495" y="3264"/>
                  </a:cubicBezTo>
                  <a:cubicBezTo>
                    <a:pt x="358" y="3703"/>
                    <a:pt x="235" y="4127"/>
                    <a:pt x="146" y="4467"/>
                  </a:cubicBezTo>
                  <a:cubicBezTo>
                    <a:pt x="99" y="4636"/>
                    <a:pt x="61" y="4782"/>
                    <a:pt x="37" y="4905"/>
                  </a:cubicBezTo>
                  <a:cubicBezTo>
                    <a:pt x="14" y="5024"/>
                    <a:pt x="0" y="5113"/>
                    <a:pt x="0" y="5170"/>
                  </a:cubicBezTo>
                  <a:lnTo>
                    <a:pt x="0" y="5207"/>
                  </a:lnTo>
                  <a:cubicBezTo>
                    <a:pt x="3" y="5210"/>
                    <a:pt x="6" y="5213"/>
                    <a:pt x="10" y="5213"/>
                  </a:cubicBezTo>
                  <a:cubicBezTo>
                    <a:pt x="11" y="5213"/>
                    <a:pt x="12" y="5213"/>
                    <a:pt x="14" y="5211"/>
                  </a:cubicBezTo>
                  <a:cubicBezTo>
                    <a:pt x="18" y="5211"/>
                    <a:pt x="24" y="5207"/>
                    <a:pt x="18" y="5202"/>
                  </a:cubicBezTo>
                  <a:lnTo>
                    <a:pt x="18" y="5170"/>
                  </a:lnTo>
                  <a:cubicBezTo>
                    <a:pt x="18" y="5117"/>
                    <a:pt x="28" y="5028"/>
                    <a:pt x="57" y="4910"/>
                  </a:cubicBezTo>
                  <a:cubicBezTo>
                    <a:pt x="231" y="4075"/>
                    <a:pt x="958" y="1792"/>
                    <a:pt x="1297" y="991"/>
                  </a:cubicBezTo>
                  <a:cubicBezTo>
                    <a:pt x="1485" y="553"/>
                    <a:pt x="1665" y="312"/>
                    <a:pt x="1820" y="175"/>
                  </a:cubicBezTo>
                  <a:cubicBezTo>
                    <a:pt x="1970" y="44"/>
                    <a:pt x="2094" y="20"/>
                    <a:pt x="2169" y="20"/>
                  </a:cubicBezTo>
                  <a:cubicBezTo>
                    <a:pt x="2188" y="20"/>
                    <a:pt x="2207" y="20"/>
                    <a:pt x="2216" y="24"/>
                  </a:cubicBezTo>
                  <a:lnTo>
                    <a:pt x="2231" y="24"/>
                  </a:lnTo>
                  <a:lnTo>
                    <a:pt x="2235" y="29"/>
                  </a:lnTo>
                  <a:cubicBezTo>
                    <a:pt x="2240" y="29"/>
                    <a:pt x="2244" y="24"/>
                    <a:pt x="2244" y="20"/>
                  </a:cubicBezTo>
                  <a:cubicBezTo>
                    <a:pt x="2249" y="15"/>
                    <a:pt x="2244" y="10"/>
                    <a:pt x="2240" y="10"/>
                  </a:cubicBezTo>
                  <a:cubicBezTo>
                    <a:pt x="2240" y="10"/>
                    <a:pt x="2212" y="1"/>
                    <a:pt x="2169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3"/>
            <p:cNvSpPr/>
            <p:nvPr/>
          </p:nvSpPr>
          <p:spPr>
            <a:xfrm>
              <a:off x="2741583" y="2869213"/>
              <a:ext cx="78421" cy="78994"/>
            </a:xfrm>
            <a:custGeom>
              <a:rect b="b" l="l" r="r" t="t"/>
              <a:pathLst>
                <a:path extrusionOk="0" h="1517" w="1506">
                  <a:moveTo>
                    <a:pt x="643" y="1"/>
                  </a:moveTo>
                  <a:cubicBezTo>
                    <a:pt x="490" y="1"/>
                    <a:pt x="383" y="50"/>
                    <a:pt x="415" y="161"/>
                  </a:cubicBezTo>
                  <a:cubicBezTo>
                    <a:pt x="485" y="392"/>
                    <a:pt x="690" y="511"/>
                    <a:pt x="698" y="515"/>
                  </a:cubicBezTo>
                  <a:lnTo>
                    <a:pt x="698" y="515"/>
                  </a:lnTo>
                  <a:cubicBezTo>
                    <a:pt x="692" y="512"/>
                    <a:pt x="560" y="438"/>
                    <a:pt x="434" y="438"/>
                  </a:cubicBezTo>
                  <a:cubicBezTo>
                    <a:pt x="362" y="438"/>
                    <a:pt x="292" y="462"/>
                    <a:pt x="250" y="538"/>
                  </a:cubicBezTo>
                  <a:cubicBezTo>
                    <a:pt x="128" y="751"/>
                    <a:pt x="487" y="892"/>
                    <a:pt x="487" y="892"/>
                  </a:cubicBezTo>
                  <a:cubicBezTo>
                    <a:pt x="487" y="892"/>
                    <a:pt x="452" y="887"/>
                    <a:pt x="402" y="887"/>
                  </a:cubicBezTo>
                  <a:cubicBezTo>
                    <a:pt x="303" y="887"/>
                    <a:pt x="144" y="908"/>
                    <a:pt x="80" y="1034"/>
                  </a:cubicBezTo>
                  <a:cubicBezTo>
                    <a:pt x="0" y="1199"/>
                    <a:pt x="302" y="1516"/>
                    <a:pt x="686" y="1516"/>
                  </a:cubicBezTo>
                  <a:cubicBezTo>
                    <a:pt x="751" y="1516"/>
                    <a:pt x="819" y="1507"/>
                    <a:pt x="887" y="1486"/>
                  </a:cubicBezTo>
                  <a:cubicBezTo>
                    <a:pt x="1364" y="1345"/>
                    <a:pt x="1505" y="397"/>
                    <a:pt x="1217" y="185"/>
                  </a:cubicBezTo>
                  <a:cubicBezTo>
                    <a:pt x="1062" y="68"/>
                    <a:pt x="822" y="1"/>
                    <a:pt x="643" y="1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3"/>
            <p:cNvSpPr/>
            <p:nvPr/>
          </p:nvSpPr>
          <p:spPr>
            <a:xfrm>
              <a:off x="2744811" y="2868744"/>
              <a:ext cx="68267" cy="79827"/>
            </a:xfrm>
            <a:custGeom>
              <a:rect b="b" l="l" r="r" t="t"/>
              <a:pathLst>
                <a:path extrusionOk="0" h="1533" w="1311">
                  <a:moveTo>
                    <a:pt x="580" y="20"/>
                  </a:moveTo>
                  <a:cubicBezTo>
                    <a:pt x="759" y="20"/>
                    <a:pt x="1000" y="85"/>
                    <a:pt x="1150" y="198"/>
                  </a:cubicBezTo>
                  <a:cubicBezTo>
                    <a:pt x="1198" y="236"/>
                    <a:pt x="1235" y="292"/>
                    <a:pt x="1259" y="364"/>
                  </a:cubicBezTo>
                  <a:cubicBezTo>
                    <a:pt x="1283" y="434"/>
                    <a:pt x="1292" y="524"/>
                    <a:pt x="1292" y="614"/>
                  </a:cubicBezTo>
                  <a:cubicBezTo>
                    <a:pt x="1292" y="788"/>
                    <a:pt x="1254" y="986"/>
                    <a:pt x="1174" y="1147"/>
                  </a:cubicBezTo>
                  <a:cubicBezTo>
                    <a:pt x="1094" y="1311"/>
                    <a:pt x="976" y="1439"/>
                    <a:pt x="825" y="1486"/>
                  </a:cubicBezTo>
                  <a:cubicBezTo>
                    <a:pt x="754" y="1504"/>
                    <a:pt x="688" y="1515"/>
                    <a:pt x="623" y="1515"/>
                  </a:cubicBezTo>
                  <a:cubicBezTo>
                    <a:pt x="458" y="1515"/>
                    <a:pt x="301" y="1452"/>
                    <a:pt x="193" y="1368"/>
                  </a:cubicBezTo>
                  <a:cubicBezTo>
                    <a:pt x="136" y="1330"/>
                    <a:pt x="94" y="1283"/>
                    <a:pt x="66" y="1236"/>
                  </a:cubicBezTo>
                  <a:cubicBezTo>
                    <a:pt x="33" y="1189"/>
                    <a:pt x="18" y="1141"/>
                    <a:pt x="18" y="1104"/>
                  </a:cubicBezTo>
                  <a:cubicBezTo>
                    <a:pt x="18" y="1085"/>
                    <a:pt x="18" y="1066"/>
                    <a:pt x="29" y="1047"/>
                  </a:cubicBezTo>
                  <a:cubicBezTo>
                    <a:pt x="61" y="986"/>
                    <a:pt x="114" y="953"/>
                    <a:pt x="170" y="934"/>
                  </a:cubicBezTo>
                  <a:cubicBezTo>
                    <a:pt x="227" y="910"/>
                    <a:pt x="292" y="906"/>
                    <a:pt x="340" y="906"/>
                  </a:cubicBezTo>
                  <a:cubicBezTo>
                    <a:pt x="363" y="906"/>
                    <a:pt x="386" y="906"/>
                    <a:pt x="401" y="910"/>
                  </a:cubicBezTo>
                  <a:lnTo>
                    <a:pt x="419" y="910"/>
                  </a:lnTo>
                  <a:cubicBezTo>
                    <a:pt x="425" y="910"/>
                    <a:pt x="429" y="910"/>
                    <a:pt x="434" y="906"/>
                  </a:cubicBezTo>
                  <a:cubicBezTo>
                    <a:pt x="434" y="901"/>
                    <a:pt x="429" y="897"/>
                    <a:pt x="429" y="892"/>
                  </a:cubicBezTo>
                  <a:lnTo>
                    <a:pt x="425" y="892"/>
                  </a:lnTo>
                  <a:cubicBezTo>
                    <a:pt x="410" y="887"/>
                    <a:pt x="344" y="858"/>
                    <a:pt x="288" y="812"/>
                  </a:cubicBezTo>
                  <a:cubicBezTo>
                    <a:pt x="255" y="793"/>
                    <a:pt x="227" y="764"/>
                    <a:pt x="207" y="731"/>
                  </a:cubicBezTo>
                  <a:cubicBezTo>
                    <a:pt x="184" y="703"/>
                    <a:pt x="170" y="670"/>
                    <a:pt x="170" y="632"/>
                  </a:cubicBezTo>
                  <a:cubicBezTo>
                    <a:pt x="170" y="609"/>
                    <a:pt x="179" y="581"/>
                    <a:pt x="193" y="553"/>
                  </a:cubicBezTo>
                  <a:cubicBezTo>
                    <a:pt x="217" y="514"/>
                    <a:pt x="240" y="490"/>
                    <a:pt x="273" y="477"/>
                  </a:cubicBezTo>
                  <a:cubicBezTo>
                    <a:pt x="301" y="462"/>
                    <a:pt x="334" y="453"/>
                    <a:pt x="373" y="453"/>
                  </a:cubicBezTo>
                  <a:cubicBezTo>
                    <a:pt x="434" y="453"/>
                    <a:pt x="499" y="472"/>
                    <a:pt x="547" y="496"/>
                  </a:cubicBezTo>
                  <a:cubicBezTo>
                    <a:pt x="575" y="505"/>
                    <a:pt x="595" y="514"/>
                    <a:pt x="608" y="519"/>
                  </a:cubicBezTo>
                  <a:cubicBezTo>
                    <a:pt x="613" y="522"/>
                    <a:pt x="618" y="525"/>
                    <a:pt x="621" y="527"/>
                  </a:cubicBezTo>
                  <a:lnTo>
                    <a:pt x="621" y="527"/>
                  </a:lnTo>
                  <a:cubicBezTo>
                    <a:pt x="628" y="531"/>
                    <a:pt x="632" y="533"/>
                    <a:pt x="632" y="533"/>
                  </a:cubicBezTo>
                  <a:cubicBezTo>
                    <a:pt x="636" y="533"/>
                    <a:pt x="641" y="533"/>
                    <a:pt x="645" y="529"/>
                  </a:cubicBezTo>
                  <a:cubicBezTo>
                    <a:pt x="645" y="524"/>
                    <a:pt x="645" y="519"/>
                    <a:pt x="641" y="514"/>
                  </a:cubicBezTo>
                  <a:cubicBezTo>
                    <a:pt x="641" y="514"/>
                    <a:pt x="635" y="511"/>
                    <a:pt x="623" y="505"/>
                  </a:cubicBezTo>
                  <a:lnTo>
                    <a:pt x="623" y="505"/>
                  </a:lnTo>
                  <a:cubicBezTo>
                    <a:pt x="574" y="471"/>
                    <a:pt x="417" y="357"/>
                    <a:pt x="363" y="166"/>
                  </a:cubicBezTo>
                  <a:cubicBezTo>
                    <a:pt x="358" y="151"/>
                    <a:pt x="353" y="142"/>
                    <a:pt x="353" y="133"/>
                  </a:cubicBezTo>
                  <a:cubicBezTo>
                    <a:pt x="353" y="114"/>
                    <a:pt x="363" y="94"/>
                    <a:pt x="373" y="81"/>
                  </a:cubicBezTo>
                  <a:cubicBezTo>
                    <a:pt x="386" y="61"/>
                    <a:pt x="415" y="48"/>
                    <a:pt x="453" y="33"/>
                  </a:cubicBezTo>
                  <a:cubicBezTo>
                    <a:pt x="486" y="24"/>
                    <a:pt x="532" y="20"/>
                    <a:pt x="580" y="20"/>
                  </a:cubicBezTo>
                  <a:close/>
                  <a:moveTo>
                    <a:pt x="580" y="0"/>
                  </a:moveTo>
                  <a:cubicBezTo>
                    <a:pt x="514" y="0"/>
                    <a:pt x="453" y="9"/>
                    <a:pt x="410" y="29"/>
                  </a:cubicBezTo>
                  <a:cubicBezTo>
                    <a:pt x="386" y="43"/>
                    <a:pt x="368" y="52"/>
                    <a:pt x="358" y="72"/>
                  </a:cubicBezTo>
                  <a:cubicBezTo>
                    <a:pt x="344" y="90"/>
                    <a:pt x="334" y="109"/>
                    <a:pt x="334" y="133"/>
                  </a:cubicBezTo>
                  <a:cubicBezTo>
                    <a:pt x="334" y="142"/>
                    <a:pt x="340" y="157"/>
                    <a:pt x="344" y="170"/>
                  </a:cubicBezTo>
                  <a:cubicBezTo>
                    <a:pt x="387" y="315"/>
                    <a:pt x="482" y="417"/>
                    <a:pt x="551" y="475"/>
                  </a:cubicBezTo>
                  <a:lnTo>
                    <a:pt x="551" y="475"/>
                  </a:lnTo>
                  <a:cubicBezTo>
                    <a:pt x="500" y="456"/>
                    <a:pt x="436" y="434"/>
                    <a:pt x="373" y="434"/>
                  </a:cubicBezTo>
                  <a:cubicBezTo>
                    <a:pt x="334" y="434"/>
                    <a:pt x="297" y="444"/>
                    <a:pt x="264" y="458"/>
                  </a:cubicBezTo>
                  <a:cubicBezTo>
                    <a:pt x="231" y="477"/>
                    <a:pt x="203" y="501"/>
                    <a:pt x="179" y="542"/>
                  </a:cubicBezTo>
                  <a:cubicBezTo>
                    <a:pt x="160" y="575"/>
                    <a:pt x="151" y="604"/>
                    <a:pt x="151" y="632"/>
                  </a:cubicBezTo>
                  <a:cubicBezTo>
                    <a:pt x="151" y="679"/>
                    <a:pt x="170" y="717"/>
                    <a:pt x="193" y="751"/>
                  </a:cubicBezTo>
                  <a:cubicBezTo>
                    <a:pt x="243" y="815"/>
                    <a:pt x="319" y="862"/>
                    <a:pt x="369" y="887"/>
                  </a:cubicBezTo>
                  <a:lnTo>
                    <a:pt x="369" y="887"/>
                  </a:lnTo>
                  <a:cubicBezTo>
                    <a:pt x="360" y="887"/>
                    <a:pt x="350" y="887"/>
                    <a:pt x="340" y="887"/>
                  </a:cubicBezTo>
                  <a:cubicBezTo>
                    <a:pt x="292" y="887"/>
                    <a:pt x="227" y="892"/>
                    <a:pt x="164" y="915"/>
                  </a:cubicBezTo>
                  <a:cubicBezTo>
                    <a:pt x="103" y="934"/>
                    <a:pt x="47" y="977"/>
                    <a:pt x="14" y="1038"/>
                  </a:cubicBezTo>
                  <a:cubicBezTo>
                    <a:pt x="5" y="1062"/>
                    <a:pt x="0" y="1080"/>
                    <a:pt x="0" y="1104"/>
                  </a:cubicBezTo>
                  <a:cubicBezTo>
                    <a:pt x="0" y="1147"/>
                    <a:pt x="14" y="1198"/>
                    <a:pt x="47" y="1245"/>
                  </a:cubicBezTo>
                  <a:cubicBezTo>
                    <a:pt x="142" y="1391"/>
                    <a:pt x="363" y="1533"/>
                    <a:pt x="623" y="1533"/>
                  </a:cubicBezTo>
                  <a:cubicBezTo>
                    <a:pt x="688" y="1533"/>
                    <a:pt x="759" y="1524"/>
                    <a:pt x="830" y="1504"/>
                  </a:cubicBezTo>
                  <a:cubicBezTo>
                    <a:pt x="985" y="1458"/>
                    <a:pt x="1108" y="1321"/>
                    <a:pt x="1189" y="1156"/>
                  </a:cubicBezTo>
                  <a:cubicBezTo>
                    <a:pt x="1268" y="991"/>
                    <a:pt x="1311" y="793"/>
                    <a:pt x="1311" y="614"/>
                  </a:cubicBezTo>
                  <a:cubicBezTo>
                    <a:pt x="1311" y="519"/>
                    <a:pt x="1302" y="434"/>
                    <a:pt x="1278" y="359"/>
                  </a:cubicBezTo>
                  <a:cubicBezTo>
                    <a:pt x="1250" y="283"/>
                    <a:pt x="1217" y="222"/>
                    <a:pt x="1165" y="185"/>
                  </a:cubicBezTo>
                  <a:cubicBezTo>
                    <a:pt x="1004" y="66"/>
                    <a:pt x="764" y="0"/>
                    <a:pt x="580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3"/>
            <p:cNvSpPr/>
            <p:nvPr/>
          </p:nvSpPr>
          <p:spPr>
            <a:xfrm>
              <a:off x="2150038" y="3369422"/>
              <a:ext cx="526765" cy="658196"/>
            </a:xfrm>
            <a:custGeom>
              <a:rect b="b" l="l" r="r" t="t"/>
              <a:pathLst>
                <a:path extrusionOk="0" h="12640" w="10116">
                  <a:moveTo>
                    <a:pt x="10115" y="1"/>
                  </a:moveTo>
                  <a:lnTo>
                    <a:pt x="7564" y="156"/>
                  </a:lnTo>
                  <a:cubicBezTo>
                    <a:pt x="7564" y="156"/>
                    <a:pt x="7999" y="1029"/>
                    <a:pt x="7037" y="3708"/>
                  </a:cubicBezTo>
                  <a:cubicBezTo>
                    <a:pt x="6069" y="6381"/>
                    <a:pt x="0" y="10993"/>
                    <a:pt x="0" y="10993"/>
                  </a:cubicBezTo>
                  <a:lnTo>
                    <a:pt x="467" y="12640"/>
                  </a:lnTo>
                  <a:cubicBezTo>
                    <a:pt x="467" y="12640"/>
                    <a:pt x="1646" y="11375"/>
                    <a:pt x="5135" y="8720"/>
                  </a:cubicBezTo>
                  <a:cubicBezTo>
                    <a:pt x="9960" y="5042"/>
                    <a:pt x="10115" y="1"/>
                    <a:pt x="10115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3"/>
            <p:cNvSpPr/>
            <p:nvPr/>
          </p:nvSpPr>
          <p:spPr>
            <a:xfrm>
              <a:off x="2280949" y="3377285"/>
              <a:ext cx="394918" cy="542023"/>
            </a:xfrm>
            <a:custGeom>
              <a:rect b="b" l="l" r="r" t="t"/>
              <a:pathLst>
                <a:path extrusionOk="0" h="10409" w="7584">
                  <a:moveTo>
                    <a:pt x="7583" y="0"/>
                  </a:moveTo>
                  <a:lnTo>
                    <a:pt x="5135" y="1142"/>
                  </a:lnTo>
                  <a:cubicBezTo>
                    <a:pt x="5126" y="1236"/>
                    <a:pt x="5111" y="1335"/>
                    <a:pt x="5098" y="1443"/>
                  </a:cubicBezTo>
                  <a:cubicBezTo>
                    <a:pt x="5607" y="1345"/>
                    <a:pt x="6465" y="1184"/>
                    <a:pt x="6696" y="1184"/>
                  </a:cubicBezTo>
                  <a:cubicBezTo>
                    <a:pt x="6998" y="1184"/>
                    <a:pt x="5078" y="5494"/>
                    <a:pt x="3352" y="7235"/>
                  </a:cubicBezTo>
                  <a:lnTo>
                    <a:pt x="3324" y="7984"/>
                  </a:lnTo>
                  <a:cubicBezTo>
                    <a:pt x="7013" y="4769"/>
                    <a:pt x="7516" y="812"/>
                    <a:pt x="7583" y="0"/>
                  </a:cubicBezTo>
                  <a:close/>
                  <a:moveTo>
                    <a:pt x="1759" y="8475"/>
                  </a:moveTo>
                  <a:cubicBezTo>
                    <a:pt x="1047" y="9013"/>
                    <a:pt x="425" y="9494"/>
                    <a:pt x="0" y="9829"/>
                  </a:cubicBezTo>
                  <a:lnTo>
                    <a:pt x="47" y="9932"/>
                  </a:lnTo>
                  <a:lnTo>
                    <a:pt x="279" y="10408"/>
                  </a:lnTo>
                  <a:cubicBezTo>
                    <a:pt x="707" y="10050"/>
                    <a:pt x="1207" y="9649"/>
                    <a:pt x="1783" y="9201"/>
                  </a:cubicBezTo>
                  <a:lnTo>
                    <a:pt x="1759" y="8475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3"/>
            <p:cNvSpPr/>
            <p:nvPr/>
          </p:nvSpPr>
          <p:spPr>
            <a:xfrm>
              <a:off x="2149257" y="3368954"/>
              <a:ext cx="528067" cy="659238"/>
            </a:xfrm>
            <a:custGeom>
              <a:rect b="b" l="l" r="r" t="t"/>
              <a:pathLst>
                <a:path extrusionOk="0" h="12660" w="10141">
                  <a:moveTo>
                    <a:pt x="10121" y="20"/>
                  </a:moveTo>
                  <a:lnTo>
                    <a:pt x="10121" y="67"/>
                  </a:lnTo>
                  <a:cubicBezTo>
                    <a:pt x="10084" y="632"/>
                    <a:pt x="9664" y="5277"/>
                    <a:pt x="5146" y="8720"/>
                  </a:cubicBezTo>
                  <a:cubicBezTo>
                    <a:pt x="1837" y="11239"/>
                    <a:pt x="604" y="12505"/>
                    <a:pt x="483" y="12632"/>
                  </a:cubicBezTo>
                  <a:lnTo>
                    <a:pt x="483" y="12632"/>
                  </a:lnTo>
                  <a:lnTo>
                    <a:pt x="22" y="11006"/>
                  </a:lnTo>
                  <a:lnTo>
                    <a:pt x="22" y="11006"/>
                  </a:lnTo>
                  <a:cubicBezTo>
                    <a:pt x="90" y="10955"/>
                    <a:pt x="1576" y="9822"/>
                    <a:pt x="3175" y="8366"/>
                  </a:cubicBezTo>
                  <a:cubicBezTo>
                    <a:pt x="3996" y="7626"/>
                    <a:pt x="4845" y="6796"/>
                    <a:pt x="5552" y="5989"/>
                  </a:cubicBezTo>
                  <a:cubicBezTo>
                    <a:pt x="6254" y="5179"/>
                    <a:pt x="6815" y="4391"/>
                    <a:pt x="7061" y="3717"/>
                  </a:cubicBezTo>
                  <a:cubicBezTo>
                    <a:pt x="7566" y="2311"/>
                    <a:pt x="7688" y="1401"/>
                    <a:pt x="7688" y="854"/>
                  </a:cubicBezTo>
                  <a:cubicBezTo>
                    <a:pt x="7688" y="433"/>
                    <a:pt x="7617" y="227"/>
                    <a:pt x="7595" y="174"/>
                  </a:cubicBezTo>
                  <a:lnTo>
                    <a:pt x="7595" y="174"/>
                  </a:lnTo>
                  <a:lnTo>
                    <a:pt x="10121" y="20"/>
                  </a:lnTo>
                  <a:close/>
                  <a:moveTo>
                    <a:pt x="10130" y="1"/>
                  </a:moveTo>
                  <a:lnTo>
                    <a:pt x="7579" y="156"/>
                  </a:lnTo>
                  <a:cubicBezTo>
                    <a:pt x="7575" y="156"/>
                    <a:pt x="7575" y="156"/>
                    <a:pt x="7570" y="160"/>
                  </a:cubicBezTo>
                  <a:lnTo>
                    <a:pt x="7570" y="171"/>
                  </a:lnTo>
                  <a:cubicBezTo>
                    <a:pt x="7575" y="180"/>
                    <a:pt x="7669" y="378"/>
                    <a:pt x="7669" y="854"/>
                  </a:cubicBezTo>
                  <a:cubicBezTo>
                    <a:pt x="7669" y="1396"/>
                    <a:pt x="7546" y="2306"/>
                    <a:pt x="7042" y="3712"/>
                  </a:cubicBezTo>
                  <a:cubicBezTo>
                    <a:pt x="6802" y="4376"/>
                    <a:pt x="6240" y="5169"/>
                    <a:pt x="5537" y="5976"/>
                  </a:cubicBezTo>
                  <a:cubicBezTo>
                    <a:pt x="4481" y="7188"/>
                    <a:pt x="3095" y="8442"/>
                    <a:pt x="1977" y="9395"/>
                  </a:cubicBezTo>
                  <a:cubicBezTo>
                    <a:pt x="1421" y="9870"/>
                    <a:pt x="925" y="10266"/>
                    <a:pt x="572" y="10549"/>
                  </a:cubicBezTo>
                  <a:cubicBezTo>
                    <a:pt x="397" y="10691"/>
                    <a:pt x="255" y="10799"/>
                    <a:pt x="157" y="10875"/>
                  </a:cubicBezTo>
                  <a:cubicBezTo>
                    <a:pt x="109" y="10912"/>
                    <a:pt x="72" y="10945"/>
                    <a:pt x="48" y="10964"/>
                  </a:cubicBezTo>
                  <a:cubicBezTo>
                    <a:pt x="20" y="10984"/>
                    <a:pt x="6" y="10993"/>
                    <a:pt x="6" y="10993"/>
                  </a:cubicBezTo>
                  <a:cubicBezTo>
                    <a:pt x="6" y="10993"/>
                    <a:pt x="1" y="10997"/>
                    <a:pt x="6" y="11002"/>
                  </a:cubicBezTo>
                  <a:lnTo>
                    <a:pt x="473" y="12653"/>
                  </a:lnTo>
                  <a:cubicBezTo>
                    <a:pt x="473" y="12658"/>
                    <a:pt x="473" y="12658"/>
                    <a:pt x="477" y="12658"/>
                  </a:cubicBezTo>
                  <a:cubicBezTo>
                    <a:pt x="479" y="12659"/>
                    <a:pt x="480" y="12660"/>
                    <a:pt x="482" y="12660"/>
                  </a:cubicBezTo>
                  <a:cubicBezTo>
                    <a:pt x="485" y="12660"/>
                    <a:pt x="487" y="12658"/>
                    <a:pt x="487" y="12658"/>
                  </a:cubicBezTo>
                  <a:cubicBezTo>
                    <a:pt x="487" y="12658"/>
                    <a:pt x="492" y="12653"/>
                    <a:pt x="501" y="12643"/>
                  </a:cubicBezTo>
                  <a:cubicBezTo>
                    <a:pt x="642" y="12492"/>
                    <a:pt x="1883" y="11224"/>
                    <a:pt x="5156" y="8734"/>
                  </a:cubicBezTo>
                  <a:cubicBezTo>
                    <a:pt x="9984" y="5055"/>
                    <a:pt x="10140" y="10"/>
                    <a:pt x="10140" y="10"/>
                  </a:cubicBezTo>
                  <a:lnTo>
                    <a:pt x="10140" y="1"/>
                  </a:ln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3"/>
            <p:cNvSpPr/>
            <p:nvPr/>
          </p:nvSpPr>
          <p:spPr>
            <a:xfrm>
              <a:off x="2066513" y="3846043"/>
              <a:ext cx="234326" cy="342168"/>
            </a:xfrm>
            <a:custGeom>
              <a:rect b="b" l="l" r="r" t="t"/>
              <a:pathLst>
                <a:path extrusionOk="0" h="6571" w="4500">
                  <a:moveTo>
                    <a:pt x="3717" y="1"/>
                  </a:moveTo>
                  <a:lnTo>
                    <a:pt x="1487" y="1585"/>
                  </a:lnTo>
                  <a:cubicBezTo>
                    <a:pt x="1487" y="1585"/>
                    <a:pt x="496" y="1647"/>
                    <a:pt x="147" y="2128"/>
                  </a:cubicBezTo>
                  <a:cubicBezTo>
                    <a:pt x="1" y="2326"/>
                    <a:pt x="628" y="4919"/>
                    <a:pt x="1019" y="6056"/>
                  </a:cubicBezTo>
                  <a:cubicBezTo>
                    <a:pt x="1123" y="6367"/>
                    <a:pt x="1411" y="6571"/>
                    <a:pt x="1737" y="6571"/>
                  </a:cubicBezTo>
                  <a:lnTo>
                    <a:pt x="2869" y="6571"/>
                  </a:lnTo>
                  <a:cubicBezTo>
                    <a:pt x="3222" y="6571"/>
                    <a:pt x="3435" y="6175"/>
                    <a:pt x="3231" y="5881"/>
                  </a:cubicBezTo>
                  <a:cubicBezTo>
                    <a:pt x="3095" y="5688"/>
                    <a:pt x="2911" y="5490"/>
                    <a:pt x="2660" y="5358"/>
                  </a:cubicBezTo>
                  <a:cubicBezTo>
                    <a:pt x="1977" y="4980"/>
                    <a:pt x="2038" y="3863"/>
                    <a:pt x="2038" y="3863"/>
                  </a:cubicBezTo>
                  <a:lnTo>
                    <a:pt x="4500" y="1619"/>
                  </a:lnTo>
                  <a:lnTo>
                    <a:pt x="3717" y="1"/>
                  </a:ln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3"/>
            <p:cNvSpPr/>
            <p:nvPr/>
          </p:nvSpPr>
          <p:spPr>
            <a:xfrm>
              <a:off x="2147070" y="3894419"/>
              <a:ext cx="153770" cy="293012"/>
            </a:xfrm>
            <a:custGeom>
              <a:rect b="b" l="l" r="r" t="t"/>
              <a:pathLst>
                <a:path extrusionOk="0" h="5627" w="2953">
                  <a:moveTo>
                    <a:pt x="2618" y="1"/>
                  </a:moveTo>
                  <a:cubicBezTo>
                    <a:pt x="2080" y="515"/>
                    <a:pt x="308" y="2227"/>
                    <a:pt x="166" y="2510"/>
                  </a:cubicBezTo>
                  <a:cubicBezTo>
                    <a:pt x="1" y="2840"/>
                    <a:pt x="1" y="4495"/>
                    <a:pt x="661" y="4660"/>
                  </a:cubicBezTo>
                  <a:cubicBezTo>
                    <a:pt x="1137" y="4778"/>
                    <a:pt x="1359" y="5330"/>
                    <a:pt x="1444" y="5627"/>
                  </a:cubicBezTo>
                  <a:cubicBezTo>
                    <a:pt x="1637" y="5570"/>
                    <a:pt x="1764" y="5392"/>
                    <a:pt x="1764" y="5203"/>
                  </a:cubicBezTo>
                  <a:cubicBezTo>
                    <a:pt x="1764" y="5122"/>
                    <a:pt x="1740" y="5042"/>
                    <a:pt x="1694" y="4972"/>
                  </a:cubicBezTo>
                  <a:cubicBezTo>
                    <a:pt x="1694" y="4963"/>
                    <a:pt x="1689" y="4957"/>
                    <a:pt x="1684" y="4952"/>
                  </a:cubicBezTo>
                  <a:cubicBezTo>
                    <a:pt x="1548" y="4759"/>
                    <a:pt x="1364" y="4561"/>
                    <a:pt x="1113" y="4429"/>
                  </a:cubicBezTo>
                  <a:cubicBezTo>
                    <a:pt x="534" y="4114"/>
                    <a:pt x="491" y="3259"/>
                    <a:pt x="491" y="3005"/>
                  </a:cubicBezTo>
                  <a:lnTo>
                    <a:pt x="491" y="2934"/>
                  </a:lnTo>
                  <a:lnTo>
                    <a:pt x="2953" y="690"/>
                  </a:lnTo>
                  <a:lnTo>
                    <a:pt x="2854" y="492"/>
                  </a:lnTo>
                  <a:lnTo>
                    <a:pt x="2850" y="477"/>
                  </a:lnTo>
                  <a:lnTo>
                    <a:pt x="2618" y="1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3"/>
            <p:cNvSpPr/>
            <p:nvPr/>
          </p:nvSpPr>
          <p:spPr>
            <a:xfrm>
              <a:off x="2072658" y="3845574"/>
              <a:ext cx="228702" cy="343106"/>
            </a:xfrm>
            <a:custGeom>
              <a:rect b="b" l="l" r="r" t="t"/>
              <a:pathLst>
                <a:path extrusionOk="0" h="6589" w="4392">
                  <a:moveTo>
                    <a:pt x="3599" y="26"/>
                  </a:moveTo>
                  <a:lnTo>
                    <a:pt x="4368" y="1628"/>
                  </a:lnTo>
                  <a:lnTo>
                    <a:pt x="1915" y="3863"/>
                  </a:lnTo>
                  <a:cubicBezTo>
                    <a:pt x="1911" y="3868"/>
                    <a:pt x="1911" y="3868"/>
                    <a:pt x="1911" y="3872"/>
                  </a:cubicBezTo>
                  <a:lnTo>
                    <a:pt x="1911" y="3943"/>
                  </a:lnTo>
                  <a:cubicBezTo>
                    <a:pt x="1911" y="4070"/>
                    <a:pt x="1920" y="4349"/>
                    <a:pt x="2005" y="4636"/>
                  </a:cubicBezTo>
                  <a:cubicBezTo>
                    <a:pt x="2090" y="4919"/>
                    <a:pt x="2246" y="5211"/>
                    <a:pt x="2538" y="5372"/>
                  </a:cubicBezTo>
                  <a:cubicBezTo>
                    <a:pt x="2783" y="5509"/>
                    <a:pt x="2971" y="5703"/>
                    <a:pt x="3108" y="5895"/>
                  </a:cubicBezTo>
                  <a:cubicBezTo>
                    <a:pt x="3160" y="5975"/>
                    <a:pt x="3184" y="6056"/>
                    <a:pt x="3184" y="6141"/>
                  </a:cubicBezTo>
                  <a:cubicBezTo>
                    <a:pt x="3184" y="6249"/>
                    <a:pt x="3137" y="6358"/>
                    <a:pt x="3062" y="6438"/>
                  </a:cubicBezTo>
                  <a:cubicBezTo>
                    <a:pt x="2986" y="6517"/>
                    <a:pt x="2877" y="6569"/>
                    <a:pt x="2751" y="6569"/>
                  </a:cubicBezTo>
                  <a:lnTo>
                    <a:pt x="1619" y="6569"/>
                  </a:lnTo>
                  <a:cubicBezTo>
                    <a:pt x="1297" y="6569"/>
                    <a:pt x="1014" y="6367"/>
                    <a:pt x="911" y="6065"/>
                  </a:cubicBezTo>
                  <a:cubicBezTo>
                    <a:pt x="736" y="5551"/>
                    <a:pt x="510" y="4745"/>
                    <a:pt x="331" y="3995"/>
                  </a:cubicBezTo>
                  <a:cubicBezTo>
                    <a:pt x="241" y="3622"/>
                    <a:pt x="166" y="3259"/>
                    <a:pt x="109" y="2958"/>
                  </a:cubicBezTo>
                  <a:cubicBezTo>
                    <a:pt x="52" y="2656"/>
                    <a:pt x="20" y="2410"/>
                    <a:pt x="20" y="2269"/>
                  </a:cubicBezTo>
                  <a:cubicBezTo>
                    <a:pt x="20" y="2236"/>
                    <a:pt x="20" y="2208"/>
                    <a:pt x="24" y="2188"/>
                  </a:cubicBezTo>
                  <a:cubicBezTo>
                    <a:pt x="24" y="2166"/>
                    <a:pt x="29" y="2151"/>
                    <a:pt x="39" y="2146"/>
                  </a:cubicBezTo>
                  <a:cubicBezTo>
                    <a:pt x="209" y="1905"/>
                    <a:pt x="544" y="1770"/>
                    <a:pt x="831" y="1698"/>
                  </a:cubicBezTo>
                  <a:cubicBezTo>
                    <a:pt x="977" y="1661"/>
                    <a:pt x="1110" y="1637"/>
                    <a:pt x="1208" y="1622"/>
                  </a:cubicBezTo>
                  <a:cubicBezTo>
                    <a:pt x="1256" y="1618"/>
                    <a:pt x="1297" y="1613"/>
                    <a:pt x="1326" y="1609"/>
                  </a:cubicBezTo>
                  <a:lnTo>
                    <a:pt x="1354" y="1609"/>
                  </a:lnTo>
                  <a:cubicBezTo>
                    <a:pt x="1364" y="1604"/>
                    <a:pt x="1369" y="1604"/>
                    <a:pt x="1369" y="1604"/>
                  </a:cubicBezTo>
                  <a:lnTo>
                    <a:pt x="1373" y="1604"/>
                  </a:lnTo>
                  <a:lnTo>
                    <a:pt x="3599" y="26"/>
                  </a:lnTo>
                  <a:close/>
                  <a:moveTo>
                    <a:pt x="3594" y="1"/>
                  </a:moveTo>
                  <a:lnTo>
                    <a:pt x="1365" y="1585"/>
                  </a:lnTo>
                  <a:lnTo>
                    <a:pt x="1365" y="1585"/>
                  </a:lnTo>
                  <a:cubicBezTo>
                    <a:pt x="1331" y="1588"/>
                    <a:pt x="1099" y="1609"/>
                    <a:pt x="827" y="1679"/>
                  </a:cubicBezTo>
                  <a:cubicBezTo>
                    <a:pt x="533" y="1755"/>
                    <a:pt x="198" y="1887"/>
                    <a:pt x="20" y="2132"/>
                  </a:cubicBezTo>
                  <a:cubicBezTo>
                    <a:pt x="15" y="2146"/>
                    <a:pt x="6" y="2160"/>
                    <a:pt x="6" y="2184"/>
                  </a:cubicBezTo>
                  <a:cubicBezTo>
                    <a:pt x="0" y="2208"/>
                    <a:pt x="0" y="2236"/>
                    <a:pt x="0" y="2269"/>
                  </a:cubicBezTo>
                  <a:cubicBezTo>
                    <a:pt x="0" y="2410"/>
                    <a:pt x="34" y="2656"/>
                    <a:pt x="91" y="2962"/>
                  </a:cubicBezTo>
                  <a:cubicBezTo>
                    <a:pt x="261" y="3872"/>
                    <a:pt x="629" y="5301"/>
                    <a:pt x="892" y="6070"/>
                  </a:cubicBezTo>
                  <a:cubicBezTo>
                    <a:pt x="996" y="6382"/>
                    <a:pt x="1288" y="6589"/>
                    <a:pt x="1619" y="6589"/>
                  </a:cubicBezTo>
                  <a:lnTo>
                    <a:pt x="2751" y="6589"/>
                  </a:lnTo>
                  <a:cubicBezTo>
                    <a:pt x="2882" y="6589"/>
                    <a:pt x="2995" y="6537"/>
                    <a:pt x="3075" y="6452"/>
                  </a:cubicBezTo>
                  <a:cubicBezTo>
                    <a:pt x="3156" y="6367"/>
                    <a:pt x="3203" y="6254"/>
                    <a:pt x="3203" y="6141"/>
                  </a:cubicBezTo>
                  <a:cubicBezTo>
                    <a:pt x="3203" y="6051"/>
                    <a:pt x="3180" y="5966"/>
                    <a:pt x="3123" y="5886"/>
                  </a:cubicBezTo>
                  <a:cubicBezTo>
                    <a:pt x="2986" y="5692"/>
                    <a:pt x="2797" y="5494"/>
                    <a:pt x="2547" y="5357"/>
                  </a:cubicBezTo>
                  <a:cubicBezTo>
                    <a:pt x="2259" y="5202"/>
                    <a:pt x="2104" y="4910"/>
                    <a:pt x="2024" y="4627"/>
                  </a:cubicBezTo>
                  <a:cubicBezTo>
                    <a:pt x="1939" y="4344"/>
                    <a:pt x="1930" y="4070"/>
                    <a:pt x="1930" y="3943"/>
                  </a:cubicBezTo>
                  <a:lnTo>
                    <a:pt x="1930" y="3892"/>
                  </a:lnTo>
                  <a:lnTo>
                    <a:pt x="1930" y="3872"/>
                  </a:lnTo>
                  <a:lnTo>
                    <a:pt x="1929" y="3872"/>
                  </a:lnTo>
                  <a:lnTo>
                    <a:pt x="4386" y="1637"/>
                  </a:lnTo>
                  <a:cubicBezTo>
                    <a:pt x="4392" y="1633"/>
                    <a:pt x="4392" y="1628"/>
                    <a:pt x="4386" y="1622"/>
                  </a:cubicBezTo>
                  <a:lnTo>
                    <a:pt x="3609" y="5"/>
                  </a:lnTo>
                  <a:cubicBezTo>
                    <a:pt x="3609" y="5"/>
                    <a:pt x="3609" y="1"/>
                    <a:pt x="3604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3"/>
            <p:cNvSpPr/>
            <p:nvPr/>
          </p:nvSpPr>
          <p:spPr>
            <a:xfrm>
              <a:off x="2530637" y="2467472"/>
              <a:ext cx="26557" cy="29629"/>
            </a:xfrm>
            <a:custGeom>
              <a:rect b="b" l="l" r="r" t="t"/>
              <a:pathLst>
                <a:path extrusionOk="0" h="569" w="510">
                  <a:moveTo>
                    <a:pt x="341" y="1"/>
                  </a:moveTo>
                  <a:cubicBezTo>
                    <a:pt x="254" y="1"/>
                    <a:pt x="151" y="72"/>
                    <a:pt x="85" y="189"/>
                  </a:cubicBezTo>
                  <a:cubicBezTo>
                    <a:pt x="0" y="336"/>
                    <a:pt x="11" y="500"/>
                    <a:pt x="100" y="552"/>
                  </a:cubicBezTo>
                  <a:cubicBezTo>
                    <a:pt x="120" y="563"/>
                    <a:pt x="143" y="569"/>
                    <a:pt x="166" y="569"/>
                  </a:cubicBezTo>
                  <a:cubicBezTo>
                    <a:pt x="254" y="569"/>
                    <a:pt x="358" y="497"/>
                    <a:pt x="425" y="383"/>
                  </a:cubicBezTo>
                  <a:cubicBezTo>
                    <a:pt x="510" y="232"/>
                    <a:pt x="501" y="71"/>
                    <a:pt x="411" y="19"/>
                  </a:cubicBezTo>
                  <a:cubicBezTo>
                    <a:pt x="390" y="7"/>
                    <a:pt x="366" y="1"/>
                    <a:pt x="341" y="1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3"/>
            <p:cNvSpPr/>
            <p:nvPr/>
          </p:nvSpPr>
          <p:spPr>
            <a:xfrm>
              <a:off x="2757517" y="2546467"/>
              <a:ext cx="26609" cy="29629"/>
            </a:xfrm>
            <a:custGeom>
              <a:rect b="b" l="l" r="r" t="t"/>
              <a:pathLst>
                <a:path extrusionOk="0" h="569" w="511">
                  <a:moveTo>
                    <a:pt x="345" y="0"/>
                  </a:moveTo>
                  <a:cubicBezTo>
                    <a:pt x="257" y="0"/>
                    <a:pt x="152" y="72"/>
                    <a:pt x="86" y="186"/>
                  </a:cubicBezTo>
                  <a:cubicBezTo>
                    <a:pt x="1" y="332"/>
                    <a:pt x="11" y="498"/>
                    <a:pt x="100" y="550"/>
                  </a:cubicBezTo>
                  <a:cubicBezTo>
                    <a:pt x="122" y="562"/>
                    <a:pt x="145" y="568"/>
                    <a:pt x="170" y="568"/>
                  </a:cubicBezTo>
                  <a:cubicBezTo>
                    <a:pt x="257" y="568"/>
                    <a:pt x="359" y="497"/>
                    <a:pt x="425" y="380"/>
                  </a:cubicBezTo>
                  <a:cubicBezTo>
                    <a:pt x="510" y="234"/>
                    <a:pt x="501" y="69"/>
                    <a:pt x="412" y="17"/>
                  </a:cubicBezTo>
                  <a:cubicBezTo>
                    <a:pt x="391" y="5"/>
                    <a:pt x="369" y="0"/>
                    <a:pt x="345" y="0"/>
                  </a:cubicBezTo>
                  <a:close/>
                </a:path>
              </a:pathLst>
            </a:custGeom>
            <a:solidFill>
              <a:srgbClr val="59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3"/>
            <p:cNvSpPr/>
            <p:nvPr/>
          </p:nvSpPr>
          <p:spPr>
            <a:xfrm>
              <a:off x="2635459" y="2950550"/>
              <a:ext cx="4010" cy="1510"/>
            </a:xfrm>
            <a:custGeom>
              <a:rect b="b" l="l" r="r" t="t"/>
              <a:pathLst>
                <a:path extrusionOk="0" h="29" w="77">
                  <a:moveTo>
                    <a:pt x="68" y="0"/>
                  </a:moveTo>
                  <a:cubicBezTo>
                    <a:pt x="35" y="5"/>
                    <a:pt x="11" y="9"/>
                    <a:pt x="11" y="9"/>
                  </a:cubicBezTo>
                  <a:cubicBezTo>
                    <a:pt x="7" y="9"/>
                    <a:pt x="1" y="14"/>
                    <a:pt x="7" y="18"/>
                  </a:cubicBezTo>
                  <a:cubicBezTo>
                    <a:pt x="7" y="23"/>
                    <a:pt x="11" y="29"/>
                    <a:pt x="16" y="29"/>
                  </a:cubicBezTo>
                  <a:cubicBezTo>
                    <a:pt x="16" y="29"/>
                    <a:pt x="17" y="29"/>
                    <a:pt x="21" y="27"/>
                  </a:cubicBezTo>
                  <a:lnTo>
                    <a:pt x="21" y="27"/>
                  </a:lnTo>
                  <a:cubicBezTo>
                    <a:pt x="29" y="25"/>
                    <a:pt x="45" y="21"/>
                    <a:pt x="68" y="18"/>
                  </a:cubicBezTo>
                  <a:cubicBezTo>
                    <a:pt x="77" y="18"/>
                    <a:pt x="77" y="14"/>
                    <a:pt x="77" y="9"/>
                  </a:cubicBezTo>
                  <a:cubicBezTo>
                    <a:pt x="77" y="5"/>
                    <a:pt x="72" y="0"/>
                    <a:pt x="68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3"/>
            <p:cNvSpPr/>
            <p:nvPr/>
          </p:nvSpPr>
          <p:spPr>
            <a:xfrm>
              <a:off x="2315160" y="2583490"/>
              <a:ext cx="274995" cy="563164"/>
            </a:xfrm>
            <a:custGeom>
              <a:rect b="b" l="l" r="r" t="t"/>
              <a:pathLst>
                <a:path extrusionOk="0" h="10815" w="5281">
                  <a:moveTo>
                    <a:pt x="2129" y="0"/>
                  </a:moveTo>
                  <a:cubicBezTo>
                    <a:pt x="1140" y="0"/>
                    <a:pt x="361" y="3361"/>
                    <a:pt x="338" y="5101"/>
                  </a:cubicBezTo>
                  <a:cubicBezTo>
                    <a:pt x="315" y="6857"/>
                    <a:pt x="0" y="10815"/>
                    <a:pt x="2091" y="10815"/>
                  </a:cubicBezTo>
                  <a:cubicBezTo>
                    <a:pt x="2145" y="10815"/>
                    <a:pt x="2201" y="10812"/>
                    <a:pt x="2257" y="10807"/>
                  </a:cubicBezTo>
                  <a:cubicBezTo>
                    <a:pt x="4035" y="10643"/>
                    <a:pt x="4771" y="8737"/>
                    <a:pt x="5280" y="7892"/>
                  </a:cubicBezTo>
                  <a:lnTo>
                    <a:pt x="5026" y="7176"/>
                  </a:lnTo>
                  <a:cubicBezTo>
                    <a:pt x="4275" y="8202"/>
                    <a:pt x="3048" y="9873"/>
                    <a:pt x="2346" y="9873"/>
                  </a:cubicBezTo>
                  <a:cubicBezTo>
                    <a:pt x="2218" y="9873"/>
                    <a:pt x="2108" y="9818"/>
                    <a:pt x="2021" y="9694"/>
                  </a:cubicBezTo>
                  <a:cubicBezTo>
                    <a:pt x="1285" y="8652"/>
                    <a:pt x="1568" y="4795"/>
                    <a:pt x="1738" y="3611"/>
                  </a:cubicBezTo>
                  <a:cubicBezTo>
                    <a:pt x="1903" y="2427"/>
                    <a:pt x="2828" y="154"/>
                    <a:pt x="2234" y="13"/>
                  </a:cubicBezTo>
                  <a:cubicBezTo>
                    <a:pt x="2199" y="4"/>
                    <a:pt x="2164" y="0"/>
                    <a:pt x="2129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3"/>
            <p:cNvSpPr/>
            <p:nvPr/>
          </p:nvSpPr>
          <p:spPr>
            <a:xfrm>
              <a:off x="2330782" y="2582917"/>
              <a:ext cx="259842" cy="564310"/>
            </a:xfrm>
            <a:custGeom>
              <a:rect b="b" l="l" r="r" t="t"/>
              <a:pathLst>
                <a:path extrusionOk="0" h="10837" w="4990">
                  <a:moveTo>
                    <a:pt x="1830" y="19"/>
                  </a:moveTo>
                  <a:cubicBezTo>
                    <a:pt x="1862" y="19"/>
                    <a:pt x="1896" y="24"/>
                    <a:pt x="1934" y="28"/>
                  </a:cubicBezTo>
                  <a:cubicBezTo>
                    <a:pt x="1999" y="48"/>
                    <a:pt x="2047" y="90"/>
                    <a:pt x="2075" y="161"/>
                  </a:cubicBezTo>
                  <a:cubicBezTo>
                    <a:pt x="2108" y="231"/>
                    <a:pt x="2123" y="326"/>
                    <a:pt x="2123" y="439"/>
                  </a:cubicBezTo>
                  <a:cubicBezTo>
                    <a:pt x="2123" y="812"/>
                    <a:pt x="1981" y="1378"/>
                    <a:pt x="1821" y="1967"/>
                  </a:cubicBezTo>
                  <a:cubicBezTo>
                    <a:pt x="1664" y="2556"/>
                    <a:pt x="1490" y="3169"/>
                    <a:pt x="1429" y="3617"/>
                  </a:cubicBezTo>
                  <a:cubicBezTo>
                    <a:pt x="1344" y="4212"/>
                    <a:pt x="1231" y="5476"/>
                    <a:pt x="1231" y="6715"/>
                  </a:cubicBezTo>
                  <a:cubicBezTo>
                    <a:pt x="1231" y="7338"/>
                    <a:pt x="1259" y="7955"/>
                    <a:pt x="1335" y="8484"/>
                  </a:cubicBezTo>
                  <a:cubicBezTo>
                    <a:pt x="1410" y="9013"/>
                    <a:pt x="1529" y="9451"/>
                    <a:pt x="1712" y="9710"/>
                  </a:cubicBezTo>
                  <a:cubicBezTo>
                    <a:pt x="1801" y="9838"/>
                    <a:pt x="1914" y="9894"/>
                    <a:pt x="2042" y="9894"/>
                  </a:cubicBezTo>
                  <a:cubicBezTo>
                    <a:pt x="2221" y="9894"/>
                    <a:pt x="2434" y="9786"/>
                    <a:pt x="2660" y="9616"/>
                  </a:cubicBezTo>
                  <a:cubicBezTo>
                    <a:pt x="3336" y="9100"/>
                    <a:pt x="4160" y="7972"/>
                    <a:pt x="4722" y="7204"/>
                  </a:cubicBezTo>
                  <a:lnTo>
                    <a:pt x="4722" y="7204"/>
                  </a:lnTo>
                  <a:lnTo>
                    <a:pt x="4969" y="7901"/>
                  </a:lnTo>
                  <a:lnTo>
                    <a:pt x="4969" y="7901"/>
                  </a:lnTo>
                  <a:cubicBezTo>
                    <a:pt x="4715" y="8321"/>
                    <a:pt x="4404" y="9008"/>
                    <a:pt x="3938" y="9611"/>
                  </a:cubicBezTo>
                  <a:cubicBezTo>
                    <a:pt x="3466" y="10210"/>
                    <a:pt x="2844" y="10728"/>
                    <a:pt x="1957" y="10809"/>
                  </a:cubicBezTo>
                  <a:cubicBezTo>
                    <a:pt x="1901" y="10813"/>
                    <a:pt x="1844" y="10818"/>
                    <a:pt x="1792" y="10818"/>
                  </a:cubicBezTo>
                  <a:cubicBezTo>
                    <a:pt x="1401" y="10818"/>
                    <a:pt x="1098" y="10682"/>
                    <a:pt x="858" y="10445"/>
                  </a:cubicBezTo>
                  <a:cubicBezTo>
                    <a:pt x="500" y="10092"/>
                    <a:pt x="288" y="9516"/>
                    <a:pt x="170" y="8856"/>
                  </a:cubicBezTo>
                  <a:cubicBezTo>
                    <a:pt x="47" y="8192"/>
                    <a:pt x="19" y="7446"/>
                    <a:pt x="19" y="6754"/>
                  </a:cubicBezTo>
                  <a:cubicBezTo>
                    <a:pt x="19" y="6131"/>
                    <a:pt x="42" y="5555"/>
                    <a:pt x="47" y="5112"/>
                  </a:cubicBezTo>
                  <a:cubicBezTo>
                    <a:pt x="62" y="4244"/>
                    <a:pt x="260" y="2971"/>
                    <a:pt x="580" y="1911"/>
                  </a:cubicBezTo>
                  <a:cubicBezTo>
                    <a:pt x="741" y="1382"/>
                    <a:pt x="934" y="910"/>
                    <a:pt x="1141" y="566"/>
                  </a:cubicBezTo>
                  <a:cubicBezTo>
                    <a:pt x="1250" y="396"/>
                    <a:pt x="1359" y="259"/>
                    <a:pt x="1476" y="165"/>
                  </a:cubicBezTo>
                  <a:cubicBezTo>
                    <a:pt x="1590" y="71"/>
                    <a:pt x="1707" y="19"/>
                    <a:pt x="1830" y="19"/>
                  </a:cubicBezTo>
                  <a:close/>
                  <a:moveTo>
                    <a:pt x="1830" y="0"/>
                  </a:moveTo>
                  <a:cubicBezTo>
                    <a:pt x="1703" y="0"/>
                    <a:pt x="1579" y="52"/>
                    <a:pt x="1462" y="151"/>
                  </a:cubicBezTo>
                  <a:cubicBezTo>
                    <a:pt x="1259" y="316"/>
                    <a:pt x="1070" y="618"/>
                    <a:pt x="896" y="995"/>
                  </a:cubicBezTo>
                  <a:cubicBezTo>
                    <a:pt x="387" y="2127"/>
                    <a:pt x="47" y="3970"/>
                    <a:pt x="29" y="5112"/>
                  </a:cubicBezTo>
                  <a:cubicBezTo>
                    <a:pt x="23" y="5550"/>
                    <a:pt x="1" y="6131"/>
                    <a:pt x="1" y="6754"/>
                  </a:cubicBezTo>
                  <a:cubicBezTo>
                    <a:pt x="1" y="7677"/>
                    <a:pt x="52" y="8701"/>
                    <a:pt x="302" y="9488"/>
                  </a:cubicBezTo>
                  <a:cubicBezTo>
                    <a:pt x="430" y="9880"/>
                    <a:pt x="604" y="10219"/>
                    <a:pt x="844" y="10460"/>
                  </a:cubicBezTo>
                  <a:cubicBezTo>
                    <a:pt x="1089" y="10696"/>
                    <a:pt x="1396" y="10837"/>
                    <a:pt x="1792" y="10837"/>
                  </a:cubicBezTo>
                  <a:cubicBezTo>
                    <a:pt x="1844" y="10837"/>
                    <a:pt x="1901" y="10832"/>
                    <a:pt x="1957" y="10828"/>
                  </a:cubicBezTo>
                  <a:cubicBezTo>
                    <a:pt x="2853" y="10743"/>
                    <a:pt x="3481" y="10224"/>
                    <a:pt x="3952" y="9620"/>
                  </a:cubicBezTo>
                  <a:cubicBezTo>
                    <a:pt x="4424" y="9017"/>
                    <a:pt x="4735" y="8328"/>
                    <a:pt x="4985" y="7909"/>
                  </a:cubicBezTo>
                  <a:cubicBezTo>
                    <a:pt x="4990" y="7903"/>
                    <a:pt x="4990" y="7903"/>
                    <a:pt x="4990" y="7899"/>
                  </a:cubicBezTo>
                  <a:lnTo>
                    <a:pt x="4735" y="7182"/>
                  </a:lnTo>
                  <a:cubicBezTo>
                    <a:pt x="4730" y="7178"/>
                    <a:pt x="4730" y="7178"/>
                    <a:pt x="4726" y="7178"/>
                  </a:cubicBezTo>
                  <a:lnTo>
                    <a:pt x="4716" y="7178"/>
                  </a:lnTo>
                  <a:cubicBezTo>
                    <a:pt x="4339" y="7696"/>
                    <a:pt x="3849" y="8371"/>
                    <a:pt x="3357" y="8913"/>
                  </a:cubicBezTo>
                  <a:cubicBezTo>
                    <a:pt x="3113" y="9187"/>
                    <a:pt x="2872" y="9427"/>
                    <a:pt x="2646" y="9601"/>
                  </a:cubicBezTo>
                  <a:cubicBezTo>
                    <a:pt x="2424" y="9771"/>
                    <a:pt x="2217" y="9875"/>
                    <a:pt x="2042" y="9875"/>
                  </a:cubicBezTo>
                  <a:cubicBezTo>
                    <a:pt x="1919" y="9875"/>
                    <a:pt x="1816" y="9823"/>
                    <a:pt x="1727" y="9701"/>
                  </a:cubicBezTo>
                  <a:cubicBezTo>
                    <a:pt x="1547" y="9442"/>
                    <a:pt x="1424" y="9007"/>
                    <a:pt x="1353" y="8479"/>
                  </a:cubicBezTo>
                  <a:cubicBezTo>
                    <a:pt x="1278" y="7955"/>
                    <a:pt x="1250" y="7338"/>
                    <a:pt x="1250" y="6715"/>
                  </a:cubicBezTo>
                  <a:cubicBezTo>
                    <a:pt x="1250" y="5476"/>
                    <a:pt x="1363" y="4212"/>
                    <a:pt x="1448" y="3622"/>
                  </a:cubicBezTo>
                  <a:cubicBezTo>
                    <a:pt x="1509" y="3174"/>
                    <a:pt x="1684" y="2561"/>
                    <a:pt x="1840" y="1972"/>
                  </a:cubicBezTo>
                  <a:cubicBezTo>
                    <a:pt x="1995" y="1382"/>
                    <a:pt x="2136" y="816"/>
                    <a:pt x="2141" y="439"/>
                  </a:cubicBezTo>
                  <a:cubicBezTo>
                    <a:pt x="2141" y="326"/>
                    <a:pt x="2127" y="227"/>
                    <a:pt x="2094" y="151"/>
                  </a:cubicBezTo>
                  <a:cubicBezTo>
                    <a:pt x="2060" y="81"/>
                    <a:pt x="2010" y="28"/>
                    <a:pt x="1934" y="15"/>
                  </a:cubicBezTo>
                  <a:cubicBezTo>
                    <a:pt x="1901" y="5"/>
                    <a:pt x="1862" y="0"/>
                    <a:pt x="1830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3"/>
            <p:cNvSpPr/>
            <p:nvPr/>
          </p:nvSpPr>
          <p:spPr>
            <a:xfrm>
              <a:off x="2576825" y="2901550"/>
              <a:ext cx="105863" cy="92949"/>
            </a:xfrm>
            <a:custGeom>
              <a:rect b="b" l="l" r="r" t="t"/>
              <a:pathLst>
                <a:path extrusionOk="0" h="1785" w="2033">
                  <a:moveTo>
                    <a:pt x="1423" y="0"/>
                  </a:moveTo>
                  <a:cubicBezTo>
                    <a:pt x="1133" y="0"/>
                    <a:pt x="795" y="94"/>
                    <a:pt x="571" y="319"/>
                  </a:cubicBezTo>
                  <a:cubicBezTo>
                    <a:pt x="467" y="422"/>
                    <a:pt x="265" y="705"/>
                    <a:pt x="1" y="1068"/>
                  </a:cubicBezTo>
                  <a:lnTo>
                    <a:pt x="255" y="1784"/>
                  </a:lnTo>
                  <a:cubicBezTo>
                    <a:pt x="397" y="1549"/>
                    <a:pt x="519" y="1394"/>
                    <a:pt x="641" y="1384"/>
                  </a:cubicBezTo>
                  <a:cubicBezTo>
                    <a:pt x="1212" y="1337"/>
                    <a:pt x="1755" y="1360"/>
                    <a:pt x="1755" y="1101"/>
                  </a:cubicBezTo>
                  <a:cubicBezTo>
                    <a:pt x="1755" y="965"/>
                    <a:pt x="1585" y="932"/>
                    <a:pt x="1424" y="932"/>
                  </a:cubicBezTo>
                  <a:cubicBezTo>
                    <a:pt x="1334" y="932"/>
                    <a:pt x="1247" y="942"/>
                    <a:pt x="1194" y="950"/>
                  </a:cubicBezTo>
                  <a:cubicBezTo>
                    <a:pt x="1373" y="922"/>
                    <a:pt x="1938" y="809"/>
                    <a:pt x="1897" y="653"/>
                  </a:cubicBezTo>
                  <a:cubicBezTo>
                    <a:pt x="1879" y="571"/>
                    <a:pt x="1772" y="544"/>
                    <a:pt x="1657" y="544"/>
                  </a:cubicBezTo>
                  <a:cubicBezTo>
                    <a:pt x="1646" y="544"/>
                    <a:pt x="1634" y="545"/>
                    <a:pt x="1623" y="545"/>
                  </a:cubicBezTo>
                  <a:cubicBezTo>
                    <a:pt x="1472" y="578"/>
                    <a:pt x="1331" y="582"/>
                    <a:pt x="1331" y="582"/>
                  </a:cubicBezTo>
                  <a:cubicBezTo>
                    <a:pt x="1331" y="582"/>
                    <a:pt x="1477" y="545"/>
                    <a:pt x="1623" y="545"/>
                  </a:cubicBezTo>
                  <a:cubicBezTo>
                    <a:pt x="1821" y="502"/>
                    <a:pt x="2032" y="422"/>
                    <a:pt x="1990" y="247"/>
                  </a:cubicBezTo>
                  <a:cubicBezTo>
                    <a:pt x="1955" y="94"/>
                    <a:pt x="1712" y="0"/>
                    <a:pt x="1423" y="0"/>
                  </a:cubicBezTo>
                  <a:close/>
                </a:path>
              </a:pathLst>
            </a:custGeom>
            <a:solidFill>
              <a:srgbClr val="F4C2B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3"/>
            <p:cNvSpPr/>
            <p:nvPr/>
          </p:nvSpPr>
          <p:spPr>
            <a:xfrm>
              <a:off x="2576304" y="2901133"/>
              <a:ext cx="104926" cy="93887"/>
            </a:xfrm>
            <a:custGeom>
              <a:rect b="b" l="l" r="r" t="t"/>
              <a:pathLst>
                <a:path extrusionOk="0" h="1803" w="2015">
                  <a:moveTo>
                    <a:pt x="1464" y="20"/>
                  </a:moveTo>
                  <a:cubicBezTo>
                    <a:pt x="1595" y="20"/>
                    <a:pt x="1715" y="46"/>
                    <a:pt x="1807" y="81"/>
                  </a:cubicBezTo>
                  <a:cubicBezTo>
                    <a:pt x="1859" y="105"/>
                    <a:pt x="1901" y="129"/>
                    <a:pt x="1935" y="162"/>
                  </a:cubicBezTo>
                  <a:cubicBezTo>
                    <a:pt x="1963" y="190"/>
                    <a:pt x="1986" y="223"/>
                    <a:pt x="1991" y="260"/>
                  </a:cubicBezTo>
                  <a:cubicBezTo>
                    <a:pt x="1996" y="275"/>
                    <a:pt x="1996" y="284"/>
                    <a:pt x="1996" y="298"/>
                  </a:cubicBezTo>
                  <a:cubicBezTo>
                    <a:pt x="1996" y="331"/>
                    <a:pt x="1986" y="360"/>
                    <a:pt x="1968" y="388"/>
                  </a:cubicBezTo>
                  <a:cubicBezTo>
                    <a:pt x="1935" y="425"/>
                    <a:pt x="1887" y="458"/>
                    <a:pt x="1826" y="486"/>
                  </a:cubicBezTo>
                  <a:cubicBezTo>
                    <a:pt x="1770" y="510"/>
                    <a:pt x="1698" y="529"/>
                    <a:pt x="1633" y="543"/>
                  </a:cubicBezTo>
                  <a:cubicBezTo>
                    <a:pt x="1522" y="543"/>
                    <a:pt x="1407" y="565"/>
                    <a:pt x="1359" y="576"/>
                  </a:cubicBezTo>
                  <a:lnTo>
                    <a:pt x="1359" y="576"/>
                  </a:lnTo>
                  <a:cubicBezTo>
                    <a:pt x="1351" y="576"/>
                    <a:pt x="1346" y="578"/>
                    <a:pt x="1344" y="579"/>
                  </a:cubicBezTo>
                  <a:lnTo>
                    <a:pt x="1344" y="579"/>
                  </a:lnTo>
                  <a:cubicBezTo>
                    <a:pt x="1338" y="581"/>
                    <a:pt x="1335" y="581"/>
                    <a:pt x="1335" y="581"/>
                  </a:cubicBezTo>
                  <a:cubicBezTo>
                    <a:pt x="1330" y="581"/>
                    <a:pt x="1330" y="586"/>
                    <a:pt x="1330" y="590"/>
                  </a:cubicBezTo>
                  <a:cubicBezTo>
                    <a:pt x="1330" y="595"/>
                    <a:pt x="1335" y="600"/>
                    <a:pt x="1341" y="600"/>
                  </a:cubicBezTo>
                  <a:cubicBezTo>
                    <a:pt x="1341" y="600"/>
                    <a:pt x="1482" y="595"/>
                    <a:pt x="1637" y="562"/>
                  </a:cubicBezTo>
                  <a:lnTo>
                    <a:pt x="1652" y="562"/>
                  </a:lnTo>
                  <a:cubicBezTo>
                    <a:pt x="1713" y="562"/>
                    <a:pt x="1770" y="567"/>
                    <a:pt x="1811" y="581"/>
                  </a:cubicBezTo>
                  <a:cubicBezTo>
                    <a:pt x="1835" y="590"/>
                    <a:pt x="1854" y="600"/>
                    <a:pt x="1868" y="614"/>
                  </a:cubicBezTo>
                  <a:cubicBezTo>
                    <a:pt x="1883" y="628"/>
                    <a:pt x="1892" y="643"/>
                    <a:pt x="1896" y="661"/>
                  </a:cubicBezTo>
                  <a:cubicBezTo>
                    <a:pt x="1901" y="666"/>
                    <a:pt x="1901" y="671"/>
                    <a:pt x="1901" y="675"/>
                  </a:cubicBezTo>
                  <a:cubicBezTo>
                    <a:pt x="1901" y="689"/>
                    <a:pt x="1892" y="708"/>
                    <a:pt x="1878" y="723"/>
                  </a:cubicBezTo>
                  <a:cubicBezTo>
                    <a:pt x="1854" y="751"/>
                    <a:pt x="1807" y="779"/>
                    <a:pt x="1750" y="802"/>
                  </a:cubicBezTo>
                  <a:cubicBezTo>
                    <a:pt x="1596" y="873"/>
                    <a:pt x="1353" y="923"/>
                    <a:pt x="1229" y="945"/>
                  </a:cubicBezTo>
                  <a:lnTo>
                    <a:pt x="1229" y="945"/>
                  </a:lnTo>
                  <a:cubicBezTo>
                    <a:pt x="1220" y="946"/>
                    <a:pt x="1211" y="948"/>
                    <a:pt x="1204" y="949"/>
                  </a:cubicBezTo>
                  <a:cubicBezTo>
                    <a:pt x="1171" y="954"/>
                    <a:pt x="1147" y="958"/>
                    <a:pt x="1147" y="958"/>
                  </a:cubicBezTo>
                  <a:cubicBezTo>
                    <a:pt x="1143" y="958"/>
                    <a:pt x="1137" y="963"/>
                    <a:pt x="1143" y="967"/>
                  </a:cubicBezTo>
                  <a:cubicBezTo>
                    <a:pt x="1143" y="972"/>
                    <a:pt x="1147" y="978"/>
                    <a:pt x="1152" y="978"/>
                  </a:cubicBezTo>
                  <a:cubicBezTo>
                    <a:pt x="1152" y="978"/>
                    <a:pt x="1153" y="978"/>
                    <a:pt x="1157" y="976"/>
                  </a:cubicBezTo>
                  <a:lnTo>
                    <a:pt x="1157" y="976"/>
                  </a:lnTo>
                  <a:cubicBezTo>
                    <a:pt x="1165" y="974"/>
                    <a:pt x="1181" y="970"/>
                    <a:pt x="1204" y="967"/>
                  </a:cubicBezTo>
                  <a:cubicBezTo>
                    <a:pt x="1207" y="967"/>
                    <a:pt x="1211" y="966"/>
                    <a:pt x="1215" y="966"/>
                  </a:cubicBezTo>
                  <a:lnTo>
                    <a:pt x="1215" y="966"/>
                  </a:lnTo>
                  <a:cubicBezTo>
                    <a:pt x="1271" y="957"/>
                    <a:pt x="1351" y="949"/>
                    <a:pt x="1435" y="949"/>
                  </a:cubicBezTo>
                  <a:cubicBezTo>
                    <a:pt x="1515" y="949"/>
                    <a:pt x="1595" y="958"/>
                    <a:pt x="1656" y="982"/>
                  </a:cubicBezTo>
                  <a:cubicBezTo>
                    <a:pt x="1689" y="996"/>
                    <a:pt x="1713" y="1010"/>
                    <a:pt x="1727" y="1028"/>
                  </a:cubicBezTo>
                  <a:cubicBezTo>
                    <a:pt x="1746" y="1052"/>
                    <a:pt x="1755" y="1076"/>
                    <a:pt x="1755" y="1109"/>
                  </a:cubicBezTo>
                  <a:cubicBezTo>
                    <a:pt x="1755" y="1142"/>
                    <a:pt x="1746" y="1165"/>
                    <a:pt x="1731" y="1189"/>
                  </a:cubicBezTo>
                  <a:cubicBezTo>
                    <a:pt x="1708" y="1227"/>
                    <a:pt x="1656" y="1260"/>
                    <a:pt x="1590" y="1283"/>
                  </a:cubicBezTo>
                  <a:cubicBezTo>
                    <a:pt x="1491" y="1317"/>
                    <a:pt x="1350" y="1335"/>
                    <a:pt x="1184" y="1350"/>
                  </a:cubicBezTo>
                  <a:cubicBezTo>
                    <a:pt x="1024" y="1359"/>
                    <a:pt x="840" y="1368"/>
                    <a:pt x="651" y="1383"/>
                  </a:cubicBezTo>
                  <a:cubicBezTo>
                    <a:pt x="586" y="1387"/>
                    <a:pt x="525" y="1430"/>
                    <a:pt x="458" y="1500"/>
                  </a:cubicBezTo>
                  <a:cubicBezTo>
                    <a:pt x="396" y="1568"/>
                    <a:pt x="334" y="1659"/>
                    <a:pt x="267" y="1768"/>
                  </a:cubicBezTo>
                  <a:lnTo>
                    <a:pt x="267" y="1768"/>
                  </a:lnTo>
                  <a:lnTo>
                    <a:pt x="21" y="1073"/>
                  </a:lnTo>
                  <a:lnTo>
                    <a:pt x="21" y="1073"/>
                  </a:lnTo>
                  <a:cubicBezTo>
                    <a:pt x="150" y="897"/>
                    <a:pt x="267" y="735"/>
                    <a:pt x="364" y="610"/>
                  </a:cubicBezTo>
                  <a:cubicBezTo>
                    <a:pt x="458" y="482"/>
                    <a:pt x="538" y="383"/>
                    <a:pt x="586" y="336"/>
                  </a:cubicBezTo>
                  <a:cubicBezTo>
                    <a:pt x="807" y="119"/>
                    <a:pt x="1132" y="20"/>
                    <a:pt x="1416" y="20"/>
                  </a:cubicBezTo>
                  <a:cubicBezTo>
                    <a:pt x="1422" y="20"/>
                    <a:pt x="1428" y="20"/>
                    <a:pt x="1435" y="20"/>
                  </a:cubicBezTo>
                  <a:cubicBezTo>
                    <a:pt x="1445" y="20"/>
                    <a:pt x="1455" y="20"/>
                    <a:pt x="1464" y="20"/>
                  </a:cubicBezTo>
                  <a:close/>
                  <a:moveTo>
                    <a:pt x="1435" y="1"/>
                  </a:moveTo>
                  <a:cubicBezTo>
                    <a:pt x="1143" y="1"/>
                    <a:pt x="803" y="95"/>
                    <a:pt x="577" y="321"/>
                  </a:cubicBezTo>
                  <a:cubicBezTo>
                    <a:pt x="525" y="373"/>
                    <a:pt x="444" y="468"/>
                    <a:pt x="350" y="600"/>
                  </a:cubicBezTo>
                  <a:cubicBezTo>
                    <a:pt x="251" y="727"/>
                    <a:pt x="133" y="887"/>
                    <a:pt x="1" y="1067"/>
                  </a:cubicBezTo>
                  <a:lnTo>
                    <a:pt x="1" y="1076"/>
                  </a:lnTo>
                  <a:lnTo>
                    <a:pt x="255" y="1792"/>
                  </a:lnTo>
                  <a:cubicBezTo>
                    <a:pt x="255" y="1798"/>
                    <a:pt x="260" y="1803"/>
                    <a:pt x="260" y="1803"/>
                  </a:cubicBezTo>
                  <a:cubicBezTo>
                    <a:pt x="265" y="1803"/>
                    <a:pt x="270" y="1798"/>
                    <a:pt x="270" y="1798"/>
                  </a:cubicBezTo>
                  <a:cubicBezTo>
                    <a:pt x="340" y="1679"/>
                    <a:pt x="407" y="1581"/>
                    <a:pt x="473" y="1515"/>
                  </a:cubicBezTo>
                  <a:cubicBezTo>
                    <a:pt x="534" y="1448"/>
                    <a:pt x="595" y="1406"/>
                    <a:pt x="651" y="1402"/>
                  </a:cubicBezTo>
                  <a:cubicBezTo>
                    <a:pt x="934" y="1378"/>
                    <a:pt x="1213" y="1374"/>
                    <a:pt x="1426" y="1340"/>
                  </a:cubicBezTo>
                  <a:cubicBezTo>
                    <a:pt x="1529" y="1326"/>
                    <a:pt x="1613" y="1302"/>
                    <a:pt x="1675" y="1265"/>
                  </a:cubicBezTo>
                  <a:cubicBezTo>
                    <a:pt x="1708" y="1246"/>
                    <a:pt x="1731" y="1227"/>
                    <a:pt x="1750" y="1198"/>
                  </a:cubicBezTo>
                  <a:cubicBezTo>
                    <a:pt x="1765" y="1176"/>
                    <a:pt x="1774" y="1142"/>
                    <a:pt x="1774" y="1109"/>
                  </a:cubicBezTo>
                  <a:cubicBezTo>
                    <a:pt x="1774" y="1071"/>
                    <a:pt x="1765" y="1043"/>
                    <a:pt x="1741" y="1019"/>
                  </a:cubicBezTo>
                  <a:cubicBezTo>
                    <a:pt x="1713" y="982"/>
                    <a:pt x="1665" y="963"/>
                    <a:pt x="1613" y="949"/>
                  </a:cubicBezTo>
                  <a:cubicBezTo>
                    <a:pt x="1557" y="935"/>
                    <a:pt x="1496" y="930"/>
                    <a:pt x="1435" y="930"/>
                  </a:cubicBezTo>
                  <a:cubicBezTo>
                    <a:pt x="1423" y="930"/>
                    <a:pt x="1412" y="930"/>
                    <a:pt x="1401" y="930"/>
                  </a:cubicBezTo>
                  <a:lnTo>
                    <a:pt x="1401" y="930"/>
                  </a:lnTo>
                  <a:cubicBezTo>
                    <a:pt x="1472" y="915"/>
                    <a:pt x="1550" y="896"/>
                    <a:pt x="1624" y="873"/>
                  </a:cubicBezTo>
                  <a:cubicBezTo>
                    <a:pt x="1703" y="845"/>
                    <a:pt x="1774" y="817"/>
                    <a:pt x="1826" y="789"/>
                  </a:cubicBezTo>
                  <a:cubicBezTo>
                    <a:pt x="1854" y="769"/>
                    <a:pt x="1878" y="756"/>
                    <a:pt x="1892" y="736"/>
                  </a:cubicBezTo>
                  <a:cubicBezTo>
                    <a:pt x="1911" y="717"/>
                    <a:pt x="1920" y="699"/>
                    <a:pt x="1920" y="675"/>
                  </a:cubicBezTo>
                  <a:cubicBezTo>
                    <a:pt x="1920" y="671"/>
                    <a:pt x="1916" y="661"/>
                    <a:pt x="1916" y="656"/>
                  </a:cubicBezTo>
                  <a:cubicBezTo>
                    <a:pt x="1911" y="632"/>
                    <a:pt x="1896" y="614"/>
                    <a:pt x="1883" y="600"/>
                  </a:cubicBezTo>
                  <a:cubicBezTo>
                    <a:pt x="1854" y="576"/>
                    <a:pt x="1822" y="562"/>
                    <a:pt x="1783" y="553"/>
                  </a:cubicBezTo>
                  <a:cubicBezTo>
                    <a:pt x="1759" y="550"/>
                    <a:pt x="1734" y="547"/>
                    <a:pt x="1708" y="545"/>
                  </a:cubicBezTo>
                  <a:lnTo>
                    <a:pt x="1708" y="545"/>
                  </a:lnTo>
                  <a:cubicBezTo>
                    <a:pt x="1775" y="527"/>
                    <a:pt x="1840" y="504"/>
                    <a:pt x="1892" y="473"/>
                  </a:cubicBezTo>
                  <a:cubicBezTo>
                    <a:pt x="1929" y="454"/>
                    <a:pt x="1957" y="430"/>
                    <a:pt x="1981" y="397"/>
                  </a:cubicBezTo>
                  <a:cubicBezTo>
                    <a:pt x="2005" y="369"/>
                    <a:pt x="2014" y="336"/>
                    <a:pt x="2014" y="298"/>
                  </a:cubicBezTo>
                  <a:cubicBezTo>
                    <a:pt x="2014" y="284"/>
                    <a:pt x="2014" y="270"/>
                    <a:pt x="2010" y="255"/>
                  </a:cubicBezTo>
                  <a:cubicBezTo>
                    <a:pt x="2000" y="214"/>
                    <a:pt x="1977" y="175"/>
                    <a:pt x="1944" y="147"/>
                  </a:cubicBezTo>
                  <a:cubicBezTo>
                    <a:pt x="1844" y="53"/>
                    <a:pt x="1652" y="1"/>
                    <a:pt x="1435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3"/>
            <p:cNvSpPr/>
            <p:nvPr/>
          </p:nvSpPr>
          <p:spPr>
            <a:xfrm>
              <a:off x="2645561" y="2929357"/>
              <a:ext cx="16247" cy="3020"/>
            </a:xfrm>
            <a:custGeom>
              <a:rect b="b" l="l" r="r" t="t"/>
              <a:pathLst>
                <a:path extrusionOk="0" h="58" w="312">
                  <a:moveTo>
                    <a:pt x="303" y="1"/>
                  </a:moveTo>
                  <a:cubicBezTo>
                    <a:pt x="192" y="1"/>
                    <a:pt x="77" y="23"/>
                    <a:pt x="29" y="34"/>
                  </a:cubicBezTo>
                  <a:lnTo>
                    <a:pt x="29" y="34"/>
                  </a:lnTo>
                  <a:cubicBezTo>
                    <a:pt x="21" y="34"/>
                    <a:pt x="16" y="36"/>
                    <a:pt x="14" y="37"/>
                  </a:cubicBezTo>
                  <a:lnTo>
                    <a:pt x="14" y="37"/>
                  </a:lnTo>
                  <a:cubicBezTo>
                    <a:pt x="8" y="39"/>
                    <a:pt x="5" y="39"/>
                    <a:pt x="5" y="39"/>
                  </a:cubicBezTo>
                  <a:cubicBezTo>
                    <a:pt x="0" y="39"/>
                    <a:pt x="0" y="44"/>
                    <a:pt x="0" y="48"/>
                  </a:cubicBezTo>
                  <a:cubicBezTo>
                    <a:pt x="0" y="53"/>
                    <a:pt x="5" y="58"/>
                    <a:pt x="11" y="58"/>
                  </a:cubicBezTo>
                  <a:cubicBezTo>
                    <a:pt x="11" y="58"/>
                    <a:pt x="152" y="53"/>
                    <a:pt x="307" y="20"/>
                  </a:cubicBezTo>
                  <a:cubicBezTo>
                    <a:pt x="312" y="20"/>
                    <a:pt x="312" y="16"/>
                    <a:pt x="312" y="11"/>
                  </a:cubicBezTo>
                  <a:cubicBezTo>
                    <a:pt x="312" y="5"/>
                    <a:pt x="307" y="1"/>
                    <a:pt x="303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3"/>
            <p:cNvSpPr/>
            <p:nvPr/>
          </p:nvSpPr>
          <p:spPr>
            <a:xfrm>
              <a:off x="2353850" y="3200499"/>
              <a:ext cx="122839" cy="813841"/>
            </a:xfrm>
            <a:custGeom>
              <a:rect b="b" l="l" r="r" t="t"/>
              <a:pathLst>
                <a:path extrusionOk="0" h="15629" w="2359">
                  <a:moveTo>
                    <a:pt x="2359" y="0"/>
                  </a:moveTo>
                  <a:lnTo>
                    <a:pt x="0" y="1358"/>
                  </a:lnTo>
                  <a:lnTo>
                    <a:pt x="500" y="15629"/>
                  </a:lnTo>
                  <a:lnTo>
                    <a:pt x="1750" y="15525"/>
                  </a:lnTo>
                  <a:lnTo>
                    <a:pt x="2359" y="0"/>
                  </a:ln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3"/>
            <p:cNvSpPr/>
            <p:nvPr/>
          </p:nvSpPr>
          <p:spPr>
            <a:xfrm>
              <a:off x="2387958" y="3475286"/>
              <a:ext cx="77640" cy="423610"/>
            </a:xfrm>
            <a:custGeom>
              <a:rect b="b" l="l" r="r" t="t"/>
              <a:pathLst>
                <a:path extrusionOk="0" h="8135" w="1491">
                  <a:moveTo>
                    <a:pt x="1491" y="1"/>
                  </a:moveTo>
                  <a:lnTo>
                    <a:pt x="0" y="693"/>
                  </a:lnTo>
                  <a:cubicBezTo>
                    <a:pt x="96" y="689"/>
                    <a:pt x="189" y="684"/>
                    <a:pt x="283" y="684"/>
                  </a:cubicBezTo>
                  <a:cubicBezTo>
                    <a:pt x="666" y="684"/>
                    <a:pt x="1001" y="745"/>
                    <a:pt x="1001" y="958"/>
                  </a:cubicBezTo>
                  <a:cubicBezTo>
                    <a:pt x="1001" y="1368"/>
                    <a:pt x="775" y="6385"/>
                    <a:pt x="694" y="8135"/>
                  </a:cubicBezTo>
                  <a:lnTo>
                    <a:pt x="1171" y="8078"/>
                  </a:lnTo>
                  <a:lnTo>
                    <a:pt x="1491" y="1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3"/>
            <p:cNvSpPr/>
            <p:nvPr/>
          </p:nvSpPr>
          <p:spPr>
            <a:xfrm>
              <a:off x="2353382" y="3200030"/>
              <a:ext cx="123776" cy="814778"/>
            </a:xfrm>
            <a:custGeom>
              <a:rect b="b" l="l" r="r" t="t"/>
              <a:pathLst>
                <a:path extrusionOk="0" h="15647" w="2377">
                  <a:moveTo>
                    <a:pt x="2358" y="28"/>
                  </a:moveTo>
                  <a:lnTo>
                    <a:pt x="1754" y="15525"/>
                  </a:lnTo>
                  <a:lnTo>
                    <a:pt x="518" y="15628"/>
                  </a:lnTo>
                  <a:lnTo>
                    <a:pt x="20" y="1374"/>
                  </a:lnTo>
                  <a:lnTo>
                    <a:pt x="20" y="1374"/>
                  </a:lnTo>
                  <a:lnTo>
                    <a:pt x="2358" y="28"/>
                  </a:lnTo>
                  <a:close/>
                  <a:moveTo>
                    <a:pt x="2362" y="0"/>
                  </a:moveTo>
                  <a:lnTo>
                    <a:pt x="5" y="1358"/>
                  </a:lnTo>
                  <a:cubicBezTo>
                    <a:pt x="0" y="1363"/>
                    <a:pt x="0" y="1367"/>
                    <a:pt x="0" y="1367"/>
                  </a:cubicBezTo>
                  <a:lnTo>
                    <a:pt x="500" y="15638"/>
                  </a:lnTo>
                  <a:cubicBezTo>
                    <a:pt x="500" y="15642"/>
                    <a:pt x="500" y="15647"/>
                    <a:pt x="505" y="15647"/>
                  </a:cubicBezTo>
                  <a:lnTo>
                    <a:pt x="509" y="15647"/>
                  </a:lnTo>
                  <a:lnTo>
                    <a:pt x="1763" y="15543"/>
                  </a:lnTo>
                  <a:cubicBezTo>
                    <a:pt x="1768" y="15543"/>
                    <a:pt x="1768" y="15538"/>
                    <a:pt x="1768" y="15534"/>
                  </a:cubicBezTo>
                  <a:lnTo>
                    <a:pt x="2377" y="9"/>
                  </a:lnTo>
                  <a:cubicBezTo>
                    <a:pt x="2377" y="5"/>
                    <a:pt x="2377" y="5"/>
                    <a:pt x="2372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3"/>
            <p:cNvSpPr/>
            <p:nvPr/>
          </p:nvSpPr>
          <p:spPr>
            <a:xfrm>
              <a:off x="2330470" y="3893221"/>
              <a:ext cx="272964" cy="298167"/>
            </a:xfrm>
            <a:custGeom>
              <a:rect b="b" l="l" r="r" t="t"/>
              <a:pathLst>
                <a:path extrusionOk="0" h="5726" w="5242">
                  <a:moveTo>
                    <a:pt x="2704" y="0"/>
                  </a:moveTo>
                  <a:lnTo>
                    <a:pt x="629" y="250"/>
                  </a:lnTo>
                  <a:cubicBezTo>
                    <a:pt x="629" y="250"/>
                    <a:pt x="591" y="2971"/>
                    <a:pt x="558" y="3080"/>
                  </a:cubicBezTo>
                  <a:cubicBezTo>
                    <a:pt x="529" y="3155"/>
                    <a:pt x="227" y="4462"/>
                    <a:pt x="63" y="5197"/>
                  </a:cubicBezTo>
                  <a:cubicBezTo>
                    <a:pt x="1" y="5447"/>
                    <a:pt x="194" y="5693"/>
                    <a:pt x="454" y="5693"/>
                  </a:cubicBezTo>
                  <a:lnTo>
                    <a:pt x="4976" y="5726"/>
                  </a:lnTo>
                  <a:cubicBezTo>
                    <a:pt x="5122" y="5726"/>
                    <a:pt x="5241" y="5608"/>
                    <a:pt x="5241" y="5461"/>
                  </a:cubicBezTo>
                  <a:lnTo>
                    <a:pt x="5241" y="5339"/>
                  </a:lnTo>
                  <a:cubicBezTo>
                    <a:pt x="5241" y="4995"/>
                    <a:pt x="5019" y="4683"/>
                    <a:pt x="4693" y="4575"/>
                  </a:cubicBezTo>
                  <a:lnTo>
                    <a:pt x="2930" y="3981"/>
                  </a:lnTo>
                  <a:cubicBezTo>
                    <a:pt x="2610" y="3872"/>
                    <a:pt x="2401" y="3556"/>
                    <a:pt x="2430" y="3217"/>
                  </a:cubicBezTo>
                  <a:lnTo>
                    <a:pt x="2704" y="0"/>
                  </a:ln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3"/>
            <p:cNvSpPr/>
            <p:nvPr/>
          </p:nvSpPr>
          <p:spPr>
            <a:xfrm>
              <a:off x="2417691" y="3893221"/>
              <a:ext cx="185743" cy="298167"/>
            </a:xfrm>
            <a:custGeom>
              <a:rect b="b" l="l" r="r" t="t"/>
              <a:pathLst>
                <a:path extrusionOk="0" h="5726" w="3567">
                  <a:moveTo>
                    <a:pt x="1029" y="0"/>
                  </a:moveTo>
                  <a:lnTo>
                    <a:pt x="618" y="52"/>
                  </a:lnTo>
                  <a:lnTo>
                    <a:pt x="600" y="52"/>
                  </a:lnTo>
                  <a:lnTo>
                    <a:pt x="67" y="119"/>
                  </a:lnTo>
                  <a:cubicBezTo>
                    <a:pt x="38" y="977"/>
                    <a:pt x="1" y="3127"/>
                    <a:pt x="265" y="3523"/>
                  </a:cubicBezTo>
                  <a:cubicBezTo>
                    <a:pt x="595" y="4024"/>
                    <a:pt x="2085" y="4353"/>
                    <a:pt x="2746" y="4849"/>
                  </a:cubicBezTo>
                  <a:cubicBezTo>
                    <a:pt x="3131" y="5136"/>
                    <a:pt x="3236" y="5485"/>
                    <a:pt x="3255" y="5721"/>
                  </a:cubicBezTo>
                  <a:lnTo>
                    <a:pt x="3301" y="5726"/>
                  </a:lnTo>
                  <a:cubicBezTo>
                    <a:pt x="3447" y="5726"/>
                    <a:pt x="3566" y="5602"/>
                    <a:pt x="3566" y="5461"/>
                  </a:cubicBezTo>
                  <a:lnTo>
                    <a:pt x="3566" y="5339"/>
                  </a:lnTo>
                  <a:cubicBezTo>
                    <a:pt x="3566" y="5093"/>
                    <a:pt x="3457" y="4867"/>
                    <a:pt x="3273" y="4716"/>
                  </a:cubicBezTo>
                  <a:cubicBezTo>
                    <a:pt x="3203" y="4655"/>
                    <a:pt x="3113" y="4608"/>
                    <a:pt x="3018" y="4575"/>
                  </a:cubicBezTo>
                  <a:lnTo>
                    <a:pt x="1255" y="3981"/>
                  </a:lnTo>
                  <a:cubicBezTo>
                    <a:pt x="953" y="3876"/>
                    <a:pt x="750" y="3593"/>
                    <a:pt x="750" y="3278"/>
                  </a:cubicBezTo>
                  <a:cubicBezTo>
                    <a:pt x="750" y="3260"/>
                    <a:pt x="750" y="3236"/>
                    <a:pt x="755" y="3217"/>
                  </a:cubicBezTo>
                  <a:lnTo>
                    <a:pt x="1029" y="0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3"/>
            <p:cNvSpPr/>
            <p:nvPr/>
          </p:nvSpPr>
          <p:spPr>
            <a:xfrm>
              <a:off x="2332500" y="3892752"/>
              <a:ext cx="271402" cy="299104"/>
            </a:xfrm>
            <a:custGeom>
              <a:rect b="b" l="l" r="r" t="t"/>
              <a:pathLst>
                <a:path extrusionOk="0" h="5744" w="5212">
                  <a:moveTo>
                    <a:pt x="2650" y="24"/>
                  </a:moveTo>
                  <a:lnTo>
                    <a:pt x="2382" y="3221"/>
                  </a:lnTo>
                  <a:cubicBezTo>
                    <a:pt x="2377" y="3245"/>
                    <a:pt x="2377" y="3263"/>
                    <a:pt x="2377" y="3287"/>
                  </a:cubicBezTo>
                  <a:cubicBezTo>
                    <a:pt x="2377" y="3608"/>
                    <a:pt x="2580" y="3896"/>
                    <a:pt x="2891" y="3999"/>
                  </a:cubicBezTo>
                  <a:lnTo>
                    <a:pt x="4650" y="4593"/>
                  </a:lnTo>
                  <a:cubicBezTo>
                    <a:pt x="4976" y="4701"/>
                    <a:pt x="5192" y="5004"/>
                    <a:pt x="5192" y="5348"/>
                  </a:cubicBezTo>
                  <a:lnTo>
                    <a:pt x="5192" y="5470"/>
                  </a:lnTo>
                  <a:cubicBezTo>
                    <a:pt x="5192" y="5537"/>
                    <a:pt x="5164" y="5602"/>
                    <a:pt x="5117" y="5650"/>
                  </a:cubicBezTo>
                  <a:cubicBezTo>
                    <a:pt x="5074" y="5692"/>
                    <a:pt x="5009" y="5725"/>
                    <a:pt x="4937" y="5725"/>
                  </a:cubicBezTo>
                  <a:lnTo>
                    <a:pt x="415" y="5692"/>
                  </a:lnTo>
                  <a:cubicBezTo>
                    <a:pt x="194" y="5692"/>
                    <a:pt x="19" y="5508"/>
                    <a:pt x="19" y="5296"/>
                  </a:cubicBezTo>
                  <a:cubicBezTo>
                    <a:pt x="19" y="5267"/>
                    <a:pt x="24" y="5239"/>
                    <a:pt x="33" y="5206"/>
                  </a:cubicBezTo>
                  <a:cubicBezTo>
                    <a:pt x="114" y="4838"/>
                    <a:pt x="231" y="4329"/>
                    <a:pt x="330" y="3900"/>
                  </a:cubicBezTo>
                  <a:cubicBezTo>
                    <a:pt x="382" y="3687"/>
                    <a:pt x="429" y="3495"/>
                    <a:pt x="462" y="3348"/>
                  </a:cubicBezTo>
                  <a:cubicBezTo>
                    <a:pt x="481" y="3278"/>
                    <a:pt x="495" y="3217"/>
                    <a:pt x="505" y="3174"/>
                  </a:cubicBezTo>
                  <a:cubicBezTo>
                    <a:pt x="514" y="3127"/>
                    <a:pt x="523" y="3099"/>
                    <a:pt x="523" y="3089"/>
                  </a:cubicBezTo>
                  <a:cubicBezTo>
                    <a:pt x="528" y="3084"/>
                    <a:pt x="528" y="3080"/>
                    <a:pt x="528" y="3071"/>
                  </a:cubicBezTo>
                  <a:cubicBezTo>
                    <a:pt x="533" y="3037"/>
                    <a:pt x="538" y="2971"/>
                    <a:pt x="543" y="2877"/>
                  </a:cubicBezTo>
                  <a:cubicBezTo>
                    <a:pt x="570" y="2235"/>
                    <a:pt x="598" y="373"/>
                    <a:pt x="599" y="268"/>
                  </a:cubicBezTo>
                  <a:lnTo>
                    <a:pt x="599" y="268"/>
                  </a:lnTo>
                  <a:lnTo>
                    <a:pt x="2650" y="24"/>
                  </a:lnTo>
                  <a:close/>
                  <a:moveTo>
                    <a:pt x="2660" y="0"/>
                  </a:moveTo>
                  <a:lnTo>
                    <a:pt x="590" y="250"/>
                  </a:lnTo>
                  <a:cubicBezTo>
                    <a:pt x="584" y="255"/>
                    <a:pt x="580" y="255"/>
                    <a:pt x="580" y="259"/>
                  </a:cubicBezTo>
                  <a:cubicBezTo>
                    <a:pt x="580" y="259"/>
                    <a:pt x="580" y="302"/>
                    <a:pt x="575" y="377"/>
                  </a:cubicBezTo>
                  <a:cubicBezTo>
                    <a:pt x="575" y="642"/>
                    <a:pt x="566" y="1293"/>
                    <a:pt x="552" y="1891"/>
                  </a:cubicBezTo>
                  <a:cubicBezTo>
                    <a:pt x="547" y="2193"/>
                    <a:pt x="538" y="2481"/>
                    <a:pt x="528" y="2697"/>
                  </a:cubicBezTo>
                  <a:cubicBezTo>
                    <a:pt x="528" y="2806"/>
                    <a:pt x="523" y="2895"/>
                    <a:pt x="519" y="2966"/>
                  </a:cubicBezTo>
                  <a:cubicBezTo>
                    <a:pt x="519" y="2999"/>
                    <a:pt x="514" y="3028"/>
                    <a:pt x="514" y="3047"/>
                  </a:cubicBezTo>
                  <a:cubicBezTo>
                    <a:pt x="514" y="3056"/>
                    <a:pt x="510" y="3065"/>
                    <a:pt x="510" y="3071"/>
                  </a:cubicBezTo>
                  <a:lnTo>
                    <a:pt x="510" y="3084"/>
                  </a:lnTo>
                  <a:cubicBezTo>
                    <a:pt x="505" y="3093"/>
                    <a:pt x="495" y="3121"/>
                    <a:pt x="486" y="3169"/>
                  </a:cubicBezTo>
                  <a:cubicBezTo>
                    <a:pt x="410" y="3480"/>
                    <a:pt x="160" y="4560"/>
                    <a:pt x="14" y="5202"/>
                  </a:cubicBezTo>
                  <a:cubicBezTo>
                    <a:pt x="5" y="5235"/>
                    <a:pt x="0" y="5267"/>
                    <a:pt x="0" y="5296"/>
                  </a:cubicBezTo>
                  <a:cubicBezTo>
                    <a:pt x="0" y="5517"/>
                    <a:pt x="179" y="5711"/>
                    <a:pt x="415" y="5711"/>
                  </a:cubicBezTo>
                  <a:lnTo>
                    <a:pt x="4937" y="5744"/>
                  </a:lnTo>
                  <a:cubicBezTo>
                    <a:pt x="5089" y="5744"/>
                    <a:pt x="5211" y="5622"/>
                    <a:pt x="5211" y="5470"/>
                  </a:cubicBezTo>
                  <a:lnTo>
                    <a:pt x="5211" y="5348"/>
                  </a:lnTo>
                  <a:cubicBezTo>
                    <a:pt x="5211" y="4999"/>
                    <a:pt x="4989" y="4688"/>
                    <a:pt x="4654" y="4575"/>
                  </a:cubicBezTo>
                  <a:lnTo>
                    <a:pt x="2896" y="3980"/>
                  </a:lnTo>
                  <a:cubicBezTo>
                    <a:pt x="2593" y="3876"/>
                    <a:pt x="2395" y="3598"/>
                    <a:pt x="2395" y="3287"/>
                  </a:cubicBezTo>
                  <a:cubicBezTo>
                    <a:pt x="2395" y="3269"/>
                    <a:pt x="2395" y="3245"/>
                    <a:pt x="2401" y="3226"/>
                  </a:cubicBezTo>
                  <a:lnTo>
                    <a:pt x="2674" y="15"/>
                  </a:lnTo>
                  <a:cubicBezTo>
                    <a:pt x="2674" y="9"/>
                    <a:pt x="2669" y="5"/>
                    <a:pt x="2669" y="5"/>
                  </a:cubicBezTo>
                  <a:cubicBezTo>
                    <a:pt x="2669" y="5"/>
                    <a:pt x="2665" y="0"/>
                    <a:pt x="2660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3"/>
            <p:cNvSpPr/>
            <p:nvPr/>
          </p:nvSpPr>
          <p:spPr>
            <a:xfrm>
              <a:off x="2295893" y="3141292"/>
              <a:ext cx="398094" cy="413091"/>
            </a:xfrm>
            <a:custGeom>
              <a:rect b="b" l="l" r="r" t="t"/>
              <a:pathLst>
                <a:path extrusionOk="0" h="7933" w="7645">
                  <a:moveTo>
                    <a:pt x="6678" y="1"/>
                  </a:moveTo>
                  <a:cubicBezTo>
                    <a:pt x="3438" y="214"/>
                    <a:pt x="948" y="2628"/>
                    <a:pt x="948" y="2628"/>
                  </a:cubicBezTo>
                  <a:lnTo>
                    <a:pt x="1" y="7932"/>
                  </a:lnTo>
                  <a:lnTo>
                    <a:pt x="7645" y="4367"/>
                  </a:lnTo>
                  <a:lnTo>
                    <a:pt x="6678" y="1"/>
                  </a:ln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3"/>
            <p:cNvSpPr/>
            <p:nvPr/>
          </p:nvSpPr>
          <p:spPr>
            <a:xfrm>
              <a:off x="2378637" y="3141292"/>
              <a:ext cx="315351" cy="242189"/>
            </a:xfrm>
            <a:custGeom>
              <a:rect b="b" l="l" r="r" t="t"/>
              <a:pathLst>
                <a:path extrusionOk="0" h="4651" w="6056">
                  <a:moveTo>
                    <a:pt x="5089" y="1"/>
                  </a:moveTo>
                  <a:cubicBezTo>
                    <a:pt x="5042" y="5"/>
                    <a:pt x="5000" y="5"/>
                    <a:pt x="4952" y="10"/>
                  </a:cubicBezTo>
                  <a:cubicBezTo>
                    <a:pt x="4844" y="20"/>
                    <a:pt x="4730" y="34"/>
                    <a:pt x="4622" y="48"/>
                  </a:cubicBezTo>
                  <a:cubicBezTo>
                    <a:pt x="4580" y="53"/>
                    <a:pt x="4537" y="57"/>
                    <a:pt x="4495" y="66"/>
                  </a:cubicBezTo>
                  <a:lnTo>
                    <a:pt x="4476" y="66"/>
                  </a:lnTo>
                  <a:cubicBezTo>
                    <a:pt x="4273" y="100"/>
                    <a:pt x="4071" y="138"/>
                    <a:pt x="3877" y="185"/>
                  </a:cubicBezTo>
                  <a:cubicBezTo>
                    <a:pt x="3768" y="208"/>
                    <a:pt x="3660" y="236"/>
                    <a:pt x="3557" y="265"/>
                  </a:cubicBezTo>
                  <a:cubicBezTo>
                    <a:pt x="3400" y="308"/>
                    <a:pt x="3245" y="355"/>
                    <a:pt x="3099" y="406"/>
                  </a:cubicBezTo>
                  <a:lnTo>
                    <a:pt x="62" y="2043"/>
                  </a:lnTo>
                  <a:cubicBezTo>
                    <a:pt x="44" y="2057"/>
                    <a:pt x="24" y="2071"/>
                    <a:pt x="1" y="2086"/>
                  </a:cubicBezTo>
                  <a:cubicBezTo>
                    <a:pt x="736" y="1722"/>
                    <a:pt x="1613" y="1326"/>
                    <a:pt x="2255" y="1165"/>
                  </a:cubicBezTo>
                  <a:cubicBezTo>
                    <a:pt x="3019" y="978"/>
                    <a:pt x="3726" y="789"/>
                    <a:pt x="4188" y="661"/>
                  </a:cubicBezTo>
                  <a:cubicBezTo>
                    <a:pt x="4221" y="652"/>
                    <a:pt x="4254" y="647"/>
                    <a:pt x="4292" y="647"/>
                  </a:cubicBezTo>
                  <a:cubicBezTo>
                    <a:pt x="4467" y="647"/>
                    <a:pt x="4627" y="765"/>
                    <a:pt x="4669" y="944"/>
                  </a:cubicBezTo>
                  <a:cubicBezTo>
                    <a:pt x="4961" y="2104"/>
                    <a:pt x="5344" y="3736"/>
                    <a:pt x="5452" y="4650"/>
                  </a:cubicBezTo>
                  <a:lnTo>
                    <a:pt x="6056" y="4367"/>
                  </a:lnTo>
                  <a:lnTo>
                    <a:pt x="5089" y="1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3"/>
            <p:cNvSpPr/>
            <p:nvPr/>
          </p:nvSpPr>
          <p:spPr>
            <a:xfrm>
              <a:off x="2375460" y="3279545"/>
              <a:ext cx="34420" cy="34680"/>
            </a:xfrm>
            <a:custGeom>
              <a:rect b="b" l="l" r="r" t="t"/>
              <a:pathLst>
                <a:path extrusionOk="0" h="666" w="661">
                  <a:moveTo>
                    <a:pt x="331" y="1"/>
                  </a:moveTo>
                  <a:cubicBezTo>
                    <a:pt x="146" y="1"/>
                    <a:pt x="0" y="151"/>
                    <a:pt x="0" y="331"/>
                  </a:cubicBezTo>
                  <a:cubicBezTo>
                    <a:pt x="0" y="515"/>
                    <a:pt x="146" y="665"/>
                    <a:pt x="331" y="665"/>
                  </a:cubicBezTo>
                  <a:cubicBezTo>
                    <a:pt x="514" y="665"/>
                    <a:pt x="660" y="515"/>
                    <a:pt x="660" y="331"/>
                  </a:cubicBezTo>
                  <a:cubicBezTo>
                    <a:pt x="660" y="151"/>
                    <a:pt x="514" y="1"/>
                    <a:pt x="331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3"/>
            <p:cNvSpPr/>
            <p:nvPr/>
          </p:nvSpPr>
          <p:spPr>
            <a:xfrm>
              <a:off x="2375460" y="3340001"/>
              <a:ext cx="34420" cy="34368"/>
            </a:xfrm>
            <a:custGeom>
              <a:rect b="b" l="l" r="r" t="t"/>
              <a:pathLst>
                <a:path extrusionOk="0" h="660" w="661">
                  <a:moveTo>
                    <a:pt x="331" y="0"/>
                  </a:moveTo>
                  <a:cubicBezTo>
                    <a:pt x="146" y="0"/>
                    <a:pt x="0" y="146"/>
                    <a:pt x="0" y="331"/>
                  </a:cubicBezTo>
                  <a:cubicBezTo>
                    <a:pt x="0" y="514"/>
                    <a:pt x="146" y="660"/>
                    <a:pt x="331" y="660"/>
                  </a:cubicBezTo>
                  <a:cubicBezTo>
                    <a:pt x="514" y="660"/>
                    <a:pt x="660" y="514"/>
                    <a:pt x="660" y="331"/>
                  </a:cubicBezTo>
                  <a:cubicBezTo>
                    <a:pt x="660" y="146"/>
                    <a:pt x="514" y="0"/>
                    <a:pt x="331" y="0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3"/>
            <p:cNvSpPr/>
            <p:nvPr/>
          </p:nvSpPr>
          <p:spPr>
            <a:xfrm>
              <a:off x="2295112" y="3140823"/>
              <a:ext cx="399344" cy="414081"/>
            </a:xfrm>
            <a:custGeom>
              <a:rect b="b" l="l" r="r" t="t"/>
              <a:pathLst>
                <a:path extrusionOk="0" h="7952" w="7669">
                  <a:moveTo>
                    <a:pt x="6685" y="19"/>
                  </a:moveTo>
                  <a:lnTo>
                    <a:pt x="7651" y="4372"/>
                  </a:lnTo>
                  <a:lnTo>
                    <a:pt x="25" y="7928"/>
                  </a:lnTo>
                  <a:lnTo>
                    <a:pt x="968" y="2645"/>
                  </a:lnTo>
                  <a:lnTo>
                    <a:pt x="968" y="2645"/>
                  </a:lnTo>
                  <a:lnTo>
                    <a:pt x="969" y="2646"/>
                  </a:lnTo>
                  <a:cubicBezTo>
                    <a:pt x="969" y="2646"/>
                    <a:pt x="978" y="2637"/>
                    <a:pt x="997" y="2617"/>
                  </a:cubicBezTo>
                  <a:cubicBezTo>
                    <a:pt x="1280" y="2354"/>
                    <a:pt x="3657" y="221"/>
                    <a:pt x="6685" y="19"/>
                  </a:cubicBezTo>
                  <a:close/>
                  <a:moveTo>
                    <a:pt x="6693" y="1"/>
                  </a:moveTo>
                  <a:cubicBezTo>
                    <a:pt x="3448" y="212"/>
                    <a:pt x="954" y="2632"/>
                    <a:pt x="954" y="2632"/>
                  </a:cubicBezTo>
                  <a:lnTo>
                    <a:pt x="954" y="2637"/>
                  </a:lnTo>
                  <a:lnTo>
                    <a:pt x="7" y="7941"/>
                  </a:lnTo>
                  <a:cubicBezTo>
                    <a:pt x="1" y="7947"/>
                    <a:pt x="7" y="7947"/>
                    <a:pt x="7" y="7952"/>
                  </a:cubicBezTo>
                  <a:lnTo>
                    <a:pt x="16" y="7952"/>
                  </a:lnTo>
                  <a:lnTo>
                    <a:pt x="7664" y="4386"/>
                  </a:lnTo>
                  <a:cubicBezTo>
                    <a:pt x="7669" y="4382"/>
                    <a:pt x="7669" y="4382"/>
                    <a:pt x="7669" y="4376"/>
                  </a:cubicBezTo>
                  <a:lnTo>
                    <a:pt x="6702" y="10"/>
                  </a:lnTo>
                  <a:cubicBezTo>
                    <a:pt x="6698" y="5"/>
                    <a:pt x="6698" y="1"/>
                    <a:pt x="6693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3"/>
            <p:cNvSpPr/>
            <p:nvPr/>
          </p:nvSpPr>
          <p:spPr>
            <a:xfrm>
              <a:off x="4668531" y="3748563"/>
              <a:ext cx="772600" cy="441523"/>
            </a:xfrm>
            <a:custGeom>
              <a:rect b="b" l="l" r="r" t="t"/>
              <a:pathLst>
                <a:path extrusionOk="0" h="8479" w="14837">
                  <a:moveTo>
                    <a:pt x="14188" y="1"/>
                  </a:moveTo>
                  <a:cubicBezTo>
                    <a:pt x="11829" y="1"/>
                    <a:pt x="1887" y="4710"/>
                    <a:pt x="1481" y="5655"/>
                  </a:cubicBezTo>
                  <a:cubicBezTo>
                    <a:pt x="1061" y="6634"/>
                    <a:pt x="1" y="8479"/>
                    <a:pt x="1242" y="8479"/>
                  </a:cubicBezTo>
                  <a:cubicBezTo>
                    <a:pt x="1353" y="8479"/>
                    <a:pt x="1482" y="8464"/>
                    <a:pt x="1632" y="8432"/>
                  </a:cubicBezTo>
                  <a:cubicBezTo>
                    <a:pt x="1632" y="8432"/>
                    <a:pt x="10309" y="2575"/>
                    <a:pt x="12021" y="2081"/>
                  </a:cubicBezTo>
                  <a:cubicBezTo>
                    <a:pt x="12116" y="2053"/>
                    <a:pt x="12195" y="2040"/>
                    <a:pt x="12260" y="2040"/>
                  </a:cubicBezTo>
                  <a:cubicBezTo>
                    <a:pt x="13369" y="2040"/>
                    <a:pt x="10366" y="5801"/>
                    <a:pt x="10366" y="5801"/>
                  </a:cubicBezTo>
                  <a:lnTo>
                    <a:pt x="11718" y="5995"/>
                  </a:lnTo>
                  <a:cubicBezTo>
                    <a:pt x="11718" y="5995"/>
                    <a:pt x="14836" y="1774"/>
                    <a:pt x="14685" y="251"/>
                  </a:cubicBezTo>
                  <a:cubicBezTo>
                    <a:pt x="14668" y="78"/>
                    <a:pt x="14490" y="1"/>
                    <a:pt x="14188" y="1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3"/>
            <p:cNvSpPr/>
            <p:nvPr/>
          </p:nvSpPr>
          <p:spPr>
            <a:xfrm>
              <a:off x="4987277" y="3817341"/>
              <a:ext cx="390752" cy="228911"/>
            </a:xfrm>
            <a:custGeom>
              <a:rect b="b" l="l" r="r" t="t"/>
              <a:pathLst>
                <a:path extrusionOk="0" h="4396" w="7504">
                  <a:moveTo>
                    <a:pt x="4060" y="750"/>
                  </a:moveTo>
                  <a:lnTo>
                    <a:pt x="4060" y="750"/>
                  </a:lnTo>
                  <a:cubicBezTo>
                    <a:pt x="3240" y="1141"/>
                    <a:pt x="2391" y="1618"/>
                    <a:pt x="1764" y="1990"/>
                  </a:cubicBezTo>
                  <a:cubicBezTo>
                    <a:pt x="1505" y="2330"/>
                    <a:pt x="1217" y="2697"/>
                    <a:pt x="891" y="3089"/>
                  </a:cubicBezTo>
                  <a:cubicBezTo>
                    <a:pt x="595" y="3448"/>
                    <a:pt x="297" y="3787"/>
                    <a:pt x="1" y="4103"/>
                  </a:cubicBezTo>
                  <a:cubicBezTo>
                    <a:pt x="1217" y="3320"/>
                    <a:pt x="2500" y="2514"/>
                    <a:pt x="3590" y="1872"/>
                  </a:cubicBezTo>
                  <a:cubicBezTo>
                    <a:pt x="3759" y="1500"/>
                    <a:pt x="3923" y="1113"/>
                    <a:pt x="4060" y="750"/>
                  </a:cubicBezTo>
                  <a:close/>
                  <a:moveTo>
                    <a:pt x="6348" y="0"/>
                  </a:moveTo>
                  <a:cubicBezTo>
                    <a:pt x="6130" y="0"/>
                    <a:pt x="5867" y="52"/>
                    <a:pt x="5570" y="142"/>
                  </a:cubicBezTo>
                  <a:cubicBezTo>
                    <a:pt x="5494" y="397"/>
                    <a:pt x="5414" y="656"/>
                    <a:pt x="5334" y="910"/>
                  </a:cubicBezTo>
                  <a:cubicBezTo>
                    <a:pt x="5627" y="764"/>
                    <a:pt x="5862" y="660"/>
                    <a:pt x="6037" y="613"/>
                  </a:cubicBezTo>
                  <a:cubicBezTo>
                    <a:pt x="6130" y="584"/>
                    <a:pt x="6211" y="571"/>
                    <a:pt x="6278" y="571"/>
                  </a:cubicBezTo>
                  <a:cubicBezTo>
                    <a:pt x="6367" y="571"/>
                    <a:pt x="6428" y="595"/>
                    <a:pt x="6470" y="636"/>
                  </a:cubicBezTo>
                  <a:cubicBezTo>
                    <a:pt x="6513" y="684"/>
                    <a:pt x="6532" y="750"/>
                    <a:pt x="6532" y="825"/>
                  </a:cubicBezTo>
                  <a:cubicBezTo>
                    <a:pt x="6532" y="934"/>
                    <a:pt x="6498" y="1065"/>
                    <a:pt x="6437" y="1222"/>
                  </a:cubicBezTo>
                  <a:cubicBezTo>
                    <a:pt x="6381" y="1372"/>
                    <a:pt x="6296" y="1546"/>
                    <a:pt x="6197" y="1731"/>
                  </a:cubicBezTo>
                  <a:cubicBezTo>
                    <a:pt x="5995" y="2103"/>
                    <a:pt x="5725" y="2514"/>
                    <a:pt x="5462" y="2900"/>
                  </a:cubicBezTo>
                  <a:cubicBezTo>
                    <a:pt x="4966" y="3612"/>
                    <a:pt x="4476" y="4240"/>
                    <a:pt x="4395" y="4334"/>
                  </a:cubicBezTo>
                  <a:lnTo>
                    <a:pt x="4594" y="4362"/>
                  </a:lnTo>
                  <a:lnTo>
                    <a:pt x="4613" y="4319"/>
                  </a:lnTo>
                  <a:lnTo>
                    <a:pt x="4985" y="4395"/>
                  </a:lnTo>
                  <a:cubicBezTo>
                    <a:pt x="5617" y="3533"/>
                    <a:pt x="7503" y="830"/>
                    <a:pt x="6781" y="132"/>
                  </a:cubicBezTo>
                  <a:cubicBezTo>
                    <a:pt x="6687" y="38"/>
                    <a:pt x="6537" y="0"/>
                    <a:pt x="6348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3"/>
            <p:cNvSpPr/>
            <p:nvPr/>
          </p:nvSpPr>
          <p:spPr>
            <a:xfrm>
              <a:off x="4554127" y="3618329"/>
              <a:ext cx="177776" cy="252604"/>
            </a:xfrm>
            <a:custGeom>
              <a:rect b="b" l="l" r="r" t="t"/>
              <a:pathLst>
                <a:path extrusionOk="0" h="4851" w="3414">
                  <a:moveTo>
                    <a:pt x="667" y="1"/>
                  </a:moveTo>
                  <a:cubicBezTo>
                    <a:pt x="656" y="1"/>
                    <a:pt x="651" y="3"/>
                    <a:pt x="651" y="3"/>
                  </a:cubicBezTo>
                  <a:cubicBezTo>
                    <a:pt x="0" y="1172"/>
                    <a:pt x="2480" y="4850"/>
                    <a:pt x="2480" y="4850"/>
                  </a:cubicBezTo>
                  <a:lnTo>
                    <a:pt x="3414" y="4775"/>
                  </a:lnTo>
                  <a:cubicBezTo>
                    <a:pt x="3414" y="4775"/>
                    <a:pt x="1938" y="2120"/>
                    <a:pt x="1433" y="1017"/>
                  </a:cubicBezTo>
                  <a:cubicBezTo>
                    <a:pt x="999" y="67"/>
                    <a:pt x="733" y="1"/>
                    <a:pt x="667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3"/>
            <p:cNvSpPr/>
            <p:nvPr/>
          </p:nvSpPr>
          <p:spPr>
            <a:xfrm>
              <a:off x="5158638" y="4110572"/>
              <a:ext cx="225734" cy="75870"/>
            </a:xfrm>
            <a:custGeom>
              <a:rect b="b" l="l" r="r" t="t"/>
              <a:pathLst>
                <a:path extrusionOk="0" h="1457" w="4335">
                  <a:moveTo>
                    <a:pt x="586" y="0"/>
                  </a:moveTo>
                  <a:lnTo>
                    <a:pt x="71" y="1127"/>
                  </a:lnTo>
                  <a:cubicBezTo>
                    <a:pt x="1" y="1282"/>
                    <a:pt x="114" y="1457"/>
                    <a:pt x="284" y="1457"/>
                  </a:cubicBezTo>
                  <a:lnTo>
                    <a:pt x="4334" y="1457"/>
                  </a:lnTo>
                  <a:cubicBezTo>
                    <a:pt x="4287" y="1061"/>
                    <a:pt x="3962" y="755"/>
                    <a:pt x="3561" y="731"/>
                  </a:cubicBezTo>
                  <a:cubicBezTo>
                    <a:pt x="2793" y="684"/>
                    <a:pt x="1623" y="523"/>
                    <a:pt x="1378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3"/>
            <p:cNvSpPr/>
            <p:nvPr/>
          </p:nvSpPr>
          <p:spPr>
            <a:xfrm>
              <a:off x="5154941" y="4184463"/>
              <a:ext cx="242241" cy="18173"/>
            </a:xfrm>
            <a:custGeom>
              <a:rect b="b" l="l" r="r" t="t"/>
              <a:pathLst>
                <a:path extrusionOk="0" h="349" w="4652">
                  <a:moveTo>
                    <a:pt x="4481" y="0"/>
                  </a:moveTo>
                  <a:lnTo>
                    <a:pt x="346" y="38"/>
                  </a:lnTo>
                  <a:lnTo>
                    <a:pt x="152" y="38"/>
                  </a:lnTo>
                  <a:cubicBezTo>
                    <a:pt x="72" y="38"/>
                    <a:pt x="1" y="109"/>
                    <a:pt x="1" y="194"/>
                  </a:cubicBezTo>
                  <a:cubicBezTo>
                    <a:pt x="1" y="279"/>
                    <a:pt x="72" y="349"/>
                    <a:pt x="152" y="349"/>
                  </a:cubicBezTo>
                  <a:lnTo>
                    <a:pt x="4481" y="349"/>
                  </a:lnTo>
                  <a:cubicBezTo>
                    <a:pt x="4575" y="349"/>
                    <a:pt x="4651" y="274"/>
                    <a:pt x="4651" y="175"/>
                  </a:cubicBezTo>
                  <a:cubicBezTo>
                    <a:pt x="4651" y="81"/>
                    <a:pt x="4575" y="0"/>
                    <a:pt x="4481" y="0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3"/>
            <p:cNvSpPr/>
            <p:nvPr/>
          </p:nvSpPr>
          <p:spPr>
            <a:xfrm>
              <a:off x="4416291" y="3614476"/>
              <a:ext cx="384139" cy="586493"/>
            </a:xfrm>
            <a:custGeom>
              <a:rect b="b" l="l" r="r" t="t"/>
              <a:pathLst>
                <a:path extrusionOk="0" h="11263" w="7377">
                  <a:moveTo>
                    <a:pt x="2156" y="1"/>
                  </a:moveTo>
                  <a:cubicBezTo>
                    <a:pt x="2156" y="1"/>
                    <a:pt x="1" y="3727"/>
                    <a:pt x="515" y="6462"/>
                  </a:cubicBezTo>
                  <a:cubicBezTo>
                    <a:pt x="1024" y="9201"/>
                    <a:pt x="2811" y="11262"/>
                    <a:pt x="5316" y="11262"/>
                  </a:cubicBezTo>
                  <a:lnTo>
                    <a:pt x="7377" y="7122"/>
                  </a:lnTo>
                  <a:cubicBezTo>
                    <a:pt x="7377" y="7122"/>
                    <a:pt x="5901" y="5971"/>
                    <a:pt x="4750" y="3835"/>
                  </a:cubicBezTo>
                  <a:cubicBezTo>
                    <a:pt x="3542" y="1609"/>
                    <a:pt x="3288" y="77"/>
                    <a:pt x="3288" y="77"/>
                  </a:cubicBezTo>
                  <a:lnTo>
                    <a:pt x="2156" y="1"/>
                  </a:ln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3"/>
            <p:cNvSpPr/>
            <p:nvPr/>
          </p:nvSpPr>
          <p:spPr>
            <a:xfrm>
              <a:off x="4438422" y="3614007"/>
              <a:ext cx="362477" cy="587482"/>
            </a:xfrm>
            <a:custGeom>
              <a:rect b="b" l="l" r="r" t="t"/>
              <a:pathLst>
                <a:path extrusionOk="0" h="11282" w="6961">
                  <a:moveTo>
                    <a:pt x="1737" y="20"/>
                  </a:moveTo>
                  <a:lnTo>
                    <a:pt x="2855" y="94"/>
                  </a:lnTo>
                  <a:lnTo>
                    <a:pt x="2855" y="94"/>
                  </a:lnTo>
                  <a:cubicBezTo>
                    <a:pt x="2877" y="220"/>
                    <a:pt x="3161" y="1715"/>
                    <a:pt x="4316" y="3849"/>
                  </a:cubicBezTo>
                  <a:cubicBezTo>
                    <a:pt x="5425" y="5900"/>
                    <a:pt x="6825" y="7043"/>
                    <a:pt x="6940" y="7130"/>
                  </a:cubicBezTo>
                  <a:lnTo>
                    <a:pt x="6940" y="7130"/>
                  </a:lnTo>
                  <a:lnTo>
                    <a:pt x="4884" y="11262"/>
                  </a:lnTo>
                  <a:lnTo>
                    <a:pt x="4884" y="11262"/>
                  </a:lnTo>
                  <a:cubicBezTo>
                    <a:pt x="3637" y="11260"/>
                    <a:pt x="2569" y="10747"/>
                    <a:pt x="1750" y="9889"/>
                  </a:cubicBezTo>
                  <a:cubicBezTo>
                    <a:pt x="930" y="9036"/>
                    <a:pt x="355" y="7838"/>
                    <a:pt x="100" y="6471"/>
                  </a:cubicBezTo>
                  <a:cubicBezTo>
                    <a:pt x="43" y="6178"/>
                    <a:pt x="20" y="5882"/>
                    <a:pt x="20" y="5575"/>
                  </a:cubicBezTo>
                  <a:cubicBezTo>
                    <a:pt x="20" y="4282"/>
                    <a:pt x="449" y="2891"/>
                    <a:pt x="878" y="1825"/>
                  </a:cubicBezTo>
                  <a:cubicBezTo>
                    <a:pt x="1095" y="1293"/>
                    <a:pt x="1311" y="841"/>
                    <a:pt x="1472" y="519"/>
                  </a:cubicBezTo>
                  <a:cubicBezTo>
                    <a:pt x="1552" y="360"/>
                    <a:pt x="1618" y="236"/>
                    <a:pt x="1665" y="147"/>
                  </a:cubicBezTo>
                  <a:cubicBezTo>
                    <a:pt x="1689" y="105"/>
                    <a:pt x="1707" y="71"/>
                    <a:pt x="1722" y="48"/>
                  </a:cubicBezTo>
                  <a:cubicBezTo>
                    <a:pt x="1727" y="37"/>
                    <a:pt x="1733" y="27"/>
                    <a:pt x="1737" y="20"/>
                  </a:cubicBezTo>
                  <a:close/>
                  <a:moveTo>
                    <a:pt x="1731" y="1"/>
                  </a:moveTo>
                  <a:cubicBezTo>
                    <a:pt x="1726" y="1"/>
                    <a:pt x="1726" y="5"/>
                    <a:pt x="1722" y="5"/>
                  </a:cubicBezTo>
                  <a:cubicBezTo>
                    <a:pt x="1722" y="5"/>
                    <a:pt x="1293" y="750"/>
                    <a:pt x="864" y="1816"/>
                  </a:cubicBezTo>
                  <a:cubicBezTo>
                    <a:pt x="429" y="2887"/>
                    <a:pt x="0" y="4278"/>
                    <a:pt x="0" y="5575"/>
                  </a:cubicBezTo>
                  <a:cubicBezTo>
                    <a:pt x="0" y="5882"/>
                    <a:pt x="24" y="6183"/>
                    <a:pt x="81" y="6476"/>
                  </a:cubicBezTo>
                  <a:cubicBezTo>
                    <a:pt x="335" y="7843"/>
                    <a:pt x="910" y="9046"/>
                    <a:pt x="1735" y="9904"/>
                  </a:cubicBezTo>
                  <a:cubicBezTo>
                    <a:pt x="2562" y="10762"/>
                    <a:pt x="3637" y="11281"/>
                    <a:pt x="4891" y="11281"/>
                  </a:cubicBezTo>
                  <a:cubicBezTo>
                    <a:pt x="4891" y="11281"/>
                    <a:pt x="4895" y="11281"/>
                    <a:pt x="4895" y="11276"/>
                  </a:cubicBezTo>
                  <a:lnTo>
                    <a:pt x="6961" y="7131"/>
                  </a:lnTo>
                  <a:cubicBezTo>
                    <a:pt x="6961" y="7131"/>
                    <a:pt x="6961" y="7127"/>
                    <a:pt x="6956" y="7122"/>
                  </a:cubicBezTo>
                  <a:cubicBezTo>
                    <a:pt x="6956" y="7122"/>
                    <a:pt x="6952" y="7116"/>
                    <a:pt x="6942" y="7107"/>
                  </a:cubicBezTo>
                  <a:cubicBezTo>
                    <a:pt x="6772" y="6975"/>
                    <a:pt x="5414" y="5839"/>
                    <a:pt x="4329" y="3840"/>
                  </a:cubicBezTo>
                  <a:cubicBezTo>
                    <a:pt x="3731" y="2726"/>
                    <a:pt x="3363" y="1788"/>
                    <a:pt x="3150" y="1128"/>
                  </a:cubicBezTo>
                  <a:cubicBezTo>
                    <a:pt x="3043" y="798"/>
                    <a:pt x="2971" y="534"/>
                    <a:pt x="2929" y="354"/>
                  </a:cubicBezTo>
                  <a:cubicBezTo>
                    <a:pt x="2910" y="265"/>
                    <a:pt x="2895" y="199"/>
                    <a:pt x="2886" y="151"/>
                  </a:cubicBezTo>
                  <a:cubicBezTo>
                    <a:pt x="2882" y="128"/>
                    <a:pt x="2877" y="114"/>
                    <a:pt x="2877" y="99"/>
                  </a:cubicBezTo>
                  <a:cubicBezTo>
                    <a:pt x="2873" y="90"/>
                    <a:pt x="2873" y="81"/>
                    <a:pt x="2873" y="81"/>
                  </a:cubicBezTo>
                  <a:cubicBezTo>
                    <a:pt x="2873" y="77"/>
                    <a:pt x="2867" y="77"/>
                    <a:pt x="2863" y="77"/>
                  </a:cubicBezTo>
                  <a:lnTo>
                    <a:pt x="1731" y="1"/>
                  </a:ln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3"/>
            <p:cNvSpPr/>
            <p:nvPr/>
          </p:nvSpPr>
          <p:spPr>
            <a:xfrm>
              <a:off x="4717375" y="3872079"/>
              <a:ext cx="125286" cy="84045"/>
            </a:xfrm>
            <a:custGeom>
              <a:rect b="b" l="l" r="r" t="t"/>
              <a:pathLst>
                <a:path extrusionOk="0" h="1614" w="2406">
                  <a:moveTo>
                    <a:pt x="1368" y="1"/>
                  </a:moveTo>
                  <a:cubicBezTo>
                    <a:pt x="1325" y="1"/>
                    <a:pt x="731" y="162"/>
                    <a:pt x="0" y="473"/>
                  </a:cubicBezTo>
                  <a:cubicBezTo>
                    <a:pt x="368" y="954"/>
                    <a:pt x="718" y="1335"/>
                    <a:pt x="996" y="1614"/>
                  </a:cubicBezTo>
                  <a:cubicBezTo>
                    <a:pt x="2349" y="1067"/>
                    <a:pt x="2405" y="1010"/>
                    <a:pt x="2405" y="1010"/>
                  </a:cubicBezTo>
                  <a:cubicBezTo>
                    <a:pt x="2405" y="1010"/>
                    <a:pt x="1453" y="1"/>
                    <a:pt x="1368" y="1"/>
                  </a:cubicBezTo>
                  <a:close/>
                </a:path>
              </a:pathLst>
            </a:custGeom>
            <a:solidFill>
              <a:srgbClr val="FEBB8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3"/>
            <p:cNvSpPr/>
            <p:nvPr/>
          </p:nvSpPr>
          <p:spPr>
            <a:xfrm>
              <a:off x="4408480" y="3714195"/>
              <a:ext cx="73735" cy="68840"/>
            </a:xfrm>
            <a:custGeom>
              <a:rect b="b" l="l" r="r" t="t"/>
              <a:pathLst>
                <a:path extrusionOk="0" h="1322" w="1416">
                  <a:moveTo>
                    <a:pt x="1415" y="1"/>
                  </a:moveTo>
                  <a:lnTo>
                    <a:pt x="1415" y="1"/>
                  </a:lnTo>
                  <a:cubicBezTo>
                    <a:pt x="1174" y="86"/>
                    <a:pt x="962" y="190"/>
                    <a:pt x="816" y="308"/>
                  </a:cubicBezTo>
                  <a:cubicBezTo>
                    <a:pt x="0" y="982"/>
                    <a:pt x="453" y="1322"/>
                    <a:pt x="453" y="1322"/>
                  </a:cubicBezTo>
                  <a:cubicBezTo>
                    <a:pt x="453" y="1322"/>
                    <a:pt x="675" y="1237"/>
                    <a:pt x="1019" y="1133"/>
                  </a:cubicBezTo>
                  <a:cubicBezTo>
                    <a:pt x="1137" y="732"/>
                    <a:pt x="1274" y="354"/>
                    <a:pt x="1415" y="1"/>
                  </a:cubicBezTo>
                  <a:close/>
                </a:path>
              </a:pathLst>
            </a:custGeom>
            <a:solidFill>
              <a:srgbClr val="FEBB8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3"/>
            <p:cNvSpPr/>
            <p:nvPr/>
          </p:nvSpPr>
          <p:spPr>
            <a:xfrm>
              <a:off x="4439671" y="3872079"/>
              <a:ext cx="34160" cy="42543"/>
            </a:xfrm>
            <a:custGeom>
              <a:rect b="b" l="l" r="r" t="t"/>
              <a:pathLst>
                <a:path extrusionOk="0" h="817" w="656">
                  <a:moveTo>
                    <a:pt x="5" y="812"/>
                  </a:moveTo>
                  <a:cubicBezTo>
                    <a:pt x="0" y="812"/>
                    <a:pt x="0" y="812"/>
                    <a:pt x="0" y="817"/>
                  </a:cubicBezTo>
                  <a:cubicBezTo>
                    <a:pt x="0" y="812"/>
                    <a:pt x="0" y="812"/>
                    <a:pt x="5" y="812"/>
                  </a:cubicBezTo>
                  <a:close/>
                  <a:moveTo>
                    <a:pt x="5" y="802"/>
                  </a:moveTo>
                  <a:lnTo>
                    <a:pt x="5" y="808"/>
                  </a:lnTo>
                  <a:lnTo>
                    <a:pt x="5" y="802"/>
                  </a:lnTo>
                  <a:close/>
                  <a:moveTo>
                    <a:pt x="9" y="798"/>
                  </a:moveTo>
                  <a:cubicBezTo>
                    <a:pt x="9" y="802"/>
                    <a:pt x="9" y="802"/>
                    <a:pt x="5" y="802"/>
                  </a:cubicBezTo>
                  <a:cubicBezTo>
                    <a:pt x="9" y="802"/>
                    <a:pt x="9" y="802"/>
                    <a:pt x="9" y="798"/>
                  </a:cubicBezTo>
                  <a:close/>
                  <a:moveTo>
                    <a:pt x="655" y="1"/>
                  </a:moveTo>
                  <a:cubicBezTo>
                    <a:pt x="368" y="284"/>
                    <a:pt x="161" y="558"/>
                    <a:pt x="9" y="798"/>
                  </a:cubicBezTo>
                  <a:cubicBezTo>
                    <a:pt x="161" y="558"/>
                    <a:pt x="368" y="284"/>
                    <a:pt x="655" y="1"/>
                  </a:cubicBezTo>
                  <a:close/>
                </a:path>
              </a:pathLst>
            </a:custGeom>
            <a:solidFill>
              <a:srgbClr val="FE74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3"/>
            <p:cNvSpPr/>
            <p:nvPr/>
          </p:nvSpPr>
          <p:spPr>
            <a:xfrm>
              <a:off x="4454616" y="3996845"/>
              <a:ext cx="8644" cy="25099"/>
            </a:xfrm>
            <a:custGeom>
              <a:rect b="b" l="l" r="r" t="t"/>
              <a:pathLst>
                <a:path extrusionOk="0" h="482" w="166">
                  <a:moveTo>
                    <a:pt x="5" y="1"/>
                  </a:moveTo>
                  <a:cubicBezTo>
                    <a:pt x="1" y="5"/>
                    <a:pt x="1" y="5"/>
                    <a:pt x="1" y="10"/>
                  </a:cubicBezTo>
                  <a:cubicBezTo>
                    <a:pt x="48" y="171"/>
                    <a:pt x="105" y="330"/>
                    <a:pt x="161" y="482"/>
                  </a:cubicBezTo>
                  <a:lnTo>
                    <a:pt x="166" y="477"/>
                  </a:lnTo>
                  <a:cubicBezTo>
                    <a:pt x="109" y="326"/>
                    <a:pt x="53" y="171"/>
                    <a:pt x="5" y="1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B1090D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3"/>
            <p:cNvSpPr/>
            <p:nvPr/>
          </p:nvSpPr>
          <p:spPr>
            <a:xfrm>
              <a:off x="4596306" y="3871402"/>
              <a:ext cx="178869" cy="157155"/>
            </a:xfrm>
            <a:custGeom>
              <a:rect b="b" l="l" r="r" t="t"/>
              <a:pathLst>
                <a:path extrusionOk="0" h="3018" w="3435">
                  <a:moveTo>
                    <a:pt x="411" y="0"/>
                  </a:moveTo>
                  <a:lnTo>
                    <a:pt x="0" y="368"/>
                  </a:lnTo>
                  <a:lnTo>
                    <a:pt x="3141" y="3018"/>
                  </a:lnTo>
                  <a:lnTo>
                    <a:pt x="3434" y="2569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3"/>
            <p:cNvSpPr/>
            <p:nvPr/>
          </p:nvSpPr>
          <p:spPr>
            <a:xfrm>
              <a:off x="4617708" y="3848074"/>
              <a:ext cx="358311" cy="157155"/>
            </a:xfrm>
            <a:custGeom>
              <a:rect b="b" l="l" r="r" t="t"/>
              <a:pathLst>
                <a:path extrusionOk="0" h="3018" w="6881">
                  <a:moveTo>
                    <a:pt x="6432" y="0"/>
                  </a:moveTo>
                  <a:lnTo>
                    <a:pt x="0" y="448"/>
                  </a:lnTo>
                  <a:lnTo>
                    <a:pt x="3023" y="3017"/>
                  </a:lnTo>
                  <a:lnTo>
                    <a:pt x="6880" y="1052"/>
                  </a:lnTo>
                  <a:lnTo>
                    <a:pt x="6432" y="0"/>
                  </a:ln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3"/>
            <p:cNvSpPr/>
            <p:nvPr/>
          </p:nvSpPr>
          <p:spPr>
            <a:xfrm>
              <a:off x="4616458" y="3847501"/>
              <a:ext cx="360238" cy="158509"/>
            </a:xfrm>
            <a:custGeom>
              <a:rect b="b" l="l" r="r" t="t"/>
              <a:pathLst>
                <a:path extrusionOk="0" h="3044" w="6918">
                  <a:moveTo>
                    <a:pt x="6452" y="20"/>
                  </a:moveTo>
                  <a:lnTo>
                    <a:pt x="6895" y="1058"/>
                  </a:lnTo>
                  <a:lnTo>
                    <a:pt x="3047" y="3019"/>
                  </a:lnTo>
                  <a:lnTo>
                    <a:pt x="49" y="467"/>
                  </a:lnTo>
                  <a:lnTo>
                    <a:pt x="49" y="467"/>
                  </a:lnTo>
                  <a:lnTo>
                    <a:pt x="6452" y="20"/>
                  </a:lnTo>
                  <a:close/>
                  <a:moveTo>
                    <a:pt x="6465" y="1"/>
                  </a:moveTo>
                  <a:lnTo>
                    <a:pt x="1" y="449"/>
                  </a:lnTo>
                  <a:lnTo>
                    <a:pt x="20" y="464"/>
                  </a:lnTo>
                  <a:lnTo>
                    <a:pt x="24" y="468"/>
                  </a:lnTo>
                  <a:lnTo>
                    <a:pt x="24" y="468"/>
                  </a:lnTo>
                  <a:lnTo>
                    <a:pt x="25" y="468"/>
                  </a:lnTo>
                  <a:lnTo>
                    <a:pt x="3047" y="3043"/>
                  </a:lnTo>
                  <a:lnTo>
                    <a:pt x="6918" y="1067"/>
                  </a:lnTo>
                  <a:lnTo>
                    <a:pt x="6465" y="1"/>
                  </a:ln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3"/>
            <p:cNvSpPr/>
            <p:nvPr/>
          </p:nvSpPr>
          <p:spPr>
            <a:xfrm>
              <a:off x="4739453" y="3712477"/>
              <a:ext cx="485316" cy="316080"/>
            </a:xfrm>
            <a:custGeom>
              <a:rect b="b" l="l" r="r" t="t"/>
              <a:pathLst>
                <a:path extrusionOk="0" h="6070" w="9320">
                  <a:moveTo>
                    <a:pt x="4347" y="1"/>
                  </a:moveTo>
                  <a:cubicBezTo>
                    <a:pt x="4270" y="1"/>
                    <a:pt x="4211" y="4"/>
                    <a:pt x="4175" y="10"/>
                  </a:cubicBezTo>
                  <a:cubicBezTo>
                    <a:pt x="3707" y="86"/>
                    <a:pt x="1" y="5721"/>
                    <a:pt x="1" y="5721"/>
                  </a:cubicBezTo>
                  <a:lnTo>
                    <a:pt x="392" y="6070"/>
                  </a:lnTo>
                  <a:lnTo>
                    <a:pt x="4542" y="3656"/>
                  </a:lnTo>
                  <a:cubicBezTo>
                    <a:pt x="4542" y="3656"/>
                    <a:pt x="9320" y="402"/>
                    <a:pt x="9008" y="402"/>
                  </a:cubicBezTo>
                  <a:cubicBezTo>
                    <a:pt x="8722" y="402"/>
                    <a:pt x="5254" y="1"/>
                    <a:pt x="434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3"/>
            <p:cNvSpPr/>
            <p:nvPr/>
          </p:nvSpPr>
          <p:spPr>
            <a:xfrm>
              <a:off x="4777050" y="3732316"/>
              <a:ext cx="354353" cy="268017"/>
            </a:xfrm>
            <a:custGeom>
              <a:rect b="b" l="l" r="r" t="t"/>
              <a:pathLst>
                <a:path extrusionOk="0" h="5147" w="6805">
                  <a:moveTo>
                    <a:pt x="4494" y="0"/>
                  </a:moveTo>
                  <a:cubicBezTo>
                    <a:pt x="4202" y="0"/>
                    <a:pt x="3957" y="16"/>
                    <a:pt x="3820" y="58"/>
                  </a:cubicBezTo>
                  <a:cubicBezTo>
                    <a:pt x="3254" y="232"/>
                    <a:pt x="1" y="5147"/>
                    <a:pt x="1" y="5147"/>
                  </a:cubicBezTo>
                  <a:lnTo>
                    <a:pt x="6805" y="158"/>
                  </a:lnTo>
                  <a:cubicBezTo>
                    <a:pt x="6805" y="158"/>
                    <a:pt x="5413" y="0"/>
                    <a:pt x="4494" y="0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3"/>
            <p:cNvSpPr/>
            <p:nvPr/>
          </p:nvSpPr>
          <p:spPr>
            <a:xfrm>
              <a:off x="4588235" y="3655613"/>
              <a:ext cx="713602" cy="545355"/>
            </a:xfrm>
            <a:custGeom>
              <a:rect b="b" l="l" r="r" t="t"/>
              <a:pathLst>
                <a:path extrusionOk="0" h="10473" w="13704">
                  <a:moveTo>
                    <a:pt x="12766" y="0"/>
                  </a:moveTo>
                  <a:cubicBezTo>
                    <a:pt x="11928" y="0"/>
                    <a:pt x="10526" y="1144"/>
                    <a:pt x="9390" y="2310"/>
                  </a:cubicBezTo>
                  <a:cubicBezTo>
                    <a:pt x="7862" y="3875"/>
                    <a:pt x="3315" y="7053"/>
                    <a:pt x="3013" y="7077"/>
                  </a:cubicBezTo>
                  <a:cubicBezTo>
                    <a:pt x="3013" y="7077"/>
                    <a:pt x="0" y="10454"/>
                    <a:pt x="2023" y="10472"/>
                  </a:cubicBezTo>
                  <a:cubicBezTo>
                    <a:pt x="2036" y="10472"/>
                    <a:pt x="2049" y="10472"/>
                    <a:pt x="2062" y="10472"/>
                  </a:cubicBezTo>
                  <a:cubicBezTo>
                    <a:pt x="4074" y="10472"/>
                    <a:pt x="6192" y="8994"/>
                    <a:pt x="8413" y="6323"/>
                  </a:cubicBezTo>
                  <a:cubicBezTo>
                    <a:pt x="10479" y="3843"/>
                    <a:pt x="11063" y="2325"/>
                    <a:pt x="11676" y="2325"/>
                  </a:cubicBezTo>
                  <a:cubicBezTo>
                    <a:pt x="11726" y="2325"/>
                    <a:pt x="11776" y="2335"/>
                    <a:pt x="11828" y="2356"/>
                  </a:cubicBezTo>
                  <a:cubicBezTo>
                    <a:pt x="12507" y="2635"/>
                    <a:pt x="10243" y="6926"/>
                    <a:pt x="10243" y="6926"/>
                  </a:cubicBezTo>
                  <a:lnTo>
                    <a:pt x="11700" y="7153"/>
                  </a:lnTo>
                  <a:cubicBezTo>
                    <a:pt x="11700" y="7153"/>
                    <a:pt x="13704" y="2639"/>
                    <a:pt x="13478" y="806"/>
                  </a:cubicBezTo>
                  <a:cubicBezTo>
                    <a:pt x="13407" y="234"/>
                    <a:pt x="13144" y="0"/>
                    <a:pt x="12766" y="0"/>
                  </a:cubicBezTo>
                  <a:close/>
                </a:path>
              </a:pathLst>
            </a:custGeom>
            <a:solidFill>
              <a:srgbClr val="FFCD68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3"/>
            <p:cNvSpPr/>
            <p:nvPr/>
          </p:nvSpPr>
          <p:spPr>
            <a:xfrm>
              <a:off x="4658949" y="3764071"/>
              <a:ext cx="544678" cy="429286"/>
            </a:xfrm>
            <a:custGeom>
              <a:rect b="b" l="l" r="r" t="t"/>
              <a:pathLst>
                <a:path extrusionOk="0" h="8244" w="10460">
                  <a:moveTo>
                    <a:pt x="10252" y="0"/>
                  </a:moveTo>
                  <a:cubicBezTo>
                    <a:pt x="9238" y="0"/>
                    <a:pt x="5659" y="4924"/>
                    <a:pt x="3910" y="6489"/>
                  </a:cubicBezTo>
                  <a:cubicBezTo>
                    <a:pt x="2532" y="7719"/>
                    <a:pt x="845" y="7894"/>
                    <a:pt x="1" y="7894"/>
                  </a:cubicBezTo>
                  <a:cubicBezTo>
                    <a:pt x="24" y="7974"/>
                    <a:pt x="66" y="8040"/>
                    <a:pt x="127" y="8093"/>
                  </a:cubicBezTo>
                  <a:cubicBezTo>
                    <a:pt x="236" y="8186"/>
                    <a:pt x="410" y="8243"/>
                    <a:pt x="665" y="8243"/>
                  </a:cubicBezTo>
                  <a:lnTo>
                    <a:pt x="703" y="8243"/>
                  </a:lnTo>
                  <a:cubicBezTo>
                    <a:pt x="1707" y="8243"/>
                    <a:pt x="2735" y="7875"/>
                    <a:pt x="3797" y="7172"/>
                  </a:cubicBezTo>
                  <a:cubicBezTo>
                    <a:pt x="4852" y="6470"/>
                    <a:pt x="5938" y="5433"/>
                    <a:pt x="7046" y="4097"/>
                  </a:cubicBezTo>
                  <a:cubicBezTo>
                    <a:pt x="8399" y="2471"/>
                    <a:pt x="9116" y="1259"/>
                    <a:pt x="9625" y="617"/>
                  </a:cubicBezTo>
                  <a:cubicBezTo>
                    <a:pt x="9795" y="401"/>
                    <a:pt x="9941" y="249"/>
                    <a:pt x="10078" y="170"/>
                  </a:cubicBezTo>
                  <a:cubicBezTo>
                    <a:pt x="10158" y="123"/>
                    <a:pt x="10239" y="99"/>
                    <a:pt x="10313" y="99"/>
                  </a:cubicBezTo>
                  <a:cubicBezTo>
                    <a:pt x="10365" y="99"/>
                    <a:pt x="10413" y="108"/>
                    <a:pt x="10459" y="127"/>
                  </a:cubicBezTo>
                  <a:cubicBezTo>
                    <a:pt x="10417" y="38"/>
                    <a:pt x="10346" y="0"/>
                    <a:pt x="10252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3"/>
            <p:cNvSpPr/>
            <p:nvPr/>
          </p:nvSpPr>
          <p:spPr>
            <a:xfrm>
              <a:off x="5158108" y="3662785"/>
              <a:ext cx="125286" cy="367215"/>
            </a:xfrm>
            <a:custGeom>
              <a:rect b="b" l="l" r="r" t="t"/>
              <a:pathLst>
                <a:path extrusionOk="0" h="7052" w="2406">
                  <a:moveTo>
                    <a:pt x="2024" y="1"/>
                  </a:moveTo>
                  <a:lnTo>
                    <a:pt x="2024" y="1"/>
                  </a:lnTo>
                  <a:cubicBezTo>
                    <a:pt x="2076" y="298"/>
                    <a:pt x="2170" y="1147"/>
                    <a:pt x="1859" y="2312"/>
                  </a:cubicBezTo>
                  <a:cubicBezTo>
                    <a:pt x="1524" y="3585"/>
                    <a:pt x="312" y="6277"/>
                    <a:pt x="1" y="6956"/>
                  </a:cubicBezTo>
                  <a:lnTo>
                    <a:pt x="614" y="7052"/>
                  </a:lnTo>
                  <a:cubicBezTo>
                    <a:pt x="619" y="7041"/>
                    <a:pt x="623" y="7032"/>
                    <a:pt x="633" y="7013"/>
                  </a:cubicBezTo>
                  <a:cubicBezTo>
                    <a:pt x="642" y="6980"/>
                    <a:pt x="666" y="6938"/>
                    <a:pt x="690" y="6882"/>
                  </a:cubicBezTo>
                  <a:cubicBezTo>
                    <a:pt x="736" y="6763"/>
                    <a:pt x="808" y="6599"/>
                    <a:pt x="893" y="6395"/>
                  </a:cubicBezTo>
                  <a:cubicBezTo>
                    <a:pt x="1058" y="5985"/>
                    <a:pt x="1284" y="5415"/>
                    <a:pt x="1510" y="4788"/>
                  </a:cubicBezTo>
                  <a:cubicBezTo>
                    <a:pt x="1959" y="3528"/>
                    <a:pt x="2406" y="2020"/>
                    <a:pt x="2406" y="1029"/>
                  </a:cubicBezTo>
                  <a:cubicBezTo>
                    <a:pt x="2406" y="916"/>
                    <a:pt x="2401" y="812"/>
                    <a:pt x="2388" y="714"/>
                  </a:cubicBezTo>
                  <a:cubicBezTo>
                    <a:pt x="2355" y="431"/>
                    <a:pt x="2270" y="233"/>
                    <a:pt x="2151" y="105"/>
                  </a:cubicBezTo>
                  <a:cubicBezTo>
                    <a:pt x="2109" y="63"/>
                    <a:pt x="2066" y="29"/>
                    <a:pt x="2024" y="1"/>
                  </a:cubicBezTo>
                  <a:close/>
                </a:path>
              </a:pathLst>
            </a:custGeom>
            <a:solidFill>
              <a:srgbClr val="F4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3"/>
            <p:cNvSpPr/>
            <p:nvPr/>
          </p:nvSpPr>
          <p:spPr>
            <a:xfrm>
              <a:off x="5098234" y="4017258"/>
              <a:ext cx="87221" cy="93366"/>
            </a:xfrm>
            <a:custGeom>
              <a:rect b="b" l="l" r="r" t="t"/>
              <a:pathLst>
                <a:path extrusionOk="0" h="1793" w="1675">
                  <a:moveTo>
                    <a:pt x="580" y="0"/>
                  </a:moveTo>
                  <a:lnTo>
                    <a:pt x="1" y="1792"/>
                  </a:lnTo>
                  <a:lnTo>
                    <a:pt x="789" y="1792"/>
                  </a:lnTo>
                  <a:lnTo>
                    <a:pt x="1675" y="217"/>
                  </a:lnTo>
                  <a:lnTo>
                    <a:pt x="580" y="0"/>
                  </a:ln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3"/>
            <p:cNvSpPr/>
            <p:nvPr/>
          </p:nvSpPr>
          <p:spPr>
            <a:xfrm>
              <a:off x="5123072" y="4023402"/>
              <a:ext cx="61706" cy="86753"/>
            </a:xfrm>
            <a:custGeom>
              <a:rect b="b" l="l" r="r" t="t"/>
              <a:pathLst>
                <a:path extrusionOk="0" h="1666" w="1185">
                  <a:moveTo>
                    <a:pt x="660" y="0"/>
                  </a:moveTo>
                  <a:lnTo>
                    <a:pt x="0" y="1665"/>
                  </a:lnTo>
                  <a:lnTo>
                    <a:pt x="307" y="1665"/>
                  </a:lnTo>
                  <a:lnTo>
                    <a:pt x="1184" y="103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3"/>
            <p:cNvSpPr/>
            <p:nvPr/>
          </p:nvSpPr>
          <p:spPr>
            <a:xfrm>
              <a:off x="5097505" y="4016737"/>
              <a:ext cx="88419" cy="94355"/>
            </a:xfrm>
            <a:custGeom>
              <a:rect b="b" l="l" r="r" t="t"/>
              <a:pathLst>
                <a:path extrusionOk="0" h="1812" w="1698">
                  <a:moveTo>
                    <a:pt x="602" y="21"/>
                  </a:moveTo>
                  <a:lnTo>
                    <a:pt x="1675" y="231"/>
                  </a:lnTo>
                  <a:lnTo>
                    <a:pt x="798" y="1793"/>
                  </a:lnTo>
                  <a:lnTo>
                    <a:pt x="24" y="1793"/>
                  </a:lnTo>
                  <a:lnTo>
                    <a:pt x="602" y="21"/>
                  </a:lnTo>
                  <a:close/>
                  <a:moveTo>
                    <a:pt x="600" y="0"/>
                  </a:moveTo>
                  <a:cubicBezTo>
                    <a:pt x="594" y="0"/>
                    <a:pt x="590" y="5"/>
                    <a:pt x="585" y="10"/>
                  </a:cubicBezTo>
                  <a:lnTo>
                    <a:pt x="6" y="1798"/>
                  </a:lnTo>
                  <a:cubicBezTo>
                    <a:pt x="0" y="1802"/>
                    <a:pt x="6" y="1807"/>
                    <a:pt x="6" y="1807"/>
                  </a:cubicBezTo>
                  <a:cubicBezTo>
                    <a:pt x="6" y="1811"/>
                    <a:pt x="10" y="1811"/>
                    <a:pt x="15" y="1811"/>
                  </a:cubicBezTo>
                  <a:lnTo>
                    <a:pt x="803" y="1811"/>
                  </a:lnTo>
                  <a:cubicBezTo>
                    <a:pt x="807" y="1811"/>
                    <a:pt x="812" y="1811"/>
                    <a:pt x="812" y="1807"/>
                  </a:cubicBezTo>
                  <a:lnTo>
                    <a:pt x="1698" y="231"/>
                  </a:lnTo>
                  <a:lnTo>
                    <a:pt x="1698" y="222"/>
                  </a:lnTo>
                  <a:cubicBezTo>
                    <a:pt x="1698" y="218"/>
                    <a:pt x="1693" y="218"/>
                    <a:pt x="1693" y="218"/>
                  </a:cubicBezTo>
                  <a:lnTo>
                    <a:pt x="600" y="0"/>
                  </a:ln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3"/>
            <p:cNvSpPr/>
            <p:nvPr/>
          </p:nvSpPr>
          <p:spPr>
            <a:xfrm>
              <a:off x="5067563" y="4110572"/>
              <a:ext cx="225682" cy="75870"/>
            </a:xfrm>
            <a:custGeom>
              <a:rect b="b" l="l" r="r" t="t"/>
              <a:pathLst>
                <a:path extrusionOk="0" h="1457" w="4334">
                  <a:moveTo>
                    <a:pt x="590" y="0"/>
                  </a:moveTo>
                  <a:lnTo>
                    <a:pt x="76" y="1127"/>
                  </a:lnTo>
                  <a:cubicBezTo>
                    <a:pt x="0" y="1282"/>
                    <a:pt x="118" y="1457"/>
                    <a:pt x="288" y="1457"/>
                  </a:cubicBezTo>
                  <a:lnTo>
                    <a:pt x="4334" y="1457"/>
                  </a:lnTo>
                  <a:cubicBezTo>
                    <a:pt x="4287" y="1061"/>
                    <a:pt x="3961" y="755"/>
                    <a:pt x="3565" y="731"/>
                  </a:cubicBezTo>
                  <a:cubicBezTo>
                    <a:pt x="2797" y="684"/>
                    <a:pt x="1628" y="523"/>
                    <a:pt x="1378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3"/>
            <p:cNvSpPr/>
            <p:nvPr/>
          </p:nvSpPr>
          <p:spPr>
            <a:xfrm>
              <a:off x="5122878" y="4117716"/>
              <a:ext cx="167986" cy="75870"/>
            </a:xfrm>
            <a:custGeom>
              <a:rect b="b" l="l" r="r" t="t"/>
              <a:pathLst>
                <a:path extrusionOk="0" h="1457" w="3226">
                  <a:moveTo>
                    <a:pt x="5" y="0"/>
                  </a:moveTo>
                  <a:cubicBezTo>
                    <a:pt x="0" y="212"/>
                    <a:pt x="48" y="486"/>
                    <a:pt x="307" y="570"/>
                  </a:cubicBezTo>
                  <a:cubicBezTo>
                    <a:pt x="736" y="716"/>
                    <a:pt x="2486" y="858"/>
                    <a:pt x="2684" y="1113"/>
                  </a:cubicBezTo>
                  <a:cubicBezTo>
                    <a:pt x="2759" y="1208"/>
                    <a:pt x="2792" y="1339"/>
                    <a:pt x="2806" y="1457"/>
                  </a:cubicBezTo>
                  <a:lnTo>
                    <a:pt x="3226" y="1457"/>
                  </a:lnTo>
                  <a:lnTo>
                    <a:pt x="3226" y="1448"/>
                  </a:lnTo>
                  <a:cubicBezTo>
                    <a:pt x="3226" y="1439"/>
                    <a:pt x="3226" y="1434"/>
                    <a:pt x="3221" y="1428"/>
                  </a:cubicBezTo>
                  <a:cubicBezTo>
                    <a:pt x="3165" y="1047"/>
                    <a:pt x="2844" y="755"/>
                    <a:pt x="2457" y="731"/>
                  </a:cubicBezTo>
                  <a:cubicBezTo>
                    <a:pt x="2024" y="703"/>
                    <a:pt x="1462" y="642"/>
                    <a:pt x="1010" y="495"/>
                  </a:cubicBezTo>
                  <a:cubicBezTo>
                    <a:pt x="1005" y="495"/>
                    <a:pt x="1001" y="495"/>
                    <a:pt x="995" y="490"/>
                  </a:cubicBezTo>
                  <a:cubicBezTo>
                    <a:pt x="651" y="381"/>
                    <a:pt x="378" y="222"/>
                    <a:pt x="270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3"/>
            <p:cNvSpPr/>
            <p:nvPr/>
          </p:nvSpPr>
          <p:spPr>
            <a:xfrm>
              <a:off x="5064126" y="4184463"/>
              <a:ext cx="242137" cy="18173"/>
            </a:xfrm>
            <a:custGeom>
              <a:rect b="b" l="l" r="r" t="t"/>
              <a:pathLst>
                <a:path extrusionOk="0" h="349" w="4650">
                  <a:moveTo>
                    <a:pt x="4476" y="0"/>
                  </a:moveTo>
                  <a:lnTo>
                    <a:pt x="345" y="38"/>
                  </a:lnTo>
                  <a:lnTo>
                    <a:pt x="151" y="38"/>
                  </a:lnTo>
                  <a:cubicBezTo>
                    <a:pt x="66" y="38"/>
                    <a:pt x="1" y="109"/>
                    <a:pt x="1" y="194"/>
                  </a:cubicBezTo>
                  <a:cubicBezTo>
                    <a:pt x="1" y="279"/>
                    <a:pt x="66" y="349"/>
                    <a:pt x="151" y="349"/>
                  </a:cubicBezTo>
                  <a:lnTo>
                    <a:pt x="4480" y="349"/>
                  </a:lnTo>
                  <a:cubicBezTo>
                    <a:pt x="4574" y="349"/>
                    <a:pt x="4650" y="274"/>
                    <a:pt x="4650" y="175"/>
                  </a:cubicBezTo>
                  <a:cubicBezTo>
                    <a:pt x="4650" y="81"/>
                    <a:pt x="4570" y="0"/>
                    <a:pt x="4476" y="0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3"/>
            <p:cNvSpPr/>
            <p:nvPr/>
          </p:nvSpPr>
          <p:spPr>
            <a:xfrm>
              <a:off x="5189153" y="4049387"/>
              <a:ext cx="82535" cy="61237"/>
            </a:xfrm>
            <a:custGeom>
              <a:rect b="b" l="l" r="r" t="t"/>
              <a:pathLst>
                <a:path extrusionOk="0" h="1176" w="1585">
                  <a:moveTo>
                    <a:pt x="599" y="0"/>
                  </a:moveTo>
                  <a:lnTo>
                    <a:pt x="0" y="1175"/>
                  </a:lnTo>
                  <a:lnTo>
                    <a:pt x="792" y="1175"/>
                  </a:lnTo>
                  <a:lnTo>
                    <a:pt x="1585" y="198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3"/>
            <p:cNvSpPr/>
            <p:nvPr/>
          </p:nvSpPr>
          <p:spPr>
            <a:xfrm>
              <a:off x="5189153" y="4049387"/>
              <a:ext cx="55509" cy="61237"/>
            </a:xfrm>
            <a:custGeom>
              <a:rect b="b" l="l" r="r" t="t"/>
              <a:pathLst>
                <a:path extrusionOk="0" h="1176" w="1066">
                  <a:moveTo>
                    <a:pt x="599" y="0"/>
                  </a:moveTo>
                  <a:lnTo>
                    <a:pt x="580" y="43"/>
                  </a:lnTo>
                  <a:lnTo>
                    <a:pt x="570" y="63"/>
                  </a:lnTo>
                  <a:lnTo>
                    <a:pt x="0" y="1175"/>
                  </a:lnTo>
                  <a:lnTo>
                    <a:pt x="542" y="1175"/>
                  </a:lnTo>
                  <a:lnTo>
                    <a:pt x="1065" y="95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FEC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3"/>
            <p:cNvSpPr/>
            <p:nvPr/>
          </p:nvSpPr>
          <p:spPr>
            <a:xfrm>
              <a:off x="5188580" y="4049022"/>
              <a:ext cx="83576" cy="62070"/>
            </a:xfrm>
            <a:custGeom>
              <a:rect b="b" l="l" r="r" t="t"/>
              <a:pathLst>
                <a:path extrusionOk="0" h="1192" w="1605">
                  <a:moveTo>
                    <a:pt x="614" y="22"/>
                  </a:moveTo>
                  <a:lnTo>
                    <a:pt x="1581" y="211"/>
                  </a:lnTo>
                  <a:lnTo>
                    <a:pt x="798" y="1173"/>
                  </a:lnTo>
                  <a:lnTo>
                    <a:pt x="27" y="1173"/>
                  </a:lnTo>
                  <a:lnTo>
                    <a:pt x="614" y="22"/>
                  </a:lnTo>
                  <a:close/>
                  <a:moveTo>
                    <a:pt x="609" y="1"/>
                  </a:moveTo>
                  <a:cubicBezTo>
                    <a:pt x="607" y="1"/>
                    <a:pt x="604" y="4"/>
                    <a:pt x="600" y="7"/>
                  </a:cubicBezTo>
                  <a:lnTo>
                    <a:pt x="5" y="1178"/>
                  </a:lnTo>
                  <a:cubicBezTo>
                    <a:pt x="1" y="1182"/>
                    <a:pt x="1" y="1187"/>
                    <a:pt x="5" y="1187"/>
                  </a:cubicBezTo>
                  <a:cubicBezTo>
                    <a:pt x="5" y="1191"/>
                    <a:pt x="11" y="1191"/>
                    <a:pt x="11" y="1191"/>
                  </a:cubicBezTo>
                  <a:lnTo>
                    <a:pt x="803" y="1191"/>
                  </a:lnTo>
                  <a:cubicBezTo>
                    <a:pt x="808" y="1191"/>
                    <a:pt x="808" y="1191"/>
                    <a:pt x="812" y="1187"/>
                  </a:cubicBezTo>
                  <a:lnTo>
                    <a:pt x="1605" y="211"/>
                  </a:lnTo>
                  <a:lnTo>
                    <a:pt x="1605" y="201"/>
                  </a:lnTo>
                  <a:cubicBezTo>
                    <a:pt x="1605" y="196"/>
                    <a:pt x="1600" y="196"/>
                    <a:pt x="1600" y="196"/>
                  </a:cubicBezTo>
                  <a:lnTo>
                    <a:pt x="610" y="3"/>
                  </a:lnTo>
                  <a:cubicBezTo>
                    <a:pt x="610" y="1"/>
                    <a:pt x="609" y="1"/>
                    <a:pt x="609" y="1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3"/>
            <p:cNvSpPr/>
            <p:nvPr/>
          </p:nvSpPr>
          <p:spPr>
            <a:xfrm>
              <a:off x="4710970" y="3791575"/>
              <a:ext cx="100708" cy="79358"/>
            </a:xfrm>
            <a:custGeom>
              <a:rect b="b" l="l" r="r" t="t"/>
              <a:pathLst>
                <a:path extrusionOk="0" h="1524" w="1934">
                  <a:moveTo>
                    <a:pt x="1124" y="0"/>
                  </a:moveTo>
                  <a:cubicBezTo>
                    <a:pt x="632" y="0"/>
                    <a:pt x="0" y="512"/>
                    <a:pt x="29" y="1429"/>
                  </a:cubicBezTo>
                  <a:lnTo>
                    <a:pt x="553" y="1358"/>
                  </a:lnTo>
                  <a:lnTo>
                    <a:pt x="454" y="736"/>
                  </a:lnTo>
                  <a:lnTo>
                    <a:pt x="454" y="736"/>
                  </a:lnTo>
                  <a:cubicBezTo>
                    <a:pt x="492" y="960"/>
                    <a:pt x="597" y="1523"/>
                    <a:pt x="713" y="1523"/>
                  </a:cubicBezTo>
                  <a:cubicBezTo>
                    <a:pt x="714" y="1523"/>
                    <a:pt x="716" y="1523"/>
                    <a:pt x="717" y="1523"/>
                  </a:cubicBezTo>
                  <a:cubicBezTo>
                    <a:pt x="869" y="1505"/>
                    <a:pt x="869" y="962"/>
                    <a:pt x="869" y="962"/>
                  </a:cubicBezTo>
                  <a:cubicBezTo>
                    <a:pt x="869" y="962"/>
                    <a:pt x="901" y="1514"/>
                    <a:pt x="1089" y="1514"/>
                  </a:cubicBezTo>
                  <a:cubicBezTo>
                    <a:pt x="1102" y="1514"/>
                    <a:pt x="1117" y="1511"/>
                    <a:pt x="1133" y="1505"/>
                  </a:cubicBezTo>
                  <a:cubicBezTo>
                    <a:pt x="1334" y="1419"/>
                    <a:pt x="1232" y="980"/>
                    <a:pt x="1212" y="900"/>
                  </a:cubicBezTo>
                  <a:lnTo>
                    <a:pt x="1212" y="900"/>
                  </a:lnTo>
                  <a:cubicBezTo>
                    <a:pt x="1234" y="982"/>
                    <a:pt x="1363" y="1431"/>
                    <a:pt x="1542" y="1431"/>
                  </a:cubicBezTo>
                  <a:cubicBezTo>
                    <a:pt x="1549" y="1431"/>
                    <a:pt x="1555" y="1430"/>
                    <a:pt x="1562" y="1429"/>
                  </a:cubicBezTo>
                  <a:cubicBezTo>
                    <a:pt x="1764" y="1392"/>
                    <a:pt x="1934" y="495"/>
                    <a:pt x="1487" y="123"/>
                  </a:cubicBezTo>
                  <a:cubicBezTo>
                    <a:pt x="1389" y="40"/>
                    <a:pt x="1262" y="0"/>
                    <a:pt x="1124" y="0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3"/>
            <p:cNvSpPr/>
            <p:nvPr/>
          </p:nvSpPr>
          <p:spPr>
            <a:xfrm>
              <a:off x="4712011" y="3791054"/>
              <a:ext cx="91596" cy="80400"/>
            </a:xfrm>
            <a:custGeom>
              <a:rect b="b" l="l" r="r" t="t"/>
              <a:pathLst>
                <a:path extrusionOk="0" h="1544" w="1759">
                  <a:moveTo>
                    <a:pt x="1104" y="20"/>
                  </a:moveTo>
                  <a:cubicBezTo>
                    <a:pt x="1241" y="20"/>
                    <a:pt x="1363" y="57"/>
                    <a:pt x="1461" y="138"/>
                  </a:cubicBezTo>
                  <a:cubicBezTo>
                    <a:pt x="1665" y="312"/>
                    <a:pt x="1740" y="595"/>
                    <a:pt x="1740" y="854"/>
                  </a:cubicBezTo>
                  <a:cubicBezTo>
                    <a:pt x="1740" y="1006"/>
                    <a:pt x="1716" y="1147"/>
                    <a:pt x="1679" y="1250"/>
                  </a:cubicBezTo>
                  <a:cubicBezTo>
                    <a:pt x="1659" y="1302"/>
                    <a:pt x="1637" y="1345"/>
                    <a:pt x="1613" y="1378"/>
                  </a:cubicBezTo>
                  <a:cubicBezTo>
                    <a:pt x="1589" y="1411"/>
                    <a:pt x="1565" y="1424"/>
                    <a:pt x="1542" y="1430"/>
                  </a:cubicBezTo>
                  <a:cubicBezTo>
                    <a:pt x="1533" y="1435"/>
                    <a:pt x="1528" y="1435"/>
                    <a:pt x="1524" y="1435"/>
                  </a:cubicBezTo>
                  <a:cubicBezTo>
                    <a:pt x="1500" y="1435"/>
                    <a:pt x="1476" y="1424"/>
                    <a:pt x="1457" y="1411"/>
                  </a:cubicBezTo>
                  <a:cubicBezTo>
                    <a:pt x="1419" y="1387"/>
                    <a:pt x="1382" y="1340"/>
                    <a:pt x="1354" y="1289"/>
                  </a:cubicBezTo>
                  <a:cubicBezTo>
                    <a:pt x="1302" y="1208"/>
                    <a:pt x="1263" y="1109"/>
                    <a:pt x="1235" y="1034"/>
                  </a:cubicBezTo>
                  <a:cubicBezTo>
                    <a:pt x="1226" y="996"/>
                    <a:pt x="1212" y="958"/>
                    <a:pt x="1207" y="934"/>
                  </a:cubicBezTo>
                  <a:cubicBezTo>
                    <a:pt x="1202" y="925"/>
                    <a:pt x="1198" y="911"/>
                    <a:pt x="1198" y="906"/>
                  </a:cubicBezTo>
                  <a:cubicBezTo>
                    <a:pt x="1198" y="902"/>
                    <a:pt x="1193" y="897"/>
                    <a:pt x="1193" y="897"/>
                  </a:cubicBezTo>
                  <a:lnTo>
                    <a:pt x="1193" y="897"/>
                  </a:lnTo>
                  <a:cubicBezTo>
                    <a:pt x="1193" y="897"/>
                    <a:pt x="1193" y="897"/>
                    <a:pt x="1193" y="897"/>
                  </a:cubicBezTo>
                  <a:cubicBezTo>
                    <a:pt x="1193" y="893"/>
                    <a:pt x="1188" y="887"/>
                    <a:pt x="1184" y="887"/>
                  </a:cubicBezTo>
                  <a:cubicBezTo>
                    <a:pt x="1178" y="893"/>
                    <a:pt x="1174" y="897"/>
                    <a:pt x="1178" y="902"/>
                  </a:cubicBezTo>
                  <a:lnTo>
                    <a:pt x="1178" y="911"/>
                  </a:lnTo>
                  <a:cubicBezTo>
                    <a:pt x="1188" y="943"/>
                    <a:pt x="1226" y="1091"/>
                    <a:pt x="1226" y="1232"/>
                  </a:cubicBezTo>
                  <a:cubicBezTo>
                    <a:pt x="1226" y="1293"/>
                    <a:pt x="1217" y="1354"/>
                    <a:pt x="1202" y="1402"/>
                  </a:cubicBezTo>
                  <a:cubicBezTo>
                    <a:pt x="1184" y="1453"/>
                    <a:pt x="1150" y="1487"/>
                    <a:pt x="1108" y="1505"/>
                  </a:cubicBezTo>
                  <a:cubicBezTo>
                    <a:pt x="1093" y="1515"/>
                    <a:pt x="1080" y="1515"/>
                    <a:pt x="1065" y="1515"/>
                  </a:cubicBezTo>
                  <a:cubicBezTo>
                    <a:pt x="1047" y="1515"/>
                    <a:pt x="1028" y="1509"/>
                    <a:pt x="1009" y="1496"/>
                  </a:cubicBezTo>
                  <a:cubicBezTo>
                    <a:pt x="980" y="1467"/>
                    <a:pt x="952" y="1424"/>
                    <a:pt x="934" y="1374"/>
                  </a:cubicBezTo>
                  <a:cubicBezTo>
                    <a:pt x="906" y="1289"/>
                    <a:pt x="886" y="1189"/>
                    <a:pt x="873" y="1109"/>
                  </a:cubicBezTo>
                  <a:cubicBezTo>
                    <a:pt x="867" y="1071"/>
                    <a:pt x="863" y="1039"/>
                    <a:pt x="863" y="1010"/>
                  </a:cubicBezTo>
                  <a:cubicBezTo>
                    <a:pt x="863" y="1000"/>
                    <a:pt x="858" y="991"/>
                    <a:pt x="858" y="982"/>
                  </a:cubicBezTo>
                  <a:lnTo>
                    <a:pt x="858" y="972"/>
                  </a:lnTo>
                  <a:cubicBezTo>
                    <a:pt x="858" y="967"/>
                    <a:pt x="853" y="963"/>
                    <a:pt x="849" y="963"/>
                  </a:cubicBezTo>
                  <a:cubicBezTo>
                    <a:pt x="844" y="963"/>
                    <a:pt x="839" y="967"/>
                    <a:pt x="839" y="972"/>
                  </a:cubicBezTo>
                  <a:lnTo>
                    <a:pt x="839" y="996"/>
                  </a:lnTo>
                  <a:cubicBezTo>
                    <a:pt x="839" y="1048"/>
                    <a:pt x="834" y="1180"/>
                    <a:pt x="816" y="1298"/>
                  </a:cubicBezTo>
                  <a:cubicBezTo>
                    <a:pt x="801" y="1354"/>
                    <a:pt x="788" y="1411"/>
                    <a:pt x="769" y="1453"/>
                  </a:cubicBezTo>
                  <a:cubicBezTo>
                    <a:pt x="760" y="1477"/>
                    <a:pt x="749" y="1491"/>
                    <a:pt x="736" y="1505"/>
                  </a:cubicBezTo>
                  <a:cubicBezTo>
                    <a:pt x="726" y="1515"/>
                    <a:pt x="712" y="1524"/>
                    <a:pt x="697" y="1524"/>
                  </a:cubicBezTo>
                  <a:lnTo>
                    <a:pt x="693" y="1524"/>
                  </a:lnTo>
                  <a:cubicBezTo>
                    <a:pt x="688" y="1524"/>
                    <a:pt x="679" y="1524"/>
                    <a:pt x="675" y="1520"/>
                  </a:cubicBezTo>
                  <a:cubicBezTo>
                    <a:pt x="660" y="1505"/>
                    <a:pt x="641" y="1487"/>
                    <a:pt x="627" y="1453"/>
                  </a:cubicBezTo>
                  <a:cubicBezTo>
                    <a:pt x="599" y="1402"/>
                    <a:pt x="571" y="1326"/>
                    <a:pt x="547" y="1241"/>
                  </a:cubicBezTo>
                  <a:cubicBezTo>
                    <a:pt x="514" y="1113"/>
                    <a:pt x="481" y="967"/>
                    <a:pt x="462" y="854"/>
                  </a:cubicBezTo>
                  <a:cubicBezTo>
                    <a:pt x="453" y="793"/>
                    <a:pt x="443" y="745"/>
                    <a:pt x="438" y="708"/>
                  </a:cubicBezTo>
                  <a:cubicBezTo>
                    <a:pt x="434" y="675"/>
                    <a:pt x="429" y="656"/>
                    <a:pt x="429" y="656"/>
                  </a:cubicBezTo>
                  <a:lnTo>
                    <a:pt x="429" y="656"/>
                  </a:lnTo>
                  <a:lnTo>
                    <a:pt x="429" y="656"/>
                  </a:lnTo>
                  <a:cubicBezTo>
                    <a:pt x="429" y="647"/>
                    <a:pt x="425" y="647"/>
                    <a:pt x="420" y="647"/>
                  </a:cubicBezTo>
                  <a:cubicBezTo>
                    <a:pt x="414" y="647"/>
                    <a:pt x="410" y="651"/>
                    <a:pt x="410" y="656"/>
                  </a:cubicBezTo>
                  <a:lnTo>
                    <a:pt x="410" y="656"/>
                  </a:lnTo>
                  <a:lnTo>
                    <a:pt x="410" y="656"/>
                  </a:lnTo>
                  <a:cubicBezTo>
                    <a:pt x="410" y="656"/>
                    <a:pt x="411" y="666"/>
                    <a:pt x="414" y="682"/>
                  </a:cubicBezTo>
                  <a:lnTo>
                    <a:pt x="414" y="682"/>
                  </a:lnTo>
                  <a:lnTo>
                    <a:pt x="518" y="1359"/>
                  </a:lnTo>
                  <a:lnTo>
                    <a:pt x="18" y="1428"/>
                  </a:lnTo>
                  <a:lnTo>
                    <a:pt x="18" y="1428"/>
                  </a:lnTo>
                  <a:lnTo>
                    <a:pt x="18" y="1378"/>
                  </a:lnTo>
                  <a:cubicBezTo>
                    <a:pt x="18" y="939"/>
                    <a:pt x="170" y="599"/>
                    <a:pt x="382" y="369"/>
                  </a:cubicBezTo>
                  <a:cubicBezTo>
                    <a:pt x="594" y="142"/>
                    <a:pt x="867" y="20"/>
                    <a:pt x="1104" y="20"/>
                  </a:cubicBezTo>
                  <a:close/>
                  <a:moveTo>
                    <a:pt x="1104" y="1"/>
                  </a:moveTo>
                  <a:cubicBezTo>
                    <a:pt x="618" y="1"/>
                    <a:pt x="0" y="491"/>
                    <a:pt x="0" y="1378"/>
                  </a:cubicBezTo>
                  <a:lnTo>
                    <a:pt x="0" y="1439"/>
                  </a:lnTo>
                  <a:lnTo>
                    <a:pt x="0" y="1448"/>
                  </a:lnTo>
                  <a:lnTo>
                    <a:pt x="9" y="1448"/>
                  </a:lnTo>
                  <a:lnTo>
                    <a:pt x="533" y="1374"/>
                  </a:lnTo>
                  <a:lnTo>
                    <a:pt x="538" y="1374"/>
                  </a:lnTo>
                  <a:cubicBezTo>
                    <a:pt x="542" y="1368"/>
                    <a:pt x="542" y="1368"/>
                    <a:pt x="542" y="1363"/>
                  </a:cubicBezTo>
                  <a:lnTo>
                    <a:pt x="511" y="1170"/>
                  </a:lnTo>
                  <a:lnTo>
                    <a:pt x="511" y="1170"/>
                  </a:lnTo>
                  <a:cubicBezTo>
                    <a:pt x="531" y="1256"/>
                    <a:pt x="554" y="1336"/>
                    <a:pt x="580" y="1402"/>
                  </a:cubicBezTo>
                  <a:cubicBezTo>
                    <a:pt x="599" y="1444"/>
                    <a:pt x="612" y="1477"/>
                    <a:pt x="632" y="1500"/>
                  </a:cubicBezTo>
                  <a:cubicBezTo>
                    <a:pt x="641" y="1515"/>
                    <a:pt x="651" y="1524"/>
                    <a:pt x="660" y="1533"/>
                  </a:cubicBezTo>
                  <a:cubicBezTo>
                    <a:pt x="675" y="1538"/>
                    <a:pt x="684" y="1543"/>
                    <a:pt x="693" y="1543"/>
                  </a:cubicBezTo>
                  <a:lnTo>
                    <a:pt x="703" y="1543"/>
                  </a:lnTo>
                  <a:cubicBezTo>
                    <a:pt x="721" y="1543"/>
                    <a:pt x="740" y="1529"/>
                    <a:pt x="754" y="1509"/>
                  </a:cubicBezTo>
                  <a:cubicBezTo>
                    <a:pt x="782" y="1481"/>
                    <a:pt x="801" y="1430"/>
                    <a:pt x="816" y="1374"/>
                  </a:cubicBezTo>
                  <a:cubicBezTo>
                    <a:pt x="838" y="1287"/>
                    <a:pt x="848" y="1181"/>
                    <a:pt x="853" y="1100"/>
                  </a:cubicBezTo>
                  <a:lnTo>
                    <a:pt x="853" y="1100"/>
                  </a:lnTo>
                  <a:cubicBezTo>
                    <a:pt x="860" y="1145"/>
                    <a:pt x="869" y="1198"/>
                    <a:pt x="882" y="1250"/>
                  </a:cubicBezTo>
                  <a:cubicBezTo>
                    <a:pt x="895" y="1321"/>
                    <a:pt x="919" y="1392"/>
                    <a:pt x="947" y="1444"/>
                  </a:cubicBezTo>
                  <a:cubicBezTo>
                    <a:pt x="962" y="1472"/>
                    <a:pt x="980" y="1491"/>
                    <a:pt x="999" y="1509"/>
                  </a:cubicBezTo>
                  <a:cubicBezTo>
                    <a:pt x="1019" y="1524"/>
                    <a:pt x="1042" y="1533"/>
                    <a:pt x="1065" y="1533"/>
                  </a:cubicBezTo>
                  <a:cubicBezTo>
                    <a:pt x="1084" y="1533"/>
                    <a:pt x="1099" y="1533"/>
                    <a:pt x="1113" y="1524"/>
                  </a:cubicBezTo>
                  <a:cubicBezTo>
                    <a:pt x="1165" y="1505"/>
                    <a:pt x="1198" y="1463"/>
                    <a:pt x="1217" y="1411"/>
                  </a:cubicBezTo>
                  <a:cubicBezTo>
                    <a:pt x="1235" y="1359"/>
                    <a:pt x="1245" y="1298"/>
                    <a:pt x="1245" y="1232"/>
                  </a:cubicBezTo>
                  <a:cubicBezTo>
                    <a:pt x="1245" y="1177"/>
                    <a:pt x="1239" y="1121"/>
                    <a:pt x="1232" y="1072"/>
                  </a:cubicBezTo>
                  <a:lnTo>
                    <a:pt x="1232" y="1072"/>
                  </a:lnTo>
                  <a:cubicBezTo>
                    <a:pt x="1244" y="1105"/>
                    <a:pt x="1258" y="1140"/>
                    <a:pt x="1273" y="1175"/>
                  </a:cubicBezTo>
                  <a:cubicBezTo>
                    <a:pt x="1302" y="1241"/>
                    <a:pt x="1339" y="1311"/>
                    <a:pt x="1382" y="1363"/>
                  </a:cubicBezTo>
                  <a:cubicBezTo>
                    <a:pt x="1400" y="1387"/>
                    <a:pt x="1424" y="1411"/>
                    <a:pt x="1448" y="1424"/>
                  </a:cubicBezTo>
                  <a:cubicBezTo>
                    <a:pt x="1471" y="1444"/>
                    <a:pt x="1495" y="1453"/>
                    <a:pt x="1524" y="1453"/>
                  </a:cubicBezTo>
                  <a:cubicBezTo>
                    <a:pt x="1528" y="1453"/>
                    <a:pt x="1537" y="1453"/>
                    <a:pt x="1542" y="1448"/>
                  </a:cubicBezTo>
                  <a:cubicBezTo>
                    <a:pt x="1574" y="1444"/>
                    <a:pt x="1603" y="1420"/>
                    <a:pt x="1626" y="1387"/>
                  </a:cubicBezTo>
                  <a:cubicBezTo>
                    <a:pt x="1665" y="1340"/>
                    <a:pt x="1698" y="1260"/>
                    <a:pt x="1722" y="1170"/>
                  </a:cubicBezTo>
                  <a:cubicBezTo>
                    <a:pt x="1744" y="1076"/>
                    <a:pt x="1759" y="967"/>
                    <a:pt x="1759" y="854"/>
                  </a:cubicBezTo>
                  <a:cubicBezTo>
                    <a:pt x="1759" y="590"/>
                    <a:pt x="1683" y="303"/>
                    <a:pt x="1471" y="123"/>
                  </a:cubicBezTo>
                  <a:cubicBezTo>
                    <a:pt x="1372" y="44"/>
                    <a:pt x="1245" y="1"/>
                    <a:pt x="1104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3"/>
            <p:cNvSpPr/>
            <p:nvPr/>
          </p:nvSpPr>
          <p:spPr>
            <a:xfrm>
              <a:off x="4276319" y="3185033"/>
              <a:ext cx="639502" cy="466049"/>
            </a:xfrm>
            <a:custGeom>
              <a:rect b="b" l="l" r="r" t="t"/>
              <a:pathLst>
                <a:path extrusionOk="0" h="8950" w="12281">
                  <a:moveTo>
                    <a:pt x="7440" y="0"/>
                  </a:moveTo>
                  <a:cubicBezTo>
                    <a:pt x="5693" y="0"/>
                    <a:pt x="4039" y="701"/>
                    <a:pt x="3949" y="741"/>
                  </a:cubicBezTo>
                  <a:lnTo>
                    <a:pt x="3938" y="741"/>
                  </a:lnTo>
                  <a:cubicBezTo>
                    <a:pt x="3910" y="734"/>
                    <a:pt x="3739" y="701"/>
                    <a:pt x="3433" y="701"/>
                  </a:cubicBezTo>
                  <a:cubicBezTo>
                    <a:pt x="3028" y="701"/>
                    <a:pt x="2388" y="759"/>
                    <a:pt x="1533" y="1015"/>
                  </a:cubicBezTo>
                  <a:cubicBezTo>
                    <a:pt x="1" y="1472"/>
                    <a:pt x="279" y="3546"/>
                    <a:pt x="293" y="3631"/>
                  </a:cubicBezTo>
                  <a:lnTo>
                    <a:pt x="293" y="3636"/>
                  </a:lnTo>
                  <a:lnTo>
                    <a:pt x="1892" y="5899"/>
                  </a:lnTo>
                  <a:cubicBezTo>
                    <a:pt x="1897" y="5899"/>
                    <a:pt x="1897" y="5904"/>
                    <a:pt x="1901" y="5904"/>
                  </a:cubicBezTo>
                  <a:cubicBezTo>
                    <a:pt x="2025" y="5928"/>
                    <a:pt x="4373" y="6371"/>
                    <a:pt x="5806" y="8074"/>
                  </a:cubicBezTo>
                  <a:cubicBezTo>
                    <a:pt x="6369" y="8743"/>
                    <a:pt x="6926" y="8950"/>
                    <a:pt x="7400" y="8950"/>
                  </a:cubicBezTo>
                  <a:cubicBezTo>
                    <a:pt x="8017" y="8950"/>
                    <a:pt x="8491" y="8598"/>
                    <a:pt x="8646" y="8465"/>
                  </a:cubicBezTo>
                  <a:cubicBezTo>
                    <a:pt x="8658" y="8457"/>
                    <a:pt x="8648" y="8441"/>
                    <a:pt x="8635" y="8441"/>
                  </a:cubicBezTo>
                  <a:cubicBezTo>
                    <a:pt x="8634" y="8441"/>
                    <a:pt x="8632" y="8441"/>
                    <a:pt x="8631" y="8441"/>
                  </a:cubicBezTo>
                  <a:cubicBezTo>
                    <a:pt x="8541" y="8471"/>
                    <a:pt x="8376" y="8519"/>
                    <a:pt x="8224" y="8519"/>
                  </a:cubicBezTo>
                  <a:cubicBezTo>
                    <a:pt x="8041" y="8519"/>
                    <a:pt x="7876" y="8451"/>
                    <a:pt x="7876" y="8201"/>
                  </a:cubicBezTo>
                  <a:cubicBezTo>
                    <a:pt x="7882" y="7649"/>
                    <a:pt x="10762" y="6998"/>
                    <a:pt x="11521" y="5032"/>
                  </a:cubicBezTo>
                  <a:cubicBezTo>
                    <a:pt x="12281" y="3065"/>
                    <a:pt x="11243" y="958"/>
                    <a:pt x="9013" y="231"/>
                  </a:cubicBezTo>
                  <a:cubicBezTo>
                    <a:pt x="8508" y="65"/>
                    <a:pt x="7969" y="0"/>
                    <a:pt x="7440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3"/>
            <p:cNvSpPr/>
            <p:nvPr/>
          </p:nvSpPr>
          <p:spPr>
            <a:xfrm>
              <a:off x="4581101" y="3276629"/>
              <a:ext cx="283951" cy="367632"/>
            </a:xfrm>
            <a:custGeom>
              <a:rect b="b" l="l" r="r" t="t"/>
              <a:pathLst>
                <a:path extrusionOk="0" h="7060" w="5453">
                  <a:moveTo>
                    <a:pt x="2377" y="0"/>
                  </a:moveTo>
                  <a:cubicBezTo>
                    <a:pt x="1920" y="0"/>
                    <a:pt x="1613" y="151"/>
                    <a:pt x="1613" y="151"/>
                  </a:cubicBezTo>
                  <a:lnTo>
                    <a:pt x="1618" y="155"/>
                  </a:lnTo>
                  <a:cubicBezTo>
                    <a:pt x="2179" y="198"/>
                    <a:pt x="2754" y="462"/>
                    <a:pt x="3207" y="891"/>
                  </a:cubicBezTo>
                  <a:cubicBezTo>
                    <a:pt x="3698" y="1359"/>
                    <a:pt x="4038" y="2014"/>
                    <a:pt x="4038" y="2778"/>
                  </a:cubicBezTo>
                  <a:cubicBezTo>
                    <a:pt x="4038" y="2863"/>
                    <a:pt x="4032" y="2952"/>
                    <a:pt x="4023" y="3041"/>
                  </a:cubicBezTo>
                  <a:cubicBezTo>
                    <a:pt x="3981" y="3461"/>
                    <a:pt x="3816" y="3816"/>
                    <a:pt x="3575" y="4117"/>
                  </a:cubicBezTo>
                  <a:cubicBezTo>
                    <a:pt x="3335" y="4419"/>
                    <a:pt x="3019" y="4664"/>
                    <a:pt x="2684" y="4867"/>
                  </a:cubicBezTo>
                  <a:cubicBezTo>
                    <a:pt x="2014" y="5272"/>
                    <a:pt x="1254" y="5499"/>
                    <a:pt x="816" y="5607"/>
                  </a:cubicBezTo>
                  <a:cubicBezTo>
                    <a:pt x="575" y="5668"/>
                    <a:pt x="392" y="5796"/>
                    <a:pt x="255" y="5951"/>
                  </a:cubicBezTo>
                  <a:cubicBezTo>
                    <a:pt x="142" y="6079"/>
                    <a:pt x="62" y="6221"/>
                    <a:pt x="0" y="6358"/>
                  </a:cubicBezTo>
                  <a:cubicBezTo>
                    <a:pt x="321" y="6725"/>
                    <a:pt x="636" y="6942"/>
                    <a:pt x="934" y="7059"/>
                  </a:cubicBezTo>
                  <a:cubicBezTo>
                    <a:pt x="321" y="6513"/>
                    <a:pt x="1467" y="5697"/>
                    <a:pt x="3132" y="4904"/>
                  </a:cubicBezTo>
                  <a:cubicBezTo>
                    <a:pt x="4876" y="4075"/>
                    <a:pt x="5452" y="2414"/>
                    <a:pt x="4221" y="953"/>
                  </a:cubicBezTo>
                  <a:cubicBezTo>
                    <a:pt x="3570" y="184"/>
                    <a:pt x="2886" y="0"/>
                    <a:pt x="2377" y="0"/>
                  </a:cubicBez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3"/>
            <p:cNvSpPr/>
            <p:nvPr/>
          </p:nvSpPr>
          <p:spPr>
            <a:xfrm>
              <a:off x="4289598" y="3184512"/>
              <a:ext cx="599979" cy="467090"/>
            </a:xfrm>
            <a:custGeom>
              <a:rect b="b" l="l" r="r" t="t"/>
              <a:pathLst>
                <a:path extrusionOk="0" h="8970" w="11522">
                  <a:moveTo>
                    <a:pt x="7187" y="20"/>
                  </a:moveTo>
                  <a:cubicBezTo>
                    <a:pt x="7716" y="20"/>
                    <a:pt x="8254" y="81"/>
                    <a:pt x="8758" y="251"/>
                  </a:cubicBezTo>
                  <a:cubicBezTo>
                    <a:pt x="10493" y="816"/>
                    <a:pt x="11503" y="2222"/>
                    <a:pt x="11503" y="3745"/>
                  </a:cubicBezTo>
                  <a:cubicBezTo>
                    <a:pt x="11503" y="4170"/>
                    <a:pt x="11423" y="4608"/>
                    <a:pt x="11257" y="5037"/>
                  </a:cubicBezTo>
                  <a:cubicBezTo>
                    <a:pt x="10880" y="6018"/>
                    <a:pt x="9969" y="6673"/>
                    <a:pt x="9159" y="7150"/>
                  </a:cubicBezTo>
                  <a:cubicBezTo>
                    <a:pt x="8748" y="7385"/>
                    <a:pt x="8367" y="7583"/>
                    <a:pt x="8084" y="7753"/>
                  </a:cubicBezTo>
                  <a:cubicBezTo>
                    <a:pt x="7942" y="7838"/>
                    <a:pt x="7825" y="7914"/>
                    <a:pt x="7744" y="7990"/>
                  </a:cubicBezTo>
                  <a:cubicBezTo>
                    <a:pt x="7701" y="8027"/>
                    <a:pt x="7668" y="8064"/>
                    <a:pt x="7649" y="8103"/>
                  </a:cubicBezTo>
                  <a:cubicBezTo>
                    <a:pt x="7627" y="8140"/>
                    <a:pt x="7612" y="8173"/>
                    <a:pt x="7612" y="8211"/>
                  </a:cubicBezTo>
                  <a:lnTo>
                    <a:pt x="7612" y="8216"/>
                  </a:lnTo>
                  <a:cubicBezTo>
                    <a:pt x="7612" y="8338"/>
                    <a:pt x="7655" y="8423"/>
                    <a:pt x="7721" y="8471"/>
                  </a:cubicBezTo>
                  <a:cubicBezTo>
                    <a:pt x="7791" y="8523"/>
                    <a:pt x="7876" y="8536"/>
                    <a:pt x="7971" y="8536"/>
                  </a:cubicBezTo>
                  <a:cubicBezTo>
                    <a:pt x="8121" y="8536"/>
                    <a:pt x="8286" y="8489"/>
                    <a:pt x="8380" y="8460"/>
                  </a:cubicBezTo>
                  <a:lnTo>
                    <a:pt x="8385" y="8460"/>
                  </a:lnTo>
                  <a:lnTo>
                    <a:pt x="8385" y="8466"/>
                  </a:lnTo>
                  <a:cubicBezTo>
                    <a:pt x="8230" y="8597"/>
                    <a:pt x="7758" y="8952"/>
                    <a:pt x="7146" y="8952"/>
                  </a:cubicBezTo>
                  <a:cubicBezTo>
                    <a:pt x="6674" y="8952"/>
                    <a:pt x="6117" y="8743"/>
                    <a:pt x="5555" y="8075"/>
                  </a:cubicBezTo>
                  <a:cubicBezTo>
                    <a:pt x="4123" y="6372"/>
                    <a:pt x="1774" y="5929"/>
                    <a:pt x="1646" y="5905"/>
                  </a:cubicBezTo>
                  <a:lnTo>
                    <a:pt x="48" y="3641"/>
                  </a:lnTo>
                  <a:cubicBezTo>
                    <a:pt x="44" y="3618"/>
                    <a:pt x="20" y="3443"/>
                    <a:pt x="20" y="3189"/>
                  </a:cubicBezTo>
                  <a:cubicBezTo>
                    <a:pt x="20" y="2864"/>
                    <a:pt x="57" y="2405"/>
                    <a:pt x="236" y="1987"/>
                  </a:cubicBezTo>
                  <a:cubicBezTo>
                    <a:pt x="416" y="1571"/>
                    <a:pt x="732" y="1199"/>
                    <a:pt x="1283" y="1034"/>
                  </a:cubicBezTo>
                  <a:cubicBezTo>
                    <a:pt x="2132" y="779"/>
                    <a:pt x="2774" y="722"/>
                    <a:pt x="3174" y="722"/>
                  </a:cubicBezTo>
                  <a:cubicBezTo>
                    <a:pt x="3481" y="722"/>
                    <a:pt x="3651" y="755"/>
                    <a:pt x="3679" y="760"/>
                  </a:cubicBezTo>
                  <a:lnTo>
                    <a:pt x="3694" y="760"/>
                  </a:lnTo>
                  <a:cubicBezTo>
                    <a:pt x="3788" y="722"/>
                    <a:pt x="5442" y="20"/>
                    <a:pt x="7187" y="20"/>
                  </a:cubicBezTo>
                  <a:close/>
                  <a:moveTo>
                    <a:pt x="7187" y="0"/>
                  </a:moveTo>
                  <a:cubicBezTo>
                    <a:pt x="5438" y="0"/>
                    <a:pt x="3779" y="703"/>
                    <a:pt x="3688" y="742"/>
                  </a:cubicBezTo>
                  <a:lnTo>
                    <a:pt x="3683" y="742"/>
                  </a:lnTo>
                  <a:cubicBezTo>
                    <a:pt x="3655" y="736"/>
                    <a:pt x="3481" y="703"/>
                    <a:pt x="3174" y="703"/>
                  </a:cubicBezTo>
                  <a:cubicBezTo>
                    <a:pt x="2769" y="703"/>
                    <a:pt x="2132" y="760"/>
                    <a:pt x="1278" y="1014"/>
                  </a:cubicBezTo>
                  <a:cubicBezTo>
                    <a:pt x="717" y="1184"/>
                    <a:pt x="401" y="1562"/>
                    <a:pt x="222" y="1981"/>
                  </a:cubicBezTo>
                  <a:cubicBezTo>
                    <a:pt x="38" y="2401"/>
                    <a:pt x="1" y="2858"/>
                    <a:pt x="1" y="3189"/>
                  </a:cubicBezTo>
                  <a:cubicBezTo>
                    <a:pt x="1" y="3443"/>
                    <a:pt x="24" y="3618"/>
                    <a:pt x="29" y="3641"/>
                  </a:cubicBezTo>
                  <a:lnTo>
                    <a:pt x="29" y="3656"/>
                  </a:lnTo>
                  <a:lnTo>
                    <a:pt x="1633" y="5914"/>
                  </a:lnTo>
                  <a:cubicBezTo>
                    <a:pt x="1633" y="5920"/>
                    <a:pt x="1637" y="5924"/>
                    <a:pt x="1646" y="5924"/>
                  </a:cubicBezTo>
                  <a:cubicBezTo>
                    <a:pt x="1770" y="5948"/>
                    <a:pt x="4112" y="6390"/>
                    <a:pt x="5542" y="8088"/>
                  </a:cubicBezTo>
                  <a:cubicBezTo>
                    <a:pt x="6108" y="8758"/>
                    <a:pt x="6669" y="8970"/>
                    <a:pt x="7146" y="8970"/>
                  </a:cubicBezTo>
                  <a:cubicBezTo>
                    <a:pt x="7762" y="8970"/>
                    <a:pt x="8239" y="8617"/>
                    <a:pt x="8395" y="8484"/>
                  </a:cubicBezTo>
                  <a:cubicBezTo>
                    <a:pt x="8404" y="8480"/>
                    <a:pt x="8404" y="8471"/>
                    <a:pt x="8404" y="8466"/>
                  </a:cubicBezTo>
                  <a:cubicBezTo>
                    <a:pt x="8404" y="8456"/>
                    <a:pt x="8404" y="8451"/>
                    <a:pt x="8400" y="8447"/>
                  </a:cubicBezTo>
                  <a:cubicBezTo>
                    <a:pt x="8395" y="8442"/>
                    <a:pt x="8391" y="8442"/>
                    <a:pt x="8380" y="8442"/>
                  </a:cubicBezTo>
                  <a:lnTo>
                    <a:pt x="8371" y="8442"/>
                  </a:lnTo>
                  <a:cubicBezTo>
                    <a:pt x="8282" y="8471"/>
                    <a:pt x="8121" y="8517"/>
                    <a:pt x="7971" y="8517"/>
                  </a:cubicBezTo>
                  <a:cubicBezTo>
                    <a:pt x="7881" y="8517"/>
                    <a:pt x="7796" y="8503"/>
                    <a:pt x="7734" y="8456"/>
                  </a:cubicBezTo>
                  <a:cubicBezTo>
                    <a:pt x="7673" y="8410"/>
                    <a:pt x="7631" y="8338"/>
                    <a:pt x="7631" y="8216"/>
                  </a:cubicBezTo>
                  <a:lnTo>
                    <a:pt x="7631" y="8211"/>
                  </a:lnTo>
                  <a:cubicBezTo>
                    <a:pt x="7631" y="8178"/>
                    <a:pt x="7645" y="8145"/>
                    <a:pt x="7664" y="8112"/>
                  </a:cubicBezTo>
                  <a:cubicBezTo>
                    <a:pt x="7701" y="8046"/>
                    <a:pt x="7777" y="7979"/>
                    <a:pt x="7881" y="7905"/>
                  </a:cubicBezTo>
                  <a:cubicBezTo>
                    <a:pt x="8239" y="7650"/>
                    <a:pt x="8933" y="7339"/>
                    <a:pt x="9612" y="6891"/>
                  </a:cubicBezTo>
                  <a:cubicBezTo>
                    <a:pt x="10291" y="6443"/>
                    <a:pt x="10960" y="5853"/>
                    <a:pt x="11277" y="5047"/>
                  </a:cubicBezTo>
                  <a:cubicBezTo>
                    <a:pt x="11441" y="4612"/>
                    <a:pt x="11521" y="4174"/>
                    <a:pt x="11521" y="3745"/>
                  </a:cubicBezTo>
                  <a:cubicBezTo>
                    <a:pt x="11521" y="2213"/>
                    <a:pt x="10502" y="803"/>
                    <a:pt x="8763" y="232"/>
                  </a:cubicBezTo>
                  <a:cubicBezTo>
                    <a:pt x="8258" y="67"/>
                    <a:pt x="7721" y="0"/>
                    <a:pt x="7187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3"/>
            <p:cNvSpPr/>
            <p:nvPr/>
          </p:nvSpPr>
          <p:spPr>
            <a:xfrm>
              <a:off x="4221852" y="3265433"/>
              <a:ext cx="577120" cy="402937"/>
            </a:xfrm>
            <a:custGeom>
              <a:rect b="b" l="l" r="r" t="t"/>
              <a:pathLst>
                <a:path extrusionOk="0" h="7738" w="11083">
                  <a:moveTo>
                    <a:pt x="5844" y="1"/>
                  </a:moveTo>
                  <a:cubicBezTo>
                    <a:pt x="5752" y="1"/>
                    <a:pt x="5659" y="6"/>
                    <a:pt x="5565" y="17"/>
                  </a:cubicBezTo>
                  <a:cubicBezTo>
                    <a:pt x="5565" y="17"/>
                    <a:pt x="5668" y="1347"/>
                    <a:pt x="4683" y="2177"/>
                  </a:cubicBezTo>
                  <a:cubicBezTo>
                    <a:pt x="3905" y="2828"/>
                    <a:pt x="3740" y="3837"/>
                    <a:pt x="3702" y="4238"/>
                  </a:cubicBezTo>
                  <a:cubicBezTo>
                    <a:pt x="3700" y="4262"/>
                    <a:pt x="3680" y="4276"/>
                    <a:pt x="3661" y="4276"/>
                  </a:cubicBezTo>
                  <a:cubicBezTo>
                    <a:pt x="3647" y="4276"/>
                    <a:pt x="3633" y="4268"/>
                    <a:pt x="3626" y="4252"/>
                  </a:cubicBezTo>
                  <a:cubicBezTo>
                    <a:pt x="3495" y="3959"/>
                    <a:pt x="3202" y="3313"/>
                    <a:pt x="2910" y="2871"/>
                  </a:cubicBezTo>
                  <a:cubicBezTo>
                    <a:pt x="2625" y="2442"/>
                    <a:pt x="2288" y="2010"/>
                    <a:pt x="1736" y="2010"/>
                  </a:cubicBezTo>
                  <a:cubicBezTo>
                    <a:pt x="1528" y="2010"/>
                    <a:pt x="1291" y="2071"/>
                    <a:pt x="1014" y="2215"/>
                  </a:cubicBezTo>
                  <a:cubicBezTo>
                    <a:pt x="0" y="2747"/>
                    <a:pt x="392" y="4271"/>
                    <a:pt x="2339" y="4610"/>
                  </a:cubicBezTo>
                  <a:cubicBezTo>
                    <a:pt x="4282" y="4950"/>
                    <a:pt x="5489" y="5809"/>
                    <a:pt x="5550" y="6223"/>
                  </a:cubicBezTo>
                  <a:cubicBezTo>
                    <a:pt x="5611" y="6643"/>
                    <a:pt x="5428" y="7398"/>
                    <a:pt x="5428" y="7398"/>
                  </a:cubicBezTo>
                  <a:cubicBezTo>
                    <a:pt x="5428" y="7398"/>
                    <a:pt x="5748" y="7727"/>
                    <a:pt x="6381" y="7737"/>
                  </a:cubicBezTo>
                  <a:cubicBezTo>
                    <a:pt x="6385" y="7737"/>
                    <a:pt x="6389" y="7737"/>
                    <a:pt x="6393" y="7737"/>
                  </a:cubicBezTo>
                  <a:cubicBezTo>
                    <a:pt x="6768" y="7737"/>
                    <a:pt x="6819" y="7518"/>
                    <a:pt x="6795" y="7346"/>
                  </a:cubicBezTo>
                  <a:cubicBezTo>
                    <a:pt x="6767" y="7115"/>
                    <a:pt x="6777" y="6878"/>
                    <a:pt x="6856" y="6662"/>
                  </a:cubicBezTo>
                  <a:cubicBezTo>
                    <a:pt x="6980" y="6332"/>
                    <a:pt x="7224" y="5935"/>
                    <a:pt x="7711" y="5813"/>
                  </a:cubicBezTo>
                  <a:cubicBezTo>
                    <a:pt x="8593" y="5596"/>
                    <a:pt x="10743" y="4912"/>
                    <a:pt x="10913" y="3256"/>
                  </a:cubicBezTo>
                  <a:cubicBezTo>
                    <a:pt x="11082" y="1606"/>
                    <a:pt x="9636" y="376"/>
                    <a:pt x="8375" y="376"/>
                  </a:cubicBezTo>
                  <a:cubicBezTo>
                    <a:pt x="8372" y="376"/>
                    <a:pt x="8369" y="376"/>
                    <a:pt x="8366" y="376"/>
                  </a:cubicBezTo>
                  <a:cubicBezTo>
                    <a:pt x="8366" y="376"/>
                    <a:pt x="8865" y="947"/>
                    <a:pt x="9035" y="1531"/>
                  </a:cubicBezTo>
                  <a:cubicBezTo>
                    <a:pt x="9068" y="1649"/>
                    <a:pt x="8971" y="1742"/>
                    <a:pt x="8871" y="1742"/>
                  </a:cubicBezTo>
                  <a:cubicBezTo>
                    <a:pt x="8827" y="1742"/>
                    <a:pt x="8782" y="1724"/>
                    <a:pt x="8748" y="1682"/>
                  </a:cubicBezTo>
                  <a:cubicBezTo>
                    <a:pt x="8237" y="1074"/>
                    <a:pt x="7149" y="1"/>
                    <a:pt x="5844" y="1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3"/>
            <p:cNvSpPr/>
            <p:nvPr/>
          </p:nvSpPr>
          <p:spPr>
            <a:xfrm>
              <a:off x="4283922" y="3414257"/>
              <a:ext cx="72277" cy="42335"/>
            </a:xfrm>
            <a:custGeom>
              <a:rect b="b" l="l" r="r" t="t"/>
              <a:pathLst>
                <a:path extrusionOk="0" h="813" w="1388">
                  <a:moveTo>
                    <a:pt x="446" y="1"/>
                  </a:moveTo>
                  <a:cubicBezTo>
                    <a:pt x="25" y="1"/>
                    <a:pt x="1" y="455"/>
                    <a:pt x="1" y="455"/>
                  </a:cubicBezTo>
                  <a:cubicBezTo>
                    <a:pt x="71" y="717"/>
                    <a:pt x="185" y="813"/>
                    <a:pt x="306" y="813"/>
                  </a:cubicBezTo>
                  <a:cubicBezTo>
                    <a:pt x="438" y="813"/>
                    <a:pt x="579" y="699"/>
                    <a:pt x="680" y="564"/>
                  </a:cubicBezTo>
                  <a:cubicBezTo>
                    <a:pt x="729" y="499"/>
                    <a:pt x="791" y="475"/>
                    <a:pt x="855" y="475"/>
                  </a:cubicBezTo>
                  <a:cubicBezTo>
                    <a:pt x="1051" y="475"/>
                    <a:pt x="1274" y="696"/>
                    <a:pt x="1274" y="696"/>
                  </a:cubicBezTo>
                  <a:cubicBezTo>
                    <a:pt x="1274" y="696"/>
                    <a:pt x="1387" y="276"/>
                    <a:pt x="713" y="50"/>
                  </a:cubicBezTo>
                  <a:cubicBezTo>
                    <a:pt x="610" y="15"/>
                    <a:pt x="521" y="1"/>
                    <a:pt x="446" y="1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3"/>
            <p:cNvSpPr/>
            <p:nvPr/>
          </p:nvSpPr>
          <p:spPr>
            <a:xfrm>
              <a:off x="4540536" y="3266787"/>
              <a:ext cx="133201" cy="87221"/>
            </a:xfrm>
            <a:custGeom>
              <a:rect b="b" l="l" r="r" t="t"/>
              <a:pathLst>
                <a:path extrusionOk="0" h="1675" w="2558">
                  <a:moveTo>
                    <a:pt x="1" y="0"/>
                  </a:moveTo>
                  <a:lnTo>
                    <a:pt x="1" y="0"/>
                  </a:lnTo>
                  <a:cubicBezTo>
                    <a:pt x="407" y="175"/>
                    <a:pt x="925" y="453"/>
                    <a:pt x="1341" y="854"/>
                  </a:cubicBezTo>
                  <a:cubicBezTo>
                    <a:pt x="1874" y="1378"/>
                    <a:pt x="2288" y="1674"/>
                    <a:pt x="2468" y="1674"/>
                  </a:cubicBezTo>
                  <a:cubicBezTo>
                    <a:pt x="2519" y="1674"/>
                    <a:pt x="2553" y="1646"/>
                    <a:pt x="2557" y="1585"/>
                  </a:cubicBezTo>
                  <a:cubicBezTo>
                    <a:pt x="2303" y="1293"/>
                    <a:pt x="1925" y="910"/>
                    <a:pt x="1468" y="595"/>
                  </a:cubicBezTo>
                  <a:cubicBezTo>
                    <a:pt x="1043" y="303"/>
                    <a:pt x="544" y="61"/>
                    <a:pt x="1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3"/>
            <p:cNvSpPr/>
            <p:nvPr/>
          </p:nvSpPr>
          <p:spPr>
            <a:xfrm>
              <a:off x="4512573" y="3484138"/>
              <a:ext cx="51604" cy="51604"/>
            </a:xfrm>
            <a:custGeom>
              <a:rect b="b" l="l" r="r" t="t"/>
              <a:pathLst>
                <a:path extrusionOk="0" h="991" w="991">
                  <a:moveTo>
                    <a:pt x="496" y="0"/>
                  </a:moveTo>
                  <a:cubicBezTo>
                    <a:pt x="222" y="0"/>
                    <a:pt x="0" y="222"/>
                    <a:pt x="0" y="495"/>
                  </a:cubicBezTo>
                  <a:cubicBezTo>
                    <a:pt x="0" y="769"/>
                    <a:pt x="222" y="991"/>
                    <a:pt x="496" y="991"/>
                  </a:cubicBezTo>
                  <a:cubicBezTo>
                    <a:pt x="770" y="991"/>
                    <a:pt x="990" y="769"/>
                    <a:pt x="990" y="495"/>
                  </a:cubicBezTo>
                  <a:cubicBezTo>
                    <a:pt x="990" y="222"/>
                    <a:pt x="770" y="0"/>
                    <a:pt x="496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3"/>
            <p:cNvSpPr/>
            <p:nvPr/>
          </p:nvSpPr>
          <p:spPr>
            <a:xfrm>
              <a:off x="4724509" y="3464194"/>
              <a:ext cx="36138" cy="35982"/>
            </a:xfrm>
            <a:custGeom>
              <a:rect b="b" l="l" r="r" t="t"/>
              <a:pathLst>
                <a:path extrusionOk="0" h="691" w="694">
                  <a:moveTo>
                    <a:pt x="350" y="1"/>
                  </a:moveTo>
                  <a:cubicBezTo>
                    <a:pt x="156" y="1"/>
                    <a:pt x="0" y="152"/>
                    <a:pt x="0" y="345"/>
                  </a:cubicBezTo>
                  <a:cubicBezTo>
                    <a:pt x="0" y="534"/>
                    <a:pt x="156" y="690"/>
                    <a:pt x="350" y="690"/>
                  </a:cubicBezTo>
                  <a:cubicBezTo>
                    <a:pt x="538" y="690"/>
                    <a:pt x="694" y="534"/>
                    <a:pt x="694" y="345"/>
                  </a:cubicBezTo>
                  <a:cubicBezTo>
                    <a:pt x="694" y="152"/>
                    <a:pt x="538" y="1"/>
                    <a:pt x="350" y="1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3"/>
            <p:cNvSpPr/>
            <p:nvPr/>
          </p:nvSpPr>
          <p:spPr>
            <a:xfrm>
              <a:off x="4658428" y="3285481"/>
              <a:ext cx="131952" cy="223235"/>
            </a:xfrm>
            <a:custGeom>
              <a:rect b="b" l="l" r="r" t="t"/>
              <a:pathLst>
                <a:path extrusionOk="0" h="4287" w="2534">
                  <a:moveTo>
                    <a:pt x="0" y="0"/>
                  </a:moveTo>
                  <a:cubicBezTo>
                    <a:pt x="29" y="33"/>
                    <a:pt x="100" y="122"/>
                    <a:pt x="189" y="246"/>
                  </a:cubicBezTo>
                  <a:cubicBezTo>
                    <a:pt x="1114" y="679"/>
                    <a:pt x="2142" y="1646"/>
                    <a:pt x="1887" y="3561"/>
                  </a:cubicBezTo>
                  <a:cubicBezTo>
                    <a:pt x="1935" y="3617"/>
                    <a:pt x="1963" y="3692"/>
                    <a:pt x="1963" y="3777"/>
                  </a:cubicBezTo>
                  <a:cubicBezTo>
                    <a:pt x="1963" y="3905"/>
                    <a:pt x="1892" y="4018"/>
                    <a:pt x="1789" y="4079"/>
                  </a:cubicBezTo>
                  <a:cubicBezTo>
                    <a:pt x="1774" y="4145"/>
                    <a:pt x="1755" y="4216"/>
                    <a:pt x="1736" y="4286"/>
                  </a:cubicBezTo>
                  <a:cubicBezTo>
                    <a:pt x="1859" y="4179"/>
                    <a:pt x="1972" y="4060"/>
                    <a:pt x="2076" y="3933"/>
                  </a:cubicBezTo>
                  <a:cubicBezTo>
                    <a:pt x="2311" y="3635"/>
                    <a:pt x="2477" y="3282"/>
                    <a:pt x="2519" y="2871"/>
                  </a:cubicBezTo>
                  <a:cubicBezTo>
                    <a:pt x="2529" y="2782"/>
                    <a:pt x="2533" y="2693"/>
                    <a:pt x="2533" y="2608"/>
                  </a:cubicBezTo>
                  <a:cubicBezTo>
                    <a:pt x="2533" y="1853"/>
                    <a:pt x="2194" y="1198"/>
                    <a:pt x="1708" y="736"/>
                  </a:cubicBezTo>
                  <a:cubicBezTo>
                    <a:pt x="1223" y="279"/>
                    <a:pt x="590" y="5"/>
                    <a:pt x="0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3"/>
            <p:cNvSpPr/>
            <p:nvPr/>
          </p:nvSpPr>
          <p:spPr>
            <a:xfrm>
              <a:off x="4245857" y="3264860"/>
              <a:ext cx="545512" cy="403978"/>
            </a:xfrm>
            <a:custGeom>
              <a:rect b="b" l="l" r="r" t="t"/>
              <a:pathLst>
                <a:path extrusionOk="0" h="7758" w="10476">
                  <a:moveTo>
                    <a:pt x="5382" y="19"/>
                  </a:moveTo>
                  <a:cubicBezTo>
                    <a:pt x="6033" y="19"/>
                    <a:pt x="6627" y="287"/>
                    <a:pt x="7127" y="632"/>
                  </a:cubicBezTo>
                  <a:cubicBezTo>
                    <a:pt x="7627" y="976"/>
                    <a:pt x="8023" y="1396"/>
                    <a:pt x="8278" y="1698"/>
                  </a:cubicBezTo>
                  <a:cubicBezTo>
                    <a:pt x="8315" y="1740"/>
                    <a:pt x="8362" y="1759"/>
                    <a:pt x="8410" y="1759"/>
                  </a:cubicBezTo>
                  <a:cubicBezTo>
                    <a:pt x="8456" y="1759"/>
                    <a:pt x="8504" y="1745"/>
                    <a:pt x="8537" y="1711"/>
                  </a:cubicBezTo>
                  <a:cubicBezTo>
                    <a:pt x="8570" y="1683"/>
                    <a:pt x="8589" y="1641"/>
                    <a:pt x="8589" y="1589"/>
                  </a:cubicBezTo>
                  <a:cubicBezTo>
                    <a:pt x="8589" y="1575"/>
                    <a:pt x="8589" y="1556"/>
                    <a:pt x="8584" y="1537"/>
                  </a:cubicBezTo>
                  <a:cubicBezTo>
                    <a:pt x="8431" y="1008"/>
                    <a:pt x="8002" y="489"/>
                    <a:pt x="7922" y="396"/>
                  </a:cubicBezTo>
                  <a:lnTo>
                    <a:pt x="7922" y="396"/>
                  </a:lnTo>
                  <a:cubicBezTo>
                    <a:pt x="8513" y="400"/>
                    <a:pt x="9144" y="673"/>
                    <a:pt x="9631" y="1132"/>
                  </a:cubicBezTo>
                  <a:cubicBezTo>
                    <a:pt x="10117" y="1594"/>
                    <a:pt x="10456" y="2249"/>
                    <a:pt x="10456" y="3004"/>
                  </a:cubicBezTo>
                  <a:cubicBezTo>
                    <a:pt x="10456" y="3089"/>
                    <a:pt x="10452" y="3178"/>
                    <a:pt x="10442" y="3267"/>
                  </a:cubicBezTo>
                  <a:cubicBezTo>
                    <a:pt x="10400" y="3678"/>
                    <a:pt x="10234" y="4031"/>
                    <a:pt x="9999" y="4329"/>
                  </a:cubicBezTo>
                  <a:cubicBezTo>
                    <a:pt x="9281" y="5225"/>
                    <a:pt x="7910" y="5650"/>
                    <a:pt x="7250" y="5814"/>
                  </a:cubicBezTo>
                  <a:cubicBezTo>
                    <a:pt x="7004" y="5876"/>
                    <a:pt x="6815" y="6008"/>
                    <a:pt x="6678" y="6164"/>
                  </a:cubicBezTo>
                  <a:cubicBezTo>
                    <a:pt x="6543" y="6319"/>
                    <a:pt x="6447" y="6503"/>
                    <a:pt x="6386" y="6668"/>
                  </a:cubicBezTo>
                  <a:cubicBezTo>
                    <a:pt x="6334" y="6814"/>
                    <a:pt x="6311" y="6970"/>
                    <a:pt x="6311" y="7126"/>
                  </a:cubicBezTo>
                  <a:cubicBezTo>
                    <a:pt x="6311" y="7206"/>
                    <a:pt x="6316" y="7281"/>
                    <a:pt x="6325" y="7357"/>
                  </a:cubicBezTo>
                  <a:cubicBezTo>
                    <a:pt x="6330" y="7380"/>
                    <a:pt x="6330" y="7404"/>
                    <a:pt x="6330" y="7422"/>
                  </a:cubicBezTo>
                  <a:cubicBezTo>
                    <a:pt x="6330" y="7498"/>
                    <a:pt x="6311" y="7578"/>
                    <a:pt x="6254" y="7640"/>
                  </a:cubicBezTo>
                  <a:cubicBezTo>
                    <a:pt x="6193" y="7696"/>
                    <a:pt x="6094" y="7738"/>
                    <a:pt x="5934" y="7738"/>
                  </a:cubicBezTo>
                  <a:lnTo>
                    <a:pt x="5920" y="7738"/>
                  </a:lnTo>
                  <a:cubicBezTo>
                    <a:pt x="5603" y="7733"/>
                    <a:pt x="5368" y="7649"/>
                    <a:pt x="5207" y="7568"/>
                  </a:cubicBezTo>
                  <a:cubicBezTo>
                    <a:pt x="5132" y="7526"/>
                    <a:pt x="5071" y="7483"/>
                    <a:pt x="5033" y="7451"/>
                  </a:cubicBezTo>
                  <a:cubicBezTo>
                    <a:pt x="5009" y="7437"/>
                    <a:pt x="4995" y="7427"/>
                    <a:pt x="4986" y="7418"/>
                  </a:cubicBezTo>
                  <a:cubicBezTo>
                    <a:pt x="4982" y="7415"/>
                    <a:pt x="4979" y="7411"/>
                    <a:pt x="4977" y="7408"/>
                  </a:cubicBezTo>
                  <a:lnTo>
                    <a:pt x="4977" y="7408"/>
                  </a:lnTo>
                  <a:cubicBezTo>
                    <a:pt x="4990" y="7351"/>
                    <a:pt x="5113" y="6830"/>
                    <a:pt x="5113" y="6427"/>
                  </a:cubicBezTo>
                  <a:cubicBezTo>
                    <a:pt x="5113" y="6362"/>
                    <a:pt x="5109" y="6295"/>
                    <a:pt x="5100" y="6234"/>
                  </a:cubicBezTo>
                  <a:cubicBezTo>
                    <a:pt x="5085" y="6125"/>
                    <a:pt x="4995" y="5994"/>
                    <a:pt x="4845" y="5848"/>
                  </a:cubicBezTo>
                  <a:cubicBezTo>
                    <a:pt x="4387" y="5413"/>
                    <a:pt x="3340" y="4867"/>
                    <a:pt x="1878" y="4612"/>
                  </a:cubicBezTo>
                  <a:cubicBezTo>
                    <a:pt x="1251" y="4503"/>
                    <a:pt x="789" y="4268"/>
                    <a:pt x="482" y="3990"/>
                  </a:cubicBezTo>
                  <a:cubicBezTo>
                    <a:pt x="171" y="3707"/>
                    <a:pt x="20" y="3376"/>
                    <a:pt x="20" y="3065"/>
                  </a:cubicBezTo>
                  <a:cubicBezTo>
                    <a:pt x="20" y="2730"/>
                    <a:pt x="205" y="2424"/>
                    <a:pt x="558" y="2235"/>
                  </a:cubicBezTo>
                  <a:cubicBezTo>
                    <a:pt x="836" y="2089"/>
                    <a:pt x="1072" y="2033"/>
                    <a:pt x="1274" y="2033"/>
                  </a:cubicBezTo>
                  <a:cubicBezTo>
                    <a:pt x="1548" y="2033"/>
                    <a:pt x="1770" y="2136"/>
                    <a:pt x="1953" y="2296"/>
                  </a:cubicBezTo>
                  <a:cubicBezTo>
                    <a:pt x="2142" y="2457"/>
                    <a:pt x="2298" y="2673"/>
                    <a:pt x="2440" y="2891"/>
                  </a:cubicBezTo>
                  <a:cubicBezTo>
                    <a:pt x="2732" y="3330"/>
                    <a:pt x="3024" y="3970"/>
                    <a:pt x="3156" y="4268"/>
                  </a:cubicBezTo>
                  <a:cubicBezTo>
                    <a:pt x="3165" y="4286"/>
                    <a:pt x="3185" y="4296"/>
                    <a:pt x="3198" y="4296"/>
                  </a:cubicBezTo>
                  <a:cubicBezTo>
                    <a:pt x="3213" y="4296"/>
                    <a:pt x="3226" y="4292"/>
                    <a:pt x="3237" y="4286"/>
                  </a:cubicBezTo>
                  <a:cubicBezTo>
                    <a:pt x="3246" y="4277"/>
                    <a:pt x="3250" y="4268"/>
                    <a:pt x="3250" y="4253"/>
                  </a:cubicBezTo>
                  <a:cubicBezTo>
                    <a:pt x="3289" y="3853"/>
                    <a:pt x="3453" y="2843"/>
                    <a:pt x="4227" y="2192"/>
                  </a:cubicBezTo>
                  <a:cubicBezTo>
                    <a:pt x="5047" y="1504"/>
                    <a:pt x="5118" y="466"/>
                    <a:pt x="5118" y="132"/>
                  </a:cubicBezTo>
                  <a:cubicBezTo>
                    <a:pt x="5118" y="84"/>
                    <a:pt x="5115" y="51"/>
                    <a:pt x="5114" y="37"/>
                  </a:cubicBezTo>
                  <a:lnTo>
                    <a:pt x="5114" y="37"/>
                  </a:lnTo>
                  <a:cubicBezTo>
                    <a:pt x="5202" y="24"/>
                    <a:pt x="5294" y="19"/>
                    <a:pt x="5382" y="19"/>
                  </a:cubicBezTo>
                  <a:close/>
                  <a:moveTo>
                    <a:pt x="5382" y="0"/>
                  </a:moveTo>
                  <a:cubicBezTo>
                    <a:pt x="5292" y="0"/>
                    <a:pt x="5198" y="5"/>
                    <a:pt x="5104" y="19"/>
                  </a:cubicBezTo>
                  <a:cubicBezTo>
                    <a:pt x="5100" y="19"/>
                    <a:pt x="5094" y="24"/>
                    <a:pt x="5094" y="28"/>
                  </a:cubicBezTo>
                  <a:cubicBezTo>
                    <a:pt x="5094" y="28"/>
                    <a:pt x="5100" y="28"/>
                    <a:pt x="5100" y="33"/>
                  </a:cubicBezTo>
                  <a:lnTo>
                    <a:pt x="5100" y="132"/>
                  </a:lnTo>
                  <a:cubicBezTo>
                    <a:pt x="5100" y="462"/>
                    <a:pt x="5028" y="1495"/>
                    <a:pt x="4212" y="2179"/>
                  </a:cubicBezTo>
                  <a:cubicBezTo>
                    <a:pt x="3435" y="2834"/>
                    <a:pt x="3269" y="3848"/>
                    <a:pt x="3232" y="4249"/>
                  </a:cubicBezTo>
                  <a:cubicBezTo>
                    <a:pt x="3232" y="4258"/>
                    <a:pt x="3226" y="4268"/>
                    <a:pt x="3222" y="4272"/>
                  </a:cubicBezTo>
                  <a:cubicBezTo>
                    <a:pt x="3217" y="4277"/>
                    <a:pt x="3208" y="4277"/>
                    <a:pt x="3198" y="4277"/>
                  </a:cubicBezTo>
                  <a:cubicBezTo>
                    <a:pt x="3189" y="4277"/>
                    <a:pt x="3180" y="4272"/>
                    <a:pt x="3170" y="4258"/>
                  </a:cubicBezTo>
                  <a:cubicBezTo>
                    <a:pt x="3043" y="3966"/>
                    <a:pt x="2745" y="3320"/>
                    <a:pt x="2453" y="2877"/>
                  </a:cubicBezTo>
                  <a:cubicBezTo>
                    <a:pt x="2312" y="2664"/>
                    <a:pt x="2157" y="2447"/>
                    <a:pt x="1968" y="2283"/>
                  </a:cubicBezTo>
                  <a:cubicBezTo>
                    <a:pt x="1779" y="2122"/>
                    <a:pt x="1553" y="2013"/>
                    <a:pt x="1274" y="2013"/>
                  </a:cubicBezTo>
                  <a:cubicBezTo>
                    <a:pt x="1067" y="2013"/>
                    <a:pt x="827" y="2075"/>
                    <a:pt x="549" y="2216"/>
                  </a:cubicBezTo>
                  <a:cubicBezTo>
                    <a:pt x="190" y="2410"/>
                    <a:pt x="1" y="2725"/>
                    <a:pt x="1" y="3065"/>
                  </a:cubicBezTo>
                  <a:cubicBezTo>
                    <a:pt x="1" y="3381"/>
                    <a:pt x="157" y="3716"/>
                    <a:pt x="468" y="3999"/>
                  </a:cubicBezTo>
                  <a:cubicBezTo>
                    <a:pt x="780" y="4286"/>
                    <a:pt x="1246" y="4518"/>
                    <a:pt x="1874" y="4631"/>
                  </a:cubicBezTo>
                  <a:cubicBezTo>
                    <a:pt x="2850" y="4801"/>
                    <a:pt x="3637" y="5102"/>
                    <a:pt x="4188" y="5409"/>
                  </a:cubicBezTo>
                  <a:cubicBezTo>
                    <a:pt x="4462" y="5565"/>
                    <a:pt x="4680" y="5720"/>
                    <a:pt x="4830" y="5862"/>
                  </a:cubicBezTo>
                  <a:cubicBezTo>
                    <a:pt x="4981" y="6008"/>
                    <a:pt x="5066" y="6135"/>
                    <a:pt x="5080" y="6238"/>
                  </a:cubicBezTo>
                  <a:cubicBezTo>
                    <a:pt x="5089" y="6295"/>
                    <a:pt x="5094" y="6362"/>
                    <a:pt x="5094" y="6427"/>
                  </a:cubicBezTo>
                  <a:cubicBezTo>
                    <a:pt x="5094" y="6640"/>
                    <a:pt x="5061" y="6885"/>
                    <a:pt x="5024" y="7074"/>
                  </a:cubicBezTo>
                  <a:cubicBezTo>
                    <a:pt x="5009" y="7172"/>
                    <a:pt x="4991" y="7252"/>
                    <a:pt x="4976" y="7314"/>
                  </a:cubicBezTo>
                  <a:cubicBezTo>
                    <a:pt x="4972" y="7342"/>
                    <a:pt x="4967" y="7366"/>
                    <a:pt x="4963" y="7380"/>
                  </a:cubicBezTo>
                  <a:cubicBezTo>
                    <a:pt x="4958" y="7398"/>
                    <a:pt x="4958" y="7409"/>
                    <a:pt x="4958" y="7409"/>
                  </a:cubicBezTo>
                  <a:cubicBezTo>
                    <a:pt x="4952" y="7409"/>
                    <a:pt x="4958" y="7413"/>
                    <a:pt x="4958" y="7413"/>
                  </a:cubicBezTo>
                  <a:cubicBezTo>
                    <a:pt x="4958" y="7418"/>
                    <a:pt x="5283" y="7748"/>
                    <a:pt x="5920" y="7757"/>
                  </a:cubicBezTo>
                  <a:lnTo>
                    <a:pt x="5934" y="7757"/>
                  </a:lnTo>
                  <a:cubicBezTo>
                    <a:pt x="6099" y="7757"/>
                    <a:pt x="6203" y="7715"/>
                    <a:pt x="6264" y="7649"/>
                  </a:cubicBezTo>
                  <a:cubicBezTo>
                    <a:pt x="6330" y="7587"/>
                    <a:pt x="6349" y="7503"/>
                    <a:pt x="6349" y="7422"/>
                  </a:cubicBezTo>
                  <a:cubicBezTo>
                    <a:pt x="6349" y="7398"/>
                    <a:pt x="6349" y="7380"/>
                    <a:pt x="6344" y="7357"/>
                  </a:cubicBezTo>
                  <a:cubicBezTo>
                    <a:pt x="6334" y="7281"/>
                    <a:pt x="6330" y="7200"/>
                    <a:pt x="6330" y="7126"/>
                  </a:cubicBezTo>
                  <a:cubicBezTo>
                    <a:pt x="6330" y="6974"/>
                    <a:pt x="6349" y="6819"/>
                    <a:pt x="6406" y="6678"/>
                  </a:cubicBezTo>
                  <a:cubicBezTo>
                    <a:pt x="6467" y="6512"/>
                    <a:pt x="6556" y="6333"/>
                    <a:pt x="6693" y="6177"/>
                  </a:cubicBezTo>
                  <a:cubicBezTo>
                    <a:pt x="6830" y="6022"/>
                    <a:pt x="7013" y="5894"/>
                    <a:pt x="7254" y="5833"/>
                  </a:cubicBezTo>
                  <a:cubicBezTo>
                    <a:pt x="7692" y="5725"/>
                    <a:pt x="8452" y="5498"/>
                    <a:pt x="9122" y="5093"/>
                  </a:cubicBezTo>
                  <a:cubicBezTo>
                    <a:pt x="9457" y="4890"/>
                    <a:pt x="9773" y="4645"/>
                    <a:pt x="10013" y="4343"/>
                  </a:cubicBezTo>
                  <a:cubicBezTo>
                    <a:pt x="10254" y="4042"/>
                    <a:pt x="10419" y="3687"/>
                    <a:pt x="10461" y="3267"/>
                  </a:cubicBezTo>
                  <a:cubicBezTo>
                    <a:pt x="10470" y="3178"/>
                    <a:pt x="10476" y="3089"/>
                    <a:pt x="10476" y="3004"/>
                  </a:cubicBezTo>
                  <a:cubicBezTo>
                    <a:pt x="10476" y="2240"/>
                    <a:pt x="10136" y="1585"/>
                    <a:pt x="9645" y="1117"/>
                  </a:cubicBezTo>
                  <a:cubicBezTo>
                    <a:pt x="9155" y="651"/>
                    <a:pt x="8513" y="377"/>
                    <a:pt x="7910" y="377"/>
                  </a:cubicBezTo>
                  <a:lnTo>
                    <a:pt x="7905" y="377"/>
                  </a:lnTo>
                  <a:cubicBezTo>
                    <a:pt x="7901" y="377"/>
                    <a:pt x="7895" y="377"/>
                    <a:pt x="7895" y="381"/>
                  </a:cubicBezTo>
                  <a:cubicBezTo>
                    <a:pt x="7891" y="387"/>
                    <a:pt x="7895" y="392"/>
                    <a:pt x="7895" y="392"/>
                  </a:cubicBezTo>
                  <a:cubicBezTo>
                    <a:pt x="7895" y="392"/>
                    <a:pt x="7895" y="396"/>
                    <a:pt x="7901" y="401"/>
                  </a:cubicBezTo>
                  <a:cubicBezTo>
                    <a:pt x="7957" y="462"/>
                    <a:pt x="8410" y="999"/>
                    <a:pt x="8565" y="1547"/>
                  </a:cubicBezTo>
                  <a:cubicBezTo>
                    <a:pt x="8570" y="1561"/>
                    <a:pt x="8570" y="1575"/>
                    <a:pt x="8570" y="1589"/>
                  </a:cubicBezTo>
                  <a:cubicBezTo>
                    <a:pt x="8570" y="1637"/>
                    <a:pt x="8551" y="1674"/>
                    <a:pt x="8523" y="1698"/>
                  </a:cubicBezTo>
                  <a:cubicBezTo>
                    <a:pt x="8495" y="1726"/>
                    <a:pt x="8452" y="1740"/>
                    <a:pt x="8410" y="1740"/>
                  </a:cubicBezTo>
                  <a:cubicBezTo>
                    <a:pt x="8372" y="1740"/>
                    <a:pt x="8330" y="1726"/>
                    <a:pt x="8291" y="1683"/>
                  </a:cubicBezTo>
                  <a:cubicBezTo>
                    <a:pt x="8037" y="1382"/>
                    <a:pt x="7636" y="962"/>
                    <a:pt x="7137" y="618"/>
                  </a:cubicBezTo>
                  <a:cubicBezTo>
                    <a:pt x="6636" y="268"/>
                    <a:pt x="6038" y="0"/>
                    <a:pt x="5382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3"/>
            <p:cNvSpPr/>
            <p:nvPr/>
          </p:nvSpPr>
          <p:spPr>
            <a:xfrm>
              <a:off x="4285640" y="3412643"/>
              <a:ext cx="64882" cy="58634"/>
            </a:xfrm>
            <a:custGeom>
              <a:rect b="b" l="l" r="r" t="t"/>
              <a:pathLst>
                <a:path extrusionOk="0" h="1126" w="1246">
                  <a:moveTo>
                    <a:pt x="374" y="1"/>
                  </a:moveTo>
                  <a:cubicBezTo>
                    <a:pt x="294" y="1"/>
                    <a:pt x="227" y="24"/>
                    <a:pt x="176" y="57"/>
                  </a:cubicBezTo>
                  <a:cubicBezTo>
                    <a:pt x="100" y="114"/>
                    <a:pt x="53" y="194"/>
                    <a:pt x="29" y="279"/>
                  </a:cubicBezTo>
                  <a:cubicBezTo>
                    <a:pt x="6" y="368"/>
                    <a:pt x="1" y="453"/>
                    <a:pt x="1" y="525"/>
                  </a:cubicBezTo>
                  <a:cubicBezTo>
                    <a:pt x="1" y="586"/>
                    <a:pt x="6" y="628"/>
                    <a:pt x="6" y="628"/>
                  </a:cubicBezTo>
                  <a:cubicBezTo>
                    <a:pt x="6" y="633"/>
                    <a:pt x="11" y="638"/>
                    <a:pt x="16" y="638"/>
                  </a:cubicBezTo>
                  <a:cubicBezTo>
                    <a:pt x="20" y="638"/>
                    <a:pt x="25" y="633"/>
                    <a:pt x="25" y="623"/>
                  </a:cubicBezTo>
                  <a:lnTo>
                    <a:pt x="25" y="618"/>
                  </a:lnTo>
                  <a:cubicBezTo>
                    <a:pt x="20" y="605"/>
                    <a:pt x="20" y="566"/>
                    <a:pt x="20" y="525"/>
                  </a:cubicBezTo>
                  <a:cubicBezTo>
                    <a:pt x="20" y="435"/>
                    <a:pt x="29" y="307"/>
                    <a:pt x="81" y="203"/>
                  </a:cubicBezTo>
                  <a:cubicBezTo>
                    <a:pt x="105" y="152"/>
                    <a:pt x="138" y="109"/>
                    <a:pt x="185" y="76"/>
                  </a:cubicBezTo>
                  <a:cubicBezTo>
                    <a:pt x="233" y="44"/>
                    <a:pt x="294" y="20"/>
                    <a:pt x="374" y="20"/>
                  </a:cubicBezTo>
                  <a:cubicBezTo>
                    <a:pt x="440" y="20"/>
                    <a:pt x="520" y="33"/>
                    <a:pt x="610" y="67"/>
                  </a:cubicBezTo>
                  <a:cubicBezTo>
                    <a:pt x="893" y="166"/>
                    <a:pt x="1048" y="303"/>
                    <a:pt x="1133" y="429"/>
                  </a:cubicBezTo>
                  <a:cubicBezTo>
                    <a:pt x="1217" y="557"/>
                    <a:pt x="1228" y="675"/>
                    <a:pt x="1228" y="736"/>
                  </a:cubicBezTo>
                  <a:lnTo>
                    <a:pt x="1228" y="754"/>
                  </a:lnTo>
                  <a:lnTo>
                    <a:pt x="1228" y="754"/>
                  </a:lnTo>
                  <a:cubicBezTo>
                    <a:pt x="1209" y="726"/>
                    <a:pt x="1172" y="675"/>
                    <a:pt x="1124" y="623"/>
                  </a:cubicBezTo>
                  <a:cubicBezTo>
                    <a:pt x="1086" y="586"/>
                    <a:pt x="1043" y="543"/>
                    <a:pt x="997" y="514"/>
                  </a:cubicBezTo>
                  <a:cubicBezTo>
                    <a:pt x="949" y="486"/>
                    <a:pt x="897" y="468"/>
                    <a:pt x="845" y="468"/>
                  </a:cubicBezTo>
                  <a:cubicBezTo>
                    <a:pt x="775" y="468"/>
                    <a:pt x="704" y="501"/>
                    <a:pt x="643" y="590"/>
                  </a:cubicBezTo>
                  <a:cubicBezTo>
                    <a:pt x="581" y="671"/>
                    <a:pt x="558" y="746"/>
                    <a:pt x="558" y="812"/>
                  </a:cubicBezTo>
                  <a:cubicBezTo>
                    <a:pt x="558" y="916"/>
                    <a:pt x="619" y="995"/>
                    <a:pt x="680" y="1047"/>
                  </a:cubicBezTo>
                  <a:cubicBezTo>
                    <a:pt x="742" y="1099"/>
                    <a:pt x="803" y="1123"/>
                    <a:pt x="803" y="1123"/>
                  </a:cubicBezTo>
                  <a:cubicBezTo>
                    <a:pt x="805" y="1125"/>
                    <a:pt x="806" y="1125"/>
                    <a:pt x="807" y="1125"/>
                  </a:cubicBezTo>
                  <a:cubicBezTo>
                    <a:pt x="810" y="1125"/>
                    <a:pt x="812" y="1122"/>
                    <a:pt x="812" y="1119"/>
                  </a:cubicBezTo>
                  <a:cubicBezTo>
                    <a:pt x="817" y="1114"/>
                    <a:pt x="812" y="1109"/>
                    <a:pt x="808" y="1109"/>
                  </a:cubicBezTo>
                  <a:lnTo>
                    <a:pt x="808" y="1104"/>
                  </a:lnTo>
                  <a:cubicBezTo>
                    <a:pt x="793" y="1099"/>
                    <a:pt x="736" y="1071"/>
                    <a:pt x="680" y="1024"/>
                  </a:cubicBezTo>
                  <a:cubicBezTo>
                    <a:pt x="629" y="973"/>
                    <a:pt x="577" y="901"/>
                    <a:pt x="577" y="812"/>
                  </a:cubicBezTo>
                  <a:cubicBezTo>
                    <a:pt x="577" y="751"/>
                    <a:pt x="601" y="680"/>
                    <a:pt x="657" y="599"/>
                  </a:cubicBezTo>
                  <a:cubicBezTo>
                    <a:pt x="718" y="514"/>
                    <a:pt x="784" y="486"/>
                    <a:pt x="845" y="486"/>
                  </a:cubicBezTo>
                  <a:cubicBezTo>
                    <a:pt x="893" y="486"/>
                    <a:pt x="940" y="505"/>
                    <a:pt x="987" y="534"/>
                  </a:cubicBezTo>
                  <a:cubicBezTo>
                    <a:pt x="1053" y="577"/>
                    <a:pt x="1114" y="638"/>
                    <a:pt x="1156" y="690"/>
                  </a:cubicBezTo>
                  <a:cubicBezTo>
                    <a:pt x="1180" y="718"/>
                    <a:pt x="1199" y="741"/>
                    <a:pt x="1208" y="755"/>
                  </a:cubicBezTo>
                  <a:cubicBezTo>
                    <a:pt x="1213" y="764"/>
                    <a:pt x="1217" y="769"/>
                    <a:pt x="1223" y="775"/>
                  </a:cubicBezTo>
                  <a:cubicBezTo>
                    <a:pt x="1228" y="779"/>
                    <a:pt x="1228" y="784"/>
                    <a:pt x="1228" y="784"/>
                  </a:cubicBezTo>
                  <a:cubicBezTo>
                    <a:pt x="1232" y="788"/>
                    <a:pt x="1232" y="788"/>
                    <a:pt x="1237" y="788"/>
                  </a:cubicBezTo>
                  <a:cubicBezTo>
                    <a:pt x="1241" y="788"/>
                    <a:pt x="1246" y="784"/>
                    <a:pt x="1246" y="779"/>
                  </a:cubicBezTo>
                  <a:lnTo>
                    <a:pt x="1246" y="736"/>
                  </a:lnTo>
                  <a:cubicBezTo>
                    <a:pt x="1246" y="671"/>
                    <a:pt x="1232" y="553"/>
                    <a:pt x="1147" y="420"/>
                  </a:cubicBezTo>
                  <a:cubicBezTo>
                    <a:pt x="1062" y="288"/>
                    <a:pt x="902" y="152"/>
                    <a:pt x="614" y="48"/>
                  </a:cubicBezTo>
                  <a:cubicBezTo>
                    <a:pt x="525" y="15"/>
                    <a:pt x="444" y="1"/>
                    <a:pt x="374" y="1"/>
                  </a:cubicBezTo>
                  <a:close/>
                </a:path>
              </a:pathLst>
            </a:custGeom>
            <a:solidFill>
              <a:srgbClr val="FAC8D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3"/>
            <p:cNvSpPr/>
            <p:nvPr/>
          </p:nvSpPr>
          <p:spPr>
            <a:xfrm>
              <a:off x="4483204" y="3361872"/>
              <a:ext cx="107269" cy="39627"/>
            </a:xfrm>
            <a:custGeom>
              <a:rect b="b" l="l" r="r" t="t"/>
              <a:pathLst>
                <a:path extrusionOk="0" h="761" w="2060">
                  <a:moveTo>
                    <a:pt x="1507" y="0"/>
                  </a:moveTo>
                  <a:cubicBezTo>
                    <a:pt x="1383" y="0"/>
                    <a:pt x="1243" y="21"/>
                    <a:pt x="1097" y="57"/>
                  </a:cubicBezTo>
                  <a:cubicBezTo>
                    <a:pt x="315" y="250"/>
                    <a:pt x="32" y="363"/>
                    <a:pt x="13" y="584"/>
                  </a:cubicBezTo>
                  <a:cubicBezTo>
                    <a:pt x="0" y="704"/>
                    <a:pt x="185" y="761"/>
                    <a:pt x="450" y="761"/>
                  </a:cubicBezTo>
                  <a:cubicBezTo>
                    <a:pt x="672" y="761"/>
                    <a:pt x="950" y="721"/>
                    <a:pt x="1215" y="646"/>
                  </a:cubicBezTo>
                  <a:cubicBezTo>
                    <a:pt x="1796" y="485"/>
                    <a:pt x="2059" y="358"/>
                    <a:pt x="1928" y="165"/>
                  </a:cubicBezTo>
                  <a:cubicBezTo>
                    <a:pt x="1848" y="48"/>
                    <a:pt x="1696" y="0"/>
                    <a:pt x="1507" y="0"/>
                  </a:cubicBezTo>
                  <a:close/>
                </a:path>
              </a:pathLst>
            </a:custGeom>
            <a:solidFill>
              <a:srgbClr val="6530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3"/>
            <p:cNvSpPr/>
            <p:nvPr/>
          </p:nvSpPr>
          <p:spPr>
            <a:xfrm>
              <a:off x="4709980" y="3360466"/>
              <a:ext cx="73735" cy="21923"/>
            </a:xfrm>
            <a:custGeom>
              <a:rect b="b" l="l" r="r" t="t"/>
              <a:pathLst>
                <a:path extrusionOk="0" h="421" w="1416">
                  <a:moveTo>
                    <a:pt x="420" y="0"/>
                  </a:moveTo>
                  <a:cubicBezTo>
                    <a:pt x="199" y="0"/>
                    <a:pt x="45" y="25"/>
                    <a:pt x="29" y="158"/>
                  </a:cubicBezTo>
                  <a:cubicBezTo>
                    <a:pt x="1" y="380"/>
                    <a:pt x="392" y="408"/>
                    <a:pt x="906" y="419"/>
                  </a:cubicBezTo>
                  <a:cubicBezTo>
                    <a:pt x="965" y="420"/>
                    <a:pt x="1016" y="420"/>
                    <a:pt x="1062" y="420"/>
                  </a:cubicBezTo>
                  <a:cubicBezTo>
                    <a:pt x="1415" y="420"/>
                    <a:pt x="1390" y="383"/>
                    <a:pt x="1336" y="225"/>
                  </a:cubicBezTo>
                  <a:cubicBezTo>
                    <a:pt x="1274" y="45"/>
                    <a:pt x="888" y="17"/>
                    <a:pt x="586" y="3"/>
                  </a:cubicBezTo>
                  <a:cubicBezTo>
                    <a:pt x="527" y="1"/>
                    <a:pt x="472" y="0"/>
                    <a:pt x="420" y="0"/>
                  </a:cubicBezTo>
                  <a:close/>
                </a:path>
              </a:pathLst>
            </a:custGeom>
            <a:solidFill>
              <a:srgbClr val="6530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3"/>
            <p:cNvSpPr/>
            <p:nvPr/>
          </p:nvSpPr>
          <p:spPr>
            <a:xfrm>
              <a:off x="4536110" y="3440137"/>
              <a:ext cx="21454" cy="32754"/>
            </a:xfrm>
            <a:custGeom>
              <a:rect b="b" l="l" r="r" t="t"/>
              <a:pathLst>
                <a:path extrusionOk="0" h="629" w="412">
                  <a:moveTo>
                    <a:pt x="213" y="1"/>
                  </a:moveTo>
                  <a:cubicBezTo>
                    <a:pt x="107" y="1"/>
                    <a:pt x="15" y="136"/>
                    <a:pt x="7" y="308"/>
                  </a:cubicBezTo>
                  <a:cubicBezTo>
                    <a:pt x="1" y="482"/>
                    <a:pt x="81" y="624"/>
                    <a:pt x="194" y="628"/>
                  </a:cubicBezTo>
                  <a:cubicBezTo>
                    <a:pt x="196" y="628"/>
                    <a:pt x="198" y="628"/>
                    <a:pt x="200" y="628"/>
                  </a:cubicBezTo>
                  <a:cubicBezTo>
                    <a:pt x="306" y="628"/>
                    <a:pt x="397" y="493"/>
                    <a:pt x="407" y="321"/>
                  </a:cubicBezTo>
                  <a:cubicBezTo>
                    <a:pt x="412" y="147"/>
                    <a:pt x="331" y="6"/>
                    <a:pt x="218" y="1"/>
                  </a:cubicBezTo>
                  <a:cubicBezTo>
                    <a:pt x="216" y="1"/>
                    <a:pt x="215" y="1"/>
                    <a:pt x="213" y="1"/>
                  </a:cubicBezTo>
                  <a:close/>
                </a:path>
              </a:pathLst>
            </a:custGeom>
            <a:solidFill>
              <a:srgbClr val="6530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3"/>
            <p:cNvSpPr/>
            <p:nvPr/>
          </p:nvSpPr>
          <p:spPr>
            <a:xfrm>
              <a:off x="4732111" y="3426650"/>
              <a:ext cx="21662" cy="32962"/>
            </a:xfrm>
            <a:custGeom>
              <a:rect b="b" l="l" r="r" t="t"/>
              <a:pathLst>
                <a:path extrusionOk="0" h="633" w="416">
                  <a:moveTo>
                    <a:pt x="217" y="1"/>
                  </a:moveTo>
                  <a:cubicBezTo>
                    <a:pt x="110" y="1"/>
                    <a:pt x="15" y="135"/>
                    <a:pt x="10" y="308"/>
                  </a:cubicBezTo>
                  <a:cubicBezTo>
                    <a:pt x="0" y="482"/>
                    <a:pt x="85" y="628"/>
                    <a:pt x="194" y="632"/>
                  </a:cubicBezTo>
                  <a:cubicBezTo>
                    <a:pt x="195" y="632"/>
                    <a:pt x="197" y="633"/>
                    <a:pt x="199" y="633"/>
                  </a:cubicBezTo>
                  <a:cubicBezTo>
                    <a:pt x="305" y="633"/>
                    <a:pt x="396" y="493"/>
                    <a:pt x="406" y="326"/>
                  </a:cubicBezTo>
                  <a:cubicBezTo>
                    <a:pt x="415" y="151"/>
                    <a:pt x="331" y="5"/>
                    <a:pt x="222" y="1"/>
                  </a:cubicBezTo>
                  <a:cubicBezTo>
                    <a:pt x="220" y="1"/>
                    <a:pt x="218" y="1"/>
                    <a:pt x="217" y="1"/>
                  </a:cubicBezTo>
                  <a:close/>
                </a:path>
              </a:pathLst>
            </a:custGeom>
            <a:solidFill>
              <a:srgbClr val="6530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3"/>
            <p:cNvSpPr/>
            <p:nvPr/>
          </p:nvSpPr>
          <p:spPr>
            <a:xfrm>
              <a:off x="4659418" y="3422016"/>
              <a:ext cx="53583" cy="61393"/>
            </a:xfrm>
            <a:custGeom>
              <a:rect b="b" l="l" r="r" t="t"/>
              <a:pathLst>
                <a:path extrusionOk="0" h="1179" w="1029">
                  <a:moveTo>
                    <a:pt x="62" y="0"/>
                  </a:moveTo>
                  <a:cubicBezTo>
                    <a:pt x="57" y="0"/>
                    <a:pt x="53" y="0"/>
                    <a:pt x="48" y="5"/>
                  </a:cubicBezTo>
                  <a:cubicBezTo>
                    <a:pt x="48" y="10"/>
                    <a:pt x="1" y="188"/>
                    <a:pt x="1" y="358"/>
                  </a:cubicBezTo>
                  <a:cubicBezTo>
                    <a:pt x="1" y="429"/>
                    <a:pt x="10" y="500"/>
                    <a:pt x="33" y="556"/>
                  </a:cubicBezTo>
                  <a:cubicBezTo>
                    <a:pt x="48" y="584"/>
                    <a:pt x="62" y="608"/>
                    <a:pt x="85" y="623"/>
                  </a:cubicBezTo>
                  <a:cubicBezTo>
                    <a:pt x="109" y="641"/>
                    <a:pt x="138" y="651"/>
                    <a:pt x="170" y="656"/>
                  </a:cubicBezTo>
                  <a:cubicBezTo>
                    <a:pt x="199" y="656"/>
                    <a:pt x="231" y="660"/>
                    <a:pt x="264" y="660"/>
                  </a:cubicBezTo>
                  <a:cubicBezTo>
                    <a:pt x="392" y="660"/>
                    <a:pt x="547" y="641"/>
                    <a:pt x="684" y="641"/>
                  </a:cubicBezTo>
                  <a:cubicBezTo>
                    <a:pt x="769" y="641"/>
                    <a:pt x="849" y="651"/>
                    <a:pt x="906" y="669"/>
                  </a:cubicBezTo>
                  <a:cubicBezTo>
                    <a:pt x="934" y="680"/>
                    <a:pt x="958" y="689"/>
                    <a:pt x="977" y="708"/>
                  </a:cubicBezTo>
                  <a:cubicBezTo>
                    <a:pt x="995" y="721"/>
                    <a:pt x="1006" y="741"/>
                    <a:pt x="1010" y="764"/>
                  </a:cubicBezTo>
                  <a:lnTo>
                    <a:pt x="1010" y="778"/>
                  </a:lnTo>
                  <a:cubicBezTo>
                    <a:pt x="1010" y="797"/>
                    <a:pt x="1000" y="821"/>
                    <a:pt x="977" y="844"/>
                  </a:cubicBezTo>
                  <a:cubicBezTo>
                    <a:pt x="934" y="887"/>
                    <a:pt x="858" y="929"/>
                    <a:pt x="769" y="967"/>
                  </a:cubicBezTo>
                  <a:cubicBezTo>
                    <a:pt x="638" y="1024"/>
                    <a:pt x="473" y="1070"/>
                    <a:pt x="340" y="1108"/>
                  </a:cubicBezTo>
                  <a:cubicBezTo>
                    <a:pt x="274" y="1122"/>
                    <a:pt x="218" y="1137"/>
                    <a:pt x="175" y="1146"/>
                  </a:cubicBezTo>
                  <a:cubicBezTo>
                    <a:pt x="157" y="1150"/>
                    <a:pt x="142" y="1155"/>
                    <a:pt x="128" y="1155"/>
                  </a:cubicBezTo>
                  <a:cubicBezTo>
                    <a:pt x="118" y="1161"/>
                    <a:pt x="109" y="1161"/>
                    <a:pt x="109" y="1161"/>
                  </a:cubicBezTo>
                  <a:cubicBezTo>
                    <a:pt x="105" y="1161"/>
                    <a:pt x="105" y="1165"/>
                    <a:pt x="105" y="1170"/>
                  </a:cubicBezTo>
                  <a:cubicBezTo>
                    <a:pt x="105" y="1174"/>
                    <a:pt x="109" y="1179"/>
                    <a:pt x="114" y="1179"/>
                  </a:cubicBezTo>
                  <a:cubicBezTo>
                    <a:pt x="114" y="1179"/>
                    <a:pt x="340" y="1132"/>
                    <a:pt x="571" y="1061"/>
                  </a:cubicBezTo>
                  <a:cubicBezTo>
                    <a:pt x="684" y="1024"/>
                    <a:pt x="797" y="981"/>
                    <a:pt x="882" y="934"/>
                  </a:cubicBezTo>
                  <a:cubicBezTo>
                    <a:pt x="925" y="910"/>
                    <a:pt x="963" y="887"/>
                    <a:pt x="986" y="858"/>
                  </a:cubicBezTo>
                  <a:cubicBezTo>
                    <a:pt x="1015" y="835"/>
                    <a:pt x="1028" y="806"/>
                    <a:pt x="1028" y="778"/>
                  </a:cubicBezTo>
                  <a:lnTo>
                    <a:pt x="1028" y="764"/>
                  </a:lnTo>
                  <a:cubicBezTo>
                    <a:pt x="1024" y="736"/>
                    <a:pt x="1010" y="712"/>
                    <a:pt x="991" y="693"/>
                  </a:cubicBezTo>
                  <a:cubicBezTo>
                    <a:pt x="958" y="665"/>
                    <a:pt x="915" y="646"/>
                    <a:pt x="864" y="637"/>
                  </a:cubicBezTo>
                  <a:cubicBezTo>
                    <a:pt x="812" y="627"/>
                    <a:pt x="751" y="623"/>
                    <a:pt x="684" y="623"/>
                  </a:cubicBezTo>
                  <a:cubicBezTo>
                    <a:pt x="547" y="623"/>
                    <a:pt x="392" y="641"/>
                    <a:pt x="264" y="641"/>
                  </a:cubicBezTo>
                  <a:cubicBezTo>
                    <a:pt x="231" y="641"/>
                    <a:pt x="199" y="637"/>
                    <a:pt x="170" y="637"/>
                  </a:cubicBezTo>
                  <a:cubicBezTo>
                    <a:pt x="142" y="632"/>
                    <a:pt x="118" y="623"/>
                    <a:pt x="100" y="608"/>
                  </a:cubicBezTo>
                  <a:cubicBezTo>
                    <a:pt x="66" y="584"/>
                    <a:pt x="48" y="552"/>
                    <a:pt x="33" y="510"/>
                  </a:cubicBezTo>
                  <a:cubicBezTo>
                    <a:pt x="24" y="462"/>
                    <a:pt x="20" y="410"/>
                    <a:pt x="20" y="358"/>
                  </a:cubicBezTo>
                  <a:cubicBezTo>
                    <a:pt x="20" y="278"/>
                    <a:pt x="29" y="188"/>
                    <a:pt x="44" y="123"/>
                  </a:cubicBezTo>
                  <a:cubicBezTo>
                    <a:pt x="48" y="90"/>
                    <a:pt x="57" y="62"/>
                    <a:pt x="62" y="42"/>
                  </a:cubicBezTo>
                  <a:cubicBezTo>
                    <a:pt x="62" y="33"/>
                    <a:pt x="62" y="23"/>
                    <a:pt x="66" y="19"/>
                  </a:cubicBezTo>
                  <a:lnTo>
                    <a:pt x="66" y="10"/>
                  </a:lnTo>
                  <a:cubicBezTo>
                    <a:pt x="66" y="5"/>
                    <a:pt x="66" y="0"/>
                    <a:pt x="62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3"/>
            <p:cNvSpPr/>
            <p:nvPr/>
          </p:nvSpPr>
          <p:spPr>
            <a:xfrm>
              <a:off x="4625987" y="3500802"/>
              <a:ext cx="40617" cy="19683"/>
            </a:xfrm>
            <a:custGeom>
              <a:rect b="b" l="l" r="r" t="t"/>
              <a:pathLst>
                <a:path extrusionOk="0" h="378" w="780">
                  <a:moveTo>
                    <a:pt x="11" y="1"/>
                  </a:moveTo>
                  <a:cubicBezTo>
                    <a:pt x="7" y="1"/>
                    <a:pt x="1" y="5"/>
                    <a:pt x="1" y="10"/>
                  </a:cubicBezTo>
                  <a:cubicBezTo>
                    <a:pt x="1" y="15"/>
                    <a:pt x="11" y="105"/>
                    <a:pt x="57" y="194"/>
                  </a:cubicBezTo>
                  <a:cubicBezTo>
                    <a:pt x="81" y="242"/>
                    <a:pt x="110" y="284"/>
                    <a:pt x="153" y="321"/>
                  </a:cubicBezTo>
                  <a:cubicBezTo>
                    <a:pt x="194" y="355"/>
                    <a:pt x="246" y="378"/>
                    <a:pt x="312" y="378"/>
                  </a:cubicBezTo>
                  <a:cubicBezTo>
                    <a:pt x="327" y="378"/>
                    <a:pt x="340" y="378"/>
                    <a:pt x="360" y="373"/>
                  </a:cubicBezTo>
                  <a:cubicBezTo>
                    <a:pt x="510" y="349"/>
                    <a:pt x="614" y="284"/>
                    <a:pt x="680" y="223"/>
                  </a:cubicBezTo>
                  <a:cubicBezTo>
                    <a:pt x="747" y="161"/>
                    <a:pt x="775" y="109"/>
                    <a:pt x="775" y="105"/>
                  </a:cubicBezTo>
                  <a:cubicBezTo>
                    <a:pt x="780" y="100"/>
                    <a:pt x="775" y="95"/>
                    <a:pt x="770" y="95"/>
                  </a:cubicBezTo>
                  <a:cubicBezTo>
                    <a:pt x="769" y="93"/>
                    <a:pt x="767" y="93"/>
                    <a:pt x="766" y="93"/>
                  </a:cubicBezTo>
                  <a:cubicBezTo>
                    <a:pt x="763" y="93"/>
                    <a:pt x="760" y="96"/>
                    <a:pt x="760" y="100"/>
                  </a:cubicBezTo>
                  <a:lnTo>
                    <a:pt x="756" y="100"/>
                  </a:lnTo>
                  <a:cubicBezTo>
                    <a:pt x="756" y="105"/>
                    <a:pt x="723" y="157"/>
                    <a:pt x="662" y="213"/>
                  </a:cubicBezTo>
                  <a:cubicBezTo>
                    <a:pt x="595" y="275"/>
                    <a:pt x="497" y="336"/>
                    <a:pt x="355" y="355"/>
                  </a:cubicBezTo>
                  <a:cubicBezTo>
                    <a:pt x="340" y="359"/>
                    <a:pt x="327" y="359"/>
                    <a:pt x="312" y="359"/>
                  </a:cubicBezTo>
                  <a:cubicBezTo>
                    <a:pt x="251" y="359"/>
                    <a:pt x="205" y="340"/>
                    <a:pt x="162" y="307"/>
                  </a:cubicBezTo>
                  <a:cubicBezTo>
                    <a:pt x="105" y="255"/>
                    <a:pt x="68" y="185"/>
                    <a:pt x="48" y="123"/>
                  </a:cubicBezTo>
                  <a:cubicBezTo>
                    <a:pt x="39" y="90"/>
                    <a:pt x="29" y="62"/>
                    <a:pt x="25" y="44"/>
                  </a:cubicBezTo>
                  <a:cubicBezTo>
                    <a:pt x="25" y="33"/>
                    <a:pt x="20" y="24"/>
                    <a:pt x="20" y="20"/>
                  </a:cubicBezTo>
                  <a:lnTo>
                    <a:pt x="20" y="10"/>
                  </a:lnTo>
                  <a:cubicBezTo>
                    <a:pt x="20" y="5"/>
                    <a:pt x="16" y="1"/>
                    <a:pt x="11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3"/>
            <p:cNvSpPr/>
            <p:nvPr/>
          </p:nvSpPr>
          <p:spPr>
            <a:xfrm>
              <a:off x="4304803" y="3619996"/>
              <a:ext cx="231358" cy="538794"/>
            </a:xfrm>
            <a:custGeom>
              <a:rect b="b" l="l" r="r" t="t"/>
              <a:pathLst>
                <a:path extrusionOk="0" h="10347" w="4443">
                  <a:moveTo>
                    <a:pt x="3731" y="0"/>
                  </a:moveTo>
                  <a:cubicBezTo>
                    <a:pt x="3112" y="0"/>
                    <a:pt x="2345" y="1094"/>
                    <a:pt x="1500" y="3965"/>
                  </a:cubicBezTo>
                  <a:cubicBezTo>
                    <a:pt x="562" y="7153"/>
                    <a:pt x="1" y="10194"/>
                    <a:pt x="1293" y="10346"/>
                  </a:cubicBezTo>
                  <a:cubicBezTo>
                    <a:pt x="1303" y="10346"/>
                    <a:pt x="1313" y="10347"/>
                    <a:pt x="1324" y="10347"/>
                  </a:cubicBezTo>
                  <a:cubicBezTo>
                    <a:pt x="1376" y="10347"/>
                    <a:pt x="1432" y="10338"/>
                    <a:pt x="1487" y="10327"/>
                  </a:cubicBezTo>
                  <a:cubicBezTo>
                    <a:pt x="1426" y="9746"/>
                    <a:pt x="1704" y="9034"/>
                    <a:pt x="1930" y="8572"/>
                  </a:cubicBezTo>
                  <a:cubicBezTo>
                    <a:pt x="1874" y="8563"/>
                    <a:pt x="1826" y="8520"/>
                    <a:pt x="1802" y="8450"/>
                  </a:cubicBezTo>
                  <a:cubicBezTo>
                    <a:pt x="1406" y="7379"/>
                    <a:pt x="3467" y="2367"/>
                    <a:pt x="3694" y="1786"/>
                  </a:cubicBezTo>
                  <a:cubicBezTo>
                    <a:pt x="3977" y="1074"/>
                    <a:pt x="4443" y="249"/>
                    <a:pt x="3934" y="41"/>
                  </a:cubicBezTo>
                  <a:cubicBezTo>
                    <a:pt x="3868" y="14"/>
                    <a:pt x="3800" y="0"/>
                    <a:pt x="3731" y="0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3"/>
            <p:cNvSpPr/>
            <p:nvPr/>
          </p:nvSpPr>
          <p:spPr>
            <a:xfrm>
              <a:off x="4379007" y="3814539"/>
              <a:ext cx="354614" cy="343210"/>
            </a:xfrm>
            <a:custGeom>
              <a:rect b="b" l="l" r="r" t="t"/>
              <a:pathLst>
                <a:path extrusionOk="0" h="6591" w="6810">
                  <a:moveTo>
                    <a:pt x="5542" y="1"/>
                  </a:moveTo>
                  <a:cubicBezTo>
                    <a:pt x="5017" y="1"/>
                    <a:pt x="3973" y="1211"/>
                    <a:pt x="2957" y="2422"/>
                  </a:cubicBezTo>
                  <a:cubicBezTo>
                    <a:pt x="1938" y="3629"/>
                    <a:pt x="949" y="4840"/>
                    <a:pt x="542" y="4840"/>
                  </a:cubicBezTo>
                  <a:cubicBezTo>
                    <a:pt x="529" y="4840"/>
                    <a:pt x="517" y="4839"/>
                    <a:pt x="505" y="4836"/>
                  </a:cubicBezTo>
                  <a:cubicBezTo>
                    <a:pt x="279" y="5298"/>
                    <a:pt x="1" y="6010"/>
                    <a:pt x="62" y="6591"/>
                  </a:cubicBezTo>
                  <a:cubicBezTo>
                    <a:pt x="1462" y="6246"/>
                    <a:pt x="4443" y="1195"/>
                    <a:pt x="5140" y="997"/>
                  </a:cubicBezTo>
                  <a:cubicBezTo>
                    <a:pt x="5230" y="972"/>
                    <a:pt x="5302" y="961"/>
                    <a:pt x="5361" y="961"/>
                  </a:cubicBezTo>
                  <a:cubicBezTo>
                    <a:pt x="5567" y="961"/>
                    <a:pt x="5599" y="1097"/>
                    <a:pt x="5603" y="1234"/>
                  </a:cubicBezTo>
                  <a:cubicBezTo>
                    <a:pt x="5607" y="1365"/>
                    <a:pt x="5589" y="1502"/>
                    <a:pt x="5695" y="1502"/>
                  </a:cubicBezTo>
                  <a:cubicBezTo>
                    <a:pt x="5699" y="1502"/>
                    <a:pt x="5702" y="1502"/>
                    <a:pt x="5706" y="1502"/>
                  </a:cubicBezTo>
                  <a:cubicBezTo>
                    <a:pt x="5966" y="1483"/>
                    <a:pt x="5928" y="1111"/>
                    <a:pt x="5928" y="1110"/>
                  </a:cubicBezTo>
                  <a:lnTo>
                    <a:pt x="5928" y="1110"/>
                  </a:lnTo>
                  <a:cubicBezTo>
                    <a:pt x="5928" y="1111"/>
                    <a:pt x="6051" y="1537"/>
                    <a:pt x="6200" y="1537"/>
                  </a:cubicBezTo>
                  <a:cubicBezTo>
                    <a:pt x="6216" y="1537"/>
                    <a:pt x="6233" y="1532"/>
                    <a:pt x="6249" y="1521"/>
                  </a:cubicBezTo>
                  <a:cubicBezTo>
                    <a:pt x="6419" y="1408"/>
                    <a:pt x="6250" y="1018"/>
                    <a:pt x="6249" y="1016"/>
                  </a:cubicBezTo>
                  <a:lnTo>
                    <a:pt x="6249" y="1016"/>
                  </a:lnTo>
                  <a:cubicBezTo>
                    <a:pt x="6250" y="1018"/>
                    <a:pt x="6469" y="1516"/>
                    <a:pt x="6622" y="1516"/>
                  </a:cubicBezTo>
                  <a:cubicBezTo>
                    <a:pt x="6637" y="1516"/>
                    <a:pt x="6650" y="1512"/>
                    <a:pt x="6663" y="1502"/>
                  </a:cubicBezTo>
                  <a:cubicBezTo>
                    <a:pt x="6809" y="1389"/>
                    <a:pt x="6683" y="116"/>
                    <a:pt x="5575" y="2"/>
                  </a:cubicBezTo>
                  <a:cubicBezTo>
                    <a:pt x="5564" y="1"/>
                    <a:pt x="5553" y="1"/>
                    <a:pt x="5542" y="1"/>
                  </a:cubicBezTo>
                  <a:close/>
                </a:path>
              </a:pathLst>
            </a:custGeom>
            <a:solidFill>
              <a:srgbClr val="FDDDE2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3"/>
            <p:cNvSpPr/>
            <p:nvPr/>
          </p:nvSpPr>
          <p:spPr>
            <a:xfrm>
              <a:off x="4381975" y="3854427"/>
              <a:ext cx="288065" cy="303322"/>
            </a:xfrm>
            <a:custGeom>
              <a:rect b="b" l="l" r="r" t="t"/>
              <a:pathLst>
                <a:path extrusionOk="0" h="5825" w="5532">
                  <a:moveTo>
                    <a:pt x="5168" y="0"/>
                  </a:moveTo>
                  <a:cubicBezTo>
                    <a:pt x="5069" y="0"/>
                    <a:pt x="4952" y="33"/>
                    <a:pt x="4824" y="123"/>
                  </a:cubicBezTo>
                  <a:cubicBezTo>
                    <a:pt x="4404" y="411"/>
                    <a:pt x="1127" y="4943"/>
                    <a:pt x="580" y="4976"/>
                  </a:cubicBezTo>
                  <a:lnTo>
                    <a:pt x="551" y="4976"/>
                  </a:lnTo>
                  <a:cubicBezTo>
                    <a:pt x="340" y="4976"/>
                    <a:pt x="236" y="4843"/>
                    <a:pt x="188" y="4688"/>
                  </a:cubicBezTo>
                  <a:cubicBezTo>
                    <a:pt x="81" y="4999"/>
                    <a:pt x="0" y="5334"/>
                    <a:pt x="0" y="5650"/>
                  </a:cubicBezTo>
                  <a:cubicBezTo>
                    <a:pt x="0" y="5707"/>
                    <a:pt x="0" y="5768"/>
                    <a:pt x="5" y="5825"/>
                  </a:cubicBezTo>
                  <a:cubicBezTo>
                    <a:pt x="1405" y="5480"/>
                    <a:pt x="4386" y="429"/>
                    <a:pt x="5083" y="231"/>
                  </a:cubicBezTo>
                  <a:cubicBezTo>
                    <a:pt x="5174" y="207"/>
                    <a:pt x="5248" y="194"/>
                    <a:pt x="5305" y="194"/>
                  </a:cubicBezTo>
                  <a:cubicBezTo>
                    <a:pt x="5390" y="194"/>
                    <a:pt x="5446" y="218"/>
                    <a:pt x="5485" y="255"/>
                  </a:cubicBezTo>
                  <a:cubicBezTo>
                    <a:pt x="5513" y="189"/>
                    <a:pt x="5531" y="157"/>
                    <a:pt x="5531" y="157"/>
                  </a:cubicBezTo>
                  <a:cubicBezTo>
                    <a:pt x="5531" y="157"/>
                    <a:pt x="5390" y="0"/>
                    <a:pt x="5168" y="0"/>
                  </a:cubicBezTo>
                  <a:close/>
                </a:path>
              </a:pathLst>
            </a:custGeom>
            <a:solidFill>
              <a:srgbClr val="FEC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3"/>
            <p:cNvSpPr/>
            <p:nvPr/>
          </p:nvSpPr>
          <p:spPr>
            <a:xfrm>
              <a:off x="4381402" y="3814175"/>
              <a:ext cx="347532" cy="344043"/>
            </a:xfrm>
            <a:custGeom>
              <a:rect b="b" l="l" r="r" t="t"/>
              <a:pathLst>
                <a:path extrusionOk="0" h="6607" w="6674">
                  <a:moveTo>
                    <a:pt x="5529" y="18"/>
                  </a:moveTo>
                  <a:cubicBezTo>
                    <a:pt x="5962" y="61"/>
                    <a:pt x="6240" y="288"/>
                    <a:pt x="6415" y="547"/>
                  </a:cubicBezTo>
                  <a:cubicBezTo>
                    <a:pt x="6589" y="811"/>
                    <a:pt x="6656" y="1108"/>
                    <a:pt x="6656" y="1306"/>
                  </a:cubicBezTo>
                  <a:cubicBezTo>
                    <a:pt x="6656" y="1358"/>
                    <a:pt x="6650" y="1400"/>
                    <a:pt x="6646" y="1439"/>
                  </a:cubicBezTo>
                  <a:cubicBezTo>
                    <a:pt x="6637" y="1472"/>
                    <a:pt x="6622" y="1495"/>
                    <a:pt x="6608" y="1504"/>
                  </a:cubicBezTo>
                  <a:cubicBezTo>
                    <a:pt x="6599" y="1514"/>
                    <a:pt x="6589" y="1514"/>
                    <a:pt x="6575" y="1514"/>
                  </a:cubicBezTo>
                  <a:cubicBezTo>
                    <a:pt x="6556" y="1514"/>
                    <a:pt x="6543" y="1509"/>
                    <a:pt x="6519" y="1495"/>
                  </a:cubicBezTo>
                  <a:cubicBezTo>
                    <a:pt x="6486" y="1472"/>
                    <a:pt x="6448" y="1429"/>
                    <a:pt x="6415" y="1382"/>
                  </a:cubicBezTo>
                  <a:cubicBezTo>
                    <a:pt x="6358" y="1306"/>
                    <a:pt x="6311" y="1217"/>
                    <a:pt x="6273" y="1146"/>
                  </a:cubicBezTo>
                  <a:cubicBezTo>
                    <a:pt x="6255" y="1110"/>
                    <a:pt x="6242" y="1079"/>
                    <a:pt x="6228" y="1059"/>
                  </a:cubicBezTo>
                  <a:lnTo>
                    <a:pt x="6228" y="1059"/>
                  </a:lnTo>
                  <a:cubicBezTo>
                    <a:pt x="6224" y="1047"/>
                    <a:pt x="6220" y="1038"/>
                    <a:pt x="6217" y="1031"/>
                  </a:cubicBezTo>
                  <a:lnTo>
                    <a:pt x="6217" y="1031"/>
                  </a:lnTo>
                  <a:cubicBezTo>
                    <a:pt x="6217" y="1030"/>
                    <a:pt x="6217" y="1029"/>
                    <a:pt x="6217" y="1028"/>
                  </a:cubicBezTo>
                  <a:cubicBezTo>
                    <a:pt x="6216" y="1027"/>
                    <a:pt x="6216" y="1027"/>
                    <a:pt x="6215" y="1026"/>
                  </a:cubicBezTo>
                  <a:lnTo>
                    <a:pt x="6215" y="1026"/>
                  </a:lnTo>
                  <a:cubicBezTo>
                    <a:pt x="6213" y="1022"/>
                    <a:pt x="6212" y="1019"/>
                    <a:pt x="6212" y="1019"/>
                  </a:cubicBezTo>
                  <a:lnTo>
                    <a:pt x="6208" y="1014"/>
                  </a:lnTo>
                  <a:lnTo>
                    <a:pt x="6197" y="1014"/>
                  </a:lnTo>
                  <a:cubicBezTo>
                    <a:pt x="6197" y="1014"/>
                    <a:pt x="6197" y="1014"/>
                    <a:pt x="6197" y="1014"/>
                  </a:cubicBezTo>
                  <a:lnTo>
                    <a:pt x="6197" y="1014"/>
                  </a:lnTo>
                  <a:lnTo>
                    <a:pt x="6193" y="1019"/>
                  </a:lnTo>
                  <a:lnTo>
                    <a:pt x="6193" y="1028"/>
                  </a:lnTo>
                  <a:cubicBezTo>
                    <a:pt x="6193" y="1028"/>
                    <a:pt x="6198" y="1038"/>
                    <a:pt x="6206" y="1055"/>
                  </a:cubicBezTo>
                  <a:lnTo>
                    <a:pt x="6206" y="1055"/>
                  </a:lnTo>
                  <a:cubicBezTo>
                    <a:pt x="6227" y="1113"/>
                    <a:pt x="6269" y="1240"/>
                    <a:pt x="6269" y="1348"/>
                  </a:cubicBezTo>
                  <a:cubicBezTo>
                    <a:pt x="6269" y="1387"/>
                    <a:pt x="6264" y="1420"/>
                    <a:pt x="6254" y="1448"/>
                  </a:cubicBezTo>
                  <a:cubicBezTo>
                    <a:pt x="6240" y="1481"/>
                    <a:pt x="6221" y="1504"/>
                    <a:pt x="6197" y="1524"/>
                  </a:cubicBezTo>
                  <a:cubicBezTo>
                    <a:pt x="6184" y="1533"/>
                    <a:pt x="6169" y="1537"/>
                    <a:pt x="6156" y="1537"/>
                  </a:cubicBezTo>
                  <a:cubicBezTo>
                    <a:pt x="6136" y="1537"/>
                    <a:pt x="6123" y="1528"/>
                    <a:pt x="6104" y="1518"/>
                  </a:cubicBezTo>
                  <a:cubicBezTo>
                    <a:pt x="6075" y="1500"/>
                    <a:pt x="6047" y="1467"/>
                    <a:pt x="6023" y="1424"/>
                  </a:cubicBezTo>
                  <a:cubicBezTo>
                    <a:pt x="5986" y="1363"/>
                    <a:pt x="5953" y="1283"/>
                    <a:pt x="5929" y="1222"/>
                  </a:cubicBezTo>
                  <a:cubicBezTo>
                    <a:pt x="5915" y="1193"/>
                    <a:pt x="5910" y="1165"/>
                    <a:pt x="5901" y="1146"/>
                  </a:cubicBezTo>
                  <a:cubicBezTo>
                    <a:pt x="5901" y="1137"/>
                    <a:pt x="5896" y="1128"/>
                    <a:pt x="5896" y="1122"/>
                  </a:cubicBezTo>
                  <a:cubicBezTo>
                    <a:pt x="5892" y="1117"/>
                    <a:pt x="5892" y="1113"/>
                    <a:pt x="5892" y="1113"/>
                  </a:cubicBezTo>
                  <a:cubicBezTo>
                    <a:pt x="5892" y="1108"/>
                    <a:pt x="5886" y="1108"/>
                    <a:pt x="5882" y="1108"/>
                  </a:cubicBezTo>
                  <a:cubicBezTo>
                    <a:pt x="5877" y="1108"/>
                    <a:pt x="5873" y="1113"/>
                    <a:pt x="5873" y="1117"/>
                  </a:cubicBezTo>
                  <a:lnTo>
                    <a:pt x="5873" y="1122"/>
                  </a:lnTo>
                  <a:cubicBezTo>
                    <a:pt x="5877" y="1128"/>
                    <a:pt x="5877" y="1141"/>
                    <a:pt x="5877" y="1165"/>
                  </a:cubicBezTo>
                  <a:cubicBezTo>
                    <a:pt x="5877" y="1217"/>
                    <a:pt x="5873" y="1297"/>
                    <a:pt x="5840" y="1368"/>
                  </a:cubicBezTo>
                  <a:cubicBezTo>
                    <a:pt x="5825" y="1400"/>
                    <a:pt x="5801" y="1433"/>
                    <a:pt x="5773" y="1457"/>
                  </a:cubicBezTo>
                  <a:cubicBezTo>
                    <a:pt x="5745" y="1481"/>
                    <a:pt x="5707" y="1500"/>
                    <a:pt x="5655" y="1500"/>
                  </a:cubicBezTo>
                  <a:lnTo>
                    <a:pt x="5651" y="1500"/>
                  </a:lnTo>
                  <a:cubicBezTo>
                    <a:pt x="5623" y="1500"/>
                    <a:pt x="5609" y="1495"/>
                    <a:pt x="5599" y="1481"/>
                  </a:cubicBezTo>
                  <a:cubicBezTo>
                    <a:pt x="5590" y="1472"/>
                    <a:pt x="5581" y="1452"/>
                    <a:pt x="5575" y="1433"/>
                  </a:cubicBezTo>
                  <a:cubicBezTo>
                    <a:pt x="5566" y="1396"/>
                    <a:pt x="5566" y="1348"/>
                    <a:pt x="5566" y="1302"/>
                  </a:cubicBezTo>
                  <a:cubicBezTo>
                    <a:pt x="5566" y="1222"/>
                    <a:pt x="5566" y="1137"/>
                    <a:pt x="5533" y="1071"/>
                  </a:cubicBezTo>
                  <a:cubicBezTo>
                    <a:pt x="5518" y="1037"/>
                    <a:pt x="5496" y="1009"/>
                    <a:pt x="5457" y="991"/>
                  </a:cubicBezTo>
                  <a:cubicBezTo>
                    <a:pt x="5424" y="971"/>
                    <a:pt x="5377" y="958"/>
                    <a:pt x="5316" y="958"/>
                  </a:cubicBezTo>
                  <a:cubicBezTo>
                    <a:pt x="5259" y="958"/>
                    <a:pt x="5185" y="971"/>
                    <a:pt x="5094" y="995"/>
                  </a:cubicBezTo>
                  <a:cubicBezTo>
                    <a:pt x="5048" y="1009"/>
                    <a:pt x="4996" y="1043"/>
                    <a:pt x="4934" y="1089"/>
                  </a:cubicBezTo>
                  <a:cubicBezTo>
                    <a:pt x="4704" y="1269"/>
                    <a:pt x="4369" y="1683"/>
                    <a:pt x="3962" y="2207"/>
                  </a:cubicBezTo>
                  <a:cubicBezTo>
                    <a:pt x="3363" y="2995"/>
                    <a:pt x="2619" y="4027"/>
                    <a:pt x="1907" y="4900"/>
                  </a:cubicBezTo>
                  <a:cubicBezTo>
                    <a:pt x="1548" y="5333"/>
                    <a:pt x="1200" y="5725"/>
                    <a:pt x="874" y="6023"/>
                  </a:cubicBezTo>
                  <a:cubicBezTo>
                    <a:pt x="557" y="6320"/>
                    <a:pt x="268" y="6522"/>
                    <a:pt x="24" y="6586"/>
                  </a:cubicBezTo>
                  <a:lnTo>
                    <a:pt x="24" y="6586"/>
                  </a:lnTo>
                  <a:cubicBezTo>
                    <a:pt x="20" y="6532"/>
                    <a:pt x="20" y="6478"/>
                    <a:pt x="20" y="6423"/>
                  </a:cubicBezTo>
                  <a:cubicBezTo>
                    <a:pt x="20" y="5884"/>
                    <a:pt x="263" y="5270"/>
                    <a:pt x="465" y="4855"/>
                  </a:cubicBezTo>
                  <a:lnTo>
                    <a:pt x="465" y="4855"/>
                  </a:lnTo>
                  <a:cubicBezTo>
                    <a:pt x="475" y="4857"/>
                    <a:pt x="485" y="4857"/>
                    <a:pt x="492" y="4857"/>
                  </a:cubicBezTo>
                  <a:cubicBezTo>
                    <a:pt x="601" y="4857"/>
                    <a:pt x="742" y="4782"/>
                    <a:pt x="906" y="4650"/>
                  </a:cubicBezTo>
                  <a:cubicBezTo>
                    <a:pt x="1200" y="4414"/>
                    <a:pt x="1572" y="4008"/>
                    <a:pt x="1987" y="3533"/>
                  </a:cubicBezTo>
                  <a:cubicBezTo>
                    <a:pt x="2610" y="2815"/>
                    <a:pt x="3317" y="1933"/>
                    <a:pt x="3953" y="1235"/>
                  </a:cubicBezTo>
                  <a:cubicBezTo>
                    <a:pt x="4269" y="887"/>
                    <a:pt x="4571" y="580"/>
                    <a:pt x="4835" y="364"/>
                  </a:cubicBezTo>
                  <a:cubicBezTo>
                    <a:pt x="5100" y="146"/>
                    <a:pt x="5326" y="18"/>
                    <a:pt x="5496" y="18"/>
                  </a:cubicBezTo>
                  <a:close/>
                  <a:moveTo>
                    <a:pt x="5496" y="0"/>
                  </a:moveTo>
                  <a:cubicBezTo>
                    <a:pt x="5359" y="0"/>
                    <a:pt x="5194" y="75"/>
                    <a:pt x="5009" y="207"/>
                  </a:cubicBezTo>
                  <a:cubicBezTo>
                    <a:pt x="4680" y="438"/>
                    <a:pt x="4273" y="845"/>
                    <a:pt x="3844" y="1326"/>
                  </a:cubicBezTo>
                  <a:cubicBezTo>
                    <a:pt x="3204" y="2042"/>
                    <a:pt x="2497" y="2919"/>
                    <a:pt x="1888" y="3622"/>
                  </a:cubicBezTo>
                  <a:cubicBezTo>
                    <a:pt x="1581" y="3971"/>
                    <a:pt x="1298" y="4277"/>
                    <a:pt x="1058" y="4495"/>
                  </a:cubicBezTo>
                  <a:cubicBezTo>
                    <a:pt x="940" y="4602"/>
                    <a:pt x="832" y="4687"/>
                    <a:pt x="737" y="4749"/>
                  </a:cubicBezTo>
                  <a:cubicBezTo>
                    <a:pt x="638" y="4806"/>
                    <a:pt x="558" y="4839"/>
                    <a:pt x="492" y="4839"/>
                  </a:cubicBezTo>
                  <a:cubicBezTo>
                    <a:pt x="482" y="4839"/>
                    <a:pt x="468" y="4839"/>
                    <a:pt x="459" y="4834"/>
                  </a:cubicBezTo>
                  <a:cubicBezTo>
                    <a:pt x="454" y="4834"/>
                    <a:pt x="449" y="4839"/>
                    <a:pt x="449" y="4839"/>
                  </a:cubicBezTo>
                  <a:cubicBezTo>
                    <a:pt x="247" y="5259"/>
                    <a:pt x="1" y="5875"/>
                    <a:pt x="1" y="6423"/>
                  </a:cubicBezTo>
                  <a:cubicBezTo>
                    <a:pt x="1" y="6480"/>
                    <a:pt x="1" y="6541"/>
                    <a:pt x="11" y="6598"/>
                  </a:cubicBezTo>
                  <a:lnTo>
                    <a:pt x="11" y="6602"/>
                  </a:lnTo>
                  <a:cubicBezTo>
                    <a:pt x="16" y="6607"/>
                    <a:pt x="16" y="6607"/>
                    <a:pt x="20" y="6607"/>
                  </a:cubicBezTo>
                  <a:cubicBezTo>
                    <a:pt x="199" y="6560"/>
                    <a:pt x="397" y="6447"/>
                    <a:pt x="614" y="6272"/>
                  </a:cubicBezTo>
                  <a:cubicBezTo>
                    <a:pt x="1374" y="5673"/>
                    <a:pt x="2345" y="4400"/>
                    <a:pt x="3198" y="3254"/>
                  </a:cubicBezTo>
                  <a:cubicBezTo>
                    <a:pt x="3628" y="2684"/>
                    <a:pt x="4029" y="2146"/>
                    <a:pt x="4358" y="1735"/>
                  </a:cubicBezTo>
                  <a:cubicBezTo>
                    <a:pt x="4524" y="1533"/>
                    <a:pt x="4670" y="1363"/>
                    <a:pt x="4797" y="1235"/>
                  </a:cubicBezTo>
                  <a:cubicBezTo>
                    <a:pt x="4920" y="1113"/>
                    <a:pt x="5024" y="1033"/>
                    <a:pt x="5100" y="1014"/>
                  </a:cubicBezTo>
                  <a:cubicBezTo>
                    <a:pt x="5189" y="986"/>
                    <a:pt x="5259" y="976"/>
                    <a:pt x="5316" y="976"/>
                  </a:cubicBezTo>
                  <a:cubicBezTo>
                    <a:pt x="5368" y="976"/>
                    <a:pt x="5405" y="986"/>
                    <a:pt x="5434" y="1000"/>
                  </a:cubicBezTo>
                  <a:cubicBezTo>
                    <a:pt x="5490" y="1023"/>
                    <a:pt x="5514" y="1065"/>
                    <a:pt x="5533" y="1117"/>
                  </a:cubicBezTo>
                  <a:cubicBezTo>
                    <a:pt x="5552" y="1198"/>
                    <a:pt x="5547" y="1297"/>
                    <a:pt x="5552" y="1372"/>
                  </a:cubicBezTo>
                  <a:cubicBezTo>
                    <a:pt x="5552" y="1415"/>
                    <a:pt x="5557" y="1448"/>
                    <a:pt x="5570" y="1476"/>
                  </a:cubicBezTo>
                  <a:cubicBezTo>
                    <a:pt x="5581" y="1490"/>
                    <a:pt x="5590" y="1500"/>
                    <a:pt x="5603" y="1509"/>
                  </a:cubicBezTo>
                  <a:cubicBezTo>
                    <a:pt x="5613" y="1518"/>
                    <a:pt x="5632" y="1518"/>
                    <a:pt x="5651" y="1518"/>
                  </a:cubicBezTo>
                  <a:lnTo>
                    <a:pt x="5660" y="1518"/>
                  </a:lnTo>
                  <a:cubicBezTo>
                    <a:pt x="5712" y="1518"/>
                    <a:pt x="5755" y="1500"/>
                    <a:pt x="5788" y="1472"/>
                  </a:cubicBezTo>
                  <a:cubicBezTo>
                    <a:pt x="5835" y="1433"/>
                    <a:pt x="5864" y="1372"/>
                    <a:pt x="5877" y="1315"/>
                  </a:cubicBezTo>
                  <a:cubicBezTo>
                    <a:pt x="5889" y="1270"/>
                    <a:pt x="5894" y="1224"/>
                    <a:pt x="5896" y="1188"/>
                  </a:cubicBezTo>
                  <a:lnTo>
                    <a:pt x="5896" y="1188"/>
                  </a:lnTo>
                  <a:cubicBezTo>
                    <a:pt x="5910" y="1228"/>
                    <a:pt x="5930" y="1282"/>
                    <a:pt x="5953" y="1335"/>
                  </a:cubicBezTo>
                  <a:cubicBezTo>
                    <a:pt x="5981" y="1391"/>
                    <a:pt x="6010" y="1443"/>
                    <a:pt x="6042" y="1485"/>
                  </a:cubicBezTo>
                  <a:cubicBezTo>
                    <a:pt x="6056" y="1504"/>
                    <a:pt x="6075" y="1524"/>
                    <a:pt x="6094" y="1533"/>
                  </a:cubicBezTo>
                  <a:cubicBezTo>
                    <a:pt x="6113" y="1546"/>
                    <a:pt x="6132" y="1557"/>
                    <a:pt x="6156" y="1557"/>
                  </a:cubicBezTo>
                  <a:cubicBezTo>
                    <a:pt x="6175" y="1557"/>
                    <a:pt x="6188" y="1546"/>
                    <a:pt x="6208" y="1537"/>
                  </a:cubicBezTo>
                  <a:cubicBezTo>
                    <a:pt x="6236" y="1518"/>
                    <a:pt x="6260" y="1490"/>
                    <a:pt x="6269" y="1457"/>
                  </a:cubicBezTo>
                  <a:cubicBezTo>
                    <a:pt x="6282" y="1424"/>
                    <a:pt x="6288" y="1387"/>
                    <a:pt x="6288" y="1348"/>
                  </a:cubicBezTo>
                  <a:cubicBezTo>
                    <a:pt x="6288" y="1285"/>
                    <a:pt x="6275" y="1219"/>
                    <a:pt x="6261" y="1163"/>
                  </a:cubicBezTo>
                  <a:lnTo>
                    <a:pt x="6261" y="1163"/>
                  </a:lnTo>
                  <a:cubicBezTo>
                    <a:pt x="6279" y="1198"/>
                    <a:pt x="6301" y="1238"/>
                    <a:pt x="6325" y="1278"/>
                  </a:cubicBezTo>
                  <a:cubicBezTo>
                    <a:pt x="6358" y="1344"/>
                    <a:pt x="6401" y="1405"/>
                    <a:pt x="6443" y="1452"/>
                  </a:cubicBezTo>
                  <a:cubicBezTo>
                    <a:pt x="6467" y="1476"/>
                    <a:pt x="6491" y="1495"/>
                    <a:pt x="6509" y="1509"/>
                  </a:cubicBezTo>
                  <a:cubicBezTo>
                    <a:pt x="6532" y="1524"/>
                    <a:pt x="6552" y="1533"/>
                    <a:pt x="6575" y="1533"/>
                  </a:cubicBezTo>
                  <a:cubicBezTo>
                    <a:pt x="6589" y="1533"/>
                    <a:pt x="6608" y="1528"/>
                    <a:pt x="6622" y="1518"/>
                  </a:cubicBezTo>
                  <a:cubicBezTo>
                    <a:pt x="6641" y="1504"/>
                    <a:pt x="6650" y="1476"/>
                    <a:pt x="6660" y="1443"/>
                  </a:cubicBezTo>
                  <a:cubicBezTo>
                    <a:pt x="6669" y="1405"/>
                    <a:pt x="6674" y="1358"/>
                    <a:pt x="6674" y="1306"/>
                  </a:cubicBezTo>
                  <a:cubicBezTo>
                    <a:pt x="6674" y="1108"/>
                    <a:pt x="6608" y="802"/>
                    <a:pt x="6434" y="538"/>
                  </a:cubicBezTo>
                  <a:cubicBezTo>
                    <a:pt x="6254" y="273"/>
                    <a:pt x="5967" y="47"/>
                    <a:pt x="5529" y="0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3"/>
            <p:cNvSpPr/>
            <p:nvPr/>
          </p:nvSpPr>
          <p:spPr>
            <a:xfrm>
              <a:off x="3602291" y="2441228"/>
              <a:ext cx="17965" cy="4218"/>
            </a:xfrm>
            <a:custGeom>
              <a:rect b="b" l="l" r="r" t="t"/>
              <a:pathLst>
                <a:path extrusionOk="0" h="81" w="345">
                  <a:moveTo>
                    <a:pt x="1" y="81"/>
                  </a:moveTo>
                  <a:lnTo>
                    <a:pt x="345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3"/>
            <p:cNvSpPr/>
            <p:nvPr/>
          </p:nvSpPr>
          <p:spPr>
            <a:xfrm>
              <a:off x="3601771" y="2440759"/>
              <a:ext cx="18954" cy="5155"/>
            </a:xfrm>
            <a:custGeom>
              <a:rect b="b" l="l" r="r" t="t"/>
              <a:pathLst>
                <a:path extrusionOk="0" h="99" w="364">
                  <a:moveTo>
                    <a:pt x="355" y="0"/>
                  </a:moveTo>
                  <a:lnTo>
                    <a:pt x="11" y="80"/>
                  </a:lnTo>
                  <a:cubicBezTo>
                    <a:pt x="5" y="80"/>
                    <a:pt x="1" y="85"/>
                    <a:pt x="5" y="90"/>
                  </a:cubicBezTo>
                  <a:cubicBezTo>
                    <a:pt x="5" y="99"/>
                    <a:pt x="11" y="99"/>
                    <a:pt x="15" y="99"/>
                  </a:cubicBezTo>
                  <a:lnTo>
                    <a:pt x="355" y="18"/>
                  </a:lnTo>
                  <a:cubicBezTo>
                    <a:pt x="364" y="18"/>
                    <a:pt x="364" y="14"/>
                    <a:pt x="364" y="5"/>
                  </a:cubicBezTo>
                  <a:cubicBezTo>
                    <a:pt x="364" y="0"/>
                    <a:pt x="359" y="0"/>
                    <a:pt x="355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3"/>
            <p:cNvSpPr/>
            <p:nvPr/>
          </p:nvSpPr>
          <p:spPr>
            <a:xfrm>
              <a:off x="3592918" y="2474658"/>
              <a:ext cx="19006" cy="7394"/>
            </a:xfrm>
            <a:custGeom>
              <a:rect b="b" l="l" r="r" t="t"/>
              <a:pathLst>
                <a:path extrusionOk="0" h="142" w="365">
                  <a:moveTo>
                    <a:pt x="1" y="0"/>
                  </a:moveTo>
                  <a:lnTo>
                    <a:pt x="364" y="142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3"/>
            <p:cNvSpPr/>
            <p:nvPr/>
          </p:nvSpPr>
          <p:spPr>
            <a:xfrm>
              <a:off x="3592450" y="2474242"/>
              <a:ext cx="19944" cy="8384"/>
            </a:xfrm>
            <a:custGeom>
              <a:rect b="b" l="l" r="r" t="t"/>
              <a:pathLst>
                <a:path extrusionOk="0" h="161" w="383">
                  <a:moveTo>
                    <a:pt x="10" y="1"/>
                  </a:moveTo>
                  <a:cubicBezTo>
                    <a:pt x="7" y="1"/>
                    <a:pt x="4" y="4"/>
                    <a:pt x="1" y="8"/>
                  </a:cubicBezTo>
                  <a:cubicBezTo>
                    <a:pt x="1" y="13"/>
                    <a:pt x="1" y="17"/>
                    <a:pt x="5" y="17"/>
                  </a:cubicBezTo>
                  <a:lnTo>
                    <a:pt x="369" y="159"/>
                  </a:lnTo>
                  <a:cubicBezTo>
                    <a:pt x="370" y="160"/>
                    <a:pt x="371" y="161"/>
                    <a:pt x="373" y="161"/>
                  </a:cubicBezTo>
                  <a:cubicBezTo>
                    <a:pt x="376" y="161"/>
                    <a:pt x="379" y="157"/>
                    <a:pt x="382" y="154"/>
                  </a:cubicBezTo>
                  <a:cubicBezTo>
                    <a:pt x="382" y="150"/>
                    <a:pt x="382" y="144"/>
                    <a:pt x="378" y="139"/>
                  </a:cubicBezTo>
                  <a:lnTo>
                    <a:pt x="14" y="2"/>
                  </a:lnTo>
                  <a:cubicBezTo>
                    <a:pt x="13" y="1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3"/>
            <p:cNvSpPr/>
            <p:nvPr/>
          </p:nvSpPr>
          <p:spPr>
            <a:xfrm>
              <a:off x="3566674" y="2516577"/>
              <a:ext cx="23120" cy="12602"/>
            </a:xfrm>
            <a:custGeom>
              <a:rect b="b" l="l" r="r" t="t"/>
              <a:pathLst>
                <a:path extrusionOk="0" h="242" w="444">
                  <a:moveTo>
                    <a:pt x="0" y="1"/>
                  </a:moveTo>
                  <a:lnTo>
                    <a:pt x="444" y="242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3"/>
            <p:cNvSpPr/>
            <p:nvPr/>
          </p:nvSpPr>
          <p:spPr>
            <a:xfrm>
              <a:off x="3566205" y="2516108"/>
              <a:ext cx="24370" cy="13643"/>
            </a:xfrm>
            <a:custGeom>
              <a:rect b="b" l="l" r="r" t="t"/>
              <a:pathLst>
                <a:path extrusionOk="0" h="262" w="468">
                  <a:moveTo>
                    <a:pt x="15" y="1"/>
                  </a:moveTo>
                  <a:cubicBezTo>
                    <a:pt x="9" y="1"/>
                    <a:pt x="5" y="1"/>
                    <a:pt x="5" y="5"/>
                  </a:cubicBezTo>
                  <a:cubicBezTo>
                    <a:pt x="0" y="10"/>
                    <a:pt x="0" y="14"/>
                    <a:pt x="5" y="19"/>
                  </a:cubicBezTo>
                  <a:lnTo>
                    <a:pt x="448" y="260"/>
                  </a:lnTo>
                  <a:cubicBezTo>
                    <a:pt x="450" y="261"/>
                    <a:pt x="451" y="262"/>
                    <a:pt x="453" y="262"/>
                  </a:cubicBezTo>
                  <a:cubicBezTo>
                    <a:pt x="457" y="262"/>
                    <a:pt x="462" y="259"/>
                    <a:pt x="462" y="256"/>
                  </a:cubicBezTo>
                  <a:cubicBezTo>
                    <a:pt x="467" y="251"/>
                    <a:pt x="462" y="245"/>
                    <a:pt x="457" y="245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3"/>
            <p:cNvSpPr/>
            <p:nvPr/>
          </p:nvSpPr>
          <p:spPr>
            <a:xfrm>
              <a:off x="3551000" y="2561828"/>
              <a:ext cx="4218" cy="21870"/>
            </a:xfrm>
            <a:custGeom>
              <a:rect b="b" l="l" r="r" t="t"/>
              <a:pathLst>
                <a:path extrusionOk="0" h="420" w="81">
                  <a:moveTo>
                    <a:pt x="0" y="0"/>
                  </a:moveTo>
                  <a:lnTo>
                    <a:pt x="80" y="42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3"/>
            <p:cNvSpPr/>
            <p:nvPr/>
          </p:nvSpPr>
          <p:spPr>
            <a:xfrm>
              <a:off x="3550427" y="2561151"/>
              <a:ext cx="5468" cy="23016"/>
            </a:xfrm>
            <a:custGeom>
              <a:rect b="b" l="l" r="r" t="t"/>
              <a:pathLst>
                <a:path extrusionOk="0" h="442" w="105">
                  <a:moveTo>
                    <a:pt x="15" y="1"/>
                  </a:moveTo>
                  <a:cubicBezTo>
                    <a:pt x="14" y="1"/>
                    <a:pt x="12" y="2"/>
                    <a:pt x="11" y="3"/>
                  </a:cubicBezTo>
                  <a:cubicBezTo>
                    <a:pt x="6" y="3"/>
                    <a:pt x="1" y="8"/>
                    <a:pt x="1" y="13"/>
                  </a:cubicBezTo>
                  <a:lnTo>
                    <a:pt x="86" y="437"/>
                  </a:lnTo>
                  <a:cubicBezTo>
                    <a:pt x="86" y="442"/>
                    <a:pt x="91" y="442"/>
                    <a:pt x="96" y="442"/>
                  </a:cubicBezTo>
                  <a:cubicBezTo>
                    <a:pt x="100" y="442"/>
                    <a:pt x="105" y="437"/>
                    <a:pt x="100" y="433"/>
                  </a:cubicBezTo>
                  <a:lnTo>
                    <a:pt x="20" y="8"/>
                  </a:lnTo>
                  <a:cubicBezTo>
                    <a:pt x="20" y="4"/>
                    <a:pt x="18" y="1"/>
                    <a:pt x="15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3"/>
            <p:cNvSpPr/>
            <p:nvPr/>
          </p:nvSpPr>
          <p:spPr>
            <a:xfrm>
              <a:off x="3989503" y="2280115"/>
              <a:ext cx="124349" cy="137107"/>
            </a:xfrm>
            <a:custGeom>
              <a:rect b="b" l="l" r="r" t="t"/>
              <a:pathLst>
                <a:path extrusionOk="0" h="2633" w="2388">
                  <a:moveTo>
                    <a:pt x="98" y="0"/>
                  </a:moveTo>
                  <a:cubicBezTo>
                    <a:pt x="80" y="0"/>
                    <a:pt x="62" y="0"/>
                    <a:pt x="44" y="1"/>
                  </a:cubicBezTo>
                  <a:lnTo>
                    <a:pt x="1" y="1"/>
                  </a:lnTo>
                  <a:cubicBezTo>
                    <a:pt x="350" y="557"/>
                    <a:pt x="1166" y="1778"/>
                    <a:pt x="2043" y="2633"/>
                  </a:cubicBezTo>
                  <a:cubicBezTo>
                    <a:pt x="2157" y="2618"/>
                    <a:pt x="2274" y="2604"/>
                    <a:pt x="2388" y="2585"/>
                  </a:cubicBezTo>
                  <a:lnTo>
                    <a:pt x="1171" y="600"/>
                  </a:lnTo>
                  <a:cubicBezTo>
                    <a:pt x="944" y="224"/>
                    <a:pt x="535" y="0"/>
                    <a:pt x="98" y="0"/>
                  </a:cubicBezTo>
                  <a:close/>
                </a:path>
              </a:pathLst>
            </a:custGeom>
            <a:solidFill>
              <a:srgbClr val="FEBB8E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3"/>
            <p:cNvSpPr/>
            <p:nvPr/>
          </p:nvSpPr>
          <p:spPr>
            <a:xfrm>
              <a:off x="3986991" y="2284498"/>
              <a:ext cx="122787" cy="136065"/>
            </a:xfrm>
            <a:custGeom>
              <a:rect b="b" l="l" r="r" t="t"/>
              <a:pathLst>
                <a:path extrusionOk="0" h="2613" w="2358">
                  <a:moveTo>
                    <a:pt x="0" y="0"/>
                  </a:moveTo>
                  <a:cubicBezTo>
                    <a:pt x="353" y="562"/>
                    <a:pt x="1165" y="1768"/>
                    <a:pt x="2033" y="2612"/>
                  </a:cubicBezTo>
                  <a:cubicBezTo>
                    <a:pt x="2142" y="2599"/>
                    <a:pt x="2249" y="2584"/>
                    <a:pt x="2358" y="2571"/>
                  </a:cubicBezTo>
                  <a:lnTo>
                    <a:pt x="1146" y="594"/>
                  </a:lnTo>
                  <a:cubicBezTo>
                    <a:pt x="919" y="222"/>
                    <a:pt x="519" y="0"/>
                    <a:pt x="90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3"/>
            <p:cNvSpPr/>
            <p:nvPr/>
          </p:nvSpPr>
          <p:spPr>
            <a:xfrm>
              <a:off x="3535222" y="2432636"/>
              <a:ext cx="77171" cy="142939"/>
            </a:xfrm>
            <a:custGeom>
              <a:rect b="b" l="l" r="r" t="t"/>
              <a:pathLst>
                <a:path extrusionOk="0" h="2745" w="1482">
                  <a:moveTo>
                    <a:pt x="1109" y="0"/>
                  </a:moveTo>
                  <a:cubicBezTo>
                    <a:pt x="958" y="203"/>
                    <a:pt x="817" y="416"/>
                    <a:pt x="699" y="642"/>
                  </a:cubicBezTo>
                  <a:cubicBezTo>
                    <a:pt x="349" y="1316"/>
                    <a:pt x="129" y="2000"/>
                    <a:pt x="1" y="2675"/>
                  </a:cubicBezTo>
                  <a:lnTo>
                    <a:pt x="392" y="2745"/>
                  </a:lnTo>
                  <a:lnTo>
                    <a:pt x="1481" y="227"/>
                  </a:lnTo>
                  <a:lnTo>
                    <a:pt x="1109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3"/>
            <p:cNvSpPr/>
            <p:nvPr/>
          </p:nvSpPr>
          <p:spPr>
            <a:xfrm>
              <a:off x="3534753" y="2432219"/>
              <a:ext cx="78161" cy="143824"/>
            </a:xfrm>
            <a:custGeom>
              <a:rect b="b" l="l" r="r" t="t"/>
              <a:pathLst>
                <a:path extrusionOk="0" h="2762" w="1501">
                  <a:moveTo>
                    <a:pt x="1123" y="23"/>
                  </a:moveTo>
                  <a:lnTo>
                    <a:pt x="1479" y="239"/>
                  </a:lnTo>
                  <a:lnTo>
                    <a:pt x="397" y="2744"/>
                  </a:lnTo>
                  <a:lnTo>
                    <a:pt x="20" y="2674"/>
                  </a:lnTo>
                  <a:lnTo>
                    <a:pt x="20" y="2674"/>
                  </a:lnTo>
                  <a:cubicBezTo>
                    <a:pt x="149" y="2007"/>
                    <a:pt x="370" y="1322"/>
                    <a:pt x="717" y="654"/>
                  </a:cubicBezTo>
                  <a:cubicBezTo>
                    <a:pt x="834" y="430"/>
                    <a:pt x="969" y="220"/>
                    <a:pt x="1123" y="23"/>
                  </a:cubicBezTo>
                  <a:close/>
                  <a:moveTo>
                    <a:pt x="1116" y="0"/>
                  </a:moveTo>
                  <a:cubicBezTo>
                    <a:pt x="1113" y="0"/>
                    <a:pt x="1111" y="1"/>
                    <a:pt x="1109" y="4"/>
                  </a:cubicBezTo>
                  <a:cubicBezTo>
                    <a:pt x="958" y="206"/>
                    <a:pt x="821" y="419"/>
                    <a:pt x="698" y="645"/>
                  </a:cubicBezTo>
                  <a:cubicBezTo>
                    <a:pt x="349" y="1319"/>
                    <a:pt x="128" y="2003"/>
                    <a:pt x="1" y="2683"/>
                  </a:cubicBezTo>
                  <a:lnTo>
                    <a:pt x="1" y="2687"/>
                  </a:lnTo>
                  <a:cubicBezTo>
                    <a:pt x="5" y="2692"/>
                    <a:pt x="5" y="2692"/>
                    <a:pt x="10" y="2692"/>
                  </a:cubicBezTo>
                  <a:lnTo>
                    <a:pt x="401" y="2762"/>
                  </a:lnTo>
                  <a:cubicBezTo>
                    <a:pt x="401" y="2762"/>
                    <a:pt x="406" y="2757"/>
                    <a:pt x="410" y="2757"/>
                  </a:cubicBezTo>
                  <a:lnTo>
                    <a:pt x="1500" y="239"/>
                  </a:lnTo>
                  <a:cubicBezTo>
                    <a:pt x="1500" y="235"/>
                    <a:pt x="1500" y="230"/>
                    <a:pt x="1496" y="230"/>
                  </a:cubicBezTo>
                  <a:lnTo>
                    <a:pt x="1122" y="4"/>
                  </a:lnTo>
                  <a:cubicBezTo>
                    <a:pt x="1120" y="1"/>
                    <a:pt x="1118" y="0"/>
                    <a:pt x="1116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3"/>
            <p:cNvSpPr/>
            <p:nvPr/>
          </p:nvSpPr>
          <p:spPr>
            <a:xfrm>
              <a:off x="3593856" y="2856247"/>
              <a:ext cx="103051" cy="134347"/>
            </a:xfrm>
            <a:custGeom>
              <a:rect b="b" l="l" r="r" t="t"/>
              <a:pathLst>
                <a:path extrusionOk="0" h="2580" w="1979">
                  <a:moveTo>
                    <a:pt x="927" y="0"/>
                  </a:moveTo>
                  <a:cubicBezTo>
                    <a:pt x="927" y="0"/>
                    <a:pt x="0" y="345"/>
                    <a:pt x="55" y="345"/>
                  </a:cubicBezTo>
                  <a:cubicBezTo>
                    <a:pt x="56" y="345"/>
                    <a:pt x="57" y="345"/>
                    <a:pt x="59" y="344"/>
                  </a:cubicBezTo>
                  <a:lnTo>
                    <a:pt x="1256" y="2580"/>
                  </a:lnTo>
                  <a:lnTo>
                    <a:pt x="1978" y="2264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3"/>
            <p:cNvSpPr/>
            <p:nvPr/>
          </p:nvSpPr>
          <p:spPr>
            <a:xfrm>
              <a:off x="3595886" y="2855726"/>
              <a:ext cx="101489" cy="135336"/>
            </a:xfrm>
            <a:custGeom>
              <a:rect b="b" l="l" r="r" t="t"/>
              <a:pathLst>
                <a:path extrusionOk="0" h="2599" w="1949">
                  <a:moveTo>
                    <a:pt x="886" y="22"/>
                  </a:moveTo>
                  <a:lnTo>
                    <a:pt x="1929" y="2268"/>
                  </a:lnTo>
                  <a:lnTo>
                    <a:pt x="1222" y="2575"/>
                  </a:lnTo>
                  <a:lnTo>
                    <a:pt x="28" y="357"/>
                  </a:lnTo>
                  <a:lnTo>
                    <a:pt x="28" y="357"/>
                  </a:lnTo>
                  <a:cubicBezTo>
                    <a:pt x="38" y="352"/>
                    <a:pt x="56" y="343"/>
                    <a:pt x="81" y="331"/>
                  </a:cubicBezTo>
                  <a:cubicBezTo>
                    <a:pt x="185" y="288"/>
                    <a:pt x="388" y="208"/>
                    <a:pt x="562" y="142"/>
                  </a:cubicBezTo>
                  <a:cubicBezTo>
                    <a:pt x="651" y="109"/>
                    <a:pt x="736" y="81"/>
                    <a:pt x="793" y="57"/>
                  </a:cubicBezTo>
                  <a:cubicBezTo>
                    <a:pt x="826" y="43"/>
                    <a:pt x="849" y="39"/>
                    <a:pt x="869" y="28"/>
                  </a:cubicBezTo>
                  <a:cubicBezTo>
                    <a:pt x="875" y="26"/>
                    <a:pt x="881" y="24"/>
                    <a:pt x="886" y="22"/>
                  </a:cubicBezTo>
                  <a:close/>
                  <a:moveTo>
                    <a:pt x="888" y="0"/>
                  </a:moveTo>
                  <a:cubicBezTo>
                    <a:pt x="888" y="0"/>
                    <a:pt x="666" y="85"/>
                    <a:pt x="449" y="165"/>
                  </a:cubicBezTo>
                  <a:cubicBezTo>
                    <a:pt x="335" y="208"/>
                    <a:pt x="227" y="250"/>
                    <a:pt x="146" y="283"/>
                  </a:cubicBezTo>
                  <a:cubicBezTo>
                    <a:pt x="105" y="302"/>
                    <a:pt x="72" y="316"/>
                    <a:pt x="43" y="326"/>
                  </a:cubicBezTo>
                  <a:cubicBezTo>
                    <a:pt x="33" y="331"/>
                    <a:pt x="24" y="335"/>
                    <a:pt x="15" y="340"/>
                  </a:cubicBezTo>
                  <a:lnTo>
                    <a:pt x="11" y="344"/>
                  </a:lnTo>
                  <a:lnTo>
                    <a:pt x="5" y="350"/>
                  </a:lnTo>
                  <a:cubicBezTo>
                    <a:pt x="5" y="350"/>
                    <a:pt x="0" y="350"/>
                    <a:pt x="0" y="354"/>
                  </a:cubicBezTo>
                  <a:cubicBezTo>
                    <a:pt x="0" y="359"/>
                    <a:pt x="0" y="359"/>
                    <a:pt x="5" y="364"/>
                  </a:cubicBezTo>
                  <a:lnTo>
                    <a:pt x="13" y="364"/>
                  </a:lnTo>
                  <a:lnTo>
                    <a:pt x="1213" y="2594"/>
                  </a:lnTo>
                  <a:cubicBezTo>
                    <a:pt x="1213" y="2599"/>
                    <a:pt x="1217" y="2599"/>
                    <a:pt x="1222" y="2599"/>
                  </a:cubicBezTo>
                  <a:lnTo>
                    <a:pt x="1944" y="2283"/>
                  </a:lnTo>
                  <a:cubicBezTo>
                    <a:pt x="1948" y="2283"/>
                    <a:pt x="1948" y="2278"/>
                    <a:pt x="1948" y="2278"/>
                  </a:cubicBezTo>
                  <a:lnTo>
                    <a:pt x="1948" y="2268"/>
                  </a:lnTo>
                  <a:lnTo>
                    <a:pt x="897" y="5"/>
                  </a:lnTo>
                  <a:cubicBezTo>
                    <a:pt x="897" y="0"/>
                    <a:pt x="892" y="0"/>
                    <a:pt x="888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3"/>
            <p:cNvSpPr/>
            <p:nvPr/>
          </p:nvSpPr>
          <p:spPr>
            <a:xfrm>
              <a:off x="3510956" y="2964714"/>
              <a:ext cx="237763" cy="250052"/>
            </a:xfrm>
            <a:custGeom>
              <a:rect b="b" l="l" r="r" t="t"/>
              <a:pathLst>
                <a:path extrusionOk="0" h="4802" w="4566">
                  <a:moveTo>
                    <a:pt x="2541" y="1"/>
                  </a:moveTo>
                  <a:cubicBezTo>
                    <a:pt x="2541" y="1"/>
                    <a:pt x="1919" y="153"/>
                    <a:pt x="1925" y="430"/>
                  </a:cubicBezTo>
                  <a:cubicBezTo>
                    <a:pt x="1929" y="708"/>
                    <a:pt x="2570" y="1209"/>
                    <a:pt x="1636" y="2458"/>
                  </a:cubicBezTo>
                  <a:cubicBezTo>
                    <a:pt x="1122" y="3137"/>
                    <a:pt x="632" y="3562"/>
                    <a:pt x="293" y="3807"/>
                  </a:cubicBezTo>
                  <a:cubicBezTo>
                    <a:pt x="51" y="3977"/>
                    <a:pt x="1" y="4312"/>
                    <a:pt x="179" y="4547"/>
                  </a:cubicBezTo>
                  <a:lnTo>
                    <a:pt x="269" y="4661"/>
                  </a:lnTo>
                  <a:cubicBezTo>
                    <a:pt x="341" y="4753"/>
                    <a:pt x="447" y="4802"/>
                    <a:pt x="553" y="4802"/>
                  </a:cubicBezTo>
                  <a:cubicBezTo>
                    <a:pt x="636" y="4802"/>
                    <a:pt x="719" y="4773"/>
                    <a:pt x="787" y="4713"/>
                  </a:cubicBezTo>
                  <a:lnTo>
                    <a:pt x="4391" y="1618"/>
                  </a:lnTo>
                  <a:cubicBezTo>
                    <a:pt x="4556" y="1477"/>
                    <a:pt x="4565" y="1222"/>
                    <a:pt x="4409" y="1067"/>
                  </a:cubicBezTo>
                  <a:lnTo>
                    <a:pt x="3532" y="181"/>
                  </a:lnTo>
                  <a:lnTo>
                    <a:pt x="2887" y="501"/>
                  </a:lnTo>
                  <a:lnTo>
                    <a:pt x="2541" y="1"/>
                  </a:ln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3"/>
            <p:cNvSpPr/>
            <p:nvPr/>
          </p:nvSpPr>
          <p:spPr>
            <a:xfrm>
              <a:off x="3514132" y="2964141"/>
              <a:ext cx="232868" cy="251146"/>
            </a:xfrm>
            <a:custGeom>
              <a:rect b="b" l="l" r="r" t="t"/>
              <a:pathLst>
                <a:path extrusionOk="0" h="4823" w="4472">
                  <a:moveTo>
                    <a:pt x="2475" y="22"/>
                  </a:moveTo>
                  <a:lnTo>
                    <a:pt x="2815" y="517"/>
                  </a:lnTo>
                  <a:cubicBezTo>
                    <a:pt x="2818" y="519"/>
                    <a:pt x="2820" y="520"/>
                    <a:pt x="2823" y="520"/>
                  </a:cubicBezTo>
                  <a:cubicBezTo>
                    <a:pt x="2825" y="520"/>
                    <a:pt x="2828" y="519"/>
                    <a:pt x="2830" y="517"/>
                  </a:cubicBezTo>
                  <a:lnTo>
                    <a:pt x="3473" y="203"/>
                  </a:lnTo>
                  <a:lnTo>
                    <a:pt x="3473" y="203"/>
                  </a:lnTo>
                  <a:lnTo>
                    <a:pt x="4343" y="1083"/>
                  </a:lnTo>
                  <a:cubicBezTo>
                    <a:pt x="4415" y="1154"/>
                    <a:pt x="4452" y="1248"/>
                    <a:pt x="4452" y="1342"/>
                  </a:cubicBezTo>
                  <a:cubicBezTo>
                    <a:pt x="4452" y="1446"/>
                    <a:pt x="4404" y="1550"/>
                    <a:pt x="4320" y="1625"/>
                  </a:cubicBezTo>
                  <a:lnTo>
                    <a:pt x="722" y="4719"/>
                  </a:lnTo>
                  <a:cubicBezTo>
                    <a:pt x="656" y="4776"/>
                    <a:pt x="576" y="4804"/>
                    <a:pt x="495" y="4804"/>
                  </a:cubicBezTo>
                  <a:cubicBezTo>
                    <a:pt x="387" y="4804"/>
                    <a:pt x="288" y="4756"/>
                    <a:pt x="217" y="4667"/>
                  </a:cubicBezTo>
                  <a:lnTo>
                    <a:pt x="127" y="4549"/>
                  </a:lnTo>
                  <a:cubicBezTo>
                    <a:pt x="53" y="4459"/>
                    <a:pt x="19" y="4351"/>
                    <a:pt x="19" y="4243"/>
                  </a:cubicBezTo>
                  <a:cubicBezTo>
                    <a:pt x="19" y="4082"/>
                    <a:pt x="95" y="3927"/>
                    <a:pt x="236" y="3823"/>
                  </a:cubicBezTo>
                  <a:cubicBezTo>
                    <a:pt x="576" y="3577"/>
                    <a:pt x="1071" y="3157"/>
                    <a:pt x="1581" y="2474"/>
                  </a:cubicBezTo>
                  <a:cubicBezTo>
                    <a:pt x="1977" y="1946"/>
                    <a:pt x="2094" y="1550"/>
                    <a:pt x="2094" y="1248"/>
                  </a:cubicBezTo>
                  <a:cubicBezTo>
                    <a:pt x="2094" y="1041"/>
                    <a:pt x="2038" y="880"/>
                    <a:pt x="1981" y="748"/>
                  </a:cubicBezTo>
                  <a:cubicBezTo>
                    <a:pt x="1958" y="682"/>
                    <a:pt x="1929" y="625"/>
                    <a:pt x="1910" y="573"/>
                  </a:cubicBezTo>
                  <a:cubicBezTo>
                    <a:pt x="1886" y="526"/>
                    <a:pt x="1873" y="479"/>
                    <a:pt x="1873" y="441"/>
                  </a:cubicBezTo>
                  <a:cubicBezTo>
                    <a:pt x="1873" y="375"/>
                    <a:pt x="1910" y="314"/>
                    <a:pt x="1967" y="262"/>
                  </a:cubicBezTo>
                  <a:cubicBezTo>
                    <a:pt x="2051" y="182"/>
                    <a:pt x="2179" y="121"/>
                    <a:pt x="2288" y="83"/>
                  </a:cubicBezTo>
                  <a:cubicBezTo>
                    <a:pt x="2345" y="60"/>
                    <a:pt x="2391" y="45"/>
                    <a:pt x="2424" y="36"/>
                  </a:cubicBezTo>
                  <a:cubicBezTo>
                    <a:pt x="2443" y="31"/>
                    <a:pt x="2458" y="27"/>
                    <a:pt x="2467" y="22"/>
                  </a:cubicBezTo>
                  <a:close/>
                  <a:moveTo>
                    <a:pt x="2481" y="1"/>
                  </a:moveTo>
                  <a:cubicBezTo>
                    <a:pt x="2479" y="1"/>
                    <a:pt x="2477" y="1"/>
                    <a:pt x="2476" y="3"/>
                  </a:cubicBezTo>
                  <a:cubicBezTo>
                    <a:pt x="2476" y="3"/>
                    <a:pt x="2325" y="40"/>
                    <a:pt x="2169" y="112"/>
                  </a:cubicBezTo>
                  <a:cubicBezTo>
                    <a:pt x="2090" y="149"/>
                    <a:pt x="2014" y="196"/>
                    <a:pt x="1953" y="249"/>
                  </a:cubicBezTo>
                  <a:cubicBezTo>
                    <a:pt x="1896" y="305"/>
                    <a:pt x="1853" y="366"/>
                    <a:pt x="1853" y="441"/>
                  </a:cubicBezTo>
                  <a:cubicBezTo>
                    <a:pt x="1853" y="484"/>
                    <a:pt x="1868" y="531"/>
                    <a:pt x="1892" y="582"/>
                  </a:cubicBezTo>
                  <a:cubicBezTo>
                    <a:pt x="1953" y="739"/>
                    <a:pt x="2075" y="941"/>
                    <a:pt x="2075" y="1248"/>
                  </a:cubicBezTo>
                  <a:cubicBezTo>
                    <a:pt x="2075" y="1544"/>
                    <a:pt x="1962" y="1936"/>
                    <a:pt x="1566" y="2465"/>
                  </a:cubicBezTo>
                  <a:cubicBezTo>
                    <a:pt x="1057" y="3144"/>
                    <a:pt x="567" y="3564"/>
                    <a:pt x="227" y="3808"/>
                  </a:cubicBezTo>
                  <a:cubicBezTo>
                    <a:pt x="81" y="3912"/>
                    <a:pt x="1" y="4077"/>
                    <a:pt x="1" y="4243"/>
                  </a:cubicBezTo>
                  <a:cubicBezTo>
                    <a:pt x="1" y="4356"/>
                    <a:pt x="38" y="4469"/>
                    <a:pt x="114" y="4563"/>
                  </a:cubicBezTo>
                  <a:lnTo>
                    <a:pt x="203" y="4676"/>
                  </a:lnTo>
                  <a:cubicBezTo>
                    <a:pt x="273" y="4770"/>
                    <a:pt x="382" y="4822"/>
                    <a:pt x="495" y="4822"/>
                  </a:cubicBezTo>
                  <a:cubicBezTo>
                    <a:pt x="580" y="4822"/>
                    <a:pt x="665" y="4789"/>
                    <a:pt x="736" y="4733"/>
                  </a:cubicBezTo>
                  <a:lnTo>
                    <a:pt x="4334" y="1639"/>
                  </a:lnTo>
                  <a:cubicBezTo>
                    <a:pt x="4424" y="1559"/>
                    <a:pt x="4471" y="1450"/>
                    <a:pt x="4471" y="1342"/>
                  </a:cubicBezTo>
                  <a:cubicBezTo>
                    <a:pt x="4471" y="1243"/>
                    <a:pt x="4433" y="1144"/>
                    <a:pt x="4358" y="1069"/>
                  </a:cubicBezTo>
                  <a:lnTo>
                    <a:pt x="3481" y="186"/>
                  </a:lnTo>
                  <a:cubicBezTo>
                    <a:pt x="3476" y="182"/>
                    <a:pt x="3471" y="182"/>
                    <a:pt x="3471" y="182"/>
                  </a:cubicBezTo>
                  <a:lnTo>
                    <a:pt x="2830" y="498"/>
                  </a:lnTo>
                  <a:lnTo>
                    <a:pt x="2491" y="3"/>
                  </a:lnTo>
                  <a:cubicBezTo>
                    <a:pt x="2488" y="3"/>
                    <a:pt x="2484" y="1"/>
                    <a:pt x="2481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3"/>
            <p:cNvSpPr/>
            <p:nvPr/>
          </p:nvSpPr>
          <p:spPr>
            <a:xfrm>
              <a:off x="3624823" y="2971708"/>
              <a:ext cx="32910" cy="33431"/>
            </a:xfrm>
            <a:custGeom>
              <a:rect b="b" l="l" r="r" t="t"/>
              <a:pathLst>
                <a:path extrusionOk="0" h="642" w="632">
                  <a:moveTo>
                    <a:pt x="320" y="0"/>
                  </a:moveTo>
                  <a:cubicBezTo>
                    <a:pt x="320" y="0"/>
                    <a:pt x="156" y="38"/>
                    <a:pt x="0" y="113"/>
                  </a:cubicBezTo>
                  <a:lnTo>
                    <a:pt x="524" y="642"/>
                  </a:lnTo>
                  <a:lnTo>
                    <a:pt x="632" y="448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3"/>
            <p:cNvSpPr/>
            <p:nvPr/>
          </p:nvSpPr>
          <p:spPr>
            <a:xfrm>
              <a:off x="3689080" y="2979280"/>
              <a:ext cx="53574" cy="82705"/>
            </a:xfrm>
            <a:custGeom>
              <a:rect b="b" l="l" r="r" t="t"/>
              <a:pathLst>
                <a:path extrusionOk="0" h="1792" w="1161">
                  <a:moveTo>
                    <a:pt x="160" y="0"/>
                  </a:moveTo>
                  <a:lnTo>
                    <a:pt x="1" y="80"/>
                  </a:lnTo>
                  <a:cubicBezTo>
                    <a:pt x="156" y="297"/>
                    <a:pt x="571" y="891"/>
                    <a:pt x="600" y="1156"/>
                  </a:cubicBezTo>
                  <a:cubicBezTo>
                    <a:pt x="618" y="1343"/>
                    <a:pt x="600" y="1604"/>
                    <a:pt x="580" y="1792"/>
                  </a:cubicBezTo>
                  <a:lnTo>
                    <a:pt x="991" y="1428"/>
                  </a:lnTo>
                  <a:cubicBezTo>
                    <a:pt x="1151" y="1287"/>
                    <a:pt x="1161" y="1032"/>
                    <a:pt x="1009" y="877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3"/>
            <p:cNvSpPr/>
            <p:nvPr/>
          </p:nvSpPr>
          <p:spPr>
            <a:xfrm>
              <a:off x="3552340" y="3094399"/>
              <a:ext cx="67694" cy="54676"/>
            </a:xfrm>
            <a:custGeom>
              <a:rect b="b" l="l" r="r" t="t"/>
              <a:pathLst>
                <a:path extrusionOk="0" h="1050" w="1300">
                  <a:moveTo>
                    <a:pt x="1165" y="1"/>
                  </a:moveTo>
                  <a:cubicBezTo>
                    <a:pt x="1100" y="1"/>
                    <a:pt x="1010" y="17"/>
                    <a:pt x="911" y="40"/>
                  </a:cubicBezTo>
                  <a:cubicBezTo>
                    <a:pt x="906" y="50"/>
                    <a:pt x="902" y="55"/>
                    <a:pt x="897" y="59"/>
                  </a:cubicBezTo>
                  <a:cubicBezTo>
                    <a:pt x="581" y="484"/>
                    <a:pt x="270" y="809"/>
                    <a:pt x="1" y="1049"/>
                  </a:cubicBezTo>
                  <a:cubicBezTo>
                    <a:pt x="388" y="814"/>
                    <a:pt x="1085" y="375"/>
                    <a:pt x="1241" y="125"/>
                  </a:cubicBezTo>
                  <a:cubicBezTo>
                    <a:pt x="1299" y="33"/>
                    <a:pt x="1258" y="1"/>
                    <a:pt x="1165" y="1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3"/>
            <p:cNvSpPr/>
            <p:nvPr/>
          </p:nvSpPr>
          <p:spPr>
            <a:xfrm>
              <a:off x="3825006" y="1994340"/>
              <a:ext cx="189908" cy="273589"/>
            </a:xfrm>
            <a:custGeom>
              <a:rect b="b" l="l" r="r" t="t"/>
              <a:pathLst>
                <a:path extrusionOk="0" h="5254" w="3647">
                  <a:moveTo>
                    <a:pt x="434" y="0"/>
                  </a:moveTo>
                  <a:lnTo>
                    <a:pt x="434" y="0"/>
                  </a:lnTo>
                  <a:cubicBezTo>
                    <a:pt x="1" y="70"/>
                    <a:pt x="345" y="4725"/>
                    <a:pt x="647" y="5083"/>
                  </a:cubicBezTo>
                  <a:cubicBezTo>
                    <a:pt x="750" y="5208"/>
                    <a:pt x="1083" y="5254"/>
                    <a:pt x="1477" y="5254"/>
                  </a:cubicBezTo>
                  <a:cubicBezTo>
                    <a:pt x="2217" y="5254"/>
                    <a:pt x="3170" y="5091"/>
                    <a:pt x="3207" y="4980"/>
                  </a:cubicBezTo>
                  <a:cubicBezTo>
                    <a:pt x="3264" y="4810"/>
                    <a:pt x="3646" y="693"/>
                    <a:pt x="3405" y="382"/>
                  </a:cubicBezTo>
                  <a:cubicBezTo>
                    <a:pt x="3170" y="75"/>
                    <a:pt x="434" y="0"/>
                    <a:pt x="434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3"/>
            <p:cNvSpPr/>
            <p:nvPr/>
          </p:nvSpPr>
          <p:spPr>
            <a:xfrm>
              <a:off x="3836566" y="1993768"/>
              <a:ext cx="170433" cy="274630"/>
            </a:xfrm>
            <a:custGeom>
              <a:rect b="b" l="l" r="r" t="t"/>
              <a:pathLst>
                <a:path extrusionOk="0" h="5274" w="3273">
                  <a:moveTo>
                    <a:pt x="241" y="20"/>
                  </a:moveTo>
                  <a:cubicBezTo>
                    <a:pt x="391" y="25"/>
                    <a:pt x="1070" y="48"/>
                    <a:pt x="1740" y="110"/>
                  </a:cubicBezTo>
                  <a:cubicBezTo>
                    <a:pt x="2075" y="138"/>
                    <a:pt x="2410" y="175"/>
                    <a:pt x="2674" y="223"/>
                  </a:cubicBezTo>
                  <a:cubicBezTo>
                    <a:pt x="2802" y="247"/>
                    <a:pt x="2915" y="275"/>
                    <a:pt x="3004" y="303"/>
                  </a:cubicBezTo>
                  <a:cubicBezTo>
                    <a:pt x="3094" y="336"/>
                    <a:pt x="3150" y="369"/>
                    <a:pt x="3179" y="402"/>
                  </a:cubicBezTo>
                  <a:cubicBezTo>
                    <a:pt x="3188" y="416"/>
                    <a:pt x="3202" y="445"/>
                    <a:pt x="3212" y="486"/>
                  </a:cubicBezTo>
                  <a:cubicBezTo>
                    <a:pt x="3240" y="614"/>
                    <a:pt x="3255" y="845"/>
                    <a:pt x="3255" y="1137"/>
                  </a:cubicBezTo>
                  <a:cubicBezTo>
                    <a:pt x="3255" y="1774"/>
                    <a:pt x="3192" y="2708"/>
                    <a:pt x="3131" y="3496"/>
                  </a:cubicBezTo>
                  <a:cubicBezTo>
                    <a:pt x="3098" y="3887"/>
                    <a:pt x="3066" y="4245"/>
                    <a:pt x="3037" y="4514"/>
                  </a:cubicBezTo>
                  <a:cubicBezTo>
                    <a:pt x="3022" y="4646"/>
                    <a:pt x="3013" y="4759"/>
                    <a:pt x="3000" y="4839"/>
                  </a:cubicBezTo>
                  <a:cubicBezTo>
                    <a:pt x="2994" y="4882"/>
                    <a:pt x="2990" y="4915"/>
                    <a:pt x="2985" y="4939"/>
                  </a:cubicBezTo>
                  <a:cubicBezTo>
                    <a:pt x="2981" y="4963"/>
                    <a:pt x="2981" y="4981"/>
                    <a:pt x="2976" y="4985"/>
                  </a:cubicBezTo>
                  <a:cubicBezTo>
                    <a:pt x="2976" y="4991"/>
                    <a:pt x="2972" y="5000"/>
                    <a:pt x="2961" y="5005"/>
                  </a:cubicBezTo>
                  <a:cubicBezTo>
                    <a:pt x="2948" y="5019"/>
                    <a:pt x="2920" y="5033"/>
                    <a:pt x="2881" y="5048"/>
                  </a:cubicBezTo>
                  <a:cubicBezTo>
                    <a:pt x="2745" y="5094"/>
                    <a:pt x="2491" y="5146"/>
                    <a:pt x="2193" y="5189"/>
                  </a:cubicBezTo>
                  <a:cubicBezTo>
                    <a:pt x="1896" y="5226"/>
                    <a:pt x="1551" y="5255"/>
                    <a:pt x="1250" y="5255"/>
                  </a:cubicBezTo>
                  <a:cubicBezTo>
                    <a:pt x="1057" y="5255"/>
                    <a:pt x="872" y="5246"/>
                    <a:pt x="731" y="5217"/>
                  </a:cubicBezTo>
                  <a:cubicBezTo>
                    <a:pt x="656" y="5203"/>
                    <a:pt x="595" y="5189"/>
                    <a:pt x="543" y="5165"/>
                  </a:cubicBezTo>
                  <a:cubicBezTo>
                    <a:pt x="495" y="5141"/>
                    <a:pt x="453" y="5118"/>
                    <a:pt x="430" y="5089"/>
                  </a:cubicBezTo>
                  <a:cubicBezTo>
                    <a:pt x="406" y="5061"/>
                    <a:pt x="382" y="5005"/>
                    <a:pt x="358" y="4920"/>
                  </a:cubicBezTo>
                  <a:cubicBezTo>
                    <a:pt x="269" y="4632"/>
                    <a:pt x="184" y="4042"/>
                    <a:pt x="123" y="3368"/>
                  </a:cubicBezTo>
                  <a:cubicBezTo>
                    <a:pt x="57" y="2699"/>
                    <a:pt x="19" y="1940"/>
                    <a:pt x="19" y="1317"/>
                  </a:cubicBezTo>
                  <a:cubicBezTo>
                    <a:pt x="19" y="954"/>
                    <a:pt x="33" y="634"/>
                    <a:pt x="66" y="402"/>
                  </a:cubicBezTo>
                  <a:cubicBezTo>
                    <a:pt x="80" y="284"/>
                    <a:pt x="99" y="190"/>
                    <a:pt x="127" y="124"/>
                  </a:cubicBezTo>
                  <a:cubicBezTo>
                    <a:pt x="142" y="96"/>
                    <a:pt x="151" y="68"/>
                    <a:pt x="170" y="48"/>
                  </a:cubicBezTo>
                  <a:cubicBezTo>
                    <a:pt x="184" y="34"/>
                    <a:pt x="199" y="25"/>
                    <a:pt x="212" y="20"/>
                  </a:cubicBezTo>
                  <a:close/>
                  <a:moveTo>
                    <a:pt x="208" y="1"/>
                  </a:moveTo>
                  <a:cubicBezTo>
                    <a:pt x="189" y="5"/>
                    <a:pt x="170" y="20"/>
                    <a:pt x="151" y="39"/>
                  </a:cubicBezTo>
                  <a:cubicBezTo>
                    <a:pt x="123" y="72"/>
                    <a:pt x="99" y="129"/>
                    <a:pt x="80" y="203"/>
                  </a:cubicBezTo>
                  <a:cubicBezTo>
                    <a:pt x="23" y="436"/>
                    <a:pt x="1" y="836"/>
                    <a:pt x="1" y="1317"/>
                  </a:cubicBezTo>
                  <a:cubicBezTo>
                    <a:pt x="1" y="2029"/>
                    <a:pt x="52" y="2915"/>
                    <a:pt x="132" y="3651"/>
                  </a:cubicBezTo>
                  <a:cubicBezTo>
                    <a:pt x="170" y="4023"/>
                    <a:pt x="217" y="4354"/>
                    <a:pt x="264" y="4608"/>
                  </a:cubicBezTo>
                  <a:cubicBezTo>
                    <a:pt x="288" y="4736"/>
                    <a:pt x="316" y="4839"/>
                    <a:pt x="340" y="4924"/>
                  </a:cubicBezTo>
                  <a:cubicBezTo>
                    <a:pt x="363" y="5009"/>
                    <a:pt x="387" y="5070"/>
                    <a:pt x="415" y="5098"/>
                  </a:cubicBezTo>
                  <a:cubicBezTo>
                    <a:pt x="443" y="5132"/>
                    <a:pt x="486" y="5161"/>
                    <a:pt x="538" y="5183"/>
                  </a:cubicBezTo>
                  <a:cubicBezTo>
                    <a:pt x="693" y="5250"/>
                    <a:pt x="957" y="5274"/>
                    <a:pt x="1250" y="5274"/>
                  </a:cubicBezTo>
                  <a:cubicBezTo>
                    <a:pt x="1622" y="5274"/>
                    <a:pt x="2047" y="5231"/>
                    <a:pt x="2382" y="5179"/>
                  </a:cubicBezTo>
                  <a:cubicBezTo>
                    <a:pt x="2552" y="5151"/>
                    <a:pt x="2698" y="5118"/>
                    <a:pt x="2806" y="5089"/>
                  </a:cubicBezTo>
                  <a:cubicBezTo>
                    <a:pt x="2858" y="5076"/>
                    <a:pt x="2905" y="5057"/>
                    <a:pt x="2933" y="5042"/>
                  </a:cubicBezTo>
                  <a:cubicBezTo>
                    <a:pt x="2952" y="5033"/>
                    <a:pt x="2966" y="5028"/>
                    <a:pt x="2976" y="5019"/>
                  </a:cubicBezTo>
                  <a:cubicBezTo>
                    <a:pt x="2985" y="5009"/>
                    <a:pt x="2990" y="5005"/>
                    <a:pt x="2994" y="4995"/>
                  </a:cubicBezTo>
                  <a:cubicBezTo>
                    <a:pt x="3000" y="4985"/>
                    <a:pt x="3000" y="4967"/>
                    <a:pt x="3004" y="4943"/>
                  </a:cubicBezTo>
                  <a:cubicBezTo>
                    <a:pt x="3037" y="4750"/>
                    <a:pt x="3103" y="4099"/>
                    <a:pt x="3159" y="3344"/>
                  </a:cubicBezTo>
                  <a:cubicBezTo>
                    <a:pt x="3221" y="2590"/>
                    <a:pt x="3273" y="1737"/>
                    <a:pt x="3273" y="1137"/>
                  </a:cubicBezTo>
                  <a:cubicBezTo>
                    <a:pt x="3273" y="945"/>
                    <a:pt x="3268" y="775"/>
                    <a:pt x="3255" y="647"/>
                  </a:cubicBezTo>
                  <a:cubicBezTo>
                    <a:pt x="3249" y="582"/>
                    <a:pt x="3240" y="529"/>
                    <a:pt x="3231" y="482"/>
                  </a:cubicBezTo>
                  <a:cubicBezTo>
                    <a:pt x="3221" y="440"/>
                    <a:pt x="3207" y="407"/>
                    <a:pt x="3192" y="388"/>
                  </a:cubicBezTo>
                  <a:cubicBezTo>
                    <a:pt x="3159" y="345"/>
                    <a:pt x="3089" y="312"/>
                    <a:pt x="2990" y="279"/>
                  </a:cubicBezTo>
                  <a:cubicBezTo>
                    <a:pt x="2820" y="223"/>
                    <a:pt x="2561" y="181"/>
                    <a:pt x="2269" y="142"/>
                  </a:cubicBezTo>
                  <a:cubicBezTo>
                    <a:pt x="1392" y="34"/>
                    <a:pt x="212" y="1"/>
                    <a:pt x="212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3"/>
            <p:cNvSpPr/>
            <p:nvPr/>
          </p:nvSpPr>
          <p:spPr>
            <a:xfrm>
              <a:off x="3918320" y="2021522"/>
              <a:ext cx="73266" cy="62956"/>
            </a:xfrm>
            <a:custGeom>
              <a:rect b="b" l="l" r="r" t="t"/>
              <a:pathLst>
                <a:path extrusionOk="0" h="1209" w="1407">
                  <a:moveTo>
                    <a:pt x="481" y="1"/>
                  </a:moveTo>
                  <a:cubicBezTo>
                    <a:pt x="222" y="1"/>
                    <a:pt x="9" y="20"/>
                    <a:pt x="9" y="20"/>
                  </a:cubicBezTo>
                  <a:cubicBezTo>
                    <a:pt x="5" y="20"/>
                    <a:pt x="0" y="25"/>
                    <a:pt x="0" y="29"/>
                  </a:cubicBezTo>
                  <a:cubicBezTo>
                    <a:pt x="0" y="34"/>
                    <a:pt x="5" y="38"/>
                    <a:pt x="9" y="38"/>
                  </a:cubicBezTo>
                  <a:cubicBezTo>
                    <a:pt x="9" y="38"/>
                    <a:pt x="24" y="38"/>
                    <a:pt x="48" y="34"/>
                  </a:cubicBezTo>
                  <a:cubicBezTo>
                    <a:pt x="118" y="29"/>
                    <a:pt x="288" y="20"/>
                    <a:pt x="481" y="20"/>
                  </a:cubicBezTo>
                  <a:cubicBezTo>
                    <a:pt x="679" y="20"/>
                    <a:pt x="901" y="29"/>
                    <a:pt x="1080" y="72"/>
                  </a:cubicBezTo>
                  <a:cubicBezTo>
                    <a:pt x="1165" y="95"/>
                    <a:pt x="1241" y="123"/>
                    <a:pt x="1297" y="162"/>
                  </a:cubicBezTo>
                  <a:cubicBezTo>
                    <a:pt x="1350" y="199"/>
                    <a:pt x="1382" y="247"/>
                    <a:pt x="1387" y="308"/>
                  </a:cubicBezTo>
                  <a:lnTo>
                    <a:pt x="1387" y="416"/>
                  </a:lnTo>
                  <a:cubicBezTo>
                    <a:pt x="1387" y="604"/>
                    <a:pt x="1359" y="798"/>
                    <a:pt x="1335" y="949"/>
                  </a:cubicBezTo>
                  <a:cubicBezTo>
                    <a:pt x="1321" y="1024"/>
                    <a:pt x="1306" y="1085"/>
                    <a:pt x="1293" y="1128"/>
                  </a:cubicBezTo>
                  <a:cubicBezTo>
                    <a:pt x="1288" y="1152"/>
                    <a:pt x="1283" y="1166"/>
                    <a:pt x="1283" y="1180"/>
                  </a:cubicBezTo>
                  <a:cubicBezTo>
                    <a:pt x="1278" y="1189"/>
                    <a:pt x="1278" y="1198"/>
                    <a:pt x="1278" y="1198"/>
                  </a:cubicBezTo>
                  <a:cubicBezTo>
                    <a:pt x="1274" y="1204"/>
                    <a:pt x="1278" y="1209"/>
                    <a:pt x="1283" y="1209"/>
                  </a:cubicBezTo>
                  <a:cubicBezTo>
                    <a:pt x="1288" y="1209"/>
                    <a:pt x="1293" y="1209"/>
                    <a:pt x="1293" y="1204"/>
                  </a:cubicBezTo>
                  <a:cubicBezTo>
                    <a:pt x="1293" y="1204"/>
                    <a:pt x="1406" y="798"/>
                    <a:pt x="1406" y="416"/>
                  </a:cubicBezTo>
                  <a:lnTo>
                    <a:pt x="1406" y="303"/>
                  </a:lnTo>
                  <a:cubicBezTo>
                    <a:pt x="1402" y="242"/>
                    <a:pt x="1363" y="185"/>
                    <a:pt x="1306" y="147"/>
                  </a:cubicBezTo>
                  <a:cubicBezTo>
                    <a:pt x="1222" y="86"/>
                    <a:pt x="1090" y="49"/>
                    <a:pt x="939" y="29"/>
                  </a:cubicBezTo>
                  <a:cubicBezTo>
                    <a:pt x="793" y="6"/>
                    <a:pt x="627" y="1"/>
                    <a:pt x="481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3"/>
            <p:cNvSpPr/>
            <p:nvPr/>
          </p:nvSpPr>
          <p:spPr>
            <a:xfrm>
              <a:off x="3816414" y="2069794"/>
              <a:ext cx="65611" cy="76807"/>
            </a:xfrm>
            <a:custGeom>
              <a:rect b="b" l="l" r="r" t="t"/>
              <a:pathLst>
                <a:path extrusionOk="0" h="1475" w="1260">
                  <a:moveTo>
                    <a:pt x="985" y="0"/>
                  </a:moveTo>
                  <a:cubicBezTo>
                    <a:pt x="721" y="0"/>
                    <a:pt x="293" y="164"/>
                    <a:pt x="293" y="164"/>
                  </a:cubicBezTo>
                  <a:cubicBezTo>
                    <a:pt x="1" y="319"/>
                    <a:pt x="29" y="1296"/>
                    <a:pt x="241" y="1431"/>
                  </a:cubicBezTo>
                  <a:cubicBezTo>
                    <a:pt x="288" y="1461"/>
                    <a:pt x="355" y="1474"/>
                    <a:pt x="431" y="1474"/>
                  </a:cubicBezTo>
                  <a:cubicBezTo>
                    <a:pt x="705" y="1474"/>
                    <a:pt x="1098" y="1304"/>
                    <a:pt x="1109" y="1130"/>
                  </a:cubicBezTo>
                  <a:cubicBezTo>
                    <a:pt x="1117" y="922"/>
                    <a:pt x="684" y="918"/>
                    <a:pt x="649" y="918"/>
                  </a:cubicBezTo>
                  <a:cubicBezTo>
                    <a:pt x="648" y="918"/>
                    <a:pt x="647" y="918"/>
                    <a:pt x="647" y="918"/>
                  </a:cubicBezTo>
                  <a:cubicBezTo>
                    <a:pt x="647" y="918"/>
                    <a:pt x="1156" y="833"/>
                    <a:pt x="1132" y="630"/>
                  </a:cubicBezTo>
                  <a:cubicBezTo>
                    <a:pt x="1119" y="483"/>
                    <a:pt x="897" y="461"/>
                    <a:pt x="771" y="461"/>
                  </a:cubicBezTo>
                  <a:cubicBezTo>
                    <a:pt x="720" y="461"/>
                    <a:pt x="684" y="465"/>
                    <a:pt x="684" y="465"/>
                  </a:cubicBezTo>
                  <a:cubicBezTo>
                    <a:pt x="684" y="465"/>
                    <a:pt x="1259" y="305"/>
                    <a:pt x="1180" y="84"/>
                  </a:cubicBezTo>
                  <a:cubicBezTo>
                    <a:pt x="1157" y="23"/>
                    <a:pt x="1082" y="0"/>
                    <a:pt x="985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3"/>
            <p:cNvSpPr/>
            <p:nvPr/>
          </p:nvSpPr>
          <p:spPr>
            <a:xfrm>
              <a:off x="3820059" y="2069169"/>
              <a:ext cx="58529" cy="77900"/>
            </a:xfrm>
            <a:custGeom>
              <a:rect b="b" l="l" r="r" t="t"/>
              <a:pathLst>
                <a:path extrusionOk="0" h="1496" w="1124">
                  <a:moveTo>
                    <a:pt x="916" y="20"/>
                  </a:moveTo>
                  <a:cubicBezTo>
                    <a:pt x="963" y="20"/>
                    <a:pt x="1006" y="24"/>
                    <a:pt x="1034" y="39"/>
                  </a:cubicBezTo>
                  <a:cubicBezTo>
                    <a:pt x="1067" y="53"/>
                    <a:pt x="1091" y="72"/>
                    <a:pt x="1100" y="96"/>
                  </a:cubicBezTo>
                  <a:cubicBezTo>
                    <a:pt x="1104" y="109"/>
                    <a:pt x="1104" y="124"/>
                    <a:pt x="1104" y="137"/>
                  </a:cubicBezTo>
                  <a:cubicBezTo>
                    <a:pt x="1104" y="161"/>
                    <a:pt x="1100" y="185"/>
                    <a:pt x="1086" y="204"/>
                  </a:cubicBezTo>
                  <a:cubicBezTo>
                    <a:pt x="1062" y="242"/>
                    <a:pt x="1025" y="279"/>
                    <a:pt x="973" y="312"/>
                  </a:cubicBezTo>
                  <a:cubicBezTo>
                    <a:pt x="902" y="359"/>
                    <a:pt x="812" y="397"/>
                    <a:pt x="736" y="425"/>
                  </a:cubicBezTo>
                  <a:cubicBezTo>
                    <a:pt x="704" y="440"/>
                    <a:pt x="671" y="449"/>
                    <a:pt x="647" y="459"/>
                  </a:cubicBezTo>
                  <a:cubicBezTo>
                    <a:pt x="638" y="459"/>
                    <a:pt x="629" y="463"/>
                    <a:pt x="623" y="463"/>
                  </a:cubicBezTo>
                  <a:cubicBezTo>
                    <a:pt x="620" y="466"/>
                    <a:pt x="617" y="467"/>
                    <a:pt x="615" y="468"/>
                  </a:cubicBezTo>
                  <a:lnTo>
                    <a:pt x="615" y="468"/>
                  </a:lnTo>
                  <a:cubicBezTo>
                    <a:pt x="615" y="468"/>
                    <a:pt x="614" y="468"/>
                    <a:pt x="614" y="468"/>
                  </a:cubicBezTo>
                  <a:cubicBezTo>
                    <a:pt x="610" y="468"/>
                    <a:pt x="605" y="472"/>
                    <a:pt x="605" y="477"/>
                  </a:cubicBezTo>
                  <a:cubicBezTo>
                    <a:pt x="610" y="481"/>
                    <a:pt x="614" y="487"/>
                    <a:pt x="619" y="487"/>
                  </a:cubicBezTo>
                  <a:lnTo>
                    <a:pt x="623" y="487"/>
                  </a:lnTo>
                  <a:cubicBezTo>
                    <a:pt x="633" y="487"/>
                    <a:pt x="662" y="481"/>
                    <a:pt x="699" y="481"/>
                  </a:cubicBezTo>
                  <a:cubicBezTo>
                    <a:pt x="760" y="481"/>
                    <a:pt x="850" y="487"/>
                    <a:pt x="921" y="510"/>
                  </a:cubicBezTo>
                  <a:cubicBezTo>
                    <a:pt x="954" y="524"/>
                    <a:pt x="987" y="538"/>
                    <a:pt x="1010" y="562"/>
                  </a:cubicBezTo>
                  <a:cubicBezTo>
                    <a:pt x="1034" y="581"/>
                    <a:pt x="1048" y="609"/>
                    <a:pt x="1053" y="642"/>
                  </a:cubicBezTo>
                  <a:lnTo>
                    <a:pt x="1053" y="651"/>
                  </a:lnTo>
                  <a:cubicBezTo>
                    <a:pt x="1053" y="675"/>
                    <a:pt x="1048" y="699"/>
                    <a:pt x="1034" y="718"/>
                  </a:cubicBezTo>
                  <a:cubicBezTo>
                    <a:pt x="1015" y="751"/>
                    <a:pt x="973" y="784"/>
                    <a:pt x="925" y="807"/>
                  </a:cubicBezTo>
                  <a:cubicBezTo>
                    <a:pt x="855" y="845"/>
                    <a:pt x="765" y="873"/>
                    <a:pt x="699" y="892"/>
                  </a:cubicBezTo>
                  <a:cubicBezTo>
                    <a:pt x="662" y="901"/>
                    <a:pt x="633" y="912"/>
                    <a:pt x="610" y="916"/>
                  </a:cubicBezTo>
                  <a:cubicBezTo>
                    <a:pt x="601" y="916"/>
                    <a:pt x="590" y="921"/>
                    <a:pt x="586" y="921"/>
                  </a:cubicBezTo>
                  <a:lnTo>
                    <a:pt x="577" y="921"/>
                  </a:lnTo>
                  <a:cubicBezTo>
                    <a:pt x="572" y="921"/>
                    <a:pt x="567" y="925"/>
                    <a:pt x="567" y="930"/>
                  </a:cubicBezTo>
                  <a:cubicBezTo>
                    <a:pt x="567" y="934"/>
                    <a:pt x="572" y="940"/>
                    <a:pt x="577" y="940"/>
                  </a:cubicBezTo>
                  <a:lnTo>
                    <a:pt x="581" y="940"/>
                  </a:lnTo>
                  <a:cubicBezTo>
                    <a:pt x="605" y="940"/>
                    <a:pt x="718" y="940"/>
                    <a:pt x="827" y="968"/>
                  </a:cubicBezTo>
                  <a:cubicBezTo>
                    <a:pt x="878" y="982"/>
                    <a:pt x="930" y="1001"/>
                    <a:pt x="968" y="1029"/>
                  </a:cubicBezTo>
                  <a:cubicBezTo>
                    <a:pt x="1006" y="1053"/>
                    <a:pt x="1030" y="1090"/>
                    <a:pt x="1030" y="1132"/>
                  </a:cubicBezTo>
                  <a:lnTo>
                    <a:pt x="1030" y="1142"/>
                  </a:lnTo>
                  <a:cubicBezTo>
                    <a:pt x="1025" y="1180"/>
                    <a:pt x="1001" y="1223"/>
                    <a:pt x="958" y="1260"/>
                  </a:cubicBezTo>
                  <a:cubicBezTo>
                    <a:pt x="897" y="1321"/>
                    <a:pt x="799" y="1373"/>
                    <a:pt x="690" y="1415"/>
                  </a:cubicBezTo>
                  <a:cubicBezTo>
                    <a:pt x="581" y="1454"/>
                    <a:pt x="464" y="1477"/>
                    <a:pt x="360" y="1477"/>
                  </a:cubicBezTo>
                  <a:cubicBezTo>
                    <a:pt x="284" y="1477"/>
                    <a:pt x="223" y="1463"/>
                    <a:pt x="181" y="1434"/>
                  </a:cubicBezTo>
                  <a:cubicBezTo>
                    <a:pt x="152" y="1421"/>
                    <a:pt x="133" y="1393"/>
                    <a:pt x="114" y="1354"/>
                  </a:cubicBezTo>
                  <a:cubicBezTo>
                    <a:pt x="53" y="1241"/>
                    <a:pt x="20" y="1038"/>
                    <a:pt x="20" y="836"/>
                  </a:cubicBezTo>
                  <a:cubicBezTo>
                    <a:pt x="20" y="694"/>
                    <a:pt x="35" y="548"/>
                    <a:pt x="72" y="431"/>
                  </a:cubicBezTo>
                  <a:cubicBezTo>
                    <a:pt x="105" y="312"/>
                    <a:pt x="157" y="218"/>
                    <a:pt x="227" y="180"/>
                  </a:cubicBezTo>
                  <a:cubicBezTo>
                    <a:pt x="227" y="180"/>
                    <a:pt x="233" y="180"/>
                    <a:pt x="246" y="176"/>
                  </a:cubicBezTo>
                  <a:cubicBezTo>
                    <a:pt x="289" y="161"/>
                    <a:pt x="397" y="119"/>
                    <a:pt x="525" y="85"/>
                  </a:cubicBezTo>
                  <a:cubicBezTo>
                    <a:pt x="657" y="53"/>
                    <a:pt x="803" y="20"/>
                    <a:pt x="916" y="20"/>
                  </a:cubicBezTo>
                  <a:close/>
                  <a:moveTo>
                    <a:pt x="916" y="0"/>
                  </a:moveTo>
                  <a:cubicBezTo>
                    <a:pt x="779" y="0"/>
                    <a:pt x="610" y="43"/>
                    <a:pt x="468" y="81"/>
                  </a:cubicBezTo>
                  <a:cubicBezTo>
                    <a:pt x="327" y="124"/>
                    <a:pt x="218" y="166"/>
                    <a:pt x="218" y="166"/>
                  </a:cubicBezTo>
                  <a:cubicBezTo>
                    <a:pt x="142" y="209"/>
                    <a:pt x="86" y="303"/>
                    <a:pt x="53" y="425"/>
                  </a:cubicBezTo>
                  <a:cubicBezTo>
                    <a:pt x="15" y="544"/>
                    <a:pt x="1" y="690"/>
                    <a:pt x="1" y="836"/>
                  </a:cubicBezTo>
                  <a:cubicBezTo>
                    <a:pt x="1" y="973"/>
                    <a:pt x="15" y="1110"/>
                    <a:pt x="44" y="1217"/>
                  </a:cubicBezTo>
                  <a:cubicBezTo>
                    <a:pt x="57" y="1274"/>
                    <a:pt x="77" y="1321"/>
                    <a:pt x="96" y="1364"/>
                  </a:cubicBezTo>
                  <a:cubicBezTo>
                    <a:pt x="114" y="1402"/>
                    <a:pt x="138" y="1434"/>
                    <a:pt x="166" y="1454"/>
                  </a:cubicBezTo>
                  <a:cubicBezTo>
                    <a:pt x="218" y="1482"/>
                    <a:pt x="284" y="1496"/>
                    <a:pt x="360" y="1496"/>
                  </a:cubicBezTo>
                  <a:cubicBezTo>
                    <a:pt x="496" y="1496"/>
                    <a:pt x="666" y="1454"/>
                    <a:pt x="803" y="1387"/>
                  </a:cubicBezTo>
                  <a:cubicBezTo>
                    <a:pt x="869" y="1354"/>
                    <a:pt x="930" y="1317"/>
                    <a:pt x="973" y="1274"/>
                  </a:cubicBezTo>
                  <a:cubicBezTo>
                    <a:pt x="1015" y="1236"/>
                    <a:pt x="1043" y="1189"/>
                    <a:pt x="1048" y="1142"/>
                  </a:cubicBezTo>
                  <a:lnTo>
                    <a:pt x="1048" y="1132"/>
                  </a:lnTo>
                  <a:cubicBezTo>
                    <a:pt x="1048" y="1081"/>
                    <a:pt x="1019" y="1043"/>
                    <a:pt x="977" y="1010"/>
                  </a:cubicBezTo>
                  <a:cubicBezTo>
                    <a:pt x="916" y="968"/>
                    <a:pt x="827" y="944"/>
                    <a:pt x="751" y="934"/>
                  </a:cubicBezTo>
                  <a:cubicBezTo>
                    <a:pt x="717" y="928"/>
                    <a:pt x="685" y="925"/>
                    <a:pt x="658" y="923"/>
                  </a:cubicBezTo>
                  <a:lnTo>
                    <a:pt x="658" y="923"/>
                  </a:lnTo>
                  <a:cubicBezTo>
                    <a:pt x="703" y="912"/>
                    <a:pt x="762" y="896"/>
                    <a:pt x="821" y="873"/>
                  </a:cubicBezTo>
                  <a:cubicBezTo>
                    <a:pt x="884" y="849"/>
                    <a:pt x="945" y="821"/>
                    <a:pt x="991" y="788"/>
                  </a:cubicBezTo>
                  <a:cubicBezTo>
                    <a:pt x="1015" y="770"/>
                    <a:pt x="1039" y="751"/>
                    <a:pt x="1053" y="727"/>
                  </a:cubicBezTo>
                  <a:cubicBezTo>
                    <a:pt x="1067" y="703"/>
                    <a:pt x="1071" y="680"/>
                    <a:pt x="1071" y="651"/>
                  </a:cubicBezTo>
                  <a:lnTo>
                    <a:pt x="1071" y="642"/>
                  </a:lnTo>
                  <a:cubicBezTo>
                    <a:pt x="1067" y="600"/>
                    <a:pt x="1053" y="572"/>
                    <a:pt x="1025" y="548"/>
                  </a:cubicBezTo>
                  <a:cubicBezTo>
                    <a:pt x="987" y="510"/>
                    <a:pt x="925" y="492"/>
                    <a:pt x="869" y="477"/>
                  </a:cubicBezTo>
                  <a:cubicBezTo>
                    <a:pt x="808" y="468"/>
                    <a:pt x="747" y="463"/>
                    <a:pt x="699" y="463"/>
                  </a:cubicBezTo>
                  <a:cubicBezTo>
                    <a:pt x="696" y="463"/>
                    <a:pt x="693" y="463"/>
                    <a:pt x="691" y="463"/>
                  </a:cubicBezTo>
                  <a:lnTo>
                    <a:pt x="691" y="463"/>
                  </a:lnTo>
                  <a:cubicBezTo>
                    <a:pt x="739" y="447"/>
                    <a:pt x="804" y="422"/>
                    <a:pt x="869" y="392"/>
                  </a:cubicBezTo>
                  <a:cubicBezTo>
                    <a:pt x="934" y="359"/>
                    <a:pt x="997" y="326"/>
                    <a:pt x="1043" y="283"/>
                  </a:cubicBezTo>
                  <a:cubicBezTo>
                    <a:pt x="1067" y="261"/>
                    <a:pt x="1086" y="237"/>
                    <a:pt x="1100" y="213"/>
                  </a:cubicBezTo>
                  <a:cubicBezTo>
                    <a:pt x="1119" y="189"/>
                    <a:pt x="1123" y="166"/>
                    <a:pt x="1123" y="137"/>
                  </a:cubicBezTo>
                  <a:cubicBezTo>
                    <a:pt x="1123" y="124"/>
                    <a:pt x="1123" y="105"/>
                    <a:pt x="1114" y="91"/>
                  </a:cubicBezTo>
                  <a:cubicBezTo>
                    <a:pt x="1104" y="57"/>
                    <a:pt x="1076" y="34"/>
                    <a:pt x="1043" y="20"/>
                  </a:cubicBezTo>
                  <a:cubicBezTo>
                    <a:pt x="1006" y="6"/>
                    <a:pt x="963" y="0"/>
                    <a:pt x="916" y="0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3"/>
            <p:cNvSpPr/>
            <p:nvPr/>
          </p:nvSpPr>
          <p:spPr>
            <a:xfrm>
              <a:off x="4047981" y="1708462"/>
              <a:ext cx="57019" cy="57228"/>
            </a:xfrm>
            <a:custGeom>
              <a:rect b="b" l="l" r="r" t="t"/>
              <a:pathLst>
                <a:path extrusionOk="0" h="1099" w="1095">
                  <a:moveTo>
                    <a:pt x="547" y="1"/>
                  </a:moveTo>
                  <a:cubicBezTo>
                    <a:pt x="246" y="1"/>
                    <a:pt x="0" y="245"/>
                    <a:pt x="0" y="552"/>
                  </a:cubicBezTo>
                  <a:cubicBezTo>
                    <a:pt x="0" y="854"/>
                    <a:pt x="246" y="1099"/>
                    <a:pt x="547" y="1099"/>
                  </a:cubicBezTo>
                  <a:cubicBezTo>
                    <a:pt x="849" y="1099"/>
                    <a:pt x="1095" y="854"/>
                    <a:pt x="1095" y="552"/>
                  </a:cubicBezTo>
                  <a:cubicBezTo>
                    <a:pt x="1095" y="245"/>
                    <a:pt x="849" y="1"/>
                    <a:pt x="547" y="1"/>
                  </a:cubicBezTo>
                  <a:close/>
                </a:path>
              </a:pathLst>
            </a:custGeom>
            <a:solidFill>
              <a:srgbClr val="DD93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3"/>
            <p:cNvSpPr/>
            <p:nvPr/>
          </p:nvSpPr>
          <p:spPr>
            <a:xfrm>
              <a:off x="3834327" y="1769126"/>
              <a:ext cx="57071" cy="56967"/>
            </a:xfrm>
            <a:custGeom>
              <a:rect b="b" l="l" r="r" t="t"/>
              <a:pathLst>
                <a:path extrusionOk="0" h="1094" w="1096">
                  <a:moveTo>
                    <a:pt x="547" y="1"/>
                  </a:moveTo>
                  <a:cubicBezTo>
                    <a:pt x="246" y="1"/>
                    <a:pt x="1" y="245"/>
                    <a:pt x="1" y="547"/>
                  </a:cubicBezTo>
                  <a:cubicBezTo>
                    <a:pt x="1" y="849"/>
                    <a:pt x="246" y="1094"/>
                    <a:pt x="547" y="1094"/>
                  </a:cubicBezTo>
                  <a:cubicBezTo>
                    <a:pt x="849" y="1094"/>
                    <a:pt x="1095" y="849"/>
                    <a:pt x="1095" y="547"/>
                  </a:cubicBezTo>
                  <a:cubicBezTo>
                    <a:pt x="1095" y="245"/>
                    <a:pt x="849" y="1"/>
                    <a:pt x="547" y="1"/>
                  </a:cubicBezTo>
                  <a:close/>
                </a:path>
              </a:pathLst>
            </a:custGeom>
            <a:solidFill>
              <a:srgbClr val="DD93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3"/>
            <p:cNvSpPr/>
            <p:nvPr/>
          </p:nvSpPr>
          <p:spPr>
            <a:xfrm>
              <a:off x="3948002" y="2056932"/>
              <a:ext cx="96386" cy="113726"/>
            </a:xfrm>
            <a:custGeom>
              <a:rect b="b" l="l" r="r" t="t"/>
              <a:pathLst>
                <a:path extrusionOk="0" h="2184" w="1851">
                  <a:moveTo>
                    <a:pt x="1104" y="0"/>
                  </a:moveTo>
                  <a:lnTo>
                    <a:pt x="1081" y="688"/>
                  </a:lnTo>
                  <a:cubicBezTo>
                    <a:pt x="1081" y="688"/>
                    <a:pt x="862" y="442"/>
                    <a:pt x="582" y="442"/>
                  </a:cubicBezTo>
                  <a:cubicBezTo>
                    <a:pt x="515" y="442"/>
                    <a:pt x="445" y="456"/>
                    <a:pt x="373" y="490"/>
                  </a:cubicBezTo>
                  <a:cubicBezTo>
                    <a:pt x="5" y="666"/>
                    <a:pt x="543" y="971"/>
                    <a:pt x="543" y="971"/>
                  </a:cubicBezTo>
                  <a:cubicBezTo>
                    <a:pt x="543" y="971"/>
                    <a:pt x="399" y="936"/>
                    <a:pt x="264" y="936"/>
                  </a:cubicBezTo>
                  <a:cubicBezTo>
                    <a:pt x="128" y="936"/>
                    <a:pt x="1" y="971"/>
                    <a:pt x="34" y="1113"/>
                  </a:cubicBezTo>
                  <a:cubicBezTo>
                    <a:pt x="105" y="1391"/>
                    <a:pt x="662" y="1424"/>
                    <a:pt x="662" y="1424"/>
                  </a:cubicBezTo>
                  <a:cubicBezTo>
                    <a:pt x="662" y="1424"/>
                    <a:pt x="628" y="1422"/>
                    <a:pt x="578" y="1422"/>
                  </a:cubicBezTo>
                  <a:cubicBezTo>
                    <a:pt x="402" y="1422"/>
                    <a:pt x="20" y="1444"/>
                    <a:pt x="119" y="1646"/>
                  </a:cubicBezTo>
                  <a:cubicBezTo>
                    <a:pt x="246" y="1900"/>
                    <a:pt x="789" y="1622"/>
                    <a:pt x="991" y="1995"/>
                  </a:cubicBezTo>
                  <a:cubicBezTo>
                    <a:pt x="1010" y="2028"/>
                    <a:pt x="1034" y="2094"/>
                    <a:pt x="1072" y="2183"/>
                  </a:cubicBezTo>
                  <a:lnTo>
                    <a:pt x="1850" y="1509"/>
                  </a:lnTo>
                  <a:cubicBezTo>
                    <a:pt x="1572" y="698"/>
                    <a:pt x="1364" y="37"/>
                    <a:pt x="1104" y="0"/>
                  </a:cubicBezTo>
                  <a:close/>
                </a:path>
              </a:pathLst>
            </a:custGeom>
            <a:solidFill>
              <a:srgbClr val="BF8580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3"/>
            <p:cNvSpPr/>
            <p:nvPr/>
          </p:nvSpPr>
          <p:spPr>
            <a:xfrm>
              <a:off x="3949043" y="2056411"/>
              <a:ext cx="95813" cy="114768"/>
            </a:xfrm>
            <a:custGeom>
              <a:rect b="b" l="l" r="r" t="t"/>
              <a:pathLst>
                <a:path extrusionOk="0" h="2204" w="1840">
                  <a:moveTo>
                    <a:pt x="1094" y="22"/>
                  </a:moveTo>
                  <a:cubicBezTo>
                    <a:pt x="1150" y="37"/>
                    <a:pt x="1207" y="82"/>
                    <a:pt x="1264" y="152"/>
                  </a:cubicBezTo>
                  <a:cubicBezTo>
                    <a:pt x="1354" y="269"/>
                    <a:pt x="1439" y="463"/>
                    <a:pt x="1533" y="698"/>
                  </a:cubicBezTo>
                  <a:cubicBezTo>
                    <a:pt x="1622" y="934"/>
                    <a:pt x="1716" y="1215"/>
                    <a:pt x="1819" y="1515"/>
                  </a:cubicBezTo>
                  <a:lnTo>
                    <a:pt x="1819" y="1515"/>
                  </a:lnTo>
                  <a:lnTo>
                    <a:pt x="1054" y="2174"/>
                  </a:lnTo>
                  <a:lnTo>
                    <a:pt x="1054" y="2174"/>
                  </a:lnTo>
                  <a:cubicBezTo>
                    <a:pt x="1021" y="2092"/>
                    <a:pt x="998" y="2032"/>
                    <a:pt x="981" y="2000"/>
                  </a:cubicBezTo>
                  <a:cubicBezTo>
                    <a:pt x="929" y="1906"/>
                    <a:pt x="853" y="1854"/>
                    <a:pt x="773" y="1821"/>
                  </a:cubicBezTo>
                  <a:cubicBezTo>
                    <a:pt x="646" y="1773"/>
                    <a:pt x="500" y="1779"/>
                    <a:pt x="377" y="1769"/>
                  </a:cubicBezTo>
                  <a:cubicBezTo>
                    <a:pt x="316" y="1769"/>
                    <a:pt x="259" y="1760"/>
                    <a:pt x="212" y="1741"/>
                  </a:cubicBezTo>
                  <a:cubicBezTo>
                    <a:pt x="165" y="1722"/>
                    <a:pt x="132" y="1699"/>
                    <a:pt x="109" y="1651"/>
                  </a:cubicBezTo>
                  <a:cubicBezTo>
                    <a:pt x="99" y="1627"/>
                    <a:pt x="94" y="1609"/>
                    <a:pt x="94" y="1595"/>
                  </a:cubicBezTo>
                  <a:cubicBezTo>
                    <a:pt x="94" y="1575"/>
                    <a:pt x="99" y="1562"/>
                    <a:pt x="109" y="1553"/>
                  </a:cubicBezTo>
                  <a:cubicBezTo>
                    <a:pt x="122" y="1529"/>
                    <a:pt x="146" y="1510"/>
                    <a:pt x="183" y="1490"/>
                  </a:cubicBezTo>
                  <a:cubicBezTo>
                    <a:pt x="235" y="1472"/>
                    <a:pt x="307" y="1458"/>
                    <a:pt x="377" y="1449"/>
                  </a:cubicBezTo>
                  <a:cubicBezTo>
                    <a:pt x="448" y="1444"/>
                    <a:pt x="514" y="1439"/>
                    <a:pt x="566" y="1439"/>
                  </a:cubicBezTo>
                  <a:lnTo>
                    <a:pt x="594" y="1439"/>
                  </a:lnTo>
                  <a:cubicBezTo>
                    <a:pt x="624" y="1443"/>
                    <a:pt x="642" y="1444"/>
                    <a:pt x="642" y="1444"/>
                  </a:cubicBezTo>
                  <a:cubicBezTo>
                    <a:pt x="646" y="1444"/>
                    <a:pt x="651" y="1439"/>
                    <a:pt x="651" y="1434"/>
                  </a:cubicBezTo>
                  <a:cubicBezTo>
                    <a:pt x="651" y="1429"/>
                    <a:pt x="651" y="1429"/>
                    <a:pt x="646" y="1425"/>
                  </a:cubicBezTo>
                  <a:lnTo>
                    <a:pt x="642" y="1425"/>
                  </a:lnTo>
                  <a:cubicBezTo>
                    <a:pt x="642" y="1425"/>
                    <a:pt x="641" y="1425"/>
                    <a:pt x="640" y="1425"/>
                  </a:cubicBezTo>
                  <a:lnTo>
                    <a:pt x="640" y="1425"/>
                  </a:lnTo>
                  <a:cubicBezTo>
                    <a:pt x="638" y="1424"/>
                    <a:pt x="636" y="1423"/>
                    <a:pt x="636" y="1420"/>
                  </a:cubicBezTo>
                  <a:cubicBezTo>
                    <a:pt x="603" y="1420"/>
                    <a:pt x="466" y="1411"/>
                    <a:pt x="331" y="1364"/>
                  </a:cubicBezTo>
                  <a:cubicBezTo>
                    <a:pt x="259" y="1344"/>
                    <a:pt x="194" y="1312"/>
                    <a:pt x="137" y="1274"/>
                  </a:cubicBezTo>
                  <a:cubicBezTo>
                    <a:pt x="80" y="1231"/>
                    <a:pt x="42" y="1185"/>
                    <a:pt x="24" y="1118"/>
                  </a:cubicBezTo>
                  <a:cubicBezTo>
                    <a:pt x="24" y="1104"/>
                    <a:pt x="19" y="1090"/>
                    <a:pt x="19" y="1076"/>
                  </a:cubicBezTo>
                  <a:cubicBezTo>
                    <a:pt x="19" y="1052"/>
                    <a:pt x="28" y="1033"/>
                    <a:pt x="37" y="1020"/>
                  </a:cubicBezTo>
                  <a:cubicBezTo>
                    <a:pt x="57" y="996"/>
                    <a:pt x="85" y="977"/>
                    <a:pt x="118" y="968"/>
                  </a:cubicBezTo>
                  <a:cubicBezTo>
                    <a:pt x="155" y="958"/>
                    <a:pt x="198" y="953"/>
                    <a:pt x="246" y="953"/>
                  </a:cubicBezTo>
                  <a:cubicBezTo>
                    <a:pt x="311" y="953"/>
                    <a:pt x="381" y="963"/>
                    <a:pt x="434" y="972"/>
                  </a:cubicBezTo>
                  <a:cubicBezTo>
                    <a:pt x="462" y="977"/>
                    <a:pt x="481" y="981"/>
                    <a:pt x="500" y="987"/>
                  </a:cubicBezTo>
                  <a:lnTo>
                    <a:pt x="511" y="987"/>
                  </a:lnTo>
                  <a:cubicBezTo>
                    <a:pt x="516" y="990"/>
                    <a:pt x="518" y="991"/>
                    <a:pt x="518" y="991"/>
                  </a:cubicBezTo>
                  <a:lnTo>
                    <a:pt x="519" y="990"/>
                  </a:lnTo>
                  <a:lnTo>
                    <a:pt x="519" y="990"/>
                  </a:lnTo>
                  <a:cubicBezTo>
                    <a:pt x="521" y="991"/>
                    <a:pt x="523" y="991"/>
                    <a:pt x="523" y="991"/>
                  </a:cubicBezTo>
                  <a:cubicBezTo>
                    <a:pt x="529" y="991"/>
                    <a:pt x="533" y="991"/>
                    <a:pt x="533" y="987"/>
                  </a:cubicBezTo>
                  <a:cubicBezTo>
                    <a:pt x="533" y="981"/>
                    <a:pt x="533" y="977"/>
                    <a:pt x="529" y="972"/>
                  </a:cubicBezTo>
                  <a:cubicBezTo>
                    <a:pt x="509" y="963"/>
                    <a:pt x="434" y="915"/>
                    <a:pt x="368" y="859"/>
                  </a:cubicBezTo>
                  <a:cubicBezTo>
                    <a:pt x="331" y="826"/>
                    <a:pt x="297" y="793"/>
                    <a:pt x="274" y="760"/>
                  </a:cubicBezTo>
                  <a:cubicBezTo>
                    <a:pt x="250" y="722"/>
                    <a:pt x="235" y="685"/>
                    <a:pt x="235" y="652"/>
                  </a:cubicBezTo>
                  <a:cubicBezTo>
                    <a:pt x="235" y="628"/>
                    <a:pt x="240" y="600"/>
                    <a:pt x="259" y="576"/>
                  </a:cubicBezTo>
                  <a:cubicBezTo>
                    <a:pt x="283" y="552"/>
                    <a:pt x="311" y="528"/>
                    <a:pt x="359" y="506"/>
                  </a:cubicBezTo>
                  <a:cubicBezTo>
                    <a:pt x="429" y="477"/>
                    <a:pt x="495" y="463"/>
                    <a:pt x="561" y="463"/>
                  </a:cubicBezTo>
                  <a:cubicBezTo>
                    <a:pt x="698" y="463"/>
                    <a:pt x="821" y="524"/>
                    <a:pt x="910" y="585"/>
                  </a:cubicBezTo>
                  <a:cubicBezTo>
                    <a:pt x="958" y="613"/>
                    <a:pt x="990" y="647"/>
                    <a:pt x="1019" y="670"/>
                  </a:cubicBezTo>
                  <a:lnTo>
                    <a:pt x="1047" y="698"/>
                  </a:lnTo>
                  <a:lnTo>
                    <a:pt x="1052" y="704"/>
                  </a:lnTo>
                  <a:lnTo>
                    <a:pt x="1056" y="708"/>
                  </a:lnTo>
                  <a:cubicBezTo>
                    <a:pt x="1056" y="708"/>
                    <a:pt x="1058" y="710"/>
                    <a:pt x="1061" y="710"/>
                  </a:cubicBezTo>
                  <a:cubicBezTo>
                    <a:pt x="1063" y="710"/>
                    <a:pt x="1064" y="710"/>
                    <a:pt x="1066" y="708"/>
                  </a:cubicBezTo>
                  <a:cubicBezTo>
                    <a:pt x="1071" y="708"/>
                    <a:pt x="1071" y="704"/>
                    <a:pt x="1071" y="698"/>
                  </a:cubicBezTo>
                  <a:lnTo>
                    <a:pt x="1094" y="22"/>
                  </a:lnTo>
                  <a:close/>
                  <a:moveTo>
                    <a:pt x="1084" y="1"/>
                  </a:moveTo>
                  <a:cubicBezTo>
                    <a:pt x="1080" y="1"/>
                    <a:pt x="1080" y="1"/>
                    <a:pt x="1075" y="6"/>
                  </a:cubicBezTo>
                  <a:lnTo>
                    <a:pt x="1075" y="10"/>
                  </a:lnTo>
                  <a:lnTo>
                    <a:pt x="1052" y="675"/>
                  </a:lnTo>
                  <a:lnTo>
                    <a:pt x="1052" y="675"/>
                  </a:lnTo>
                  <a:cubicBezTo>
                    <a:pt x="1028" y="652"/>
                    <a:pt x="982" y="610"/>
                    <a:pt x="919" y="567"/>
                  </a:cubicBezTo>
                  <a:cubicBezTo>
                    <a:pt x="830" y="506"/>
                    <a:pt x="703" y="444"/>
                    <a:pt x="561" y="444"/>
                  </a:cubicBezTo>
                  <a:cubicBezTo>
                    <a:pt x="490" y="444"/>
                    <a:pt x="420" y="458"/>
                    <a:pt x="349" y="491"/>
                  </a:cubicBezTo>
                  <a:cubicBezTo>
                    <a:pt x="302" y="515"/>
                    <a:pt x="268" y="539"/>
                    <a:pt x="246" y="567"/>
                  </a:cubicBezTo>
                  <a:cubicBezTo>
                    <a:pt x="226" y="595"/>
                    <a:pt x="217" y="623"/>
                    <a:pt x="217" y="652"/>
                  </a:cubicBezTo>
                  <a:cubicBezTo>
                    <a:pt x="217" y="694"/>
                    <a:pt x="235" y="737"/>
                    <a:pt x="264" y="774"/>
                  </a:cubicBezTo>
                  <a:cubicBezTo>
                    <a:pt x="319" y="851"/>
                    <a:pt x="411" y="920"/>
                    <a:pt x="468" y="959"/>
                  </a:cubicBezTo>
                  <a:lnTo>
                    <a:pt x="468" y="959"/>
                  </a:lnTo>
                  <a:cubicBezTo>
                    <a:pt x="413" y="948"/>
                    <a:pt x="327" y="935"/>
                    <a:pt x="246" y="935"/>
                  </a:cubicBezTo>
                  <a:cubicBezTo>
                    <a:pt x="183" y="935"/>
                    <a:pt x="122" y="944"/>
                    <a:pt x="80" y="963"/>
                  </a:cubicBezTo>
                  <a:cubicBezTo>
                    <a:pt x="57" y="972"/>
                    <a:pt x="37" y="987"/>
                    <a:pt x="24" y="1005"/>
                  </a:cubicBezTo>
                  <a:cubicBezTo>
                    <a:pt x="9" y="1029"/>
                    <a:pt x="0" y="1052"/>
                    <a:pt x="0" y="1076"/>
                  </a:cubicBezTo>
                  <a:cubicBezTo>
                    <a:pt x="0" y="1090"/>
                    <a:pt x="5" y="1109"/>
                    <a:pt x="5" y="1123"/>
                  </a:cubicBezTo>
                  <a:cubicBezTo>
                    <a:pt x="24" y="1198"/>
                    <a:pt x="76" y="1255"/>
                    <a:pt x="137" y="1298"/>
                  </a:cubicBezTo>
                  <a:cubicBezTo>
                    <a:pt x="231" y="1364"/>
                    <a:pt x="359" y="1396"/>
                    <a:pt x="457" y="1416"/>
                  </a:cubicBezTo>
                  <a:cubicBezTo>
                    <a:pt x="467" y="1418"/>
                    <a:pt x="476" y="1420"/>
                    <a:pt x="486" y="1422"/>
                  </a:cubicBezTo>
                  <a:lnTo>
                    <a:pt x="486" y="1422"/>
                  </a:lnTo>
                  <a:cubicBezTo>
                    <a:pt x="417" y="1425"/>
                    <a:pt x="337" y="1432"/>
                    <a:pt x="264" y="1449"/>
                  </a:cubicBezTo>
                  <a:cubicBezTo>
                    <a:pt x="212" y="1458"/>
                    <a:pt x="165" y="1477"/>
                    <a:pt x="132" y="1501"/>
                  </a:cubicBezTo>
                  <a:cubicBezTo>
                    <a:pt x="113" y="1510"/>
                    <a:pt x="99" y="1524"/>
                    <a:pt x="89" y="1538"/>
                  </a:cubicBezTo>
                  <a:cubicBezTo>
                    <a:pt x="80" y="1557"/>
                    <a:pt x="76" y="1575"/>
                    <a:pt x="76" y="1595"/>
                  </a:cubicBezTo>
                  <a:cubicBezTo>
                    <a:pt x="76" y="1614"/>
                    <a:pt x="80" y="1638"/>
                    <a:pt x="89" y="1660"/>
                  </a:cubicBezTo>
                  <a:cubicBezTo>
                    <a:pt x="109" y="1694"/>
                    <a:pt x="132" y="1717"/>
                    <a:pt x="161" y="1736"/>
                  </a:cubicBezTo>
                  <a:cubicBezTo>
                    <a:pt x="212" y="1769"/>
                    <a:pt x="274" y="1784"/>
                    <a:pt x="344" y="1788"/>
                  </a:cubicBezTo>
                  <a:cubicBezTo>
                    <a:pt x="453" y="1797"/>
                    <a:pt x="575" y="1793"/>
                    <a:pt x="688" y="1816"/>
                  </a:cubicBezTo>
                  <a:cubicBezTo>
                    <a:pt x="797" y="1840"/>
                    <a:pt x="901" y="1892"/>
                    <a:pt x="962" y="2010"/>
                  </a:cubicBezTo>
                  <a:cubicBezTo>
                    <a:pt x="981" y="2043"/>
                    <a:pt x="1010" y="2108"/>
                    <a:pt x="1042" y="2198"/>
                  </a:cubicBezTo>
                  <a:lnTo>
                    <a:pt x="1047" y="2203"/>
                  </a:lnTo>
                  <a:cubicBezTo>
                    <a:pt x="1052" y="2203"/>
                    <a:pt x="1056" y="2203"/>
                    <a:pt x="1056" y="2198"/>
                  </a:cubicBezTo>
                  <a:lnTo>
                    <a:pt x="1835" y="1524"/>
                  </a:lnTo>
                  <a:cubicBezTo>
                    <a:pt x="1839" y="1524"/>
                    <a:pt x="1839" y="1519"/>
                    <a:pt x="1839" y="1514"/>
                  </a:cubicBezTo>
                  <a:cubicBezTo>
                    <a:pt x="1698" y="1109"/>
                    <a:pt x="1580" y="741"/>
                    <a:pt x="1457" y="467"/>
                  </a:cubicBezTo>
                  <a:cubicBezTo>
                    <a:pt x="1400" y="336"/>
                    <a:pt x="1339" y="223"/>
                    <a:pt x="1278" y="142"/>
                  </a:cubicBezTo>
                  <a:cubicBezTo>
                    <a:pt x="1217" y="62"/>
                    <a:pt x="1156" y="10"/>
                    <a:pt x="1084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3"/>
            <p:cNvSpPr/>
            <p:nvPr/>
          </p:nvSpPr>
          <p:spPr>
            <a:xfrm>
              <a:off x="4003771" y="1782040"/>
              <a:ext cx="449282" cy="591908"/>
            </a:xfrm>
            <a:custGeom>
              <a:rect b="b" l="l" r="r" t="t"/>
              <a:pathLst>
                <a:path extrusionOk="0" h="11367" w="8628">
                  <a:moveTo>
                    <a:pt x="4153" y="0"/>
                  </a:moveTo>
                  <a:cubicBezTo>
                    <a:pt x="4118" y="0"/>
                    <a:pt x="4085" y="10"/>
                    <a:pt x="4056" y="31"/>
                  </a:cubicBezTo>
                  <a:cubicBezTo>
                    <a:pt x="3302" y="554"/>
                    <a:pt x="3971" y="1638"/>
                    <a:pt x="4622" y="3624"/>
                  </a:cubicBezTo>
                  <a:cubicBezTo>
                    <a:pt x="5242" y="5527"/>
                    <a:pt x="5045" y="9880"/>
                    <a:pt x="3243" y="9880"/>
                  </a:cubicBezTo>
                  <a:cubicBezTo>
                    <a:pt x="3170" y="9880"/>
                    <a:pt x="3093" y="9873"/>
                    <a:pt x="3014" y="9858"/>
                  </a:cubicBezTo>
                  <a:cubicBezTo>
                    <a:pt x="1798" y="9627"/>
                    <a:pt x="1204" y="8033"/>
                    <a:pt x="779" y="6788"/>
                  </a:cubicBezTo>
                  <a:lnTo>
                    <a:pt x="1" y="7462"/>
                  </a:lnTo>
                  <a:cubicBezTo>
                    <a:pt x="322" y="8297"/>
                    <a:pt x="1394" y="11367"/>
                    <a:pt x="3260" y="11367"/>
                  </a:cubicBezTo>
                  <a:cubicBezTo>
                    <a:pt x="3555" y="11367"/>
                    <a:pt x="3869" y="11290"/>
                    <a:pt x="4203" y="11117"/>
                  </a:cubicBezTo>
                  <a:cubicBezTo>
                    <a:pt x="8627" y="8823"/>
                    <a:pt x="5201" y="0"/>
                    <a:pt x="4153" y="0"/>
                  </a:cubicBezTo>
                  <a:close/>
                </a:path>
              </a:pathLst>
            </a:custGeom>
            <a:solidFill>
              <a:srgbClr val="F4BF4A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3"/>
            <p:cNvSpPr/>
            <p:nvPr/>
          </p:nvSpPr>
          <p:spPr>
            <a:xfrm>
              <a:off x="4200710" y="1785581"/>
              <a:ext cx="136847" cy="584201"/>
            </a:xfrm>
            <a:custGeom>
              <a:rect b="b" l="l" r="r" t="t"/>
              <a:pathLst>
                <a:path extrusionOk="0" h="11219" w="2628">
                  <a:moveTo>
                    <a:pt x="552" y="0"/>
                  </a:moveTo>
                  <a:lnTo>
                    <a:pt x="552" y="0"/>
                  </a:lnTo>
                  <a:cubicBezTo>
                    <a:pt x="878" y="557"/>
                    <a:pt x="1439" y="1674"/>
                    <a:pt x="1882" y="3387"/>
                  </a:cubicBezTo>
                  <a:cubicBezTo>
                    <a:pt x="2486" y="5697"/>
                    <a:pt x="2113" y="9945"/>
                    <a:pt x="1" y="11219"/>
                  </a:cubicBezTo>
                  <a:cubicBezTo>
                    <a:pt x="138" y="11181"/>
                    <a:pt x="279" y="11125"/>
                    <a:pt x="421" y="11049"/>
                  </a:cubicBezTo>
                  <a:cubicBezTo>
                    <a:pt x="2066" y="10195"/>
                    <a:pt x="2628" y="8437"/>
                    <a:pt x="2628" y="6565"/>
                  </a:cubicBezTo>
                  <a:cubicBezTo>
                    <a:pt x="2628" y="5018"/>
                    <a:pt x="2241" y="3391"/>
                    <a:pt x="1769" y="2131"/>
                  </a:cubicBezTo>
                  <a:cubicBezTo>
                    <a:pt x="1769" y="2127"/>
                    <a:pt x="1764" y="2122"/>
                    <a:pt x="1764" y="2113"/>
                  </a:cubicBezTo>
                  <a:cubicBezTo>
                    <a:pt x="1359" y="1033"/>
                    <a:pt x="887" y="231"/>
                    <a:pt x="552" y="0"/>
                  </a:cubicBezTo>
                  <a:close/>
                </a:path>
              </a:pathLst>
            </a:custGeom>
            <a:solidFill>
              <a:srgbClr val="E29C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3"/>
            <p:cNvSpPr/>
            <p:nvPr/>
          </p:nvSpPr>
          <p:spPr>
            <a:xfrm>
              <a:off x="4003303" y="1781363"/>
              <a:ext cx="334722" cy="593158"/>
            </a:xfrm>
            <a:custGeom>
              <a:rect b="b" l="l" r="r" t="t"/>
              <a:pathLst>
                <a:path extrusionOk="0" h="11391" w="6428">
                  <a:moveTo>
                    <a:pt x="4160" y="20"/>
                  </a:moveTo>
                  <a:cubicBezTo>
                    <a:pt x="4240" y="20"/>
                    <a:pt x="4334" y="77"/>
                    <a:pt x="4443" y="175"/>
                  </a:cubicBezTo>
                  <a:cubicBezTo>
                    <a:pt x="4626" y="350"/>
                    <a:pt x="4843" y="671"/>
                    <a:pt x="5061" y="1095"/>
                  </a:cubicBezTo>
                  <a:cubicBezTo>
                    <a:pt x="5720" y="2369"/>
                    <a:pt x="6409" y="4580"/>
                    <a:pt x="6409" y="6650"/>
                  </a:cubicBezTo>
                  <a:cubicBezTo>
                    <a:pt x="6409" y="7584"/>
                    <a:pt x="6267" y="8489"/>
                    <a:pt x="5923" y="9268"/>
                  </a:cubicBezTo>
                  <a:cubicBezTo>
                    <a:pt x="5579" y="10046"/>
                    <a:pt x="5027" y="10696"/>
                    <a:pt x="4206" y="11121"/>
                  </a:cubicBezTo>
                  <a:cubicBezTo>
                    <a:pt x="3877" y="11295"/>
                    <a:pt x="3561" y="11371"/>
                    <a:pt x="3268" y="11371"/>
                  </a:cubicBezTo>
                  <a:cubicBezTo>
                    <a:pt x="2806" y="11371"/>
                    <a:pt x="2391" y="11177"/>
                    <a:pt x="2023" y="10881"/>
                  </a:cubicBezTo>
                  <a:cubicBezTo>
                    <a:pt x="1472" y="10428"/>
                    <a:pt x="1028" y="9734"/>
                    <a:pt x="698" y="9074"/>
                  </a:cubicBezTo>
                  <a:cubicBezTo>
                    <a:pt x="365" y="8412"/>
                    <a:pt x="139" y="7787"/>
                    <a:pt x="20" y="7475"/>
                  </a:cubicBezTo>
                  <a:lnTo>
                    <a:pt x="20" y="7475"/>
                  </a:lnTo>
                  <a:lnTo>
                    <a:pt x="783" y="6815"/>
                  </a:lnTo>
                  <a:lnTo>
                    <a:pt x="783" y="6815"/>
                  </a:lnTo>
                  <a:cubicBezTo>
                    <a:pt x="995" y="7434"/>
                    <a:pt x="1248" y="8141"/>
                    <a:pt x="1599" y="8720"/>
                  </a:cubicBezTo>
                  <a:cubicBezTo>
                    <a:pt x="1957" y="9305"/>
                    <a:pt x="2410" y="9763"/>
                    <a:pt x="3023" y="9880"/>
                  </a:cubicBezTo>
                  <a:cubicBezTo>
                    <a:pt x="3103" y="9895"/>
                    <a:pt x="3178" y="9904"/>
                    <a:pt x="3254" y="9904"/>
                  </a:cubicBezTo>
                  <a:cubicBezTo>
                    <a:pt x="3561" y="9904"/>
                    <a:pt x="3820" y="9777"/>
                    <a:pt x="4036" y="9565"/>
                  </a:cubicBezTo>
                  <a:cubicBezTo>
                    <a:pt x="4362" y="9240"/>
                    <a:pt x="4593" y="8716"/>
                    <a:pt x="4739" y="8098"/>
                  </a:cubicBezTo>
                  <a:cubicBezTo>
                    <a:pt x="4891" y="7475"/>
                    <a:pt x="4961" y="6763"/>
                    <a:pt x="4961" y="6061"/>
                  </a:cubicBezTo>
                  <a:cubicBezTo>
                    <a:pt x="4961" y="5151"/>
                    <a:pt x="4843" y="4260"/>
                    <a:pt x="4636" y="3632"/>
                  </a:cubicBezTo>
                  <a:cubicBezTo>
                    <a:pt x="4414" y="2953"/>
                    <a:pt x="4193" y="2378"/>
                    <a:pt x="4023" y="1897"/>
                  </a:cubicBezTo>
                  <a:cubicBezTo>
                    <a:pt x="3853" y="1416"/>
                    <a:pt x="3740" y="1024"/>
                    <a:pt x="3740" y="717"/>
                  </a:cubicBezTo>
                  <a:cubicBezTo>
                    <a:pt x="3740" y="571"/>
                    <a:pt x="3764" y="449"/>
                    <a:pt x="3816" y="336"/>
                  </a:cubicBezTo>
                  <a:cubicBezTo>
                    <a:pt x="3872" y="227"/>
                    <a:pt x="3951" y="133"/>
                    <a:pt x="4070" y="53"/>
                  </a:cubicBezTo>
                  <a:cubicBezTo>
                    <a:pt x="4099" y="29"/>
                    <a:pt x="4127" y="20"/>
                    <a:pt x="4160" y="20"/>
                  </a:cubicBezTo>
                  <a:close/>
                  <a:moveTo>
                    <a:pt x="4160" y="1"/>
                  </a:moveTo>
                  <a:cubicBezTo>
                    <a:pt x="4127" y="1"/>
                    <a:pt x="4088" y="16"/>
                    <a:pt x="4060" y="34"/>
                  </a:cubicBezTo>
                  <a:cubicBezTo>
                    <a:pt x="3938" y="119"/>
                    <a:pt x="3853" y="218"/>
                    <a:pt x="3801" y="331"/>
                  </a:cubicBezTo>
                  <a:cubicBezTo>
                    <a:pt x="3744" y="445"/>
                    <a:pt x="3721" y="571"/>
                    <a:pt x="3721" y="717"/>
                  </a:cubicBezTo>
                  <a:cubicBezTo>
                    <a:pt x="3721" y="1029"/>
                    <a:pt x="3834" y="1420"/>
                    <a:pt x="4004" y="1906"/>
                  </a:cubicBezTo>
                  <a:cubicBezTo>
                    <a:pt x="4173" y="2387"/>
                    <a:pt x="4400" y="2958"/>
                    <a:pt x="4622" y="3637"/>
                  </a:cubicBezTo>
                  <a:cubicBezTo>
                    <a:pt x="4824" y="4264"/>
                    <a:pt x="4942" y="5151"/>
                    <a:pt x="4942" y="6061"/>
                  </a:cubicBezTo>
                  <a:cubicBezTo>
                    <a:pt x="4942" y="6994"/>
                    <a:pt x="4820" y="7952"/>
                    <a:pt x="4546" y="8674"/>
                  </a:cubicBezTo>
                  <a:cubicBezTo>
                    <a:pt x="4410" y="9036"/>
                    <a:pt x="4234" y="9338"/>
                    <a:pt x="4023" y="9551"/>
                  </a:cubicBezTo>
                  <a:cubicBezTo>
                    <a:pt x="3810" y="9763"/>
                    <a:pt x="3555" y="9885"/>
                    <a:pt x="3254" y="9885"/>
                  </a:cubicBezTo>
                  <a:cubicBezTo>
                    <a:pt x="3183" y="9885"/>
                    <a:pt x="3103" y="9876"/>
                    <a:pt x="3028" y="9862"/>
                  </a:cubicBezTo>
                  <a:cubicBezTo>
                    <a:pt x="2419" y="9749"/>
                    <a:pt x="1971" y="9291"/>
                    <a:pt x="1618" y="8711"/>
                  </a:cubicBezTo>
                  <a:cubicBezTo>
                    <a:pt x="1264" y="8126"/>
                    <a:pt x="1009" y="7419"/>
                    <a:pt x="797" y="6796"/>
                  </a:cubicBezTo>
                  <a:cubicBezTo>
                    <a:pt x="797" y="6796"/>
                    <a:pt x="793" y="6792"/>
                    <a:pt x="788" y="6792"/>
                  </a:cubicBezTo>
                  <a:lnTo>
                    <a:pt x="783" y="6792"/>
                  </a:lnTo>
                  <a:lnTo>
                    <a:pt x="0" y="7466"/>
                  </a:lnTo>
                  <a:lnTo>
                    <a:pt x="0" y="7480"/>
                  </a:lnTo>
                  <a:cubicBezTo>
                    <a:pt x="160" y="7895"/>
                    <a:pt x="510" y="8872"/>
                    <a:pt x="1052" y="9743"/>
                  </a:cubicBezTo>
                  <a:cubicBezTo>
                    <a:pt x="1320" y="10182"/>
                    <a:pt x="1642" y="10592"/>
                    <a:pt x="2009" y="10894"/>
                  </a:cubicBezTo>
                  <a:cubicBezTo>
                    <a:pt x="2382" y="11197"/>
                    <a:pt x="2802" y="11390"/>
                    <a:pt x="3268" y="11390"/>
                  </a:cubicBezTo>
                  <a:cubicBezTo>
                    <a:pt x="3566" y="11390"/>
                    <a:pt x="3881" y="11310"/>
                    <a:pt x="4216" y="11140"/>
                  </a:cubicBezTo>
                  <a:cubicBezTo>
                    <a:pt x="5041" y="10711"/>
                    <a:pt x="5593" y="10055"/>
                    <a:pt x="5942" y="9273"/>
                  </a:cubicBezTo>
                  <a:cubicBezTo>
                    <a:pt x="6286" y="8494"/>
                    <a:pt x="6428" y="7584"/>
                    <a:pt x="6428" y="6650"/>
                  </a:cubicBezTo>
                  <a:cubicBezTo>
                    <a:pt x="6428" y="5070"/>
                    <a:pt x="6027" y="3411"/>
                    <a:pt x="5546" y="2142"/>
                  </a:cubicBezTo>
                  <a:cubicBezTo>
                    <a:pt x="5305" y="1510"/>
                    <a:pt x="5041" y="978"/>
                    <a:pt x="4800" y="600"/>
                  </a:cubicBezTo>
                  <a:cubicBezTo>
                    <a:pt x="4678" y="412"/>
                    <a:pt x="4560" y="265"/>
                    <a:pt x="4456" y="162"/>
                  </a:cubicBezTo>
                  <a:cubicBezTo>
                    <a:pt x="4348" y="58"/>
                    <a:pt x="4249" y="5"/>
                    <a:pt x="4160" y="1"/>
                  </a:cubicBezTo>
                  <a:close/>
                </a:path>
              </a:pathLst>
            </a:custGeom>
            <a:solidFill>
              <a:srgbClr val="B10F21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3"/>
            <p:cNvSpPr/>
            <p:nvPr/>
          </p:nvSpPr>
          <p:spPr>
            <a:xfrm>
              <a:off x="3505072" y="2280115"/>
              <a:ext cx="608780" cy="600917"/>
            </a:xfrm>
            <a:custGeom>
              <a:rect b="b" l="l" r="r" t="t"/>
              <a:pathLst>
                <a:path extrusionOk="0" h="11540" w="11691">
                  <a:moveTo>
                    <a:pt x="9401" y="0"/>
                  </a:moveTo>
                  <a:cubicBezTo>
                    <a:pt x="9383" y="0"/>
                    <a:pt x="9365" y="0"/>
                    <a:pt x="9347" y="1"/>
                  </a:cubicBezTo>
                  <a:cubicBezTo>
                    <a:pt x="7653" y="76"/>
                    <a:pt x="3537" y="520"/>
                    <a:pt x="1688" y="2929"/>
                  </a:cubicBezTo>
                  <a:lnTo>
                    <a:pt x="2060" y="3156"/>
                  </a:lnTo>
                  <a:lnTo>
                    <a:pt x="971" y="5674"/>
                  </a:lnTo>
                  <a:lnTo>
                    <a:pt x="580" y="5604"/>
                  </a:lnTo>
                  <a:lnTo>
                    <a:pt x="580" y="5604"/>
                  </a:lnTo>
                  <a:cubicBezTo>
                    <a:pt x="0" y="8692"/>
                    <a:pt x="1400" y="11540"/>
                    <a:pt x="1400" y="11540"/>
                  </a:cubicBezTo>
                  <a:lnTo>
                    <a:pt x="2632" y="11064"/>
                  </a:lnTo>
                  <a:cubicBezTo>
                    <a:pt x="2632" y="11064"/>
                    <a:pt x="1391" y="7980"/>
                    <a:pt x="3103" y="4829"/>
                  </a:cubicBezTo>
                  <a:cubicBezTo>
                    <a:pt x="4584" y="2113"/>
                    <a:pt x="6857" y="3249"/>
                    <a:pt x="11691" y="2585"/>
                  </a:cubicBezTo>
                  <a:lnTo>
                    <a:pt x="10474" y="600"/>
                  </a:lnTo>
                  <a:cubicBezTo>
                    <a:pt x="10247" y="224"/>
                    <a:pt x="9838" y="0"/>
                    <a:pt x="9401" y="0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3"/>
            <p:cNvSpPr/>
            <p:nvPr/>
          </p:nvSpPr>
          <p:spPr>
            <a:xfrm rot="129758">
              <a:off x="3515716" y="2419539"/>
              <a:ext cx="296655" cy="432250"/>
            </a:xfrm>
            <a:custGeom>
              <a:rect b="b" l="l" r="r" t="t"/>
              <a:pathLst>
                <a:path extrusionOk="0" h="8301" w="5697">
                  <a:moveTo>
                    <a:pt x="5697" y="0"/>
                  </a:moveTo>
                  <a:lnTo>
                    <a:pt x="5697" y="0"/>
                  </a:lnTo>
                  <a:cubicBezTo>
                    <a:pt x="0" y="411"/>
                    <a:pt x="1439" y="6281"/>
                    <a:pt x="2108" y="8301"/>
                  </a:cubicBezTo>
                  <a:lnTo>
                    <a:pt x="2401" y="8187"/>
                  </a:lnTo>
                  <a:cubicBezTo>
                    <a:pt x="2401" y="8187"/>
                    <a:pt x="1160" y="5103"/>
                    <a:pt x="2872" y="1952"/>
                  </a:cubicBezTo>
                  <a:cubicBezTo>
                    <a:pt x="3565" y="679"/>
                    <a:pt x="4438" y="250"/>
                    <a:pt x="5664" y="89"/>
                  </a:cubicBezTo>
                  <a:lnTo>
                    <a:pt x="5697" y="0"/>
                  </a:lnTo>
                  <a:close/>
                </a:path>
              </a:pathLst>
            </a:custGeom>
            <a:solidFill>
              <a:srgbClr val="C44E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8" name="Google Shape;2008;p33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</a:t>
            </a:r>
            <a:r>
              <a:rPr lang="es-ES"/>
              <a:t>ur team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12" name="Shape 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3" name="Google Shape;2013;p34"/>
          <p:cNvGrpSpPr/>
          <p:nvPr/>
        </p:nvGrpSpPr>
        <p:grpSpPr>
          <a:xfrm>
            <a:off x="6332244" y="3579854"/>
            <a:ext cx="2038874" cy="348196"/>
            <a:chOff x="7131883" y="3323347"/>
            <a:chExt cx="1265674" cy="216150"/>
          </a:xfrm>
        </p:grpSpPr>
        <p:sp>
          <p:nvSpPr>
            <p:cNvPr id="2014" name="Google Shape;2014;p34"/>
            <p:cNvSpPr/>
            <p:nvPr/>
          </p:nvSpPr>
          <p:spPr>
            <a:xfrm>
              <a:off x="8203067" y="3353758"/>
              <a:ext cx="194491" cy="185739"/>
            </a:xfrm>
            <a:custGeom>
              <a:rect b="b" l="l" r="r" t="t"/>
              <a:pathLst>
                <a:path extrusionOk="0" h="37269" w="39025">
                  <a:moveTo>
                    <a:pt x="4748" y="1"/>
                  </a:moveTo>
                  <a:cubicBezTo>
                    <a:pt x="1887" y="1"/>
                    <a:pt x="1" y="1919"/>
                    <a:pt x="1" y="4358"/>
                  </a:cubicBezTo>
                  <a:cubicBezTo>
                    <a:pt x="1" y="6797"/>
                    <a:pt x="1757" y="8683"/>
                    <a:pt x="4618" y="8683"/>
                  </a:cubicBezTo>
                  <a:lnTo>
                    <a:pt x="4748" y="8683"/>
                  </a:lnTo>
                  <a:cubicBezTo>
                    <a:pt x="7578" y="8683"/>
                    <a:pt x="9366" y="6797"/>
                    <a:pt x="9366" y="4358"/>
                  </a:cubicBezTo>
                  <a:cubicBezTo>
                    <a:pt x="9366" y="1919"/>
                    <a:pt x="7578" y="1"/>
                    <a:pt x="4748" y="1"/>
                  </a:cubicBezTo>
                  <a:close/>
                  <a:moveTo>
                    <a:pt x="553" y="12196"/>
                  </a:moveTo>
                  <a:lnTo>
                    <a:pt x="553" y="37268"/>
                  </a:lnTo>
                  <a:lnTo>
                    <a:pt x="8813" y="37268"/>
                  </a:lnTo>
                  <a:lnTo>
                    <a:pt x="8813" y="12196"/>
                  </a:lnTo>
                  <a:close/>
                  <a:moveTo>
                    <a:pt x="29398" y="11545"/>
                  </a:moveTo>
                  <a:cubicBezTo>
                    <a:pt x="24943" y="11545"/>
                    <a:pt x="22894" y="13984"/>
                    <a:pt x="21821" y="15740"/>
                  </a:cubicBezTo>
                  <a:lnTo>
                    <a:pt x="21821" y="12196"/>
                  </a:lnTo>
                  <a:lnTo>
                    <a:pt x="13561" y="12196"/>
                  </a:lnTo>
                  <a:lnTo>
                    <a:pt x="13561" y="37268"/>
                  </a:lnTo>
                  <a:lnTo>
                    <a:pt x="21821" y="37268"/>
                  </a:lnTo>
                  <a:lnTo>
                    <a:pt x="21821" y="23187"/>
                  </a:lnTo>
                  <a:cubicBezTo>
                    <a:pt x="21821" y="22504"/>
                    <a:pt x="21951" y="21691"/>
                    <a:pt x="22081" y="21138"/>
                  </a:cubicBezTo>
                  <a:cubicBezTo>
                    <a:pt x="22764" y="19675"/>
                    <a:pt x="24130" y="18179"/>
                    <a:pt x="26439" y="18179"/>
                  </a:cubicBezTo>
                  <a:cubicBezTo>
                    <a:pt x="29398" y="18179"/>
                    <a:pt x="30634" y="20488"/>
                    <a:pt x="30634" y="23870"/>
                  </a:cubicBezTo>
                  <a:lnTo>
                    <a:pt x="30634" y="37268"/>
                  </a:lnTo>
                  <a:lnTo>
                    <a:pt x="39024" y="37268"/>
                  </a:lnTo>
                  <a:lnTo>
                    <a:pt x="39024" y="22927"/>
                  </a:lnTo>
                  <a:cubicBezTo>
                    <a:pt x="39024" y="15187"/>
                    <a:pt x="34959" y="11545"/>
                    <a:pt x="29398" y="11545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>
                <a:solidFill>
                  <a:srgbClr val="3F2551"/>
                </a:solidFill>
              </a:endParaRPr>
            </a:p>
          </p:txBody>
        </p:sp>
        <p:sp>
          <p:nvSpPr>
            <p:cNvPr id="2015" name="Google Shape;2015;p34"/>
            <p:cNvSpPr/>
            <p:nvPr/>
          </p:nvSpPr>
          <p:spPr>
            <a:xfrm>
              <a:off x="7807605" y="3390383"/>
              <a:ext cx="216150" cy="149114"/>
            </a:xfrm>
            <a:custGeom>
              <a:rect b="b" l="l" r="r" t="t"/>
              <a:pathLst>
                <a:path extrusionOk="0" h="26922" w="39025">
                  <a:moveTo>
                    <a:pt x="27350" y="0"/>
                  </a:moveTo>
                  <a:lnTo>
                    <a:pt x="27350" y="0"/>
                  </a:lnTo>
                  <a:cubicBezTo>
                    <a:pt x="26197" y="125"/>
                    <a:pt x="25134" y="638"/>
                    <a:pt x="24332" y="1395"/>
                  </a:cubicBezTo>
                  <a:lnTo>
                    <a:pt x="24332" y="1395"/>
                  </a:lnTo>
                  <a:cubicBezTo>
                    <a:pt x="24579" y="1133"/>
                    <a:pt x="24781" y="747"/>
                    <a:pt x="24781" y="261"/>
                  </a:cubicBezTo>
                  <a:lnTo>
                    <a:pt x="24781" y="261"/>
                  </a:lnTo>
                  <a:cubicBezTo>
                    <a:pt x="21951" y="2179"/>
                    <a:pt x="20163" y="6114"/>
                    <a:pt x="18700" y="9756"/>
                  </a:cubicBezTo>
                  <a:cubicBezTo>
                    <a:pt x="17594" y="8683"/>
                    <a:pt x="16651" y="7870"/>
                    <a:pt x="15838" y="7447"/>
                  </a:cubicBezTo>
                  <a:cubicBezTo>
                    <a:pt x="13269" y="6114"/>
                    <a:pt x="10407" y="4748"/>
                    <a:pt x="5822" y="2992"/>
                  </a:cubicBezTo>
                  <a:lnTo>
                    <a:pt x="5822" y="2992"/>
                  </a:lnTo>
                  <a:cubicBezTo>
                    <a:pt x="5692" y="4488"/>
                    <a:pt x="6505" y="6504"/>
                    <a:pt x="9074" y="7870"/>
                  </a:cubicBezTo>
                  <a:cubicBezTo>
                    <a:pt x="8521" y="7870"/>
                    <a:pt x="7578" y="8000"/>
                    <a:pt x="6765" y="8130"/>
                  </a:cubicBezTo>
                  <a:cubicBezTo>
                    <a:pt x="7025" y="9886"/>
                    <a:pt x="8131" y="11382"/>
                    <a:pt x="11090" y="12065"/>
                  </a:cubicBezTo>
                  <a:cubicBezTo>
                    <a:pt x="9757" y="12195"/>
                    <a:pt x="9074" y="12455"/>
                    <a:pt x="8391" y="13138"/>
                  </a:cubicBezTo>
                  <a:cubicBezTo>
                    <a:pt x="9015" y="14268"/>
                    <a:pt x="10320" y="15480"/>
                    <a:pt x="12602" y="15480"/>
                  </a:cubicBezTo>
                  <a:cubicBezTo>
                    <a:pt x="12816" y="15480"/>
                    <a:pt x="13038" y="15469"/>
                    <a:pt x="13269" y="15447"/>
                  </a:cubicBezTo>
                  <a:lnTo>
                    <a:pt x="13269" y="15447"/>
                  </a:lnTo>
                  <a:cubicBezTo>
                    <a:pt x="10330" y="16733"/>
                    <a:pt x="11829" y="18855"/>
                    <a:pt x="14050" y="18855"/>
                  </a:cubicBezTo>
                  <a:cubicBezTo>
                    <a:pt x="14188" y="18855"/>
                    <a:pt x="14329" y="18846"/>
                    <a:pt x="14472" y="18829"/>
                  </a:cubicBezTo>
                  <a:lnTo>
                    <a:pt x="14472" y="18829"/>
                  </a:lnTo>
                  <a:cubicBezTo>
                    <a:pt x="12352" y="20949"/>
                    <a:pt x="9610" y="21931"/>
                    <a:pt x="6946" y="21931"/>
                  </a:cubicBezTo>
                  <a:cubicBezTo>
                    <a:pt x="4337" y="21931"/>
                    <a:pt x="1803" y="20990"/>
                    <a:pt x="1" y="19252"/>
                  </a:cubicBezTo>
                  <a:lnTo>
                    <a:pt x="1" y="19252"/>
                  </a:lnTo>
                  <a:cubicBezTo>
                    <a:pt x="3943" y="24613"/>
                    <a:pt x="9785" y="26921"/>
                    <a:pt x="15554" y="26921"/>
                  </a:cubicBezTo>
                  <a:cubicBezTo>
                    <a:pt x="24064" y="26921"/>
                    <a:pt x="32416" y="21899"/>
                    <a:pt x="34276" y="14244"/>
                  </a:cubicBezTo>
                  <a:cubicBezTo>
                    <a:pt x="36715" y="14244"/>
                    <a:pt x="38049" y="13431"/>
                    <a:pt x="39024" y="12455"/>
                  </a:cubicBezTo>
                  <a:lnTo>
                    <a:pt x="39024" y="12455"/>
                  </a:lnTo>
                  <a:cubicBezTo>
                    <a:pt x="38637" y="12538"/>
                    <a:pt x="38195" y="12574"/>
                    <a:pt x="37736" y="12574"/>
                  </a:cubicBezTo>
                  <a:cubicBezTo>
                    <a:pt x="36575" y="12574"/>
                    <a:pt x="35306" y="12345"/>
                    <a:pt x="34537" y="12065"/>
                  </a:cubicBezTo>
                  <a:cubicBezTo>
                    <a:pt x="36715" y="11805"/>
                    <a:pt x="38211" y="10829"/>
                    <a:pt x="38732" y="9496"/>
                  </a:cubicBezTo>
                  <a:lnTo>
                    <a:pt x="38732" y="9496"/>
                  </a:lnTo>
                  <a:cubicBezTo>
                    <a:pt x="38222" y="9787"/>
                    <a:pt x="36737" y="10168"/>
                    <a:pt x="35462" y="10168"/>
                  </a:cubicBezTo>
                  <a:cubicBezTo>
                    <a:pt x="35026" y="10168"/>
                    <a:pt x="34616" y="10124"/>
                    <a:pt x="34276" y="10016"/>
                  </a:cubicBezTo>
                  <a:cubicBezTo>
                    <a:pt x="34146" y="9626"/>
                    <a:pt x="33984" y="9366"/>
                    <a:pt x="33984" y="9073"/>
                  </a:cubicBezTo>
                  <a:cubicBezTo>
                    <a:pt x="32954" y="5454"/>
                    <a:pt x="29680" y="2554"/>
                    <a:pt x="26171" y="2554"/>
                  </a:cubicBezTo>
                  <a:cubicBezTo>
                    <a:pt x="26022" y="2554"/>
                    <a:pt x="25873" y="2559"/>
                    <a:pt x="25724" y="2569"/>
                  </a:cubicBezTo>
                  <a:cubicBezTo>
                    <a:pt x="26016" y="2439"/>
                    <a:pt x="26277" y="2439"/>
                    <a:pt x="26667" y="2309"/>
                  </a:cubicBezTo>
                  <a:cubicBezTo>
                    <a:pt x="27090" y="2179"/>
                    <a:pt x="29398" y="1757"/>
                    <a:pt x="28976" y="944"/>
                  </a:cubicBezTo>
                  <a:cubicBezTo>
                    <a:pt x="28917" y="759"/>
                    <a:pt x="28724" y="687"/>
                    <a:pt x="28453" y="687"/>
                  </a:cubicBezTo>
                  <a:cubicBezTo>
                    <a:pt x="27531" y="687"/>
                    <a:pt x="25706" y="1526"/>
                    <a:pt x="25203" y="1626"/>
                  </a:cubicBezTo>
                  <a:cubicBezTo>
                    <a:pt x="26016" y="1366"/>
                    <a:pt x="27220" y="944"/>
                    <a:pt x="27350" y="0"/>
                  </a:cubicBez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>
                <a:solidFill>
                  <a:srgbClr val="3F2551"/>
                </a:solidFill>
              </a:endParaRPr>
            </a:p>
          </p:txBody>
        </p:sp>
        <p:sp>
          <p:nvSpPr>
            <p:cNvPr id="2016" name="Google Shape;2016;p34"/>
            <p:cNvSpPr/>
            <p:nvPr/>
          </p:nvSpPr>
          <p:spPr>
            <a:xfrm>
              <a:off x="7131883" y="3323347"/>
              <a:ext cx="100489" cy="216101"/>
            </a:xfrm>
            <a:custGeom>
              <a:rect b="b" l="l" r="r" t="t"/>
              <a:pathLst>
                <a:path extrusionOk="0" h="39025" w="18147">
                  <a:moveTo>
                    <a:pt x="12195" y="1"/>
                  </a:moveTo>
                  <a:cubicBezTo>
                    <a:pt x="3805" y="1"/>
                    <a:pt x="3935" y="6635"/>
                    <a:pt x="3935" y="7578"/>
                  </a:cubicBezTo>
                  <a:lnTo>
                    <a:pt x="3935" y="12878"/>
                  </a:lnTo>
                  <a:lnTo>
                    <a:pt x="0" y="12878"/>
                  </a:lnTo>
                  <a:lnTo>
                    <a:pt x="0" y="19512"/>
                  </a:lnTo>
                  <a:lnTo>
                    <a:pt x="3935" y="19512"/>
                  </a:lnTo>
                  <a:lnTo>
                    <a:pt x="3935" y="39024"/>
                  </a:lnTo>
                  <a:lnTo>
                    <a:pt x="12065" y="39024"/>
                  </a:lnTo>
                  <a:lnTo>
                    <a:pt x="12065" y="19512"/>
                  </a:lnTo>
                  <a:lnTo>
                    <a:pt x="17496" y="19512"/>
                  </a:lnTo>
                  <a:cubicBezTo>
                    <a:pt x="17496" y="19512"/>
                    <a:pt x="18016" y="16390"/>
                    <a:pt x="18146" y="12878"/>
                  </a:cubicBezTo>
                  <a:lnTo>
                    <a:pt x="12065" y="12878"/>
                  </a:lnTo>
                  <a:lnTo>
                    <a:pt x="12065" y="8391"/>
                  </a:lnTo>
                  <a:cubicBezTo>
                    <a:pt x="12065" y="7740"/>
                    <a:pt x="12878" y="6765"/>
                    <a:pt x="13821" y="6765"/>
                  </a:cubicBezTo>
                  <a:lnTo>
                    <a:pt x="18146" y="6765"/>
                  </a:lnTo>
                  <a:lnTo>
                    <a:pt x="18146" y="1"/>
                  </a:lnTo>
                  <a:close/>
                </a:path>
              </a:pathLst>
            </a:custGeom>
            <a:solidFill>
              <a:srgbClr val="FAC8D1"/>
            </a:solidFill>
            <a:ln>
              <a:noFill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>
                <a:solidFill>
                  <a:srgbClr val="3F2551"/>
                </a:solidFill>
              </a:endParaRPr>
            </a:p>
          </p:txBody>
        </p:sp>
        <p:grpSp>
          <p:nvGrpSpPr>
            <p:cNvPr id="2017" name="Google Shape;2017;p34"/>
            <p:cNvGrpSpPr/>
            <p:nvPr/>
          </p:nvGrpSpPr>
          <p:grpSpPr>
            <a:xfrm>
              <a:off x="7471365" y="3382514"/>
              <a:ext cx="156900" cy="156840"/>
              <a:chOff x="5796225" y="5379778"/>
              <a:chExt cx="346586" cy="346531"/>
            </a:xfrm>
          </p:grpSpPr>
          <p:sp>
            <p:nvSpPr>
              <p:cNvPr id="2018" name="Google Shape;2018;p34"/>
              <p:cNvSpPr/>
              <p:nvPr/>
            </p:nvSpPr>
            <p:spPr>
              <a:xfrm>
                <a:off x="5796225" y="5379778"/>
                <a:ext cx="346586" cy="346531"/>
              </a:xfrm>
              <a:custGeom>
                <a:rect b="b" l="l" r="r" t="t"/>
                <a:pathLst>
                  <a:path extrusionOk="0" h="119907" w="119926">
                    <a:moveTo>
                      <a:pt x="98708" y="14513"/>
                    </a:moveTo>
                    <a:cubicBezTo>
                      <a:pt x="102529" y="14588"/>
                      <a:pt x="105656" y="17790"/>
                      <a:pt x="105656" y="21611"/>
                    </a:cubicBezTo>
                    <a:cubicBezTo>
                      <a:pt x="105656" y="25431"/>
                      <a:pt x="102454" y="28558"/>
                      <a:pt x="98633" y="28558"/>
                    </a:cubicBezTo>
                    <a:cubicBezTo>
                      <a:pt x="94720" y="28558"/>
                      <a:pt x="91611" y="25356"/>
                      <a:pt x="91611" y="21461"/>
                    </a:cubicBezTo>
                    <a:cubicBezTo>
                      <a:pt x="91686" y="17641"/>
                      <a:pt x="94888" y="14513"/>
                      <a:pt x="98708" y="14513"/>
                    </a:cubicBezTo>
                    <a:close/>
                    <a:moveTo>
                      <a:pt x="60000" y="28558"/>
                    </a:moveTo>
                    <a:cubicBezTo>
                      <a:pt x="77472" y="28558"/>
                      <a:pt x="91686" y="42828"/>
                      <a:pt x="91611" y="60244"/>
                    </a:cubicBezTo>
                    <a:cubicBezTo>
                      <a:pt x="91611" y="77641"/>
                      <a:pt x="77397" y="91761"/>
                      <a:pt x="60000" y="91761"/>
                    </a:cubicBezTo>
                    <a:cubicBezTo>
                      <a:pt x="42603" y="91761"/>
                      <a:pt x="28408" y="77566"/>
                      <a:pt x="28408" y="60150"/>
                    </a:cubicBezTo>
                    <a:cubicBezTo>
                      <a:pt x="28483" y="42753"/>
                      <a:pt x="42603" y="28558"/>
                      <a:pt x="60000" y="28558"/>
                    </a:cubicBezTo>
                    <a:close/>
                    <a:moveTo>
                      <a:pt x="15524" y="0"/>
                    </a:moveTo>
                    <a:cubicBezTo>
                      <a:pt x="13577" y="693"/>
                      <a:pt x="11461" y="1086"/>
                      <a:pt x="9588" y="2023"/>
                    </a:cubicBezTo>
                    <a:cubicBezTo>
                      <a:pt x="3502" y="5300"/>
                      <a:pt x="150" y="10524"/>
                      <a:pt x="150" y="17397"/>
                    </a:cubicBezTo>
                    <a:cubicBezTo>
                      <a:pt x="0" y="45805"/>
                      <a:pt x="75" y="74120"/>
                      <a:pt x="75" y="102454"/>
                    </a:cubicBezTo>
                    <a:cubicBezTo>
                      <a:pt x="75" y="112042"/>
                      <a:pt x="7884" y="119851"/>
                      <a:pt x="17472" y="119851"/>
                    </a:cubicBezTo>
                    <a:cubicBezTo>
                      <a:pt x="31639" y="119888"/>
                      <a:pt x="45820" y="119907"/>
                      <a:pt x="60000" y="119907"/>
                    </a:cubicBezTo>
                    <a:cubicBezTo>
                      <a:pt x="74181" y="119907"/>
                      <a:pt x="88362" y="119888"/>
                      <a:pt x="102529" y="119851"/>
                    </a:cubicBezTo>
                    <a:cubicBezTo>
                      <a:pt x="111105" y="119851"/>
                      <a:pt x="118296" y="113615"/>
                      <a:pt x="119701" y="105094"/>
                    </a:cubicBezTo>
                    <a:cubicBezTo>
                      <a:pt x="119776" y="104794"/>
                      <a:pt x="119851" y="104476"/>
                      <a:pt x="119926" y="104158"/>
                    </a:cubicBezTo>
                    <a:lnTo>
                      <a:pt x="119926" y="15450"/>
                    </a:lnTo>
                    <a:cubicBezTo>
                      <a:pt x="119776" y="14738"/>
                      <a:pt x="119607" y="13970"/>
                      <a:pt x="119383" y="13259"/>
                    </a:cubicBezTo>
                    <a:cubicBezTo>
                      <a:pt x="117266" y="6086"/>
                      <a:pt x="112510" y="1723"/>
                      <a:pt x="105094" y="225"/>
                    </a:cubicBezTo>
                    <a:cubicBezTo>
                      <a:pt x="104869" y="225"/>
                      <a:pt x="104720" y="75"/>
                      <a:pt x="104476" y="0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100">
                  <a:solidFill>
                    <a:srgbClr val="3F2551"/>
                  </a:solidFill>
                </a:endParaRPr>
              </a:p>
            </p:txBody>
          </p:sp>
          <p:sp>
            <p:nvSpPr>
              <p:cNvPr id="2019" name="Google Shape;2019;p34"/>
              <p:cNvSpPr/>
              <p:nvPr/>
            </p:nvSpPr>
            <p:spPr>
              <a:xfrm>
                <a:off x="5898469" y="5482001"/>
                <a:ext cx="142070" cy="142070"/>
              </a:xfrm>
              <a:custGeom>
                <a:rect b="b" l="l" r="r" t="t"/>
                <a:pathLst>
                  <a:path extrusionOk="0" h="49159" w="49159">
                    <a:moveTo>
                      <a:pt x="24645" y="1"/>
                    </a:moveTo>
                    <a:cubicBezTo>
                      <a:pt x="11143" y="1"/>
                      <a:pt x="76" y="10993"/>
                      <a:pt x="1" y="24495"/>
                    </a:cubicBezTo>
                    <a:cubicBezTo>
                      <a:pt x="1" y="38072"/>
                      <a:pt x="10993" y="49158"/>
                      <a:pt x="24570" y="49158"/>
                    </a:cubicBezTo>
                    <a:cubicBezTo>
                      <a:pt x="24616" y="49158"/>
                      <a:pt x="24661" y="49159"/>
                      <a:pt x="24706" y="49159"/>
                    </a:cubicBezTo>
                    <a:cubicBezTo>
                      <a:pt x="38147" y="49159"/>
                      <a:pt x="49158" y="38102"/>
                      <a:pt x="49158" y="24664"/>
                    </a:cubicBezTo>
                    <a:cubicBezTo>
                      <a:pt x="49158" y="11162"/>
                      <a:pt x="38147" y="76"/>
                      <a:pt x="24645" y="1"/>
                    </a:cubicBezTo>
                    <a:close/>
                  </a:path>
                </a:pathLst>
              </a:custGeom>
              <a:solidFill>
                <a:srgbClr val="FAC8D1"/>
              </a:solidFill>
              <a:ln>
                <a:noFill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100">
                  <a:solidFill>
                    <a:srgbClr val="3F2551"/>
                  </a:solidFill>
                </a:endParaRPr>
              </a:p>
            </p:txBody>
          </p:sp>
        </p:grpSp>
      </p:grpSp>
      <p:sp>
        <p:nvSpPr>
          <p:cNvPr id="2020" name="Google Shape;2020;p34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onnect with us</a:t>
            </a:r>
            <a:endParaRPr/>
          </a:p>
        </p:txBody>
      </p:sp>
      <p:sp>
        <p:nvSpPr>
          <p:cNvPr id="2021" name="Google Shape;2021;p34"/>
          <p:cNvSpPr txBox="1"/>
          <p:nvPr>
            <p:ph type="ctrTitle"/>
          </p:nvPr>
        </p:nvSpPr>
        <p:spPr>
          <a:xfrm flipH="1">
            <a:off x="780975" y="827975"/>
            <a:ext cx="19245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onnect with us</a:t>
            </a:r>
            <a:endParaRPr/>
          </a:p>
        </p:txBody>
      </p:sp>
      <p:sp>
        <p:nvSpPr>
          <p:cNvPr id="2022" name="Google Shape;2022;p34"/>
          <p:cNvSpPr txBox="1"/>
          <p:nvPr>
            <p:ph idx="4294967295" type="subTitle"/>
          </p:nvPr>
        </p:nvSpPr>
        <p:spPr>
          <a:xfrm flipH="1">
            <a:off x="780975" y="3077575"/>
            <a:ext cx="2874600" cy="564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AC8D1"/>
                </a:solidFill>
              </a:rPr>
              <a:t>Does anyone have any questions?</a:t>
            </a:r>
            <a:endParaRPr sz="1200">
              <a:solidFill>
                <a:srgbClr val="FAC8D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AC8D1"/>
                </a:solidFill>
              </a:rPr>
              <a:t>addyouremail@freepik.com</a:t>
            </a:r>
            <a:br>
              <a:rPr lang="es-ES" sz="1200">
                <a:solidFill>
                  <a:srgbClr val="FAC8D1"/>
                </a:solidFill>
              </a:rPr>
            </a:br>
            <a:r>
              <a:rPr lang="es-ES" sz="1200">
                <a:solidFill>
                  <a:srgbClr val="FAC8D1"/>
                </a:solidFill>
              </a:rPr>
              <a:t>+91 620 421 838</a:t>
            </a:r>
            <a:br>
              <a:rPr lang="es-ES" sz="1200">
                <a:solidFill>
                  <a:srgbClr val="FAC8D1"/>
                </a:solidFill>
              </a:rPr>
            </a:br>
            <a:r>
              <a:rPr lang="es-ES" sz="1200">
                <a:solidFill>
                  <a:srgbClr val="FAC8D1"/>
                </a:solidFill>
              </a:rPr>
              <a:t>yourcompany.com</a:t>
            </a:r>
            <a:endParaRPr sz="1200">
              <a:solidFill>
                <a:srgbClr val="FAC8D1"/>
              </a:solidFill>
            </a:endParaRPr>
          </a:p>
        </p:txBody>
      </p:sp>
      <p:grpSp>
        <p:nvGrpSpPr>
          <p:cNvPr id="2023" name="Google Shape;2023;p34"/>
          <p:cNvGrpSpPr/>
          <p:nvPr/>
        </p:nvGrpSpPr>
        <p:grpSpPr>
          <a:xfrm>
            <a:off x="7467464" y="2353842"/>
            <a:ext cx="1028825" cy="999881"/>
            <a:chOff x="3942902" y="2266042"/>
            <a:chExt cx="629097" cy="611398"/>
          </a:xfrm>
        </p:grpSpPr>
        <p:sp>
          <p:nvSpPr>
            <p:cNvPr id="2024" name="Google Shape;2024;p34"/>
            <p:cNvSpPr/>
            <p:nvPr/>
          </p:nvSpPr>
          <p:spPr>
            <a:xfrm rot="899957">
              <a:off x="3997977" y="2324782"/>
              <a:ext cx="518948" cy="493919"/>
            </a:xfrm>
            <a:custGeom>
              <a:rect b="b" l="l" r="r" t="t"/>
              <a:pathLst>
                <a:path extrusionOk="0" h="5190" w="5453">
                  <a:moveTo>
                    <a:pt x="746" y="1"/>
                  </a:moveTo>
                  <a:cubicBezTo>
                    <a:pt x="663" y="1"/>
                    <a:pt x="597" y="3"/>
                    <a:pt x="551" y="7"/>
                  </a:cubicBezTo>
                  <a:cubicBezTo>
                    <a:pt x="85" y="44"/>
                    <a:pt x="14" y="3044"/>
                    <a:pt x="0" y="4204"/>
                  </a:cubicBezTo>
                  <a:cubicBezTo>
                    <a:pt x="0" y="4496"/>
                    <a:pt x="52" y="4784"/>
                    <a:pt x="161" y="5057"/>
                  </a:cubicBezTo>
                  <a:cubicBezTo>
                    <a:pt x="195" y="5143"/>
                    <a:pt x="276" y="5189"/>
                    <a:pt x="357" y="5189"/>
                  </a:cubicBezTo>
                  <a:cubicBezTo>
                    <a:pt x="422" y="5189"/>
                    <a:pt x="488" y="5159"/>
                    <a:pt x="529" y="5095"/>
                  </a:cubicBezTo>
                  <a:cubicBezTo>
                    <a:pt x="713" y="4802"/>
                    <a:pt x="1028" y="4443"/>
                    <a:pt x="1452" y="4443"/>
                  </a:cubicBezTo>
                  <a:cubicBezTo>
                    <a:pt x="1471" y="4443"/>
                    <a:pt x="1490" y="4443"/>
                    <a:pt x="1509" y="4445"/>
                  </a:cubicBezTo>
                  <a:cubicBezTo>
                    <a:pt x="2089" y="4488"/>
                    <a:pt x="3731" y="4665"/>
                    <a:pt x="4538" y="4665"/>
                  </a:cubicBezTo>
                  <a:cubicBezTo>
                    <a:pt x="4781" y="4665"/>
                    <a:pt x="4949" y="4649"/>
                    <a:pt x="4989" y="4609"/>
                  </a:cubicBezTo>
                  <a:cubicBezTo>
                    <a:pt x="5163" y="4439"/>
                    <a:pt x="5452" y="880"/>
                    <a:pt x="5244" y="563"/>
                  </a:cubicBezTo>
                  <a:cubicBezTo>
                    <a:pt x="5057" y="272"/>
                    <a:pt x="1723" y="1"/>
                    <a:pt x="746" y="1"/>
                  </a:cubicBezTo>
                  <a:close/>
                </a:path>
              </a:pathLst>
            </a:custGeom>
            <a:solidFill>
              <a:srgbClr val="C44E8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4"/>
            <p:cNvSpPr/>
            <p:nvPr/>
          </p:nvSpPr>
          <p:spPr>
            <a:xfrm rot="899957">
              <a:off x="4144768" y="2419828"/>
              <a:ext cx="260283" cy="249244"/>
            </a:xfrm>
            <a:custGeom>
              <a:rect b="b" l="l" r="r" t="t"/>
              <a:pathLst>
                <a:path extrusionOk="0" h="2619" w="2735">
                  <a:moveTo>
                    <a:pt x="1487" y="0"/>
                  </a:moveTo>
                  <a:cubicBezTo>
                    <a:pt x="1111" y="0"/>
                    <a:pt x="1217" y="1182"/>
                    <a:pt x="1217" y="1182"/>
                  </a:cubicBezTo>
                  <a:cubicBezTo>
                    <a:pt x="1206" y="1212"/>
                    <a:pt x="1171" y="1224"/>
                    <a:pt x="1120" y="1224"/>
                  </a:cubicBezTo>
                  <a:cubicBezTo>
                    <a:pt x="913" y="1224"/>
                    <a:pt x="446" y="1027"/>
                    <a:pt x="250" y="1027"/>
                  </a:cubicBezTo>
                  <a:cubicBezTo>
                    <a:pt x="1" y="1027"/>
                    <a:pt x="288" y="2587"/>
                    <a:pt x="288" y="2587"/>
                  </a:cubicBezTo>
                  <a:cubicBezTo>
                    <a:pt x="288" y="2587"/>
                    <a:pt x="921" y="2618"/>
                    <a:pt x="1528" y="2618"/>
                  </a:cubicBezTo>
                  <a:cubicBezTo>
                    <a:pt x="2083" y="2618"/>
                    <a:pt x="2618" y="2592"/>
                    <a:pt x="2626" y="2493"/>
                  </a:cubicBezTo>
                  <a:cubicBezTo>
                    <a:pt x="2646" y="2281"/>
                    <a:pt x="2264" y="2111"/>
                    <a:pt x="2264" y="2111"/>
                  </a:cubicBezTo>
                  <a:cubicBezTo>
                    <a:pt x="2264" y="2111"/>
                    <a:pt x="2665" y="2073"/>
                    <a:pt x="2702" y="1847"/>
                  </a:cubicBezTo>
                  <a:cubicBezTo>
                    <a:pt x="2734" y="1648"/>
                    <a:pt x="2369" y="1634"/>
                    <a:pt x="2270" y="1634"/>
                  </a:cubicBezTo>
                  <a:cubicBezTo>
                    <a:pt x="2254" y="1634"/>
                    <a:pt x="2245" y="1634"/>
                    <a:pt x="2245" y="1634"/>
                  </a:cubicBezTo>
                  <a:cubicBezTo>
                    <a:pt x="2245" y="1634"/>
                    <a:pt x="2608" y="1314"/>
                    <a:pt x="2547" y="1182"/>
                  </a:cubicBezTo>
                  <a:cubicBezTo>
                    <a:pt x="2523" y="1124"/>
                    <a:pt x="2386" y="1108"/>
                    <a:pt x="2235" y="1108"/>
                  </a:cubicBezTo>
                  <a:cubicBezTo>
                    <a:pt x="2025" y="1108"/>
                    <a:pt x="1788" y="1140"/>
                    <a:pt x="1788" y="1140"/>
                  </a:cubicBezTo>
                  <a:cubicBezTo>
                    <a:pt x="1788" y="1140"/>
                    <a:pt x="1938" y="78"/>
                    <a:pt x="1523" y="3"/>
                  </a:cubicBezTo>
                  <a:cubicBezTo>
                    <a:pt x="1511" y="1"/>
                    <a:pt x="1499" y="0"/>
                    <a:pt x="148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6" name="Google Shape;2026;p34"/>
          <p:cNvGrpSpPr/>
          <p:nvPr/>
        </p:nvGrpSpPr>
        <p:grpSpPr>
          <a:xfrm rot="-1363983">
            <a:off x="6276530" y="2590543"/>
            <a:ext cx="832248" cy="526751"/>
            <a:chOff x="1493700" y="1642563"/>
            <a:chExt cx="508880" cy="322083"/>
          </a:xfrm>
        </p:grpSpPr>
        <p:sp>
          <p:nvSpPr>
            <p:cNvPr id="2027" name="Google Shape;2027;p34"/>
            <p:cNvSpPr/>
            <p:nvPr/>
          </p:nvSpPr>
          <p:spPr>
            <a:xfrm>
              <a:off x="1493700" y="1642563"/>
              <a:ext cx="508880" cy="322083"/>
            </a:xfrm>
            <a:custGeom>
              <a:rect b="b" l="l" r="r" t="t"/>
              <a:pathLst>
                <a:path extrusionOk="0" h="2895" w="4574">
                  <a:moveTo>
                    <a:pt x="3218" y="1"/>
                  </a:moveTo>
                  <a:cubicBezTo>
                    <a:pt x="2190" y="1"/>
                    <a:pt x="531" y="94"/>
                    <a:pt x="292" y="132"/>
                  </a:cubicBezTo>
                  <a:cubicBezTo>
                    <a:pt x="0" y="174"/>
                    <a:pt x="155" y="2174"/>
                    <a:pt x="636" y="2198"/>
                  </a:cubicBezTo>
                  <a:cubicBezTo>
                    <a:pt x="660" y="2199"/>
                    <a:pt x="684" y="2199"/>
                    <a:pt x="711" y="2199"/>
                  </a:cubicBezTo>
                  <a:cubicBezTo>
                    <a:pt x="1041" y="2199"/>
                    <a:pt x="1597" y="2119"/>
                    <a:pt x="1981" y="2119"/>
                  </a:cubicBezTo>
                  <a:cubicBezTo>
                    <a:pt x="2193" y="2119"/>
                    <a:pt x="2352" y="2144"/>
                    <a:pt x="2391" y="2220"/>
                  </a:cubicBezTo>
                  <a:cubicBezTo>
                    <a:pt x="2504" y="2442"/>
                    <a:pt x="2915" y="2895"/>
                    <a:pt x="2915" y="2895"/>
                  </a:cubicBezTo>
                  <a:lnTo>
                    <a:pt x="2843" y="2174"/>
                  </a:lnTo>
                  <a:cubicBezTo>
                    <a:pt x="2843" y="2174"/>
                    <a:pt x="4164" y="2174"/>
                    <a:pt x="4234" y="1971"/>
                  </a:cubicBezTo>
                  <a:cubicBezTo>
                    <a:pt x="4301" y="1768"/>
                    <a:pt x="4574" y="85"/>
                    <a:pt x="3825" y="19"/>
                  </a:cubicBezTo>
                  <a:cubicBezTo>
                    <a:pt x="3679" y="6"/>
                    <a:pt x="3467" y="1"/>
                    <a:pt x="3218" y="1"/>
                  </a:cubicBezTo>
                  <a:close/>
                </a:path>
              </a:pathLst>
            </a:custGeom>
            <a:solidFill>
              <a:srgbClr val="DB7394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4"/>
            <p:cNvSpPr/>
            <p:nvPr/>
          </p:nvSpPr>
          <p:spPr>
            <a:xfrm>
              <a:off x="1617414" y="1693407"/>
              <a:ext cx="253439" cy="135954"/>
            </a:xfrm>
            <a:custGeom>
              <a:rect b="b" l="l" r="r" t="t"/>
              <a:pathLst>
                <a:path extrusionOk="0" h="1222" w="2278">
                  <a:moveTo>
                    <a:pt x="2007" y="1"/>
                  </a:moveTo>
                  <a:cubicBezTo>
                    <a:pt x="1683" y="1"/>
                    <a:pt x="1005" y="392"/>
                    <a:pt x="1005" y="392"/>
                  </a:cubicBezTo>
                  <a:cubicBezTo>
                    <a:pt x="737" y="262"/>
                    <a:pt x="569" y="83"/>
                    <a:pt x="411" y="83"/>
                  </a:cubicBezTo>
                  <a:cubicBezTo>
                    <a:pt x="351" y="83"/>
                    <a:pt x="293" y="108"/>
                    <a:pt x="232" y="170"/>
                  </a:cubicBezTo>
                  <a:cubicBezTo>
                    <a:pt x="1" y="392"/>
                    <a:pt x="1344" y="1221"/>
                    <a:pt x="1344" y="1221"/>
                  </a:cubicBezTo>
                  <a:cubicBezTo>
                    <a:pt x="1344" y="1221"/>
                    <a:pt x="2278" y="368"/>
                    <a:pt x="2165" y="80"/>
                  </a:cubicBezTo>
                  <a:cubicBezTo>
                    <a:pt x="2143" y="24"/>
                    <a:pt x="2085" y="1"/>
                    <a:pt x="2007" y="1"/>
                  </a:cubicBezTo>
                  <a:close/>
                </a:path>
              </a:pathLst>
            </a:custGeom>
            <a:solidFill>
              <a:srgbClr val="FBFAF6"/>
            </a:solidFill>
            <a:ln cap="flat" cmpd="sng" w="9525">
              <a:solidFill>
                <a:srgbClr val="592A4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C8D1"/>
        </a:solidFill>
      </p:bgPr>
    </p:bg>
    <p:spTree>
      <p:nvGrpSpPr>
        <p:cNvPr id="2032" name="Shape 2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3" name="Google Shape;2033;p35"/>
          <p:cNvSpPr txBox="1"/>
          <p:nvPr>
            <p:ph type="ctrTitle"/>
          </p:nvPr>
        </p:nvSpPr>
        <p:spPr>
          <a:xfrm flipH="1">
            <a:off x="5074281" y="827963"/>
            <a:ext cx="32964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</a:rPr>
              <a:t>C</a:t>
            </a:r>
            <a:r>
              <a:rPr lang="es-ES">
                <a:solidFill>
                  <a:srgbClr val="544E72"/>
                </a:solidFill>
              </a:rPr>
              <a:t>redits</a:t>
            </a:r>
            <a:endParaRPr>
              <a:solidFill>
                <a:srgbClr val="544E72"/>
              </a:solidFill>
            </a:endParaRPr>
          </a:p>
        </p:txBody>
      </p:sp>
      <p:sp>
        <p:nvSpPr>
          <p:cNvPr id="2034" name="Google Shape;2034;p35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</a:t>
            </a:r>
            <a:r>
              <a:rPr lang="es-ES"/>
              <a:t>redits</a:t>
            </a:r>
            <a:endParaRPr/>
          </a:p>
        </p:txBody>
      </p:sp>
      <p:sp>
        <p:nvSpPr>
          <p:cNvPr id="2035" name="Google Shape;2035;p35"/>
          <p:cNvSpPr txBox="1"/>
          <p:nvPr>
            <p:ph idx="1" type="subTitle"/>
          </p:nvPr>
        </p:nvSpPr>
        <p:spPr>
          <a:xfrm flipH="1">
            <a:off x="780902" y="2266050"/>
            <a:ext cx="46011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5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This is where you give credit to the ones who are part of this project.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0" lvl="0" marL="0" rtl="0" algn="l">
              <a:spcBef>
                <a:spcPts val="5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Did you like the resources on this slide? Get them for free at our other websites.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0" lvl="0" marL="3429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Presentation template by </a:t>
            </a:r>
            <a:r>
              <a:rPr lang="es-ES">
                <a:solidFill>
                  <a:srgbClr val="544E72"/>
                </a:solidFill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3"/>
              </a:rPr>
              <a:t>Slides</a:t>
            </a:r>
            <a:r>
              <a:rPr lang="es-ES"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4"/>
              </a:rPr>
              <a:t>g</a:t>
            </a:r>
            <a:r>
              <a:rPr lang="es-ES">
                <a:solidFill>
                  <a:srgbClr val="544E72"/>
                </a:solidFill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5"/>
              </a:rPr>
              <a:t>o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Icons by </a:t>
            </a:r>
            <a:r>
              <a:rPr lang="es-ES">
                <a:solidFill>
                  <a:srgbClr val="544E72"/>
                </a:solidFill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6"/>
              </a:rPr>
              <a:t>Flaticon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Infographics by </a:t>
            </a:r>
            <a:r>
              <a:rPr lang="es-ES">
                <a:solidFill>
                  <a:srgbClr val="544E72"/>
                </a:solidFill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7"/>
              </a:rPr>
              <a:t>Freepik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Images created by </a:t>
            </a:r>
            <a:r>
              <a:rPr lang="es-ES">
                <a:solidFill>
                  <a:srgbClr val="544E72"/>
                </a:solidFill>
                <a:uFill>
                  <a:noFill/>
                </a:uFill>
                <a:latin typeface="Exo"/>
                <a:ea typeface="Exo"/>
                <a:cs typeface="Exo"/>
                <a:sym typeface="Exo"/>
                <a:hlinkClick r:id="rId8"/>
              </a:rPr>
              <a:t>Freepik</a:t>
            </a: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 and rawpixel-Freepik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Author introduction slide photo created by Freepik</a:t>
            </a:r>
            <a:endParaRPr>
              <a:solidFill>
                <a:srgbClr val="544E72"/>
              </a:solidFill>
              <a:latin typeface="Exo"/>
              <a:ea typeface="Exo"/>
              <a:cs typeface="Exo"/>
              <a:sym typeface="Exo"/>
            </a:endParaRPr>
          </a:p>
          <a:p>
            <a:pPr indent="-23495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100"/>
              <a:buFont typeface="Exo Thin"/>
              <a:buChar char="●"/>
            </a:pPr>
            <a:r>
              <a:rPr lang="es-ES">
                <a:solidFill>
                  <a:srgbClr val="544E72"/>
                </a:solidFill>
                <a:latin typeface="Exo"/>
                <a:ea typeface="Exo"/>
                <a:cs typeface="Exo"/>
                <a:sym typeface="Exo"/>
              </a:rPr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40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p36"/>
          <p:cNvSpPr txBox="1"/>
          <p:nvPr>
            <p:ph type="ctrTitle"/>
          </p:nvPr>
        </p:nvSpPr>
        <p:spPr>
          <a:xfrm flipH="1">
            <a:off x="780975" y="827963"/>
            <a:ext cx="3296400" cy="3483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R</a:t>
            </a:r>
            <a:r>
              <a:rPr lang="es-ES"/>
              <a:t>esources</a:t>
            </a:r>
            <a:endParaRPr/>
          </a:p>
        </p:txBody>
      </p:sp>
      <p:sp>
        <p:nvSpPr>
          <p:cNvPr id="2042" name="Google Shape;2042;p36"/>
          <p:cNvSpPr txBox="1"/>
          <p:nvPr>
            <p:ph idx="2" type="ctrTitle"/>
          </p:nvPr>
        </p:nvSpPr>
        <p:spPr>
          <a:xfrm flipH="1">
            <a:off x="780969" y="4769419"/>
            <a:ext cx="4293300" cy="402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R</a:t>
            </a:r>
            <a:r>
              <a:rPr lang="es-ES"/>
              <a:t>esources</a:t>
            </a:r>
            <a:endParaRPr/>
          </a:p>
        </p:txBody>
      </p:sp>
      <p:sp>
        <p:nvSpPr>
          <p:cNvPr id="2043" name="Google Shape;2043;p36"/>
          <p:cNvSpPr txBox="1"/>
          <p:nvPr>
            <p:ph idx="1" type="subTitle"/>
          </p:nvPr>
        </p:nvSpPr>
        <p:spPr>
          <a:xfrm flipH="1">
            <a:off x="3649125" y="2266050"/>
            <a:ext cx="4143000" cy="61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98450" lvl="0" marL="457200" rtl="0" algn="l">
              <a:spcBef>
                <a:spcPts val="800"/>
              </a:spcBef>
              <a:spcAft>
                <a:spcPts val="0"/>
              </a:spcAft>
              <a:buSzPts val="1100"/>
              <a:buChar char="●"/>
            </a:pPr>
            <a:r>
              <a:rPr lang="es-ES">
                <a:solidFill>
                  <a:schemeClr val="hlink"/>
                </a:solidFill>
                <a:uFill>
                  <a:noFill/>
                </a:uFill>
                <a:hlinkClick r:id="rId3"/>
              </a:rPr>
              <a:t>Hand drawn young people looking likes social media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s-ES">
                <a:solidFill>
                  <a:schemeClr val="hlink"/>
                </a:solidFill>
                <a:uFill>
                  <a:noFill/>
                </a:uFill>
                <a:hlinkClick r:id="rId4"/>
              </a:rPr>
              <a:t>Antigravity people background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s-ES">
                <a:solidFill>
                  <a:schemeClr val="hlink"/>
                </a:solidFill>
                <a:uFill>
                  <a:noFill/>
                </a:uFill>
                <a:hlinkClick r:id="rId5"/>
              </a:rPr>
              <a:t>Antigravity people background 2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s-ES">
                <a:solidFill>
                  <a:schemeClr val="hlink"/>
                </a:solidFill>
                <a:uFill>
                  <a:noFill/>
                </a:uFill>
                <a:hlinkClick r:id="rId6"/>
              </a:rPr>
              <a:t>Hand drawn young people with thumb like symbol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Char char="●"/>
            </a:pPr>
            <a:r>
              <a:rPr lang="es-ES">
                <a:solidFill>
                  <a:schemeClr val="hlink"/>
                </a:solidFill>
                <a:uFill>
                  <a:noFill/>
                </a:uFill>
                <a:hlinkClick r:id="rId7"/>
              </a:rPr>
              <a:t>Hand drawn young people with hashtag</a:t>
            </a:r>
            <a:endParaRPr/>
          </a:p>
        </p:txBody>
      </p:sp>
      <p:grpSp>
        <p:nvGrpSpPr>
          <p:cNvPr id="2044" name="Google Shape;2044;p36"/>
          <p:cNvGrpSpPr/>
          <p:nvPr/>
        </p:nvGrpSpPr>
        <p:grpSpPr>
          <a:xfrm>
            <a:off x="7740200" y="464403"/>
            <a:ext cx="723817" cy="663535"/>
            <a:chOff x="7673525" y="1045428"/>
            <a:chExt cx="723817" cy="663535"/>
          </a:xfrm>
        </p:grpSpPr>
        <p:sp>
          <p:nvSpPr>
            <p:cNvPr id="2045" name="Google Shape;2045;p36"/>
            <p:cNvSpPr/>
            <p:nvPr/>
          </p:nvSpPr>
          <p:spPr>
            <a:xfrm>
              <a:off x="8120817" y="1204227"/>
              <a:ext cx="27680" cy="21429"/>
            </a:xfrm>
            <a:custGeom>
              <a:rect b="b" l="l" r="r" t="t"/>
              <a:pathLst>
                <a:path extrusionOk="0" h="497" w="642">
                  <a:moveTo>
                    <a:pt x="322" y="0"/>
                  </a:moveTo>
                  <a:cubicBezTo>
                    <a:pt x="0" y="0"/>
                    <a:pt x="0" y="496"/>
                    <a:pt x="322" y="496"/>
                  </a:cubicBezTo>
                  <a:cubicBezTo>
                    <a:pt x="642" y="496"/>
                    <a:pt x="642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6"/>
            <p:cNvSpPr/>
            <p:nvPr/>
          </p:nvSpPr>
          <p:spPr>
            <a:xfrm>
              <a:off x="7673525" y="1341899"/>
              <a:ext cx="27464" cy="21343"/>
            </a:xfrm>
            <a:custGeom>
              <a:rect b="b" l="l" r="r" t="t"/>
              <a:pathLst>
                <a:path extrusionOk="0" h="495" w="637">
                  <a:moveTo>
                    <a:pt x="321" y="0"/>
                  </a:moveTo>
                  <a:cubicBezTo>
                    <a:pt x="0" y="0"/>
                    <a:pt x="0" y="495"/>
                    <a:pt x="321" y="495"/>
                  </a:cubicBezTo>
                  <a:cubicBezTo>
                    <a:pt x="636" y="495"/>
                    <a:pt x="636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6"/>
            <p:cNvSpPr/>
            <p:nvPr/>
          </p:nvSpPr>
          <p:spPr>
            <a:xfrm>
              <a:off x="7868714" y="1632032"/>
              <a:ext cx="36173" cy="33718"/>
            </a:xfrm>
            <a:custGeom>
              <a:rect b="b" l="l" r="r" t="t"/>
              <a:pathLst>
                <a:path extrusionOk="0" h="782" w="839">
                  <a:moveTo>
                    <a:pt x="190" y="1"/>
                  </a:moveTo>
                  <a:cubicBezTo>
                    <a:pt x="169" y="1"/>
                    <a:pt x="152" y="20"/>
                    <a:pt x="155" y="42"/>
                  </a:cubicBezTo>
                  <a:lnTo>
                    <a:pt x="193" y="260"/>
                  </a:lnTo>
                  <a:cubicBezTo>
                    <a:pt x="193" y="269"/>
                    <a:pt x="188" y="284"/>
                    <a:pt x="179" y="293"/>
                  </a:cubicBezTo>
                  <a:lnTo>
                    <a:pt x="23" y="443"/>
                  </a:lnTo>
                  <a:cubicBezTo>
                    <a:pt x="0" y="467"/>
                    <a:pt x="14" y="505"/>
                    <a:pt x="42" y="510"/>
                  </a:cubicBezTo>
                  <a:lnTo>
                    <a:pt x="260" y="543"/>
                  </a:lnTo>
                  <a:cubicBezTo>
                    <a:pt x="273" y="543"/>
                    <a:pt x="283" y="552"/>
                    <a:pt x="288" y="562"/>
                  </a:cubicBezTo>
                  <a:lnTo>
                    <a:pt x="386" y="760"/>
                  </a:lnTo>
                  <a:cubicBezTo>
                    <a:pt x="394" y="774"/>
                    <a:pt x="407" y="781"/>
                    <a:pt x="420" y="781"/>
                  </a:cubicBezTo>
                  <a:cubicBezTo>
                    <a:pt x="433" y="781"/>
                    <a:pt x="446" y="774"/>
                    <a:pt x="453" y="760"/>
                  </a:cubicBezTo>
                  <a:lnTo>
                    <a:pt x="552" y="562"/>
                  </a:lnTo>
                  <a:cubicBezTo>
                    <a:pt x="556" y="552"/>
                    <a:pt x="566" y="543"/>
                    <a:pt x="580" y="543"/>
                  </a:cubicBezTo>
                  <a:lnTo>
                    <a:pt x="797" y="510"/>
                  </a:lnTo>
                  <a:cubicBezTo>
                    <a:pt x="825" y="505"/>
                    <a:pt x="839" y="467"/>
                    <a:pt x="815" y="443"/>
                  </a:cubicBezTo>
                  <a:lnTo>
                    <a:pt x="660" y="293"/>
                  </a:lnTo>
                  <a:cubicBezTo>
                    <a:pt x="651" y="284"/>
                    <a:pt x="645" y="269"/>
                    <a:pt x="651" y="260"/>
                  </a:cubicBezTo>
                  <a:lnTo>
                    <a:pt x="688" y="42"/>
                  </a:lnTo>
                  <a:cubicBezTo>
                    <a:pt x="692" y="20"/>
                    <a:pt x="672" y="1"/>
                    <a:pt x="650" y="1"/>
                  </a:cubicBezTo>
                  <a:cubicBezTo>
                    <a:pt x="644" y="1"/>
                    <a:pt x="638" y="2"/>
                    <a:pt x="632" y="5"/>
                  </a:cubicBezTo>
                  <a:lnTo>
                    <a:pt x="438" y="104"/>
                  </a:lnTo>
                  <a:cubicBezTo>
                    <a:pt x="434" y="106"/>
                    <a:pt x="428" y="108"/>
                    <a:pt x="421" y="108"/>
                  </a:cubicBezTo>
                  <a:cubicBezTo>
                    <a:pt x="415" y="108"/>
                    <a:pt x="408" y="106"/>
                    <a:pt x="401" y="104"/>
                  </a:cubicBezTo>
                  <a:lnTo>
                    <a:pt x="207" y="5"/>
                  </a:lnTo>
                  <a:cubicBezTo>
                    <a:pt x="201" y="2"/>
                    <a:pt x="196" y="1"/>
                    <a:pt x="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6"/>
            <p:cNvSpPr/>
            <p:nvPr/>
          </p:nvSpPr>
          <p:spPr>
            <a:xfrm>
              <a:off x="7733888" y="1045428"/>
              <a:ext cx="663454" cy="663535"/>
            </a:xfrm>
            <a:custGeom>
              <a:rect b="b" l="l" r="r" t="t"/>
              <a:pathLst>
                <a:path extrusionOk="0" h="15389" w="15388">
                  <a:moveTo>
                    <a:pt x="7696" y="0"/>
                  </a:moveTo>
                  <a:cubicBezTo>
                    <a:pt x="3443" y="0"/>
                    <a:pt x="0" y="3448"/>
                    <a:pt x="0" y="7697"/>
                  </a:cubicBezTo>
                  <a:cubicBezTo>
                    <a:pt x="0" y="11945"/>
                    <a:pt x="3443" y="15388"/>
                    <a:pt x="7696" y="15388"/>
                  </a:cubicBezTo>
                  <a:cubicBezTo>
                    <a:pt x="11945" y="15388"/>
                    <a:pt x="15388" y="11945"/>
                    <a:pt x="15388" y="7697"/>
                  </a:cubicBezTo>
                  <a:cubicBezTo>
                    <a:pt x="15388" y="3448"/>
                    <a:pt x="11945" y="0"/>
                    <a:pt x="7696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6"/>
            <p:cNvSpPr/>
            <p:nvPr/>
          </p:nvSpPr>
          <p:spPr>
            <a:xfrm>
              <a:off x="7785326" y="1059053"/>
              <a:ext cx="591107" cy="603947"/>
            </a:xfrm>
            <a:custGeom>
              <a:rect b="b" l="l" r="r" t="t"/>
              <a:pathLst>
                <a:path extrusionOk="0" h="14007" w="13710">
                  <a:moveTo>
                    <a:pt x="6858" y="0"/>
                  </a:moveTo>
                  <a:cubicBezTo>
                    <a:pt x="3071" y="0"/>
                    <a:pt x="0" y="3136"/>
                    <a:pt x="0" y="7004"/>
                  </a:cubicBezTo>
                  <a:cubicBezTo>
                    <a:pt x="0" y="10870"/>
                    <a:pt x="3071" y="14006"/>
                    <a:pt x="6858" y="14006"/>
                  </a:cubicBezTo>
                  <a:cubicBezTo>
                    <a:pt x="10639" y="14006"/>
                    <a:pt x="13709" y="10870"/>
                    <a:pt x="13709" y="7004"/>
                  </a:cubicBezTo>
                  <a:cubicBezTo>
                    <a:pt x="13709" y="3136"/>
                    <a:pt x="10639" y="0"/>
                    <a:pt x="6858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6"/>
            <p:cNvSpPr/>
            <p:nvPr/>
          </p:nvSpPr>
          <p:spPr>
            <a:xfrm>
              <a:off x="7862375" y="1078542"/>
              <a:ext cx="487415" cy="487486"/>
            </a:xfrm>
            <a:custGeom>
              <a:rect b="b" l="l" r="r" t="t"/>
              <a:pathLst>
                <a:path extrusionOk="0" h="11306" w="11305">
                  <a:moveTo>
                    <a:pt x="5655" y="1"/>
                  </a:moveTo>
                  <a:cubicBezTo>
                    <a:pt x="2533" y="1"/>
                    <a:pt x="0" y="2534"/>
                    <a:pt x="0" y="5655"/>
                  </a:cubicBezTo>
                  <a:cubicBezTo>
                    <a:pt x="0" y="8772"/>
                    <a:pt x="2533" y="11305"/>
                    <a:pt x="5655" y="11305"/>
                  </a:cubicBezTo>
                  <a:cubicBezTo>
                    <a:pt x="8772" y="11305"/>
                    <a:pt x="11304" y="8772"/>
                    <a:pt x="11304" y="5655"/>
                  </a:cubicBezTo>
                  <a:cubicBezTo>
                    <a:pt x="11304" y="2534"/>
                    <a:pt x="8772" y="1"/>
                    <a:pt x="5655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6"/>
            <p:cNvSpPr/>
            <p:nvPr/>
          </p:nvSpPr>
          <p:spPr>
            <a:xfrm>
              <a:off x="7837368" y="1194828"/>
              <a:ext cx="63681" cy="63512"/>
            </a:xfrm>
            <a:custGeom>
              <a:rect b="b" l="l" r="r" t="t"/>
              <a:pathLst>
                <a:path extrusionOk="0" h="1473" w="1477">
                  <a:moveTo>
                    <a:pt x="736" y="1"/>
                  </a:moveTo>
                  <a:cubicBezTo>
                    <a:pt x="331" y="1"/>
                    <a:pt x="1" y="331"/>
                    <a:pt x="1" y="737"/>
                  </a:cubicBezTo>
                  <a:cubicBezTo>
                    <a:pt x="1" y="1143"/>
                    <a:pt x="331" y="1472"/>
                    <a:pt x="736" y="1472"/>
                  </a:cubicBezTo>
                  <a:cubicBezTo>
                    <a:pt x="1146" y="1472"/>
                    <a:pt x="1477" y="1143"/>
                    <a:pt x="1477" y="737"/>
                  </a:cubicBezTo>
                  <a:cubicBezTo>
                    <a:pt x="1477" y="331"/>
                    <a:pt x="1146" y="1"/>
                    <a:pt x="736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6"/>
            <p:cNvSpPr/>
            <p:nvPr/>
          </p:nvSpPr>
          <p:spPr>
            <a:xfrm>
              <a:off x="7838791" y="1201985"/>
              <a:ext cx="52126" cy="52086"/>
            </a:xfrm>
            <a:custGeom>
              <a:rect b="b" l="l" r="r" t="t"/>
              <a:pathLst>
                <a:path extrusionOk="0" h="1208" w="1209">
                  <a:moveTo>
                    <a:pt x="604" y="0"/>
                  </a:moveTo>
                  <a:cubicBezTo>
                    <a:pt x="270" y="0"/>
                    <a:pt x="1" y="274"/>
                    <a:pt x="1" y="605"/>
                  </a:cubicBezTo>
                  <a:cubicBezTo>
                    <a:pt x="1" y="938"/>
                    <a:pt x="270" y="1208"/>
                    <a:pt x="604" y="1208"/>
                  </a:cubicBezTo>
                  <a:cubicBezTo>
                    <a:pt x="934" y="1208"/>
                    <a:pt x="1208" y="938"/>
                    <a:pt x="1208" y="605"/>
                  </a:cubicBezTo>
                  <a:cubicBezTo>
                    <a:pt x="1208" y="274"/>
                    <a:pt x="934" y="0"/>
                    <a:pt x="604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6"/>
            <p:cNvSpPr/>
            <p:nvPr/>
          </p:nvSpPr>
          <p:spPr>
            <a:xfrm>
              <a:off x="7891436" y="1336164"/>
              <a:ext cx="121455" cy="121462"/>
            </a:xfrm>
            <a:custGeom>
              <a:rect b="b" l="l" r="r" t="t"/>
              <a:pathLst>
                <a:path extrusionOk="0" h="2817" w="2817">
                  <a:moveTo>
                    <a:pt x="1411" y="1"/>
                  </a:moveTo>
                  <a:cubicBezTo>
                    <a:pt x="633" y="1"/>
                    <a:pt x="1" y="628"/>
                    <a:pt x="1" y="1406"/>
                  </a:cubicBezTo>
                  <a:cubicBezTo>
                    <a:pt x="1" y="2184"/>
                    <a:pt x="633" y="2817"/>
                    <a:pt x="1411" y="2817"/>
                  </a:cubicBezTo>
                  <a:cubicBezTo>
                    <a:pt x="2190" y="2817"/>
                    <a:pt x="2817" y="2184"/>
                    <a:pt x="2817" y="1406"/>
                  </a:cubicBezTo>
                  <a:cubicBezTo>
                    <a:pt x="2817" y="628"/>
                    <a:pt x="2190" y="1"/>
                    <a:pt x="1411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6"/>
            <p:cNvSpPr/>
            <p:nvPr/>
          </p:nvSpPr>
          <p:spPr>
            <a:xfrm>
              <a:off x="7895101" y="1344141"/>
              <a:ext cx="109857" cy="109820"/>
            </a:xfrm>
            <a:custGeom>
              <a:rect b="b" l="l" r="r" t="t"/>
              <a:pathLst>
                <a:path extrusionOk="0" h="2547" w="2548">
                  <a:moveTo>
                    <a:pt x="1274" y="0"/>
                  </a:moveTo>
                  <a:cubicBezTo>
                    <a:pt x="571" y="0"/>
                    <a:pt x="1" y="571"/>
                    <a:pt x="1" y="1273"/>
                  </a:cubicBezTo>
                  <a:cubicBezTo>
                    <a:pt x="1" y="1976"/>
                    <a:pt x="571" y="2547"/>
                    <a:pt x="1274" y="2547"/>
                  </a:cubicBezTo>
                  <a:cubicBezTo>
                    <a:pt x="1977" y="2547"/>
                    <a:pt x="2547" y="1976"/>
                    <a:pt x="2547" y="1273"/>
                  </a:cubicBezTo>
                  <a:cubicBezTo>
                    <a:pt x="2547" y="571"/>
                    <a:pt x="1977" y="0"/>
                    <a:pt x="1274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6"/>
            <p:cNvSpPr/>
            <p:nvPr/>
          </p:nvSpPr>
          <p:spPr>
            <a:xfrm>
              <a:off x="8197262" y="1213583"/>
              <a:ext cx="75063" cy="75240"/>
            </a:xfrm>
            <a:custGeom>
              <a:rect b="b" l="l" r="r" t="t"/>
              <a:pathLst>
                <a:path extrusionOk="0" h="1745" w="1741">
                  <a:moveTo>
                    <a:pt x="869" y="1"/>
                  </a:moveTo>
                  <a:cubicBezTo>
                    <a:pt x="388" y="1"/>
                    <a:pt x="1" y="392"/>
                    <a:pt x="1" y="873"/>
                  </a:cubicBezTo>
                  <a:cubicBezTo>
                    <a:pt x="1" y="1354"/>
                    <a:pt x="388" y="1745"/>
                    <a:pt x="869" y="1745"/>
                  </a:cubicBezTo>
                  <a:cubicBezTo>
                    <a:pt x="1354" y="1745"/>
                    <a:pt x="1740" y="1354"/>
                    <a:pt x="1740" y="873"/>
                  </a:cubicBezTo>
                  <a:cubicBezTo>
                    <a:pt x="1740" y="392"/>
                    <a:pt x="1354" y="1"/>
                    <a:pt x="869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6"/>
            <p:cNvSpPr/>
            <p:nvPr/>
          </p:nvSpPr>
          <p:spPr>
            <a:xfrm>
              <a:off x="8198685" y="1222336"/>
              <a:ext cx="63465" cy="63469"/>
            </a:xfrm>
            <a:custGeom>
              <a:rect b="b" l="l" r="r" t="t"/>
              <a:pathLst>
                <a:path extrusionOk="0" h="1472" w="1472">
                  <a:moveTo>
                    <a:pt x="736" y="0"/>
                  </a:moveTo>
                  <a:cubicBezTo>
                    <a:pt x="331" y="0"/>
                    <a:pt x="0" y="331"/>
                    <a:pt x="0" y="736"/>
                  </a:cubicBezTo>
                  <a:cubicBezTo>
                    <a:pt x="0" y="1141"/>
                    <a:pt x="331" y="1472"/>
                    <a:pt x="736" y="1472"/>
                  </a:cubicBezTo>
                  <a:cubicBezTo>
                    <a:pt x="1141" y="1472"/>
                    <a:pt x="1472" y="1141"/>
                    <a:pt x="1472" y="736"/>
                  </a:cubicBezTo>
                  <a:cubicBezTo>
                    <a:pt x="1472" y="331"/>
                    <a:pt x="1141" y="0"/>
                    <a:pt x="736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6"/>
            <p:cNvSpPr/>
            <p:nvPr/>
          </p:nvSpPr>
          <p:spPr>
            <a:xfrm>
              <a:off x="7978877" y="1522817"/>
              <a:ext cx="55144" cy="54932"/>
            </a:xfrm>
            <a:custGeom>
              <a:rect b="b" l="l" r="r" t="t"/>
              <a:pathLst>
                <a:path extrusionOk="0" h="1274" w="1279">
                  <a:moveTo>
                    <a:pt x="643" y="1"/>
                  </a:moveTo>
                  <a:cubicBezTo>
                    <a:pt x="288" y="1"/>
                    <a:pt x="1" y="284"/>
                    <a:pt x="1" y="638"/>
                  </a:cubicBezTo>
                  <a:cubicBezTo>
                    <a:pt x="1" y="991"/>
                    <a:pt x="288" y="1274"/>
                    <a:pt x="643" y="1274"/>
                  </a:cubicBezTo>
                  <a:cubicBezTo>
                    <a:pt x="991" y="1274"/>
                    <a:pt x="1279" y="991"/>
                    <a:pt x="1279" y="638"/>
                  </a:cubicBezTo>
                  <a:cubicBezTo>
                    <a:pt x="1279" y="284"/>
                    <a:pt x="991" y="1"/>
                    <a:pt x="643" y="1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6"/>
            <p:cNvSpPr/>
            <p:nvPr/>
          </p:nvSpPr>
          <p:spPr>
            <a:xfrm>
              <a:off x="7980127" y="1525706"/>
              <a:ext cx="45185" cy="45187"/>
            </a:xfrm>
            <a:custGeom>
              <a:rect b="b" l="l" r="r" t="t"/>
              <a:pathLst>
                <a:path extrusionOk="0" h="1048" w="1048">
                  <a:moveTo>
                    <a:pt x="523" y="0"/>
                  </a:moveTo>
                  <a:cubicBezTo>
                    <a:pt x="236" y="0"/>
                    <a:pt x="0" y="236"/>
                    <a:pt x="0" y="523"/>
                  </a:cubicBezTo>
                  <a:cubicBezTo>
                    <a:pt x="0" y="811"/>
                    <a:pt x="236" y="1047"/>
                    <a:pt x="523" y="1047"/>
                  </a:cubicBezTo>
                  <a:cubicBezTo>
                    <a:pt x="812" y="1047"/>
                    <a:pt x="1047" y="811"/>
                    <a:pt x="1047" y="523"/>
                  </a:cubicBezTo>
                  <a:cubicBezTo>
                    <a:pt x="1047" y="236"/>
                    <a:pt x="812" y="0"/>
                    <a:pt x="523" y="0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6"/>
            <p:cNvSpPr/>
            <p:nvPr/>
          </p:nvSpPr>
          <p:spPr>
            <a:xfrm>
              <a:off x="7803004" y="1341252"/>
              <a:ext cx="40528" cy="40530"/>
            </a:xfrm>
            <a:custGeom>
              <a:rect b="b" l="l" r="r" t="t"/>
              <a:pathLst>
                <a:path extrusionOk="0" h="940" w="940">
                  <a:moveTo>
                    <a:pt x="467" y="0"/>
                  </a:moveTo>
                  <a:cubicBezTo>
                    <a:pt x="208" y="0"/>
                    <a:pt x="1" y="209"/>
                    <a:pt x="1" y="468"/>
                  </a:cubicBezTo>
                  <a:cubicBezTo>
                    <a:pt x="1" y="727"/>
                    <a:pt x="208" y="940"/>
                    <a:pt x="467" y="940"/>
                  </a:cubicBezTo>
                  <a:cubicBezTo>
                    <a:pt x="726" y="940"/>
                    <a:pt x="939" y="727"/>
                    <a:pt x="939" y="468"/>
                  </a:cubicBezTo>
                  <a:cubicBezTo>
                    <a:pt x="939" y="209"/>
                    <a:pt x="726" y="0"/>
                    <a:pt x="467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6"/>
            <p:cNvSpPr/>
            <p:nvPr/>
          </p:nvSpPr>
          <p:spPr>
            <a:xfrm>
              <a:off x="8005523" y="1138345"/>
              <a:ext cx="23239" cy="23197"/>
            </a:xfrm>
            <a:custGeom>
              <a:rect b="b" l="l" r="r" t="t"/>
              <a:pathLst>
                <a:path extrusionOk="0" h="538" w="539">
                  <a:moveTo>
                    <a:pt x="269" y="0"/>
                  </a:moveTo>
                  <a:cubicBezTo>
                    <a:pt x="119" y="0"/>
                    <a:pt x="1" y="118"/>
                    <a:pt x="1" y="270"/>
                  </a:cubicBezTo>
                  <a:cubicBezTo>
                    <a:pt x="1" y="416"/>
                    <a:pt x="119" y="538"/>
                    <a:pt x="269" y="538"/>
                  </a:cubicBezTo>
                  <a:cubicBezTo>
                    <a:pt x="415" y="538"/>
                    <a:pt x="538" y="416"/>
                    <a:pt x="538" y="270"/>
                  </a:cubicBezTo>
                  <a:cubicBezTo>
                    <a:pt x="538" y="118"/>
                    <a:pt x="415" y="0"/>
                    <a:pt x="269" y="0"/>
                  </a:cubicBezTo>
                  <a:close/>
                </a:path>
              </a:pathLst>
            </a:custGeom>
            <a:solidFill>
              <a:srgbClr val="CEA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6"/>
            <p:cNvSpPr/>
            <p:nvPr/>
          </p:nvSpPr>
          <p:spPr>
            <a:xfrm>
              <a:off x="8005523" y="1140371"/>
              <a:ext cx="20997" cy="21171"/>
            </a:xfrm>
            <a:custGeom>
              <a:rect b="b" l="l" r="r" t="t"/>
              <a:pathLst>
                <a:path extrusionOk="0" h="491" w="487">
                  <a:moveTo>
                    <a:pt x="245" y="1"/>
                  </a:moveTo>
                  <a:cubicBezTo>
                    <a:pt x="110" y="1"/>
                    <a:pt x="1" y="110"/>
                    <a:pt x="1" y="245"/>
                  </a:cubicBezTo>
                  <a:cubicBezTo>
                    <a:pt x="1" y="382"/>
                    <a:pt x="110" y="491"/>
                    <a:pt x="245" y="491"/>
                  </a:cubicBezTo>
                  <a:cubicBezTo>
                    <a:pt x="378" y="491"/>
                    <a:pt x="486" y="382"/>
                    <a:pt x="486" y="245"/>
                  </a:cubicBezTo>
                  <a:cubicBezTo>
                    <a:pt x="486" y="110"/>
                    <a:pt x="378" y="1"/>
                    <a:pt x="245" y="1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6"/>
            <p:cNvSpPr/>
            <p:nvPr/>
          </p:nvSpPr>
          <p:spPr>
            <a:xfrm>
              <a:off x="7804254" y="1347332"/>
              <a:ext cx="31948" cy="32036"/>
            </a:xfrm>
            <a:custGeom>
              <a:rect b="b" l="l" r="r" t="t"/>
              <a:pathLst>
                <a:path extrusionOk="0" h="743" w="741">
                  <a:moveTo>
                    <a:pt x="373" y="1"/>
                  </a:moveTo>
                  <a:cubicBezTo>
                    <a:pt x="166" y="1"/>
                    <a:pt x="0" y="166"/>
                    <a:pt x="0" y="374"/>
                  </a:cubicBezTo>
                  <a:cubicBezTo>
                    <a:pt x="0" y="577"/>
                    <a:pt x="166" y="742"/>
                    <a:pt x="373" y="742"/>
                  </a:cubicBezTo>
                  <a:cubicBezTo>
                    <a:pt x="575" y="742"/>
                    <a:pt x="740" y="577"/>
                    <a:pt x="740" y="374"/>
                  </a:cubicBezTo>
                  <a:cubicBezTo>
                    <a:pt x="740" y="166"/>
                    <a:pt x="575" y="1"/>
                    <a:pt x="373" y="1"/>
                  </a:cubicBezTo>
                  <a:close/>
                </a:path>
              </a:pathLst>
            </a:custGeom>
            <a:solidFill>
              <a:srgbClr val="E2B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066" name="Shape 2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7" name="Google Shape;2067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068" name="Google Shape;2068;p3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In order to use this template, you must credit </a:t>
            </a:r>
            <a:r>
              <a:rPr b="1" lang="es-ES" u="sng">
                <a:solidFill>
                  <a:srgbClr val="869FB2"/>
                </a:solidFill>
              </a:rPr>
              <a:t>S</a:t>
            </a:r>
            <a:r>
              <a:rPr b="1" lang="es-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-ES"/>
              <a:t> </a:t>
            </a:r>
            <a:r>
              <a:rPr lang="es-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-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-ES" sz="1100">
                <a:solidFill>
                  <a:srgbClr val="FFFFFF"/>
                </a:solidFill>
              </a:rPr>
              <a:t>templates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069" name="Google Shape;2069;p3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-ES">
                <a:solidFill>
                  <a:srgbClr val="FFFFFF"/>
                </a:solidFill>
              </a:rPr>
              <a:t>read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073" name="Shape 2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4" name="Google Shape;2074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075" name="Google Shape;2075;p3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076" name="Google Shape;2076;p3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Fjalla One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https://fonts.google.com/specimen/Fjalla+One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Exo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https://fonts.google.com/specimen/Exo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077" name="Google Shape;2077;p38"/>
          <p:cNvGrpSpPr/>
          <p:nvPr/>
        </p:nvGrpSpPr>
        <p:grpSpPr>
          <a:xfrm>
            <a:off x="2661026" y="3550879"/>
            <a:ext cx="760615" cy="724862"/>
            <a:chOff x="2072503" y="3521476"/>
            <a:chExt cx="791400" cy="754200"/>
          </a:xfrm>
        </p:grpSpPr>
        <p:sp>
          <p:nvSpPr>
            <p:cNvPr id="2078" name="Google Shape;2078;p38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44E8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79" name="Google Shape;2079;p38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#c44e84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080" name="Google Shape;2080;p38"/>
          <p:cNvGrpSpPr/>
          <p:nvPr/>
        </p:nvGrpSpPr>
        <p:grpSpPr>
          <a:xfrm>
            <a:off x="1640454" y="3550879"/>
            <a:ext cx="760615" cy="724862"/>
            <a:chOff x="3134343" y="3521476"/>
            <a:chExt cx="791400" cy="754200"/>
          </a:xfrm>
        </p:grpSpPr>
        <p:sp>
          <p:nvSpPr>
            <p:cNvPr id="2081" name="Google Shape;2081;p38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B739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8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#db7394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083" name="Google Shape;2083;p38"/>
          <p:cNvGrpSpPr/>
          <p:nvPr/>
        </p:nvGrpSpPr>
        <p:grpSpPr>
          <a:xfrm>
            <a:off x="3681508" y="3550879"/>
            <a:ext cx="760620" cy="724862"/>
            <a:chOff x="4196177" y="3521476"/>
            <a:chExt cx="791405" cy="754200"/>
          </a:xfrm>
        </p:grpSpPr>
        <p:sp>
          <p:nvSpPr>
            <p:cNvPr id="2084" name="Google Shape;2084;p3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BF4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85" name="Google Shape;2085;p3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#f4bf4af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086" name="Google Shape;2086;p38"/>
          <p:cNvGrpSpPr/>
          <p:nvPr/>
        </p:nvGrpSpPr>
        <p:grpSpPr>
          <a:xfrm>
            <a:off x="4701983" y="3550879"/>
            <a:ext cx="760620" cy="724862"/>
            <a:chOff x="4196177" y="3521476"/>
            <a:chExt cx="791405" cy="754200"/>
          </a:xfrm>
        </p:grpSpPr>
        <p:sp>
          <p:nvSpPr>
            <p:cNvPr id="2087" name="Google Shape;2087;p3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29C1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88" name="Google Shape;2088;p3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#e29c10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089" name="Google Shape;2089;p38"/>
          <p:cNvGrpSpPr/>
          <p:nvPr/>
        </p:nvGrpSpPr>
        <p:grpSpPr>
          <a:xfrm>
            <a:off x="5722458" y="3550879"/>
            <a:ext cx="760620" cy="724862"/>
            <a:chOff x="4196177" y="3521476"/>
            <a:chExt cx="791405" cy="754200"/>
          </a:xfrm>
        </p:grpSpPr>
        <p:sp>
          <p:nvSpPr>
            <p:cNvPr id="2090" name="Google Shape;2090;p3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92A4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91" name="Google Shape;2091;p3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#592a4c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092" name="Google Shape;2092;p38"/>
          <p:cNvGrpSpPr/>
          <p:nvPr/>
        </p:nvGrpSpPr>
        <p:grpSpPr>
          <a:xfrm>
            <a:off x="6742933" y="3550879"/>
            <a:ext cx="760620" cy="724862"/>
            <a:chOff x="4196177" y="3521476"/>
            <a:chExt cx="791405" cy="754200"/>
          </a:xfrm>
        </p:grpSpPr>
        <p:sp>
          <p:nvSpPr>
            <p:cNvPr id="2093" name="Google Shape;2093;p3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44E7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94" name="Google Shape;2094;p3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#544e72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098" name="Shape 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" name="Google Shape;2099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100" name="Google Shape;2100;p3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-ES">
                <a:solidFill>
                  <a:srgbClr val="FFFFFF"/>
                </a:solidFill>
              </a:rPr>
              <a:t>on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101" name="Google Shape;2101;p3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102" name="Google Shape;2102;p3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5" name="Google Shape;2115;p3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116" name="Google Shape;2116;p3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8" name="Google Shape;2118;p3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119" name="Google Shape;2119;p3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3" name="Google Shape;2123;p3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124" name="Google Shape;2124;p3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6" name="Google Shape;2126;p3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127" name="Google Shape;2127;p3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0" name="Google Shape;2130;p3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131" name="Google Shape;2131;p3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4" name="Google Shape;2134;p3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135" name="Google Shape;2135;p3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7" name="Google Shape;2137;p3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138" name="Google Shape;2138;p3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2" name="Google Shape;2142;p3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143" name="Google Shape;2143;p3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7" name="Google Shape;2147;p3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148" name="Google Shape;2148;p3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3" name="Google Shape;2153;p3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154" name="Google Shape;2154;p3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6" name="Google Shape;2176;p3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177" name="Google Shape;2177;p3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6" name="Google Shape;2236;p3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237" name="Google Shape;2237;p3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9" name="Google Shape;2249;p3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250" name="Google Shape;2250;p3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0" name="Google Shape;2260;p3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261" name="Google Shape;2261;p3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" name="Google Shape;2265;p3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266" name="Google Shape;2266;p3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9" name="Google Shape;2269;p3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270" name="Google Shape;2270;p3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6" name="Google Shape;2276;p3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277" name="Google Shape;2277;p3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4" name="Google Shape;2284;p3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285" name="Google Shape;2285;p3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0" name="Google Shape;2290;p3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291" name="Google Shape;2291;p3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1" name="Google Shape;2301;p3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3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3" name="Google Shape;2303;p3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3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5" name="Google Shape;2305;p3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306" name="Google Shape;2306;p3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8" name="Google Shape;2308;p3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309" name="Google Shape;2309;p3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" name="Google Shape;2311;p3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312" name="Google Shape;2312;p3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4" name="Google Shape;2314;p3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315" name="Google Shape;2315;p3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7" name="Google Shape;2317;p3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318" name="Google Shape;2318;p3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0" name="Google Shape;2320;p3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321" name="Google Shape;2321;p3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3" name="Google Shape;2323;p3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324" name="Google Shape;2324;p3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6" name="Google Shape;2326;p3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327" name="Google Shape;2327;p3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0" name="Google Shape;2330;p3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331" name="Google Shape;2331;p3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4" name="Google Shape;2334;p3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335" name="Google Shape;2335;p3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8" name="Google Shape;2338;p3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339" name="Google Shape;2339;p3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2" name="Google Shape;2342;p3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343" name="Google Shape;2343;p3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6" name="Google Shape;2346;p3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347" name="Google Shape;2347;p3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0" name="Google Shape;2350;p3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351" name="Google Shape;2351;p3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3" name="Google Shape;2353;p3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4" name="Google Shape;2354;p3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5" name="Google Shape;2355;p3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6" name="Google Shape;2356;p3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7" name="Google Shape;2357;p3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8" name="Google Shape;2358;p3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9" name="Google Shape;2359;p3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0" name="Google Shape;2360;p3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1" name="Google Shape;2361;p3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2" name="Google Shape;2362;p3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3" name="Google Shape;2363;p3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64" name="Google Shape;2364;p3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365" name="Google Shape;2365;p3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7" name="Google Shape;2367;p3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68" name="Google Shape;2368;p3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369" name="Google Shape;2369;p3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1" name="Google Shape;2371;p3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372" name="Google Shape;2372;p3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4" name="Google Shape;2374;p3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5" name="Google Shape;2375;p3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6" name="Google Shape;2376;p3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77" name="Google Shape;2377;p3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378" name="Google Shape;2378;p3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7" name="Google Shape;2387;p3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388" name="Google Shape;2388;p3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4" name="Google Shape;2404;p3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405" name="Google Shape;2405;p3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7" name="Google Shape;2407;p3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408" name="Google Shape;2408;p3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8" name="Google Shape;2428;p3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429" name="Google Shape;2429;p3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07" name="Google Shape;2507;p3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3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9" name="Google Shape;2509;p3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0" name="Google Shape;2510;p3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1" name="Google Shape;2511;p3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2" name="Google Shape;2512;p3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3" name="Google Shape;2513;p3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4" name="Google Shape;2514;p3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5" name="Google Shape;2515;p3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6" name="Google Shape;2516;p3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7" name="Google Shape;2517;p3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8" name="Google Shape;2518;p3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9" name="Google Shape;2519;p3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0" name="Google Shape;2520;p3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1" name="Google Shape;2521;p3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2" name="Google Shape;2522;p3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3" name="Google Shape;2523;p3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4" name="Google Shape;2524;p3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5" name="Google Shape;2525;p3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6" name="Google Shape;2526;p3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7" name="Google Shape;2527;p3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8" name="Google Shape;2528;p3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9" name="Google Shape;2529;p3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30" name="Google Shape;2530;p3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531" name="Google Shape;2531;p3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714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716" name="Google Shape;2716;p4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9" name="Google Shape;2719;p4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720" name="Google Shape;2720;p4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2" name="Google Shape;2722;p4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723" name="Google Shape;2723;p4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5" name="Google Shape;2725;p4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726" name="Google Shape;2726;p4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8" name="Google Shape;2728;p4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729" name="Google Shape;2729;p4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0" name="Google Shape;2730;p4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4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34" name="Google Shape;2734;p4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735" name="Google Shape;2735;p4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6" name="Google Shape;2736;p4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737" name="Google Shape;2737;p4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4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39" name="Google Shape;2739;p4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740" name="Google Shape;2740;p4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2" name="Google Shape;2742;p4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743" name="Google Shape;2743;p4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744" name="Google Shape;2744;p4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745" name="Google Shape;2745;p4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746" name="Google Shape;2746;p4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7" name="Google Shape;2747;p4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748" name="Google Shape;2748;p4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9" name="Google Shape;2749;p4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750" name="Google Shape;2750;p4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54" name="Google Shape;2754;p4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755" name="Google Shape;2755;p4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4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4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4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59" name="Google Shape;2759;p4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760" name="Google Shape;2760;p4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761" name="Google Shape;2761;p4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762" name="Google Shape;2762;p4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63" name="Google Shape;2763;p4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764" name="Google Shape;2764;p4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765" name="Google Shape;2765;p4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766" name="Google Shape;2766;p4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767" name="Google Shape;2767;p4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768" name="Google Shape;2768;p4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769" name="Google Shape;2769;p4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770" name="Google Shape;2770;p4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4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72" name="Google Shape;2772;p4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773" name="Google Shape;2773;p4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774" name="Google Shape;2774;p4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75" name="Google Shape;2775;p4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4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777" name="Google Shape;2777;p4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0" name="Google Shape;2780;p4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781" name="Google Shape;2781;p4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5" name="Google Shape;2785;p4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786" name="Google Shape;2786;p4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2" name="Google Shape;2792;p4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793" name="Google Shape;2793;p4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95" name="Google Shape;2795;p4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6" name="Google Shape;2796;p4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797" name="Google Shape;2797;p4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798" name="Google Shape;2798;p4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4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4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1" name="Google Shape;2801;p4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802" name="Google Shape;2802;p4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4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4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4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806" name="Google Shape;2806;p4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4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4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09" name="Google Shape;2809;p4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810" name="Google Shape;2810;p4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2" name="Google Shape;2812;p4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813" name="Google Shape;2813;p4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814" name="Google Shape;2814;p4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4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6" name="Google Shape;2816;p4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817" name="Google Shape;2817;p4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4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9" name="Google Shape;2819;p4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820" name="Google Shape;2820;p4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4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2" name="Google Shape;2822;p4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823" name="Google Shape;2823;p4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4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25" name="Google Shape;2825;p4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826" name="Google Shape;2826;p4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8" name="Google Shape;2828;p4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829" name="Google Shape;2829;p4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9" name="Google Shape;2839;p4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840" name="Google Shape;2840;p4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841" name="Google Shape;2841;p4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843" name="Google Shape;2843;p4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844" name="Google Shape;2844;p4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845" name="Google Shape;2845;p4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6" name="Google Shape;2846;p4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847" name="Google Shape;2847;p4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848" name="Google Shape;2848;p4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9" name="Google Shape;2849;p4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850" name="Google Shape;2850;p4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851" name="Google Shape;2851;p4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2" name="Google Shape;2852;p4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853" name="Google Shape;2853;p4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854" name="Google Shape;2854;p4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5" name="Google Shape;2855;p4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56" name="Google Shape;2856;p4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57" name="Google Shape;2857;p4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858" name="Google Shape;2858;p4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859" name="Google Shape;2859;p4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4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4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2" name="Google Shape;2862;p4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863" name="Google Shape;2863;p4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4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4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6" name="Google Shape;2866;p4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867" name="Google Shape;2867;p4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4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4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0" name="Google Shape;2870;p4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871" name="Google Shape;2871;p4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4" name="Google Shape;2874;p4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875" name="Google Shape;2875;p4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78" name="Google Shape;2878;p4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879" name="Google Shape;2879;p4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96" name="Google Shape;2896;p4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97" name="Google Shape;2897;p4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898" name="Google Shape;2898;p4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0" name="Google Shape;2900;p4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901" name="Google Shape;2901;p4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2" name="Google Shape;2912;p4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913" name="Google Shape;2913;p4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0" name="Google Shape;2940;p4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941" name="Google Shape;2941;p4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942" name="Google Shape;2942;p4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943" name="Google Shape;2943;p4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945" name="Google Shape;2945;p4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948" name="Google Shape;2948;p4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949" name="Google Shape;2949;p4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950" name="Google Shape;2950;p4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955" name="Google Shape;2955;p4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961" name="Google Shape;2961;p4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6" name="Google Shape;2996;p4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997" name="Google Shape;2997;p4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8" name="Google Shape;2998;p4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999" name="Google Shape;2999;p4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03" name="Google Shape;3003;p4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004" name="Google Shape;3004;p4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08" name="Google Shape;3008;p4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009" name="Google Shape;3009;p4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3" name="Google Shape;3013;p4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014" name="Google Shape;3014;p4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015" name="Google Shape;3015;p4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4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4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9" name="Google Shape;3019;p4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020" name="Google Shape;3020;p4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3" name="Google Shape;3023;p4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024" name="Google Shape;3024;p4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025" name="Google Shape;3025;p4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027" name="Google Shape;3027;p4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028" name="Google Shape;3028;p4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2" name="Google Shape;3032;p4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033" name="Google Shape;3033;p4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4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6" name="Google Shape;3036;p4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037" name="Google Shape;3037;p4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39" name="Google Shape;3039;p4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040" name="Google Shape;3040;p4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041" name="Google Shape;3041;p4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4" name="Google Shape;3074;p4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075" name="Google Shape;3075;p4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82" name="Google Shape;3082;p4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083" name="Google Shape;3083;p4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9" name="Google Shape;3089;p4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090" name="Google Shape;3090;p4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4" name="Google Shape;3094;p4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095" name="Google Shape;3095;p4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8" name="Google Shape;3098;p4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099" name="Google Shape;3099;p4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100" name="Google Shape;3100;p4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2" name="Google Shape;3102;p4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103" name="Google Shape;3103;p4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5" name="Google Shape;3105;p4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106" name="Google Shape;3106;p4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09" name="Google Shape;3109;p4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110" name="Google Shape;3110;p4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111" name="Google Shape;3111;p4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4" name="Google Shape;3114;p4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115" name="Google Shape;3115;p4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8" name="Google Shape;3118;p4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119" name="Google Shape;3119;p4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21" name="Google Shape;3121;p4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122" name="Google Shape;3122;p4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5" name="Google Shape;3135;p4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136" name="Google Shape;3136;p4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137" name="Google Shape;3137;p4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0" name="Google Shape;3140;p4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141" name="Google Shape;3141;p4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4" name="Google Shape;3144;p4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145" name="Google Shape;3145;p4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48" name="Google Shape;3148;p4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149" name="Google Shape;3149;p4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0" name="Google Shape;3160;p4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161" name="Google Shape;3161;p4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3" name="Google Shape;3163;p4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164" name="Google Shape;3164;p4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1" name="Google Shape;3201;p4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202" name="Google Shape;3202;p4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7" name="Google Shape;3217;p4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218" name="Google Shape;3218;p4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219" name="Google Shape;3219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1" name="Google Shape;3221;p4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222" name="Google Shape;3222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4" name="Google Shape;3224;p4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225" name="Google Shape;3225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226" name="Google Shape;3226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227" name="Google Shape;3227;p4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228" name="Google Shape;3228;p4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229" name="Google Shape;3229;p4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30" name="Google Shape;3230;p4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231" name="Google Shape;3231;p4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232" name="Google Shape;3232;p4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5" name="Google Shape;3235;p4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236" name="Google Shape;3236;p4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9" name="Google Shape;3239;p4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240" name="Google Shape;3240;p4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3" name="Google Shape;3243;p4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244" name="Google Shape;3244;p4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7" name="Google Shape;3247;p4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248" name="Google Shape;3248;p4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1" name="Google Shape;3251;p4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252" name="Google Shape;3252;p4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5" name="Google Shape;3255;p4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256" name="Google Shape;3256;p4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9" name="Google Shape;3259;p4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260" name="Google Shape;3260;p4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3" name="Google Shape;3263;p4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264" name="Google Shape;3264;p4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7" name="Google Shape;3267;p4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268" name="Google Shape;3268;p4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71" name="Google Shape;3271;p4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272" name="Google Shape;3272;p4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273" name="Google Shape;3273;p4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5" name="Google Shape;3275;p4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276" name="Google Shape;3276;p4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8" name="Google Shape;3278;p4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279" name="Google Shape;3279;p4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1" name="Google Shape;3281;p4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282" name="Google Shape;3282;p4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4" name="Google Shape;3284;p4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285" name="Google Shape;3285;p4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7" name="Google Shape;3287;p4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288" name="Google Shape;3288;p4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0" name="Google Shape;3290;p4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291" name="Google Shape;3291;p4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3" name="Google Shape;3293;p4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294" name="Google Shape;3294;p4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6" name="Google Shape;3296;p4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297" name="Google Shape;3297;p4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9" name="Google Shape;3299;p4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300" name="Google Shape;3300;p4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302" name="Google Shape;3302;p4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3" name="Google Shape;3303;p4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4" name="Google Shape;3304;p4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5" name="Google Shape;3305;p4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6" name="Google Shape;3306;p4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7" name="Google Shape;3307;p4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8" name="Google Shape;3308;p4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9" name="Google Shape;3309;p4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0" name="Google Shape;3310;p4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1" name="Google Shape;3311;p4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2" name="Google Shape;3312;p4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3" name="Google Shape;3313;p4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4" name="Google Shape;3314;p4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5" name="Google Shape;3315;p4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6" name="Google Shape;3316;p4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7" name="Google Shape;3317;p4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8" name="Google Shape;3318;p4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9" name="Google Shape;3319;p4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0" name="Google Shape;3320;p4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1" name="Google Shape;3321;p4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2" name="Google Shape;3322;p4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3" name="Google Shape;3323;p4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4" name="Google Shape;3324;p4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5" name="Google Shape;3325;p4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6" name="Google Shape;3326;p4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7" name="Google Shape;3327;p4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8" name="Google Shape;3328;p4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9" name="Google Shape;3329;p4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0" name="Google Shape;3330;p4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1" name="Google Shape;3331;p4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2" name="Google Shape;3332;p4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3" name="Google Shape;3333;p4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4" name="Google Shape;3334;p4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5" name="Google Shape;3335;p4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6" name="Google Shape;3336;p4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37" name="Google Shape;3337;p4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338" name="Google Shape;3338;p4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4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4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4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4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4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4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4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4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4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4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4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4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4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4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4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4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4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4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4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4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4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4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4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4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4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4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4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4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4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4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4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4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4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4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4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4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4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4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4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4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4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4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4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4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4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4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4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4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4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4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4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4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4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4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4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4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4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4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4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4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4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4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4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4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4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4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4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4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4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4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4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4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4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4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4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4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4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4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4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4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4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4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4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4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4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4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4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4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4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4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4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4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4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4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4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4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4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4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4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" name="Google Shape;4291;p4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292" name="Google Shape;4292;p4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293" name="Google Shape;4293;p4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4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95" name="Google Shape;4295;p4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4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7" name="Google Shape;4297;p4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298" name="Google Shape;4298;p4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299" name="Google Shape;4299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00" name="Google Shape;4300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1" name="Google Shape;4301;p4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302" name="Google Shape;4302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303" name="Google Shape;4303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304" name="Google Shape;4304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305" name="Google Shape;4305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6" name="Google Shape;4306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7" name="Google Shape;4307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8" name="Google Shape;4308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9" name="Google Shape;4309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10" name="Google Shape;4310;p4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311" name="Google Shape;4311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12" name="Google Shape;4312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3" name="Google Shape;4313;p4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314" name="Google Shape;4314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15" name="Google Shape;4315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0" name="Google Shape;4320;p4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321" name="Google Shape;4321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323" name="Google Shape;4323;p4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324" name="Google Shape;4324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26" name="Google Shape;4326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327" name="Google Shape;4327;p4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328" name="Google Shape;4328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330" name="Google Shape;4330;p4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331" name="Google Shape;4331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32" name="Google Shape;4332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3" name="Google Shape;4333;p4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334" name="Google Shape;4334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335" name="Google Shape;4335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336" name="Google Shape;4336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7" name="Google Shape;4337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38" name="Google Shape;4338;p4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339" name="Google Shape;4339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40" name="Google Shape;4340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41" name="Google Shape;4341;p4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342" name="Google Shape;4342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43" name="Google Shape;4343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44" name="Google Shape;4344;p4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345" name="Google Shape;4345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346" name="Google Shape;4346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7" name="Google Shape;4347;p4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50" name="Google Shape;4350;p4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351" name="Google Shape;4351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67" name="Google Shape;4367;p4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4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89" name="Google Shape;4389;p4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390" name="Google Shape;4390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2" name="Google Shape;4392;p4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3" name="Google Shape;4393;p4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394" name="Google Shape;4394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8" name="Google Shape;4398;p4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4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05" name="Google Shape;4405;p4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406" name="Google Shape;4406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10" name="Google Shape;4410;p4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4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4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4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4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4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39" name="Google Shape;4439;p4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440" name="Google Shape;4440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42" name="Google Shape;4442;p4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43" name="Google Shape;4443;p4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444" name="Google Shape;4444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6" name="Google Shape;4446;p4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447" name="Google Shape;4447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49" name="Google Shape;4449;p4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4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4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57" name="Google Shape;4457;p4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458" name="Google Shape;4458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62" name="Google Shape;4462;p4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0" name="Google Shape;4470;p4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471" name="Google Shape;4471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75" name="Google Shape;4475;p4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4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4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7" name="Google Shape;4517;p4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518" name="Google Shape;4518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20" name="Google Shape;4520;p4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" name="Google Shape;4555;p4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556" name="Google Shape;4556;p4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557" name="Google Shape;4557;p4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4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4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4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4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4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4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4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4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4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4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4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4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4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4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4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4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4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4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4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4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4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4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4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4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4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4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4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4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4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4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4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4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4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4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4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4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4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4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4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4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4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4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4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4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4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4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4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4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4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4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4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4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4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4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4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4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4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4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4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4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4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4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4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4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4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4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4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4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4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4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4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4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4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4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4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4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4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4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4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4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4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4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4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4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4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4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4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4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4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4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4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4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4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4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4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4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4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4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4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4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4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4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4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4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4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4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4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4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4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4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4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4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4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4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4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4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4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4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4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4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4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4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4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4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4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4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4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4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4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4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4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4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4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4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4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4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4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4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4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4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4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4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4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4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4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4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4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4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4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4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4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4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4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4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4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4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4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4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4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4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4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4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4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4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4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4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4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4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4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4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4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4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4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4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4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4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4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4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4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4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4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4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4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4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4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4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4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4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4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4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4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4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4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4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4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4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4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4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4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4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4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4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4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4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4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4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4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4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4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4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4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4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4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4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4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4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4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4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4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4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4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4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4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4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4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4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4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4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4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4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4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4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4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4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4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4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4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4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4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4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4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4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4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4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4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4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4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4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4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4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4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4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4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4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4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4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4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4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4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4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4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4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4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4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4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4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4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4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4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4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4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4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4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31" name="Google Shape;4831;p4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2" name="Google Shape;4832;p4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833" name="Google Shape;4833;p4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4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4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4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4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4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4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4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4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4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4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4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4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4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4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4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4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4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4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4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4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4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4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4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4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4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4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4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4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4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4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4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4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4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4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4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69" name="Google Shape;4869;p4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870" name="Google Shape;4870;p4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871" name="Google Shape;4871;p4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4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4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4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4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4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4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4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4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4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4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4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4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4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4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4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7" name="Google Shape;4887;p4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888" name="Google Shape;4888;p4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4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4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4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4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4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4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4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4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4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4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4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4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4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4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4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4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4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4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4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4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4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4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4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4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4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4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4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4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4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4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4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4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4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4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4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4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4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4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4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4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4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4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4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4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4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4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4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4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4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4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4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4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4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4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4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4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4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4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4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4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4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4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4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4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4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4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4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4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4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4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4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4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4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4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4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4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4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4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4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4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4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4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4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4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4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4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4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4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4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4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4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4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4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4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4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4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4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4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4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4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4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4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4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4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4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4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4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4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4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4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4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4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4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4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4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4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4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4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4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4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4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4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4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4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4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4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4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4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4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4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4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4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4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4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4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4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4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4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4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4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4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4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4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4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4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4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4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4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4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4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4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4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4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4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4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4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4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4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4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4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4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4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4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4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4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4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4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4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4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4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4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4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4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4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4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4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4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4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4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4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4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4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4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4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4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4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4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4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4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4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4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4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4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4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4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4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4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4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4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4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4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4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4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4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4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4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4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4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4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4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4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4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4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4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4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4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4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4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4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4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4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4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4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4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4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4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4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4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4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4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4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4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4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4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4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4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4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4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4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4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4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4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4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4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4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4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4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4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4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4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4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4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4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4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4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4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4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4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4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4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4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4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4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4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4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4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4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4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4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4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4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4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4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4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4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4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4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4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4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4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4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4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4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4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4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4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4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4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4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4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4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4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4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4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4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4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4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4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4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4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4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4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4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4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4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4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4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4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4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4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4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4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01" name="Google Shape;5201;p4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05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-ES"/>
              <a:t>set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207" name="Google Shape;5207;p4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paint-bucket/pen.</a:t>
            </a:r>
            <a:b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5208" name="Google Shape;5208;p41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5209" name="Google Shape;5209;p4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4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4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4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4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4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5" name="Google Shape;5215;p41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5216" name="Google Shape;5216;p4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4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8" name="Google Shape;5218;p41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5219" name="Google Shape;5219;p4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4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1" name="Google Shape;5221;p41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5222" name="Google Shape;5222;p4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4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4" name="Google Shape;5224;p41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5225" name="Google Shape;5225;p4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4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4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4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4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4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1" name="Google Shape;5231;p41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5232" name="Google Shape;5232;p4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4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4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4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4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4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4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4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0" name="Google Shape;5240;p41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5241" name="Google Shape;5241;p4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4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3" name="Google Shape;5243;p41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5244" name="Google Shape;5244;p4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4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6" name="Google Shape;5246;p41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5247" name="Google Shape;5247;p4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4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9" name="Google Shape;5249;p41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5250" name="Google Shape;5250;p4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4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4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4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4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5" name="Google Shape;5255;p41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5256" name="Google Shape;5256;p4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4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4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4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60" name="Google Shape;5260;p41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61" name="Google Shape;5261;p41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5262" name="Google Shape;5262;p4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4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4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5" name="Google Shape;5265;p41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5266" name="Google Shape;5266;p4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4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8" name="Google Shape;5268;p41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5269" name="Google Shape;5269;p4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4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4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2" name="Google Shape;5272;p41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3" name="Google Shape;5273;p41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5274" name="Google Shape;5274;p4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4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4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4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8" name="Google Shape;5278;p41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5279" name="Google Shape;5279;p4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4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1" name="Google Shape;5281;p41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5282" name="Google Shape;5282;p4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3" name="Google Shape;5283;p4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4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4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4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7" name="Google Shape;5287;p4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8" name="Google Shape;5288;p41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5289" name="Google Shape;5289;p4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4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4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4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4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4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4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6" name="Google Shape;5296;p41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5297" name="Google Shape;5297;p4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8" name="Google Shape;5298;p4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9" name="Google Shape;5299;p4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4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1" name="Google Shape;5301;p41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5302" name="Google Shape;5302;p4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3" name="Google Shape;5303;p4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4" name="Google Shape;5304;p41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5305" name="Google Shape;5305;p4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4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4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8" name="Google Shape;5308;p41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5309" name="Google Shape;5309;p4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0" name="Google Shape;5310;p4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4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2" name="Google Shape;5312;p41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5313" name="Google Shape;5313;p4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4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5" name="Google Shape;5315;p41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5316" name="Google Shape;5316;p4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4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4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4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0" name="Google Shape;5320;p4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1" name="Google Shape;5321;p41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5322" name="Google Shape;5322;p4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4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4" name="Google Shape;5324;p4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5" name="Google Shape;5325;p4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4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4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4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4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4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4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4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4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4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4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4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4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4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4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4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1" name="Google Shape;5341;p41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5342" name="Google Shape;5342;p4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4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4" name="Google Shape;5344;p4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5" name="Google Shape;5345;p4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6" name="Google Shape;5346;p41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5347" name="Google Shape;5347;p4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4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9" name="Google Shape;5349;p4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0" name="Google Shape;5350;p41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5351" name="Google Shape;5351;p4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4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4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4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4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6" name="Google Shape;5356;p41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5357" name="Google Shape;5357;p4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4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4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0" name="Google Shape;5360;p41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5361" name="Google Shape;5361;p4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4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4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4" name="Google Shape;5364;p41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5365" name="Google Shape;5365;p4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4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4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4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4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0" name="Google Shape;5370;p41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5371" name="Google Shape;5371;p4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4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4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74" name="Google Shape;5374;p41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75" name="Google Shape;5375;p41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5376" name="Google Shape;5376;p4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4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8" name="Google Shape;5378;p41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5379" name="Google Shape;5379;p4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0" name="Google Shape;5380;p4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1" name="Google Shape;5381;p4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4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4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4" name="Google Shape;5384;p4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5" name="Google Shape;5385;p4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4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7" name="Google Shape;5387;p41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5388" name="Google Shape;5388;p4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9" name="Google Shape;5389;p4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0" name="Google Shape;5390;p4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1" name="Google Shape;5391;p41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5392" name="Google Shape;5392;p4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4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4" name="Google Shape;5394;p41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5395" name="Google Shape;5395;p4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6" name="Google Shape;5396;p4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4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8" name="Google Shape;5398;p41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5399" name="Google Shape;5399;p4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0" name="Google Shape;5400;p4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4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4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4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4" name="Google Shape;5404;p41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5405" name="Google Shape;5405;p4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4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7" name="Google Shape;5407;p41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8" name="Google Shape;5408;p41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5409" name="Google Shape;5409;p4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4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4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2" name="Google Shape;5412;p4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3" name="Google Shape;5413;p4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4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4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6" name="Google Shape;5416;p41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5417" name="Google Shape;5417;p4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4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4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0" name="Google Shape;5420;p41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5421" name="Google Shape;5421;p4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4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4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4" name="Google Shape;5424;p4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5" name="Google Shape;5425;p41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5426" name="Google Shape;5426;p4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4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8" name="Google Shape;5428;p4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9" name="Google Shape;5429;p4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0" name="Google Shape;5430;p4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4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2" name="Google Shape;5432;p41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5433" name="Google Shape;5433;p4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4" name="Google Shape;5434;p4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5" name="Google Shape;5435;p4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6" name="Google Shape;5436;p41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5437" name="Google Shape;5437;p4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8" name="Google Shape;5438;p4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4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4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4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2" name="Google Shape;5442;p4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3" name="Google Shape;5443;p4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4" name="Google Shape;5444;p41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5445" name="Google Shape;5445;p4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6" name="Google Shape;5446;p4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4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4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4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50" name="Google Shape;5450;p41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51" name="Google Shape;5451;p41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5452" name="Google Shape;5452;p4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3" name="Google Shape;5453;p4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4" name="Google Shape;5454;p4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5" name="Google Shape;5455;p41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5456" name="Google Shape;5456;p4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4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58" name="Google Shape;5458;p41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59" name="Google Shape;5459;p41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5460" name="Google Shape;5460;p4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1" name="Google Shape;5461;p4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2" name="Google Shape;5462;p41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5463" name="Google Shape;5463;p4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4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65" name="Google Shape;5465;p41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66" name="Google Shape;5466;p41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67" name="Google Shape;5467;p41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5468" name="Google Shape;5468;p4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9" name="Google Shape;5469;p4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0" name="Google Shape;5470;p4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1" name="Google Shape;5471;p4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2" name="Google Shape;5472;p4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3" name="Google Shape;5473;p41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5474" name="Google Shape;5474;p4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4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6" name="Google Shape;5476;p4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7" name="Google Shape;5477;p4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8" name="Google Shape;5478;p4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4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0" name="Google Shape;5480;p41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5481" name="Google Shape;5481;p4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4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3" name="Google Shape;5483;p4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4" name="Google Shape;5484;p4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5" name="Google Shape;5485;p4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6" name="Google Shape;5486;p41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5487" name="Google Shape;5487;p4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8" name="Google Shape;5488;p4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4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4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1" name="Google Shape;5491;p41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5492" name="Google Shape;5492;p4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3" name="Google Shape;5493;p4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4" name="Google Shape;5494;p41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5495" name="Google Shape;5495;p4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6" name="Google Shape;5496;p4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7" name="Google Shape;5497;p41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5498" name="Google Shape;5498;p4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9" name="Google Shape;5499;p4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0" name="Google Shape;5500;p41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5501" name="Google Shape;5501;p4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4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3" name="Google Shape;5503;p41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5504" name="Google Shape;5504;p4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5" name="Google Shape;5505;p4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6" name="Google Shape;5506;p4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4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8" name="Google Shape;5508;p4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9" name="Google Shape;5509;p4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0" name="Google Shape;5510;p41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5511" name="Google Shape;5511;p4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4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4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4" name="Google Shape;5514;p41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5515" name="Google Shape;5515;p4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6" name="Google Shape;5516;p4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4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8" name="Google Shape;5518;p4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9" name="Google Shape;5519;p41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5520" name="Google Shape;5520;p4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1" name="Google Shape;5521;p4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2" name="Google Shape;5522;p4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3" name="Google Shape;5523;p41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5524" name="Google Shape;5524;p4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5" name="Google Shape;5525;p4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4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7" name="Google Shape;5527;p4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8" name="Google Shape;5528;p4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9" name="Google Shape;5529;p4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4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1" name="Google Shape;5531;p4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2" name="Google Shape;5532;p41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5533" name="Google Shape;5533;p4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4" name="Google Shape;5534;p4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4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4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7" name="Google Shape;5537;p4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8" name="Google Shape;5538;p41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5539" name="Google Shape;5539;p4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0" name="Google Shape;5540;p4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1" name="Google Shape;5541;p4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4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4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4" name="Google Shape;5544;p4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5" name="Google Shape;5545;p41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5546" name="Google Shape;5546;p4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7" name="Google Shape;5547;p4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8" name="Google Shape;5548;p4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9" name="Google Shape;5549;p4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0" name="Google Shape;5550;p4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4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4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4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4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5" name="Google Shape;5555;p4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6" name="Google Shape;5556;p4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4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8" name="Google Shape;5558;p41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5559" name="Google Shape;5559;p4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0" name="Google Shape;5560;p4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4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2" name="Google Shape;5562;p4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3" name="Google Shape;5563;p4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4" name="Google Shape;5564;p4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5" name="Google Shape;5565;p4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6" name="Google Shape;5566;p41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5567" name="Google Shape;5567;p4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8" name="Google Shape;5568;p4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9" name="Google Shape;5569;p4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4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1" name="Google Shape;5571;p4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2" name="Google Shape;5572;p41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5573" name="Google Shape;5573;p4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4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75" name="Google Shape;5575;p41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76" name="Google Shape;5576;p41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5577" name="Google Shape;5577;p4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8" name="Google Shape;5578;p4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9" name="Google Shape;5579;p41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5580" name="Google Shape;5580;p4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1" name="Google Shape;5581;p4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2" name="Google Shape;5582;p4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3" name="Google Shape;5583;p41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5584" name="Google Shape;5584;p4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4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6" name="Google Shape;5586;p4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7" name="Google Shape;5587;p41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5588" name="Google Shape;5588;p4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9" name="Google Shape;5589;p4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0" name="Google Shape;5590;p41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5591" name="Google Shape;5591;p4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4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3" name="Google Shape;5593;p41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5594" name="Google Shape;5594;p4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5" name="Google Shape;5595;p4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6" name="Google Shape;5596;p4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7" name="Google Shape;5597;p41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5598" name="Google Shape;5598;p4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4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0" name="Google Shape;5600;p4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1" name="Google Shape;5601;p41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5602" name="Google Shape;5602;p4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4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4" name="Google Shape;5604;p4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5" name="Google Shape;5605;p4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6" name="Google Shape;5606;p41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5607" name="Google Shape;5607;p4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8" name="Google Shape;5608;p4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9" name="Google Shape;5609;p4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4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1" name="Google Shape;5611;p41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5612" name="Google Shape;5612;p4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3" name="Google Shape;5613;p4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4" name="Google Shape;5614;p4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5" name="Google Shape;5615;p4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6" name="Google Shape;5616;p41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5617" name="Google Shape;5617;p4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8" name="Google Shape;5618;p4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9" name="Google Shape;5619;p4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0" name="Google Shape;5620;p41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5621" name="Google Shape;5621;p4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2" name="Google Shape;5622;p4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3" name="Google Shape;5623;p41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5624" name="Google Shape;5624;p4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5" name="Google Shape;5625;p4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6" name="Google Shape;5626;p41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5627" name="Google Shape;5627;p4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8" name="Google Shape;5628;p4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9" name="Google Shape;5629;p4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0" name="Google Shape;5630;p4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31" name="Google Shape;5631;p41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5632" name="Google Shape;5632;p4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3" name="Google Shape;5633;p4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4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5" name="Google Shape;5635;p4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6" name="Google Shape;5636;p4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37" name="Google Shape;5637;p41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5638" name="Google Shape;5638;p4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4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0" name="Google Shape;5640;p4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1" name="Google Shape;5641;p4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2" name="Google Shape;5642;p4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3" name="Google Shape;5643;p4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4" name="Google Shape;5644;p4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45" name="Google Shape;5645;p41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46" name="Google Shape;5646;p41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5647" name="Google Shape;5647;p4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8" name="Google Shape;5648;p4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9" name="Google Shape;5649;p4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0" name="Google Shape;5650;p4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1" name="Google Shape;5651;p41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5652" name="Google Shape;5652;p4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3" name="Google Shape;5653;p4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4" name="Google Shape;5654;p4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5" name="Google Shape;5655;p4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6" name="Google Shape;5656;p4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7" name="Google Shape;5657;p4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8" name="Google Shape;5658;p4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9" name="Google Shape;5659;p4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0" name="Google Shape;5660;p4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1" name="Google Shape;5661;p4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2" name="Google Shape;5662;p41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5663" name="Google Shape;5663;p4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4" name="Google Shape;5664;p4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5" name="Google Shape;5665;p4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6" name="Google Shape;5666;p41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5667" name="Google Shape;5667;p4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4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4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0" name="Google Shape;5670;p4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71" name="Google Shape;5671;p41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672" name="Google Shape;5672;p41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73" name="Google Shape;5673;p41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5674" name="Google Shape;5674;p4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5" name="Google Shape;5675;p4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6" name="Google Shape;5676;p4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77" name="Google Shape;5677;p41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5678" name="Google Shape;5678;p4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9" name="Google Shape;5679;p4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4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1" name="Google Shape;5681;p41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5682" name="Google Shape;5682;p4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3" name="Google Shape;5683;p4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4" name="Google Shape;5684;p4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4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6" name="Google Shape;5686;p41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5687" name="Google Shape;5687;p4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8" name="Google Shape;5688;p4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9" name="Google Shape;5689;p4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0" name="Google Shape;5690;p41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5691" name="Google Shape;5691;p4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2" name="Google Shape;5692;p4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93" name="Google Shape;5693;p41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94" name="Google Shape;5694;p41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5695" name="Google Shape;5695;p4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6" name="Google Shape;5696;p4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7" name="Google Shape;5697;p41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5698" name="Google Shape;5698;p4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9" name="Google Shape;5699;p4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0" name="Google Shape;5700;p4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1" name="Google Shape;5701;p4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02" name="Google Shape;5702;p41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03" name="Google Shape;5703;p41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04" name="Google Shape;5704;p41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5705" name="Google Shape;5705;p4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4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7" name="Google Shape;5707;p4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8" name="Google Shape;5708;p41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5709" name="Google Shape;5709;p4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0" name="Google Shape;5710;p4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1" name="Google Shape;5711;p4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2" name="Google Shape;5712;p41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5713" name="Google Shape;5713;p4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4" name="Google Shape;5714;p4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5" name="Google Shape;5715;p4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16" name="Google Shape;5716;p41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17" name="Google Shape;5717;p41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18" name="Google Shape;5718;p41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5719" name="Google Shape;5719;p4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0" name="Google Shape;5720;p4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1" name="Google Shape;5721;p41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5722" name="Google Shape;5722;p4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3" name="Google Shape;5723;p4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4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25" name="Google Shape;5725;p41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26" name="Google Shape;5726;p41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5727" name="Google Shape;5727;p4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8" name="Google Shape;5728;p4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9" name="Google Shape;5729;p4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0" name="Google Shape;5730;p4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1" name="Google Shape;5731;p41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5732" name="Google Shape;5732;p4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3" name="Google Shape;5733;p4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4" name="Google Shape;5734;p4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5" name="Google Shape;5735;p4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6" name="Google Shape;5736;p4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7" name="Google Shape;5737;p4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8" name="Google Shape;5738;p41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5739" name="Google Shape;5739;p4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0" name="Google Shape;5740;p4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1" name="Google Shape;5741;p41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5742" name="Google Shape;5742;p4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3" name="Google Shape;5743;p4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4" name="Google Shape;5744;p4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5" name="Google Shape;5745;p4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46" name="Google Shape;5746;p41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47" name="Google Shape;5747;p41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48" name="Google Shape;5748;p41"/>
          <p:cNvGrpSpPr/>
          <p:nvPr/>
        </p:nvGrpSpPr>
        <p:grpSpPr>
          <a:xfrm>
            <a:off x="3457296" y="4002511"/>
            <a:ext cx="231620" cy="231320"/>
            <a:chOff x="5053900" y="2021500"/>
            <a:chExt cx="483750" cy="483125"/>
          </a:xfrm>
        </p:grpSpPr>
        <p:sp>
          <p:nvSpPr>
            <p:cNvPr id="5749" name="Google Shape;5749;p4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0" name="Google Shape;5750;p4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1" name="Google Shape;5751;p4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2" name="Google Shape;5752;p4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3" name="Google Shape;5753;p4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4" name="Google Shape;5754;p4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5" name="Google Shape;5755;p4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6" name="Google Shape;5756;p4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57" name="Google Shape;5757;p41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58" name="Google Shape;5758;p41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5759" name="Google Shape;5759;p4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0" name="Google Shape;5760;p4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1" name="Google Shape;5761;p4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2" name="Google Shape;5762;p41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5763" name="Google Shape;5763;p4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4" name="Google Shape;5764;p4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5" name="Google Shape;5765;p4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6" name="Google Shape;5766;p41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5767" name="Google Shape;5767;p4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8" name="Google Shape;5768;p4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9" name="Google Shape;5769;p4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0" name="Google Shape;5770;p41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5771" name="Google Shape;5771;p4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2" name="Google Shape;5772;p4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3" name="Google Shape;5773;p4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4" name="Google Shape;5774;p4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5" name="Google Shape;5775;p41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5776" name="Google Shape;5776;p4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7" name="Google Shape;5777;p4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8" name="Google Shape;5778;p4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9" name="Google Shape;5779;p4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0" name="Google Shape;5780;p41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5781" name="Google Shape;5781;p4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2" name="Google Shape;5782;p4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83" name="Google Shape;5783;p41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84" name="Google Shape;5784;p41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85" name="Google Shape;5785;p41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86" name="Google Shape;5786;p41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5787" name="Google Shape;5787;p4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4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9" name="Google Shape;5789;p41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5790" name="Google Shape;5790;p4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1" name="Google Shape;5791;p4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2" name="Google Shape;5792;p4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3" name="Google Shape;5793;p4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4" name="Google Shape;5794;p4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95" name="Google Shape;5795;p41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96" name="Google Shape;5796;p41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5797" name="Google Shape;5797;p4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8" name="Google Shape;5798;p4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9" name="Google Shape;5799;p4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00" name="Google Shape;5800;p41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01" name="Google Shape;5801;p41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02" name="Google Shape;5802;p41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5803" name="Google Shape;5803;p4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4" name="Google Shape;5804;p4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5" name="Google Shape;5805;p41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5806" name="Google Shape;5806;p4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7" name="Google Shape;5807;p4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8" name="Google Shape;5808;p41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5809" name="Google Shape;5809;p4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0" name="Google Shape;5810;p4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11" name="Google Shape;5811;p41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12" name="Google Shape;5812;p41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5813" name="Google Shape;5813;p4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4" name="Google Shape;5814;p4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5" name="Google Shape;5815;p4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4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4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8" name="Google Shape;5818;p41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5819" name="Google Shape;5819;p4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0" name="Google Shape;5820;p4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1" name="Google Shape;5821;p4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2" name="Google Shape;5822;p41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5823" name="Google Shape;5823;p4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4" name="Google Shape;5824;p4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25" name="Google Shape;5825;p41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26" name="Google Shape;5826;p41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5827" name="Google Shape;5827;p4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4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9" name="Google Shape;5829;p41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5830" name="Google Shape;5830;p4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1" name="Google Shape;5831;p4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2" name="Google Shape;5832;p4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3" name="Google Shape;5833;p4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34" name="Google Shape;5834;p41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835" name="Google Shape;5835;p41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36" name="Google Shape;5836;p41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5837" name="Google Shape;5837;p4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8" name="Google Shape;5838;p4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9" name="Google Shape;5839;p4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0" name="Google Shape;5840;p4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1" name="Google Shape;5841;p41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5842" name="Google Shape;5842;p4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4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4" name="Google Shape;5844;p4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5" name="Google Shape;5845;p4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6" name="Google Shape;5846;p41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5847" name="Google Shape;5847;p4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4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4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0" name="Google Shape;5850;p4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1" name="Google Shape;5851;p41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5852" name="Google Shape;5852;p4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3" name="Google Shape;5853;p4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4" name="Google Shape;5854;p4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4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6" name="Google Shape;5856;p41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5857" name="Google Shape;5857;p4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8" name="Google Shape;5858;p4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9" name="Google Shape;5859;p4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0" name="Google Shape;5860;p41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5861" name="Google Shape;5861;p4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4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3" name="Google Shape;5863;p4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4" name="Google Shape;5864;p4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5" name="Google Shape;5865;p41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5866" name="Google Shape;5866;p4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7" name="Google Shape;5867;p4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68" name="Google Shape;5868;p41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69" name="Google Shape;5869;p41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5870" name="Google Shape;5870;p4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4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2" name="Google Shape;5872;p41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5873" name="Google Shape;5873;p4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4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75" name="Google Shape;5875;p41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76" name="Google Shape;5876;p41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5877" name="Google Shape;5877;p4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8" name="Google Shape;5878;p4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9" name="Google Shape;5879;p4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0" name="Google Shape;5880;p41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5881" name="Google Shape;5881;p4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2" name="Google Shape;5882;p4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3" name="Google Shape;5883;p41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5884" name="Google Shape;5884;p4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4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4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7" name="Google Shape;5887;p41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5888" name="Google Shape;5888;p4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4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0" name="Google Shape;5890;p4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1" name="Google Shape;5891;p41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5892" name="Google Shape;5892;p4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3" name="Google Shape;5893;p4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4" name="Google Shape;5894;p41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5895" name="Google Shape;5895;p4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4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7" name="Google Shape;5897;p41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5898" name="Google Shape;5898;p4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9" name="Google Shape;5899;p4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4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1" name="Google Shape;5901;p41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5902" name="Google Shape;5902;p4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4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4" name="Google Shape;5904;p4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05" name="Google Shape;5905;p41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06" name="Google Shape;5906;p41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5907" name="Google Shape;5907;p4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4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9" name="Google Shape;5909;p41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5910" name="Google Shape;5910;p4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1" name="Google Shape;5911;p4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15" name="Shape 5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6" name="Google Shape;5916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17" name="Google Shape;5917;p42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918" name="Google Shape;5918;p42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2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2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2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42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923" name="Google Shape;5923;p4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42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928" name="Google Shape;5928;p42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2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2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2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42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933" name="Google Shape;5933;p4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42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936" name="Google Shape;5936;p42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2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2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2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42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941" name="Google Shape;5941;p42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2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2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2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42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946" name="Google Shape;5946;p42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2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42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949" name="Google Shape;5949;p42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2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2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2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42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954" name="Google Shape;5954;p42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2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2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2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42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959" name="Google Shape;5959;p42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2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2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2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42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964" name="Google Shape;5964;p4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42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969" name="Google Shape;5969;p42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2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2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2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2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42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975" name="Google Shape;5975;p42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2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42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978" name="Google Shape;5978;p42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2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2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2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2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2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42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985" name="Google Shape;5985;p42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2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2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2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42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90" name="Google Shape;5990;p42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2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2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2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42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95" name="Google Shape;5995;p42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2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2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42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42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000" name="Google Shape;6000;p42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2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2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2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42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005" name="Google Shape;6005;p42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2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2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2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2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42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011" name="Google Shape;6011;p42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2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2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2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2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2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017" name="Google Shape;6017;p42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2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2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2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42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022" name="Google Shape;6022;p42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2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42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025" name="Google Shape;6025;p4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42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031" name="Google Shape;6031;p42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2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2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2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42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036" name="Google Shape;6036;p42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2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2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2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42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041" name="Google Shape;6041;p42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2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2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42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45" name="Google Shape;6045;p42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2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42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048" name="Google Shape;6048;p42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2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2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2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42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053" name="Google Shape;6053;p42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2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2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2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42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058" name="Google Shape;6058;p42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2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42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061" name="Google Shape;6061;p42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2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2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42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065" name="Google Shape;6065;p42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2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2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8" name="Google Shape;6068;p42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069" name="Google Shape;6069;p42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2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2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42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073" name="Google Shape;6073;p42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2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2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2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42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078" name="Google Shape;6078;p42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2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2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2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2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083" name="Google Shape;6083;p42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2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42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086" name="Google Shape;6086;p42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2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2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42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90" name="Google Shape;6090;p42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2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2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2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42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95" name="Google Shape;6095;p42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2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2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2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42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100" name="Google Shape;6100;p42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2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2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42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104" name="Google Shape;6104;p42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2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2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2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2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109" name="Google Shape;6109;p42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2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2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2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42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114" name="Google Shape;6114;p42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2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2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2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2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42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120" name="Google Shape;6120;p42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2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2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2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2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5" name="Google Shape;6125;p42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126" name="Google Shape;6126;p42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2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42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129" name="Google Shape;6129;p42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2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2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2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42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134" name="Google Shape;6134;p42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2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2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2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42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139" name="Google Shape;6139;p42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2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2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2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43" name="Google Shape;6143;p4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42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151" name="Google Shape;6151;p4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42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157" name="Google Shape;6157;p4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42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162" name="Google Shape;6162;p4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42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167" name="Google Shape;6167;p4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42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173" name="Google Shape;6173;p4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4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42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179" name="Google Shape;6179;p4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42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188" name="Google Shape;6188;p4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42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95" name="Google Shape;6195;p4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42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200" name="Google Shape;6200;p4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42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212" name="Google Shape;6212;p4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42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219" name="Google Shape;6219;p4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2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224" name="Google Shape;6224;p4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42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229" name="Google Shape;6229;p4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42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234" name="Google Shape;6234;p4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42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239" name="Google Shape;6239;p4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42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246" name="Google Shape;6246;p4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42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250" name="Google Shape;6250;p4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42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254" name="Google Shape;6254;p4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2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263" name="Google Shape;6263;p4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42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271" name="Google Shape;6271;p4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42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276" name="Google Shape;6276;p4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42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282" name="Google Shape;6282;p4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42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91" name="Google Shape;6291;p4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42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94" name="Google Shape;6294;p4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42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300" name="Google Shape;6300;p4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42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304" name="Google Shape;6304;p4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42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313" name="Google Shape;6313;p4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42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319" name="Google Shape;6319;p4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42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327" name="Google Shape;6327;p4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42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337" name="Google Shape;6337;p4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42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45" name="Google Shape;6345;p4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42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350" name="Google Shape;6350;p4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42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358" name="Google Shape;6358;p4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42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366" name="Google Shape;6366;p4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3" name="Google Shape;6373;p42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4" name="Google Shape;6374;p42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5" name="Google Shape;6375;p42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376" name="Google Shape;6376;p4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42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384" name="Google Shape;6384;p4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42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93" name="Google Shape;6393;p4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4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4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42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400" name="Google Shape;6400;p4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42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406" name="Google Shape;6406;p4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42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414" name="Google Shape;6414;p4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42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421" name="Google Shape;6421;p4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42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425" name="Google Shape;6425;p4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42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434" name="Google Shape;6434;p4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42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446" name="Google Shape;6446;p4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42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453" name="Google Shape;6453;p4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42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459" name="Google Shape;6459;p4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42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468" name="Google Shape;6468;p4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42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476" name="Google Shape;6476;p4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42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485" name="Google Shape;6485;p4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42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95" name="Google Shape;6495;p4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0" name="Google Shape;6500;p4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1" name="Google Shape;6501;p4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2" name="Google Shape;6502;p4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4" name="Google Shape;6504;p42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8" name="Shape 6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9" name="Google Shape;6509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-ES"/>
              <a:t>I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10" name="Google Shape;6510;p4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511" name="Google Shape;6511;p4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4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514" name="Google Shape;6514;p4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4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517" name="Google Shape;6517;p4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4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520" name="Google Shape;6520;p4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2" name="Google Shape;6522;p4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3" name="Google Shape;6523;p4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524" name="Google Shape;6524;p4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4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527" name="Google Shape;6527;p4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4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532" name="Google Shape;6532;p4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4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536" name="Google Shape;6536;p4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4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542" name="Google Shape;6542;p4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4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546" name="Google Shape;6546;p4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4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549" name="Google Shape;6549;p4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1" name="Google Shape;6551;p4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2" name="Google Shape;6552;p4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553" name="Google Shape;6553;p4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556" name="Google Shape;6556;p4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4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560" name="Google Shape;6560;p4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2" name="Google Shape;6562;p4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4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564" name="Google Shape;6564;p4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4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571" name="Google Shape;6571;p4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4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574" name="Google Shape;6574;p4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4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581" name="Google Shape;6581;p4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4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585" name="Google Shape;6585;p4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7" name="Google Shape;6587;p4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8" name="Google Shape;6588;p4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589" name="Google Shape;6589;p4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4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592" name="Google Shape;6592;p4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4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595" name="Google Shape;6595;p4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4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598" name="Google Shape;6598;p4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4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601" name="Google Shape;6601;p4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4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605" name="Google Shape;6605;p4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4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608" name="Google Shape;6608;p4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5" name="Google Shape;6615;p4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6" name="Google Shape;6616;p4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7" name="Google Shape;6617;p4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618" name="Google Shape;6618;p4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4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621" name="Google Shape;6621;p4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624" name="Google Shape;6624;p4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4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630" name="Google Shape;6630;p4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4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635" name="Google Shape;6635;p4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4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640" name="Google Shape;6640;p4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41" name="Google Shape;6641;p4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642" name="Google Shape;6642;p4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4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4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4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4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4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4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49" name="Google Shape;6649;p4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650" name="Google Shape;6650;p4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4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653" name="Google Shape;6653;p4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4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664" name="Google Shape;6664;p4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4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667" name="Google Shape;6667;p4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4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670" name="Google Shape;6670;p4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4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673" name="Google Shape;6673;p4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4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678" name="Google Shape;6678;p4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4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681" name="Google Shape;6681;p4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685" name="Google Shape;6685;p4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9" name="Google Shape;6689;p4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0" name="Google Shape;6690;p4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691" name="Google Shape;6691;p4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4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696" name="Google Shape;6696;p4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8" name="Google Shape;6698;p4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9" name="Google Shape;6699;p4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700" name="Google Shape;6700;p4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4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703" name="Google Shape;6703;p4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6" name="Google Shape;6706;p4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7" name="Google Shape;6707;p4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708" name="Google Shape;6708;p4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4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712" name="Google Shape;6712;p4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4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722" name="Google Shape;6722;p4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4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726" name="Google Shape;6726;p4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4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730" name="Google Shape;6730;p4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4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733" name="Google Shape;6733;p4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4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743" name="Google Shape;6743;p4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7" name="Google Shape;6747;p4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8" name="Google Shape;6748;p4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9" name="Google Shape;6749;p4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0" name="Google Shape;6750;p4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751" name="Google Shape;6751;p4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4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766" name="Google Shape;6766;p4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4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769" name="Google Shape;6769;p4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4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773" name="Google Shape;6773;p4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4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4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4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777" name="Google Shape;6777;p4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4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783" name="Google Shape;6783;p4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788" name="Google Shape;6788;p4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0" name="Google Shape;6790;p4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1" name="Google Shape;6791;p4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792" name="Google Shape;6792;p4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4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4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797" name="Google Shape;6797;p4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4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800" name="Google Shape;6800;p4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4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806" name="Google Shape;6806;p4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4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1" name="Google Shape;6811;p4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2" name="Google Shape;6812;p4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813" name="Google Shape;6813;p4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4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817" name="Google Shape;6817;p4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4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824" name="Google Shape;6824;p4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828" name="Google Shape;6828;p4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4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832" name="Google Shape;6832;p4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4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837" name="Google Shape;6837;p4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4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840" name="Google Shape;6840;p4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4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843" name="Google Shape;6843;p4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4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4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848" name="Google Shape;6848;p4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4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853" name="Google Shape;6853;p4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4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861" name="Google Shape;6861;p4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3" name="Google Shape;6863;p4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4" name="Google Shape;6864;p4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865" name="Google Shape;6865;p4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9" name="Google Shape;6869;p4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0" name="Google Shape;6870;p4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871" name="Google Shape;6871;p4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4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875" name="Google Shape;6875;p4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4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4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883" name="Google Shape;6883;p4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4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5" name="Google Shape;6885;p4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6" name="Google Shape;6886;p4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7" name="Google Shape;6887;p4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8" name="Google Shape;6888;p4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889" name="Google Shape;6889;p4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4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894" name="Google Shape;6894;p4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04" name="Shape 6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5" name="Google Shape;6905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906" name="Google Shape;6906;p4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907" name="Google Shape;6907;p4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4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910" name="Google Shape;6910;p4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4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913" name="Google Shape;6913;p4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4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4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920" name="Google Shape;6920;p4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4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923" name="Google Shape;6923;p4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4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4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932" name="Google Shape;6932;p4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4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935" name="Google Shape;6935;p4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4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938" name="Google Shape;6938;p4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4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941" name="Google Shape;6941;p4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3" name="Google Shape;6943;p4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4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945" name="Google Shape;6945;p4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4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948" name="Google Shape;6948;p4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4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951" name="Google Shape;6951;p4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4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954" name="Google Shape;6954;p4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4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961" name="Google Shape;6961;p4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4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965" name="Google Shape;6965;p4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4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970" name="Google Shape;6970;p4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4" name="Google Shape;6974;p4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5" name="Google Shape;6975;p4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976" name="Google Shape;6976;p4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9" name="Google Shape;6979;p4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4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981" name="Google Shape;6981;p4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8" name="Google Shape;6988;p4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9" name="Google Shape;6989;p4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0" name="Google Shape;6990;p4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991" name="Google Shape;6991;p4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4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995" name="Google Shape;6995;p4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4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000" name="Google Shape;7000;p4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4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4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004" name="Google Shape;7004;p4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4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008" name="Google Shape;7008;p4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4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4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4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6" name="Google Shape;7016;p4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7" name="Google Shape;7017;p4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8" name="Google Shape;7018;p4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9" name="Google Shape;7019;p4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0" name="Google Shape;7020;p4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021" name="Google Shape;7021;p4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4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025" name="Google Shape;7025;p4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4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4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031" name="Google Shape;7031;p4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4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034" name="Google Shape;7034;p4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0" name="Google Shape;7040;p4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1" name="Google Shape;7041;p4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042" name="Google Shape;7042;p4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4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4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4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050" name="Google Shape;7050;p4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4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055" name="Google Shape;7055;p4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2" name="Google Shape;7062;p4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4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064" name="Google Shape;7064;p4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8" name="Google Shape;7068;p4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9" name="Google Shape;7069;p4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070" name="Google Shape;7070;p4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4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073" name="Google Shape;7073;p4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4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079" name="Google Shape;7079;p4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4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6" name="Google Shape;7086;p4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7" name="Google Shape;7087;p4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088" name="Google Shape;7088;p4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4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093" name="Google Shape;7093;p4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7" name="Google Shape;7097;p4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8" name="Google Shape;7098;p4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099" name="Google Shape;7099;p4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4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103" name="Google Shape;7103;p4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4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108" name="Google Shape;7108;p4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4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114" name="Google Shape;7114;p4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4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118" name="Google Shape;7118;p4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4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129" name="Google Shape;7129;p4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4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134" name="Google Shape;7134;p4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4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140" name="Google Shape;7140;p4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4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145" name="Google Shape;7145;p4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4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148" name="Google Shape;7148;p4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4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4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154" name="Google Shape;7154;p4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4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165" name="Google Shape;7165;p4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168" name="Google Shape;7168;p4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4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172" name="Google Shape;7172;p4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4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182" name="Google Shape;7182;p4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4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186" name="Google Shape;7186;p4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4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191" name="Google Shape;7191;p4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4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197" name="Google Shape;7197;p4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4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203" name="Google Shape;7203;p4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4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206" name="Google Shape;7206;p4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4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212" name="Google Shape;7212;p4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4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222" name="Google Shape;7222;p4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4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234" name="Google Shape;7234;p4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4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239" name="Google Shape;7239;p4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4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4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246" name="Google Shape;7246;p4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4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253" name="Google Shape;7253;p4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4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262" name="Google Shape;7262;p4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4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269" name="Google Shape;7269;p4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4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274" name="Google Shape;7274;p4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4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285" name="Google Shape;7285;p4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4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4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292" name="Google Shape;7292;p4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4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300" name="Google Shape;7300;p4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4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312" name="Google Shape;7312;p4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4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320" name="Google Shape;7320;p4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4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334" name="Google Shape;7334;p4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4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340" name="Google Shape;7340;p4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4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346" name="Google Shape;7346;p4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4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350" name="Google Shape;7350;p4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4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353" name="Google Shape;7353;p4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4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360" name="Google Shape;7360;p4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4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364" name="Google Shape;7364;p4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4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369" name="Google Shape;7369;p4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4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380" name="Google Shape;7380;p4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4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387" name="Google Shape;7387;p4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4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394" name="Google Shape;7394;p4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4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4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401" name="Google Shape;7401;p4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4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406" name="Google Shape;7406;p4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4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410" name="Google Shape;7410;p4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4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4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417" name="Google Shape;7417;p4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4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422" name="Google Shape;7422;p4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4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426" name="Google Shape;7426;p4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29" name="Google Shape;7429;p4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430" name="Google Shape;7430;p4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431" name="Google Shape;7431;p4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4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39" name="Shape 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0" name="Google Shape;7440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41" name="Google Shape;7441;p4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2" name="Google Shape;7442;p4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3" name="Google Shape;7443;p4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4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445" name="Google Shape;7445;p4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4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450" name="Google Shape;7450;p4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2" name="Google Shape;7452;p4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3" name="Google Shape;7453;p4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4" name="Google Shape;7454;p4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5" name="Google Shape;7455;p4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6" name="Google Shape;7456;p4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7" name="Google Shape;7457;p4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8" name="Google Shape;7458;p4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459" name="Google Shape;7459;p4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4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463" name="Google Shape;7463;p4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4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466" name="Google Shape;7466;p4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1" name="Google Shape;7471;p4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2" name="Google Shape;7472;p4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3" name="Google Shape;7473;p4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4" name="Google Shape;7474;p4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5" name="Google Shape;7475;p4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6" name="Google Shape;7476;p4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477" name="Google Shape;7477;p4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9" name="Google Shape;7479;p4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0" name="Google Shape;7480;p4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4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482" name="Google Shape;7482;p4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4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6" name="Google Shape;7486;p4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7" name="Google Shape;7487;p4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8" name="Google Shape;7488;p4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9" name="Google Shape;7489;p4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0" name="Google Shape;7490;p4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1" name="Google Shape;7491;p4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2" name="Google Shape;7492;p4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493" name="Google Shape;7493;p4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4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496" name="Google Shape;7496;p4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4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499" name="Google Shape;7499;p4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1" name="Google Shape;7501;p4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2" name="Google Shape;7502;p4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503" name="Google Shape;7503;p4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5" name="Google Shape;7505;p4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6" name="Google Shape;7506;p4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507" name="Google Shape;7507;p4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4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512" name="Google Shape;7512;p4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4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517" name="Google Shape;7517;p4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4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520" name="Google Shape;7520;p4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4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3" name="Google Shape;7523;p4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4" name="Google Shape;7524;p4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525" name="Google Shape;7525;p4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4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0" name="Google Shape;7530;p4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1" name="Google Shape;7531;p4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532" name="Google Shape;7532;p4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4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535" name="Google Shape;7535;p4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4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539" name="Google Shape;7539;p4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4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542" name="Google Shape;7542;p4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4" name="Google Shape;7544;p4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5" name="Google Shape;7545;p4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546" name="Google Shape;7546;p4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4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550" name="Google Shape;7550;p4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5" name="Google Shape;7555;p4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6" name="Google Shape;7556;p4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7" name="Google Shape;7557;p4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558" name="Google Shape;7558;p4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4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562" name="Google Shape;7562;p4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4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566" name="Google Shape;7566;p4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4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570" name="Google Shape;7570;p4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4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575" name="Google Shape;7575;p4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8" name="Google Shape;7578;p4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9" name="Google Shape;7579;p4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580" name="Google Shape;7580;p4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4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583" name="Google Shape;7583;p4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5" name="Google Shape;7585;p4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6" name="Google Shape;7586;p4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7" name="Google Shape;7587;p4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588" name="Google Shape;7588;p4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4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593" name="Google Shape;7593;p4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5" name="Google Shape;7595;p4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6" name="Google Shape;7596;p4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597" name="Google Shape;7597;p4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4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4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604" name="Google Shape;7604;p4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4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4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612" name="Google Shape;7612;p4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4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615" name="Google Shape;7615;p4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4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620" name="Google Shape;7620;p4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3" name="Google Shape;7623;p4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4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625" name="Google Shape;7625;p4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7" name="Google Shape;7627;p4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8" name="Google Shape;7628;p4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9" name="Google Shape;7629;p4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630" name="Google Shape;7630;p4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4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633" name="Google Shape;7633;p4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4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638" name="Google Shape;7638;p4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1" name="Google Shape;7641;p4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2" name="Google Shape;7642;p4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643" name="Google Shape;7643;p4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4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647" name="Google Shape;7647;p4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4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652" name="Google Shape;7652;p4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4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655" name="Google Shape;7655;p4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4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658" name="Google Shape;7658;p4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664" name="Google Shape;7664;p4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8" name="Google Shape;7668;p4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9" name="Google Shape;7669;p4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4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671" name="Google Shape;7671;p4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4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674" name="Google Shape;7674;p4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4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677" name="Google Shape;7677;p4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4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680" name="Google Shape;7680;p4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4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689" name="Google Shape;7689;p4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1" name="Google Shape;7691;p4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2" name="Google Shape;7692;p4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693" name="Google Shape;7693;p4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4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696" name="Google Shape;7696;p4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4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699" name="Google Shape;7699;p4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4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703" name="Google Shape;7703;p4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5" name="Google Shape;7705;p4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6" name="Google Shape;7706;p4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707" name="Google Shape;7707;p4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4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711" name="Google Shape;7711;p4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4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714" name="Google Shape;7714;p4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4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717" name="Google Shape;7717;p4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0" name="Google Shape;7720;p4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24" name="Shape 7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5" name="Google Shape;7725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26" name="Google Shape;7726;p4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727" name="Google Shape;7727;p4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4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730" name="Google Shape;7730;p4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4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734" name="Google Shape;7734;p4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4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740" name="Google Shape;7740;p4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4" name="Google Shape;7744;p4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5" name="Google Shape;7745;p4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746" name="Google Shape;7746;p4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4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750" name="Google Shape;7750;p4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4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754" name="Google Shape;7754;p4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6" name="Google Shape;7756;p4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7" name="Google Shape;7757;p4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758" name="Google Shape;7758;p4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1" name="Google Shape;7761;p4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2" name="Google Shape;7762;p4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763" name="Google Shape;7763;p4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4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768" name="Google Shape;7768;p4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4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773" name="Google Shape;7773;p4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4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777" name="Google Shape;7777;p4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4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780" name="Google Shape;7780;p4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2" name="Google Shape;7782;p4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3" name="Google Shape;7783;p4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784" name="Google Shape;7784;p4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4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4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788" name="Google Shape;7788;p4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4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792" name="Google Shape;7792;p4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4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797" name="Google Shape;7797;p4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4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4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803" name="Google Shape;7803;p4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6" name="Google Shape;7806;p4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7" name="Google Shape;7807;p4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808" name="Google Shape;7808;p4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4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4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820" name="Google Shape;7820;p4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3" name="Google Shape;7823;p4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4" name="Google Shape;7824;p4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5" name="Google Shape;7825;p4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826" name="Google Shape;7826;p4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4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830" name="Google Shape;7830;p4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4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834" name="Google Shape;7834;p4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4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4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838" name="Google Shape;7838;p4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0" name="Google Shape;7840;p4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1" name="Google Shape;7841;p4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2" name="Google Shape;7842;p4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843" name="Google Shape;7843;p4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4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4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855" name="Google Shape;7855;p4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4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859" name="Google Shape;7859;p4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3" name="Google Shape;7863;p4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4" name="Google Shape;7864;p4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865" name="Google Shape;7865;p4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4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868" name="Google Shape;7868;p4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4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4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874" name="Google Shape;7874;p4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8" name="Google Shape;7878;p4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9" name="Google Shape;7879;p4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0" name="Google Shape;7880;p4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1" name="Google Shape;7881;p4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882" name="Google Shape;7882;p4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4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885" name="Google Shape;7885;p4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4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890" name="Google Shape;7890;p4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4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894" name="Google Shape;7894;p4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4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898" name="Google Shape;7898;p4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4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906" name="Google Shape;7906;p4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3" name="Google Shape;7913;p4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4" name="Google Shape;7914;p4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915" name="Google Shape;7915;p4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4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921" name="Google Shape;7921;p4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4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4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927" name="Google Shape;7927;p4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4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931" name="Google Shape;7931;p4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4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5" name="Google Shape;7935;p4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4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7" name="Google Shape;7937;p4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938" name="Google Shape;7938;p4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4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944" name="Google Shape;7944;p4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4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952" name="Google Shape;7952;p4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4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956" name="Google Shape;7956;p4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4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965" name="Google Shape;7965;p4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4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973" name="Google Shape;7973;p4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4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976" name="Google Shape;7976;p4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4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987" name="Google Shape;7987;p4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4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992" name="Google Shape;7992;p4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4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000" name="Google Shape;8000;p4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4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004" name="Google Shape;8004;p4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4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011" name="Google Shape;8011;p4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4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016" name="Google Shape;8016;p4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4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019" name="Google Shape;8019;p4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4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022" name="Google Shape;8022;p4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4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030" name="Google Shape;8030;p4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4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036" name="Google Shape;8036;p4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4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041" name="Google Shape;8041;p4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4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046" name="Google Shape;8046;p4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4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051" name="Google Shape;8051;p4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4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054" name="Google Shape;8054;p4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4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060" name="Google Shape;8060;p4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4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068" name="Google Shape;8068;p4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1" name="Google Shape;8071;p4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2" name="Google Shape;8072;p4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073" name="Google Shape;8073;p4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4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079" name="Google Shape;8079;p4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4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085" name="Google Shape;8085;p4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4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095" name="Google Shape;8095;p4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4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104" name="Google Shape;8104;p4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4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109" name="Google Shape;8109;p4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4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112" name="Google Shape;8112;p4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4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119" name="Google Shape;8119;p4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4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124" name="Google Shape;8124;p4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4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128" name="Google Shape;8128;p4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136" name="Google Shape;8136;p4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4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139" name="Google Shape;8139;p4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4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142" name="Google Shape;8142;p4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4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145" name="Google Shape;8145;p4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4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153" name="Google Shape;8153;p4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4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156" name="Google Shape;8156;p4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8" name="Google Shape;8158;p4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9" name="Google Shape;8159;p4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160" name="Google Shape;8160;p4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66" name="Shape 8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7" name="Google Shape;8167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68" name="Google Shape;8168;p4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9" name="Google Shape;8169;p4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170" name="Google Shape;8170;p4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4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173" name="Google Shape;8173;p4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4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177" name="Google Shape;8177;p4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4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4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4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183" name="Google Shape;8183;p4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4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189" name="Google Shape;8189;p4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4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202" name="Google Shape;8202;p4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4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205" name="Google Shape;8205;p4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9" name="Google Shape;8209;p4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0" name="Google Shape;8210;p4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211" name="Google Shape;8211;p4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7" name="Google Shape;8217;p4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8" name="Google Shape;8218;p4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4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220" name="Google Shape;8220;p4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4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226" name="Google Shape;8226;p4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4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4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235" name="Google Shape;8235;p4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4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238" name="Google Shape;8238;p4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4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4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242" name="Google Shape;8242;p4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4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245" name="Google Shape;8245;p4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4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4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4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4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253" name="Google Shape;8253;p4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4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256" name="Google Shape;8256;p4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4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260" name="Google Shape;8260;p4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4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263" name="Google Shape;8263;p4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6" name="Google Shape;8266;p4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7" name="Google Shape;8267;p4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8" name="Google Shape;8268;p4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269" name="Google Shape;8269;p4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4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5" name="Google Shape;8275;p4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6" name="Google Shape;8276;p4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277" name="Google Shape;8277;p4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4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4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281" name="Google Shape;8281;p4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3" name="Google Shape;8283;p4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4" name="Google Shape;8284;p4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285" name="Google Shape;8285;p4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4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289" name="Google Shape;8289;p4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1" name="Google Shape;8291;p4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2" name="Google Shape;8292;p4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3" name="Google Shape;8293;p4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4" name="Google Shape;8294;p4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295" name="Google Shape;8295;p4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7" name="Google Shape;8297;p4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8" name="Google Shape;8298;p4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299" name="Google Shape;8299;p4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1" name="Google Shape;8301;p4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2" name="Google Shape;8302;p4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3" name="Google Shape;8303;p4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4" name="Google Shape;8304;p4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305" name="Google Shape;8305;p4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4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309" name="Google Shape;8309;p4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4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312" name="Google Shape;8312;p4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4" name="Google Shape;8314;p4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5" name="Google Shape;8315;p4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316" name="Google Shape;8316;p4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5" name="Google Shape;8325;p4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6" name="Google Shape;8326;p4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327" name="Google Shape;8327;p4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4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4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332" name="Google Shape;8332;p4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4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335" name="Google Shape;8335;p4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7" name="Google Shape;8337;p4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8" name="Google Shape;8338;p4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339" name="Google Shape;8339;p4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4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343" name="Google Shape;8343;p4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4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4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350" name="Google Shape;8350;p4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4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353" name="Google Shape;8353;p4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4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356" name="Google Shape;8356;p4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4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362" name="Google Shape;8362;p4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4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7" name="Google Shape;8367;p4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368" name="Google Shape;8368;p4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4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373" name="Google Shape;8373;p4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4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377" name="Google Shape;8377;p4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4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381" name="Google Shape;8381;p4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0" name="Google Shape;8390;p4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1" name="Google Shape;8391;p4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392" name="Google Shape;8392;p4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4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396" name="Google Shape;8396;p4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4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399" name="Google Shape;8399;p4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1" name="Google Shape;8401;p4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2" name="Google Shape;8402;p4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403" name="Google Shape;8403;p4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4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406" name="Google Shape;8406;p4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4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409" name="Google Shape;8409;p4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4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412" name="Google Shape;8412;p4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4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415" name="Google Shape;8415;p4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4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420" name="Google Shape;8420;p4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4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423" name="Google Shape;8423;p4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4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4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426" name="Google Shape;8426;p4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4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4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432" name="Google Shape;8432;p4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4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441" name="Google Shape;8441;p4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4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445" name="Google Shape;8445;p4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4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450" name="Google Shape;8450;p4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2" name="Google Shape;8452;p4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3" name="Google Shape;8453;p4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454" name="Google Shape;8454;p4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4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4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459" name="Google Shape;8459;p4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4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464" name="Google Shape;8464;p4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4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468" name="Google Shape;8468;p4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4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471" name="Google Shape;8471;p4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4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475" name="Google Shape;8475;p4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4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4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478" name="Google Shape;8478;p4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4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481" name="Google Shape;8481;p4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5" name="Google Shape;8485;p4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6" name="Google Shape;8486;p4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487" name="Google Shape;8487;p4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0" name="Google Shape;8490;p4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1" name="Google Shape;8491;p4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492" name="Google Shape;8492;p4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5" name="Google Shape;8495;p4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6" name="Google Shape;8496;p4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497" name="Google Shape;8497;p4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4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501" name="Google Shape;8501;p4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4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505" name="Google Shape;8505;p4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0" name="Google Shape;8510;p4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1" name="Google Shape;8511;p4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512" name="Google Shape;8512;p4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5" name="Google Shape;8515;p4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6" name="Google Shape;8516;p4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517" name="Google Shape;8517;p4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8" name="Google Shape;8528;p4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32" name="Shape 8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3" name="Google Shape;8533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34" name="Google Shape;8534;p4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5" name="Google Shape;8535;p4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536" name="Google Shape;8536;p4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4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540" name="Google Shape;8540;p4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2" name="Google Shape;8552;p4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3" name="Google Shape;8553;p4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4" name="Google Shape;8554;p4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5" name="Google Shape;8555;p4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556" name="Google Shape;8556;p4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0" name="Google Shape;8560;p4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1" name="Google Shape;8561;p4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562" name="Google Shape;8562;p4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7" name="Google Shape;8567;p4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8" name="Google Shape;8568;p4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9" name="Google Shape;8569;p4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0" name="Google Shape;8570;p4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571" name="Google Shape;8571;p4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4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574" name="Google Shape;8574;p4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8" name="Google Shape;8578;p4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9" name="Google Shape;8579;p4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0" name="Google Shape;8580;p4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581" name="Google Shape;8581;p4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4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4" name="Google Shape;8584;p4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5" name="Google Shape;8585;p4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586" name="Google Shape;8586;p4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9" name="Google Shape;8589;p4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0" name="Google Shape;8590;p4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1" name="Google Shape;8591;p4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592" name="Google Shape;8592;p4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4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595" name="Google Shape;8595;p4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4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598" name="Google Shape;8598;p4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4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601" name="Google Shape;8601;p4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4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611" name="Google Shape;8611;p4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4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615" name="Google Shape;8615;p4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4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624" name="Google Shape;8624;p4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4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632" name="Google Shape;8632;p4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4" name="Google Shape;8634;p4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5" name="Google Shape;8635;p4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636" name="Google Shape;8636;p4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4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644" name="Google Shape;8644;p4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4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648" name="Google Shape;8648;p4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1" name="Google Shape;8651;p4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2" name="Google Shape;8652;p4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653" name="Google Shape;8653;p4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4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657" name="Google Shape;8657;p4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0" name="Google Shape;8660;p4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1" name="Google Shape;8661;p4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2" name="Google Shape;8662;p4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663" name="Google Shape;8663;p4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4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669" name="Google Shape;8669;p4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4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676" name="Google Shape;8676;p4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4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680" name="Google Shape;8680;p4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4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4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683" name="Google Shape;8683;p4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4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687" name="Google Shape;8687;p4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2" name="Google Shape;8692;p4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3" name="Google Shape;8693;p4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4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5" name="Google Shape;8695;p4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6" name="Google Shape;8696;p4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697" name="Google Shape;8697;p4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4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702" name="Google Shape;8702;p4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4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715" name="Google Shape;8715;p4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4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4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725" name="Google Shape;8725;p4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4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729" name="Google Shape;8729;p4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4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4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736" name="Google Shape;8736;p4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4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4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4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742" name="Google Shape;8742;p4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4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4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750" name="Google Shape;8750;p4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4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4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757" name="Google Shape;8757;p4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4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4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767" name="Google Shape;8767;p4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4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771" name="Google Shape;8771;p4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4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776" name="Google Shape;8776;p4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4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4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779" name="Google Shape;8779;p4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4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784" name="Google Shape;8784;p4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4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4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4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789" name="Google Shape;8789;p4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4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4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4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4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4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4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799" name="Google Shape;8799;p4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4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802" name="Google Shape;8802;p4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4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4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4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810" name="Google Shape;8810;p4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4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4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4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4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4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4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4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4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4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4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4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4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828" name="Google Shape;8828;p4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4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4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4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835" name="Google Shape;8835;p4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4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838" name="Google Shape;8838;p4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4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4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4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4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4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846" name="Google Shape;8846;p4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4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4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4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4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4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853" name="Google Shape;8853;p4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4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4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4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4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4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859" name="Google Shape;8859;p4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4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4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4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4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4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4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6" name="Google Shape;8866;p4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867" name="Google Shape;8867;p4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4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4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4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4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872" name="Google Shape;8872;p4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4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4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4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876" name="Google Shape;8876;p4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4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4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4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880" name="Google Shape;8880;p4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4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4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4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4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4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4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9" name="Google Shape;8889;p4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0" name="Google Shape;8890;p4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891" name="Google Shape;8891;p4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4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4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4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4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4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4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899" name="Google Shape;8899;p4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4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4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4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4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4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4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906" name="Google Shape;8906;p4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4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4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4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4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4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4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4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915" name="Google Shape;8915;p4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4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4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4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4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921" name="Google Shape;8921;p4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4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4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4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4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4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928" name="Google Shape;8928;p4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4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4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4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932" name="Google Shape;8932;p4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4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4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4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4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4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4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4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940" name="Google Shape;8940;p4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4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4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4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4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4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948" name="Google Shape;8948;p4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4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4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4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4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4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4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4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956" name="Google Shape;8956;p4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4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4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4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4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4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962" name="Google Shape;8962;p4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4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4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4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966" name="Google Shape;8966;p4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4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4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4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4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4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972" name="Google Shape;8972;p4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4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4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4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4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4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4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979" name="Google Shape;8979;p4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4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4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4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4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4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4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987" name="Google Shape;8987;p4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4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4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4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992" name="Google Shape;8992;p4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4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4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4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4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4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4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4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000" name="Google Shape;9000;p4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4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4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4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4" name="Google Shape;9004;p4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5" name="Google Shape;9005;p4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006" name="Google Shape;9006;p4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4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4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4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0" name="Google Shape;9010;p4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1" name="Google Shape;9011;p4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012" name="Google Shape;9012;p4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4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4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15" name="Google Shape;9015;p4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016" name="Google Shape;9016;p4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4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018" name="Google Shape;9018;p4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019" name="Google Shape;9019;p4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4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4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4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4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4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4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027" name="Google Shape;9027;p4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4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4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4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4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032" name="Google Shape;9032;p4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36" name="Shape 9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7" name="Google Shape;9037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/>
              <a:t>Performing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038" name="Google Shape;9038;p4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039" name="Google Shape;9039;p4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4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4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4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4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4" name="Google Shape;9044;p4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5" name="Google Shape;9045;p4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6" name="Google Shape;9046;p4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047" name="Google Shape;9047;p4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4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4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051" name="Google Shape;9051;p4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4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4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054" name="Google Shape;9054;p4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4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4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4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8" name="Google Shape;9058;p4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9" name="Google Shape;9059;p4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060" name="Google Shape;9060;p4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4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2" name="Google Shape;9062;p4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3" name="Google Shape;9063;p4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064" name="Google Shape;9064;p4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4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4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067" name="Google Shape;9067;p4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4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4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4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4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4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076" name="Google Shape;9076;p4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4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4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079" name="Google Shape;9079;p4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4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2" name="Google Shape;9082;p4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3" name="Google Shape;9083;p4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4" name="Google Shape;9084;p4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085" name="Google Shape;9085;p4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4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4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088" name="Google Shape;9088;p4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4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4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4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4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4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4" name="Google Shape;9094;p4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5" name="Google Shape;9095;p4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096" name="Google Shape;9096;p4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4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4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4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4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101" name="Google Shape;9101;p4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4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4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4" name="Google Shape;9104;p4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5" name="Google Shape;9105;p4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106" name="Google Shape;9106;p4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4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4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4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4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4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4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4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4" name="Google Shape;9114;p4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5" name="Google Shape;9115;p4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116" name="Google Shape;9116;p4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4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4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4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0" name="Google Shape;9120;p4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1" name="Google Shape;9121;p4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2" name="Google Shape;9122;p4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123" name="Google Shape;9123;p4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4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4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126" name="Google Shape;9126;p4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4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4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9" name="Google Shape;9129;p4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0" name="Google Shape;9130;p4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131" name="Google Shape;9131;p4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4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4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4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135" name="Google Shape;9135;p4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4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4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4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4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4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4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142" name="Google Shape;9142;p4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4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4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4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4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147" name="Google Shape;9147;p4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4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9" name="Google Shape;9149;p4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0" name="Google Shape;9150;p4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151" name="Google Shape;9151;p4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4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4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4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4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4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4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158" name="Google Shape;9158;p4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4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4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161" name="Google Shape;9161;p4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4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3" name="Google Shape;9163;p4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4" name="Google Shape;9164;p4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5" name="Google Shape;9165;p4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166" name="Google Shape;9166;p4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4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4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169" name="Google Shape;9169;p4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4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4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4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4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4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5" name="Google Shape;9175;p4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6" name="Google Shape;9176;p4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177" name="Google Shape;9177;p4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4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4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4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181" name="Google Shape;9181;p4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4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4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4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4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4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189" name="Google Shape;9189;p4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4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4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4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4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4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4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196" name="Google Shape;9196;p4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4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4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4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4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4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4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203" name="Google Shape;9203;p4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4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4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4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207" name="Google Shape;9207;p4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4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4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4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4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4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213" name="Google Shape;9213;p4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4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4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4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4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4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220" name="Google Shape;9220;p4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4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4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4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4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4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226" name="Google Shape;9226;p4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4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4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4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4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4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4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4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4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4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4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237" name="Google Shape;9237;p4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4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4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4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4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4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4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4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4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4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4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4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249" name="Google Shape;9249;p4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4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4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4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4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4" name="Google Shape;9254;p4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5" name="Google Shape;9255;p4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256" name="Google Shape;9256;p4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4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4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4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4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4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4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4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4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4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4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4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268" name="Google Shape;9268;p4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4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4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4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4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4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4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4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4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277" name="Google Shape;9277;p4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4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4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4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281" name="Google Shape;9281;p4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4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4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4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285" name="Google Shape;9285;p4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4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4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4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4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4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4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292" name="Google Shape;9292;p4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4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4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4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4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4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4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299" name="Google Shape;9299;p4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4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4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4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4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304" name="Google Shape;9304;p4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4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4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4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308" name="Google Shape;9308;p4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4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4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4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4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313" name="Google Shape;9313;p4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4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4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4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4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4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4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4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321" name="Google Shape;9321;p4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4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4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4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4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4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4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328" name="Google Shape;9328;p4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4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4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4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4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4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334" name="Google Shape;9334;p4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4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4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4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4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4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4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4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4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4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344" name="Google Shape;9344;p4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4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4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4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4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4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4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4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4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4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354" name="Google Shape;9354;p4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4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4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4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4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4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4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4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362" name="Google Shape;9362;p4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4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4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4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4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4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4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369" name="Google Shape;9369;p4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4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4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4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4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4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4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4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4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4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379" name="Google Shape;9379;p4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4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4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4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4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4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5" name="Google Shape;9385;p4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386" name="Google Shape;9386;p4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4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4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4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4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391" name="Google Shape;9391;p4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4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4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4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4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4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4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4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4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4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1" name="Google Shape;9401;p4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2" name="Google Shape;9402;p4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403" name="Google Shape;9403;p4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4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4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4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4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4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4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410" name="Google Shape;9410;p4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4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4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413" name="Google Shape;9413;p4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4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4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416" name="Google Shape;9416;p4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4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4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4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4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4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4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423" name="Google Shape;9423;p4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4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4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4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427" name="Google Shape;9427;p4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4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32" name="Shape 9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3" name="Google Shape;9433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434" name="Google Shape;9434;p5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5" name="Google Shape;9435;p5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436" name="Google Shape;9436;p5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8" name="Google Shape;9438;p5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9" name="Google Shape;9439;p5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440" name="Google Shape;9440;p5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2" name="Google Shape;9442;p5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5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444" name="Google Shape;9444;p5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5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447" name="Google Shape;9447;p5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5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5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5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451" name="Google Shape;9451;p5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5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457" name="Google Shape;9457;p5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5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5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5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5" name="Google Shape;9465;p5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6" name="Google Shape;9466;p5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7" name="Google Shape;9467;p5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8" name="Google Shape;9468;p5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469" name="Google Shape;9469;p5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5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474" name="Google Shape;9474;p5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5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5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477" name="Google Shape;9477;p5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5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480" name="Google Shape;9480;p5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5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5" name="Google Shape;9485;p5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486" name="Google Shape;9486;p5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5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5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490" name="Google Shape;9490;p5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5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5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5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498" name="Google Shape;9498;p5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1" name="Google Shape;9501;p5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502" name="Google Shape;9502;p5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5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5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5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5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0" name="Google Shape;9510;p5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511" name="Google Shape;9511;p5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5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521" name="Google Shape;9521;p5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5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3" name="Google Shape;9523;p5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524" name="Google Shape;9524;p5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5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5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5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528" name="Google Shape;9528;p5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5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5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1" name="Google Shape;9531;p5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2" name="Google Shape;9532;p5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533" name="Google Shape;9533;p5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5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5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5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5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0" name="Google Shape;9540;p5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1" name="Google Shape;9541;p5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542" name="Google Shape;9542;p5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5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545" name="Google Shape;9545;p5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5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548" name="Google Shape;9548;p5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5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5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5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5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553" name="Google Shape;9553;p5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5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5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556" name="Google Shape;9556;p5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5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559" name="Google Shape;9559;p5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1" name="Google Shape;9561;p5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562" name="Google Shape;9562;p5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4" name="Google Shape;9564;p5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5" name="Google Shape;9565;p5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6" name="Google Shape;9566;p5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567" name="Google Shape;9567;p5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5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5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570" name="Google Shape;9570;p5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5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3" name="Google Shape;9573;p5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574" name="Google Shape;9574;p5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5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7" name="Google Shape;9577;p5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8" name="Google Shape;9578;p5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9" name="Google Shape;9579;p5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580" name="Google Shape;9580;p5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5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5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5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5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5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5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5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588" name="Google Shape;9588;p5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5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5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5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2" name="Google Shape;9592;p5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593" name="Google Shape;9593;p5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5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5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5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598" name="Google Shape;9598;p5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5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2" name="Google Shape;9602;p5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3" name="Google Shape;9603;p5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604" name="Google Shape;9604;p5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5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5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5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5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5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5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611" name="Google Shape;9611;p5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5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5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5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615" name="Google Shape;9615;p5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5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5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618" name="Google Shape;9618;p5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5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5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5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5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5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624" name="Google Shape;9624;p5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5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5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5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5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5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5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6" name="Google Shape;9636;p5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7" name="Google Shape;9637;p5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638" name="Google Shape;9638;p5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5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5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5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642" name="Google Shape;9642;p5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5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5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5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5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5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8" name="Google Shape;9648;p5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649" name="Google Shape;9649;p5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5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5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5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3" name="Google Shape;9653;p5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654" name="Google Shape;9654;p5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5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5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5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8" name="Google Shape;9658;p5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659" name="Google Shape;9659;p5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5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5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662" name="Google Shape;9662;p5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5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5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5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5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667" name="Google Shape;9667;p5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5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5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5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671" name="Google Shape;9671;p5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5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5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4" name="Google Shape;9674;p5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675" name="Google Shape;9675;p5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5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5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5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5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680" name="Google Shape;9680;p5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5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5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5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684" name="Google Shape;9684;p5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5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5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5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688" name="Google Shape;9688;p5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5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5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691" name="Google Shape;9691;p5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5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6" name="Google Shape;9696;p5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697" name="Google Shape;9697;p5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5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9" name="Google Shape;9699;p5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700" name="Google Shape;9700;p5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5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5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5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5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705" name="Google Shape;9705;p5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5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5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5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5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5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5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5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5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715" name="Google Shape;9715;p5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5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7" name="Google Shape;9717;p5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718" name="Google Shape;9718;p5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5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722" name="Google Shape;9722;p5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5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5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5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5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727" name="Google Shape;9727;p5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5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9" name="Google Shape;9729;p5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730" name="Google Shape;9730;p5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5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5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5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734" name="Google Shape;9734;p5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5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5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5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5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739" name="Google Shape;9739;p5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5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1" name="Google Shape;9741;p5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742" name="Google Shape;9742;p5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5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5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5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6" name="Google Shape;9746;p5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747" name="Google Shape;9747;p5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5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750" name="Google Shape;9750;p5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5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5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5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5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5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5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5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758" name="Google Shape;9758;p5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5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5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5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5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5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764" name="Google Shape;9764;p5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5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6" name="Google Shape;9766;p5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767" name="Google Shape;9767;p5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5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5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5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5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5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5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5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5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5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777" name="Google Shape;9777;p5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5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5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5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781" name="Google Shape;9781;p5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5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5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784" name="Google Shape;9784;p5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785" name="Google Shape;9785;p5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5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5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5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5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5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791" name="Google Shape;9791;p5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5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5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5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795" name="Google Shape;9795;p5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5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5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5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9" name="Google Shape;9799;p5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800" name="Google Shape;9800;p5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5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2" name="Google Shape;9802;p5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803" name="Google Shape;9803;p5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5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5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5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5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5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5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5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811" name="Google Shape;9811;p5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5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5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5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815" name="Google Shape;9815;p5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5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5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5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5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5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5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5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823" name="Google Shape;9823;p5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5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5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5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5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5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829" name="Google Shape;9829;p5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5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5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832" name="Google Shape;9832;p5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5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4" name="Google Shape;9834;p5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835" name="Google Shape;9835;p5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5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839" name="Google Shape;9839;p5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5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5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5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5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5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845" name="Google Shape;9845;p5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5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5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8" name="Google Shape;9848;p5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849" name="Google Shape;9849;p5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5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5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5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3" name="Google Shape;9853;p5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854" name="Google Shape;9854;p5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5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5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5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5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5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0" name="Google Shape;9860;p5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861" name="Google Shape;9861;p5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5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5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864" name="Google Shape;9864;p5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5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869" name="Shape 9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0" name="Google Shape;9870;p5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871" name="Google Shape;9871;p5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872" name="Google Shape;9872;p5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5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5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5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5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877" name="Google Shape;9877;p5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5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5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0" name="Google Shape;9880;p5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1" name="Google Shape;9881;p5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882" name="Google Shape;9882;p5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5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5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885" name="Google Shape;9885;p5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5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7" name="Google Shape;9887;p5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8" name="Google Shape;9888;p5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889" name="Google Shape;9889;p5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5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5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2" name="Google Shape;9892;p5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3" name="Google Shape;9893;p5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4" name="Google Shape;9894;p5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5" name="Google Shape;9895;p5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6" name="Google Shape;9896;p5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897" name="Google Shape;9897;p5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5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5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5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5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902" name="Google Shape;9902;p5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5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5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905" name="Google Shape;9905;p5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5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5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5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909" name="Google Shape;9909;p5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5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1" name="Google Shape;9911;p5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2" name="Google Shape;9912;p5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913" name="Google Shape;9913;p5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5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5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5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5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8" name="Google Shape;9918;p5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9" name="Google Shape;9919;p5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0" name="Google Shape;9920;p5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921" name="Google Shape;9921;p5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5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5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5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5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926" name="Google Shape;9926;p5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5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8" name="Google Shape;9928;p5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9" name="Google Shape;9929;p5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930" name="Google Shape;9930;p5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5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5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5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4" name="Google Shape;9934;p5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5" name="Google Shape;9935;p5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6" name="Google Shape;9936;p5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7" name="Google Shape;9937;p5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938" name="Google Shape;9938;p5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5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0" name="Google Shape;9940;p5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941" name="Google Shape;9941;p5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5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5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4" name="Google Shape;9944;p5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5" name="Google Shape;9945;p5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946" name="Google Shape;9946;p5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5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5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5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1" name="Google Shape;9951;p5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952" name="Google Shape;9952;p5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5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5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5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6" name="Google Shape;9956;p5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957" name="Google Shape;9957;p5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5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9" name="Google Shape;9959;p5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0" name="Google Shape;9960;p5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961" name="Google Shape;9961;p5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5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5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5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965" name="Google Shape;9965;p5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5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7" name="Google Shape;9967;p5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8" name="Google Shape;9968;p5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969" name="Google Shape;9969;p5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5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5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5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5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5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5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5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7" name="Google Shape;9977;p5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8" name="Google Shape;9978;p5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979" name="Google Shape;9979;p5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5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5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982" name="Google Shape;9982;p5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5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5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5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5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987" name="Google Shape;9987;p5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5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5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5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1" name="Google Shape;9991;p5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992" name="Google Shape;9992;p5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5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5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995" name="Google Shape;9995;p5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5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5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5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5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000" name="Google Shape;10000;p5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5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5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5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5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005" name="Google Shape;10005;p5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5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5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5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5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5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5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5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5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5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5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5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5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5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5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5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1" name="Google Shape;10021;p5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022" name="Google Shape;10022;p5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5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5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5" name="Google Shape;10025;p5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6" name="Google Shape;10026;p5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027" name="Google Shape;10027;p5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5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5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5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5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2" name="Google Shape;10032;p5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033" name="Google Shape;10033;p5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5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5" name="Google Shape;10035;p5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6" name="Google Shape;10036;p5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037" name="Google Shape;10037;p5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5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5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0" name="Google Shape;10040;p5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041" name="Google Shape;10041;p5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5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5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5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5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6" name="Google Shape;10046;p5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047" name="Google Shape;10047;p5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5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5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5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5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5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5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4" name="Google Shape;10054;p5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055" name="Google Shape;10055;p5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5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5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8" name="Google Shape;10058;p5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059" name="Google Shape;10059;p5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5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5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5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063" name="Google Shape;10063;p5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5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5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5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7" name="Google Shape;10067;p5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068" name="Google Shape;10068;p5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5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5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5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5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3" name="Google Shape;10073;p5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074" name="Google Shape;10074;p5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5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5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077" name="Google Shape;10077;p5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5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5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5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5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5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5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4" name="Google Shape;10084;p5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085" name="Google Shape;10085;p5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5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5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5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5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5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5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2" name="Google Shape;10092;p5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093" name="Google Shape;10093;p5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5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5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5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5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5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099" name="Google Shape;10099;p5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5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5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5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5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5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5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106" name="Google Shape;10106;p5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5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5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5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0" name="Google Shape;10110;p5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111" name="Google Shape;10111;p5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5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5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5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5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5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5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5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9" name="Google Shape;10119;p5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120" name="Google Shape;10120;p5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5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5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5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5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5" name="Google Shape;10125;p5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126" name="Google Shape;10126;p5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5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5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5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5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131" name="Google Shape;10131;p5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5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5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5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5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5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137" name="Google Shape;10137;p5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5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5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5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5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5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5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5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5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5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5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5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9" name="Google Shape;10149;p5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150" name="Google Shape;10150;p5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5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5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5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5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5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6" name="Google Shape;10156;p5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157" name="Google Shape;10157;p5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5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5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5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5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5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5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5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165" name="Google Shape;10165;p5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5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5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8" name="Google Shape;10168;p5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9" name="Google Shape;10169;p5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170" name="Google Shape;10170;p5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5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5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5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5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175" name="Google Shape;10175;p5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5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5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5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5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0" name="Google Shape;10180;p5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1" name="Google Shape;10181;p5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182" name="Google Shape;10182;p5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5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5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5" name="Google Shape;10185;p5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186" name="Google Shape;10186;p5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5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5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5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5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5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2" name="Google Shape;10192;p5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193" name="Google Shape;10193;p5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5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5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5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5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5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5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5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201" name="Google Shape;10201;p5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5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5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4" name="Google Shape;10204;p5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205" name="Google Shape;10205;p5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5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5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5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5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5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1" name="Google Shape;10211;p5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212" name="Google Shape;10212;p5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5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5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5" name="Google Shape;10215;p5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216" name="Google Shape;10216;p5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5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5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5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220" name="Google Shape;10220;p5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5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5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5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224" name="Google Shape;10224;p5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5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5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5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5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5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5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5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2" name="Google Shape;10232;p5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233" name="Google Shape;10233;p5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5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5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5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5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5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5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5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1" name="Google Shape;10241;p5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242" name="Google Shape;10242;p5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5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5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5" name="Google Shape;10245;p5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246" name="Google Shape;10246;p5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5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5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5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5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5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5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5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5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255" name="Google Shape;10255;p5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5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5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5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5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5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5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5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3" name="Google Shape;10263;p5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264" name="Google Shape;10264;p5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5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5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5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5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269" name="Google Shape;10269;p5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5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5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5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5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5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5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6" name="Google Shape;10276;p5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277" name="Google Shape;10277;p5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5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5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5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5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5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3" name="Google Shape;10283;p5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284" name="Google Shape;10284;p5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5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5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5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5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9" name="Google Shape;10289;p5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290" name="Google Shape;10290;p5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5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5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3" name="Google Shape;10293;p5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294" name="Google Shape;10294;p5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5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5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5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5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5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5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1" name="Google Shape;10301;p5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302" name="Google Shape;10302;p5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5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5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5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306" name="Google Shape;10306;p5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5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5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5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5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5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312" name="Google Shape;10312;p5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5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5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5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5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317" name="Google Shape;10317;p5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5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5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5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5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2" name="Google Shape;10322;p5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323" name="Google Shape;10323;p5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5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5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5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5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5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5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0" name="Google Shape;10330;p5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331" name="Google Shape;10331;p5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5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5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5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5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5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340" name="Shape 10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1" name="Google Shape;10341;p5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Quick Beetle Agency by Slidesgo">
  <a:themeElements>
    <a:clrScheme name="Personalizado 1">
      <a:dk1>
        <a:srgbClr val="00072D"/>
      </a:dk1>
      <a:lt1>
        <a:srgbClr val="FFFFFF"/>
      </a:lt1>
      <a:dk2>
        <a:srgbClr val="FFFFFF"/>
      </a:dk2>
      <a:lt2>
        <a:srgbClr val="FFFFFF"/>
      </a:lt2>
      <a:accent1>
        <a:srgbClr val="34435E"/>
      </a:accent1>
      <a:accent2>
        <a:srgbClr val="6369D1"/>
      </a:accent2>
      <a:accent3>
        <a:srgbClr val="0A2472"/>
      </a:accent3>
      <a:accent4>
        <a:srgbClr val="001C55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