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7" r:id="rId4"/>
    <p:sldMasterId id="214748368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Lst>
  <p:sldSz cy="5143500" cx="9144000"/>
  <p:notesSz cx="6858000" cy="9144000"/>
  <p:embeddedFontLst>
    <p:embeddedFont>
      <p:font typeface="Molengo"/>
      <p:regular r:id="rId61"/>
    </p:embeddedFon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Palanquin Dark"/>
      <p:regular r:id="rId72"/>
      <p:bold r:id="rId73"/>
    </p:embeddedFont>
    <p:embeddedFont>
      <p:font typeface="Baloo 2 SemiBold"/>
      <p:regular r:id="rId74"/>
      <p:bold r:id="rId75"/>
    </p:embeddedFont>
    <p:embeddedFont>
      <p:font typeface="Baloo 2"/>
      <p:regular r:id="rId76"/>
      <p:bold r:id="rId77"/>
    </p:embeddedFont>
    <p:embeddedFont>
      <p:font typeface="Ramabhadra"/>
      <p:regular r:id="rId78"/>
    </p:embeddedFont>
    <p:embeddedFont>
      <p:font typeface="Proxima Nova Semibold"/>
      <p:regular r:id="rId79"/>
      <p:bold r:id="rId80"/>
      <p:boldItalic r:id="rId81"/>
    </p:embeddedFont>
    <p:embeddedFont>
      <p:font typeface="Baloo 2 Medium"/>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45C8A37-D676-4EAA-A0A1-8819A5CA1FEF}">
  <a:tblStyle styleId="{E45C8A37-D676-4EAA-A0A1-8819A5CA1FE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3" Type="http://schemas.openxmlformats.org/officeDocument/2006/relationships/font" Target="fonts/Baloo2Medium-bold.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fntdata"/><Relationship Id="rId82" Type="http://schemas.openxmlformats.org/officeDocument/2006/relationships/font" Target="fonts/Baloo2Medium-regular.fntdata"/><Relationship Id="rId81" Type="http://schemas.openxmlformats.org/officeDocument/2006/relationships/font" Target="fonts/ProximaNovaSemibold-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alanquinDark-bold.fntdata"/><Relationship Id="rId72" Type="http://schemas.openxmlformats.org/officeDocument/2006/relationships/font" Target="fonts/PalanquinDark-regular.fntdata"/><Relationship Id="rId31" Type="http://schemas.openxmlformats.org/officeDocument/2006/relationships/slide" Target="slides/slide25.xml"/><Relationship Id="rId75" Type="http://schemas.openxmlformats.org/officeDocument/2006/relationships/font" Target="fonts/Baloo2SemiBold-bold.fntdata"/><Relationship Id="rId30" Type="http://schemas.openxmlformats.org/officeDocument/2006/relationships/slide" Target="slides/slide24.xml"/><Relationship Id="rId74" Type="http://schemas.openxmlformats.org/officeDocument/2006/relationships/font" Target="fonts/Baloo2SemiBold-regular.fntdata"/><Relationship Id="rId33" Type="http://schemas.openxmlformats.org/officeDocument/2006/relationships/slide" Target="slides/slide27.xml"/><Relationship Id="rId77" Type="http://schemas.openxmlformats.org/officeDocument/2006/relationships/font" Target="fonts/Baloo2-bold.fntdata"/><Relationship Id="rId32" Type="http://schemas.openxmlformats.org/officeDocument/2006/relationships/slide" Target="slides/slide26.xml"/><Relationship Id="rId76" Type="http://schemas.openxmlformats.org/officeDocument/2006/relationships/font" Target="fonts/Baloo2-regular.fntdata"/><Relationship Id="rId35" Type="http://schemas.openxmlformats.org/officeDocument/2006/relationships/slide" Target="slides/slide29.xml"/><Relationship Id="rId79" Type="http://schemas.openxmlformats.org/officeDocument/2006/relationships/font" Target="fonts/ProximaNovaSemibold-regular.fntdata"/><Relationship Id="rId34" Type="http://schemas.openxmlformats.org/officeDocument/2006/relationships/slide" Target="slides/slide28.xml"/><Relationship Id="rId78" Type="http://schemas.openxmlformats.org/officeDocument/2006/relationships/font" Target="fonts/Ramabhadra-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font" Target="fonts/Molengo-regular.fntdata"/><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 name="Shape 490"/>
        <p:cNvGrpSpPr/>
        <p:nvPr/>
      </p:nvGrpSpPr>
      <p:grpSpPr>
        <a:xfrm>
          <a:off x="0" y="0"/>
          <a:ext cx="0" cy="0"/>
          <a:chOff x="0" y="0"/>
          <a:chExt cx="0" cy="0"/>
        </a:xfrm>
      </p:grpSpPr>
      <p:sp>
        <p:nvSpPr>
          <p:cNvPr id="491" name="Google Shape;491;g8794a74c9d_0_2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 name="Google Shape;492;g8794a74c9d_0_2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85cf8b5f36_0_6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85cf8b5f36_0_6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8794a74c9d_0_19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8794a74c9d_0_19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g877498f77e_1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 name="Google Shape;856;g877498f77e_1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8794a74c9d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8794a74c9d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 name="Shape 932"/>
        <p:cNvGrpSpPr/>
        <p:nvPr/>
      </p:nvGrpSpPr>
      <p:grpSpPr>
        <a:xfrm>
          <a:off x="0" y="0"/>
          <a:ext cx="0" cy="0"/>
          <a:chOff x="0" y="0"/>
          <a:chExt cx="0" cy="0"/>
        </a:xfrm>
      </p:grpSpPr>
      <p:sp>
        <p:nvSpPr>
          <p:cNvPr id="933" name="Google Shape;933;g877b642fd3_0_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 name="Google Shape;934;g877b642fd3_0_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877b642fd3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877b642fd3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 name="Shape 977"/>
        <p:cNvGrpSpPr/>
        <p:nvPr/>
      </p:nvGrpSpPr>
      <p:grpSpPr>
        <a:xfrm>
          <a:off x="0" y="0"/>
          <a:ext cx="0" cy="0"/>
          <a:chOff x="0" y="0"/>
          <a:chExt cx="0" cy="0"/>
        </a:xfrm>
      </p:grpSpPr>
      <p:sp>
        <p:nvSpPr>
          <p:cNvPr id="978" name="Google Shape;978;g884217346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 name="Google Shape;979;g884217346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877b642fd3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877b642fd3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 name="Shape 1007"/>
        <p:cNvGrpSpPr/>
        <p:nvPr/>
      </p:nvGrpSpPr>
      <p:grpSpPr>
        <a:xfrm>
          <a:off x="0" y="0"/>
          <a:ext cx="0" cy="0"/>
          <a:chOff x="0" y="0"/>
          <a:chExt cx="0" cy="0"/>
        </a:xfrm>
      </p:grpSpPr>
      <p:sp>
        <p:nvSpPr>
          <p:cNvPr id="1008" name="Google Shape;1008;g877b642fd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9" name="Google Shape;1009;g877b642fd3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87d16e0c38_0_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87d16e0c38_0_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8839149cd1_0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8839149cd1_0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 name="Shape 1082"/>
        <p:cNvGrpSpPr/>
        <p:nvPr/>
      </p:nvGrpSpPr>
      <p:grpSpPr>
        <a:xfrm>
          <a:off x="0" y="0"/>
          <a:ext cx="0" cy="0"/>
          <a:chOff x="0" y="0"/>
          <a:chExt cx="0" cy="0"/>
        </a:xfrm>
      </p:grpSpPr>
      <p:sp>
        <p:nvSpPr>
          <p:cNvPr id="1083" name="Google Shape;1083;g87f4a3d1b6_0_1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4" name="Google Shape;1084;g87f4a3d1b6_0_1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87d1dbcf97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87d1dbcf97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87d6a8bc6f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87d6a8bc6f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8839149cd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8839149cd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 name="Shape 1173"/>
        <p:cNvGrpSpPr/>
        <p:nvPr/>
      </p:nvGrpSpPr>
      <p:grpSpPr>
        <a:xfrm>
          <a:off x="0" y="0"/>
          <a:ext cx="0" cy="0"/>
          <a:chOff x="0" y="0"/>
          <a:chExt cx="0" cy="0"/>
        </a:xfrm>
      </p:grpSpPr>
      <p:sp>
        <p:nvSpPr>
          <p:cNvPr id="1174" name="Google Shape;1174;g87d6a8bc6f_0_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 name="Google Shape;1175;g87d6a8bc6f_0_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4" name="Shape 1194"/>
        <p:cNvGrpSpPr/>
        <p:nvPr/>
      </p:nvGrpSpPr>
      <p:grpSpPr>
        <a:xfrm>
          <a:off x="0" y="0"/>
          <a:ext cx="0" cy="0"/>
          <a:chOff x="0" y="0"/>
          <a:chExt cx="0" cy="0"/>
        </a:xfrm>
      </p:grpSpPr>
      <p:sp>
        <p:nvSpPr>
          <p:cNvPr id="1195" name="Google Shape;1195;g8839149cd1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 name="Google Shape;1196;g8839149cd1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9" name="Shape 1299"/>
        <p:cNvGrpSpPr/>
        <p:nvPr/>
      </p:nvGrpSpPr>
      <p:grpSpPr>
        <a:xfrm>
          <a:off x="0" y="0"/>
          <a:ext cx="0" cy="0"/>
          <a:chOff x="0" y="0"/>
          <a:chExt cx="0" cy="0"/>
        </a:xfrm>
      </p:grpSpPr>
      <p:sp>
        <p:nvSpPr>
          <p:cNvPr id="1300" name="Google Shape;1300;g8839149cd1_0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 name="Google Shape;1301;g8839149cd1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9" name="Shape 1419"/>
        <p:cNvGrpSpPr/>
        <p:nvPr/>
      </p:nvGrpSpPr>
      <p:grpSpPr>
        <a:xfrm>
          <a:off x="0" y="0"/>
          <a:ext cx="0" cy="0"/>
          <a:chOff x="0" y="0"/>
          <a:chExt cx="0" cy="0"/>
        </a:xfrm>
      </p:grpSpPr>
      <p:sp>
        <p:nvSpPr>
          <p:cNvPr id="1420" name="Google Shape;1420;g87f4a3d1b6_0_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1" name="Google Shape;1421;g87f4a3d1b6_0_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87d1dbcf97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87d1dbcf97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g87d16e0c38_0_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 name="Google Shape;1544;g87d16e0c38_0_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7" name="Shape 1547"/>
        <p:cNvGrpSpPr/>
        <p:nvPr/>
      </p:nvGrpSpPr>
      <p:grpSpPr>
        <a:xfrm>
          <a:off x="0" y="0"/>
          <a:ext cx="0" cy="0"/>
          <a:chOff x="0" y="0"/>
          <a:chExt cx="0" cy="0"/>
        </a:xfrm>
      </p:grpSpPr>
      <p:sp>
        <p:nvSpPr>
          <p:cNvPr id="1548" name="Google Shape;1548;g87d1dbcf97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9" name="Google Shape;1549;g87d1dbcf97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 name="Shape 1556"/>
        <p:cNvGrpSpPr/>
        <p:nvPr/>
      </p:nvGrpSpPr>
      <p:grpSpPr>
        <a:xfrm>
          <a:off x="0" y="0"/>
          <a:ext cx="0" cy="0"/>
          <a:chOff x="0" y="0"/>
          <a:chExt cx="0" cy="0"/>
        </a:xfrm>
      </p:grpSpPr>
      <p:sp>
        <p:nvSpPr>
          <p:cNvPr id="1557" name="Google Shape;1557;g87d6a8bc6f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8" name="Google Shape;1558;g87d6a8bc6f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1" name="Shape 1571"/>
        <p:cNvGrpSpPr/>
        <p:nvPr/>
      </p:nvGrpSpPr>
      <p:grpSpPr>
        <a:xfrm>
          <a:off x="0" y="0"/>
          <a:ext cx="0" cy="0"/>
          <a:chOff x="0" y="0"/>
          <a:chExt cx="0" cy="0"/>
        </a:xfrm>
      </p:grpSpPr>
      <p:sp>
        <p:nvSpPr>
          <p:cNvPr id="1572" name="Google Shape;1572;g87f4a3d1b6_0_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3" name="Google Shape;1573;g87f4a3d1b6_0_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0" name="Shape 1650"/>
        <p:cNvGrpSpPr/>
        <p:nvPr/>
      </p:nvGrpSpPr>
      <p:grpSpPr>
        <a:xfrm>
          <a:off x="0" y="0"/>
          <a:ext cx="0" cy="0"/>
          <a:chOff x="0" y="0"/>
          <a:chExt cx="0" cy="0"/>
        </a:xfrm>
      </p:grpSpPr>
      <p:sp>
        <p:nvSpPr>
          <p:cNvPr id="1651" name="Google Shape;1651;g87d1dbcf97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2" name="Google Shape;1652;g87d1dbcf97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2" name="Shape 1712"/>
        <p:cNvGrpSpPr/>
        <p:nvPr/>
      </p:nvGrpSpPr>
      <p:grpSpPr>
        <a:xfrm>
          <a:off x="0" y="0"/>
          <a:ext cx="0" cy="0"/>
          <a:chOff x="0" y="0"/>
          <a:chExt cx="0" cy="0"/>
        </a:xfrm>
      </p:grpSpPr>
      <p:sp>
        <p:nvSpPr>
          <p:cNvPr id="1713" name="Google Shape;1713;g87d6a8bc6f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4" name="Google Shape;1714;g87d6a8bc6f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9" name="Shape 1719"/>
        <p:cNvGrpSpPr/>
        <p:nvPr/>
      </p:nvGrpSpPr>
      <p:grpSpPr>
        <a:xfrm>
          <a:off x="0" y="0"/>
          <a:ext cx="0" cy="0"/>
          <a:chOff x="0" y="0"/>
          <a:chExt cx="0" cy="0"/>
        </a:xfrm>
      </p:grpSpPr>
      <p:sp>
        <p:nvSpPr>
          <p:cNvPr id="1720" name="Google Shape;1720;g864767b877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1" name="Google Shape;1721;g864767b877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6" name="Shape 1756"/>
        <p:cNvGrpSpPr/>
        <p:nvPr/>
      </p:nvGrpSpPr>
      <p:grpSpPr>
        <a:xfrm>
          <a:off x="0" y="0"/>
          <a:ext cx="0" cy="0"/>
          <a:chOff x="0" y="0"/>
          <a:chExt cx="0" cy="0"/>
        </a:xfrm>
      </p:grpSpPr>
      <p:sp>
        <p:nvSpPr>
          <p:cNvPr id="1757" name="Google Shape;1757;g87f4a3d1b6_0_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8" name="Google Shape;1758;g87f4a3d1b6_0_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0" name="Shape 1770"/>
        <p:cNvGrpSpPr/>
        <p:nvPr/>
      </p:nvGrpSpPr>
      <p:grpSpPr>
        <a:xfrm>
          <a:off x="0" y="0"/>
          <a:ext cx="0" cy="0"/>
          <a:chOff x="0" y="0"/>
          <a:chExt cx="0" cy="0"/>
        </a:xfrm>
      </p:grpSpPr>
      <p:sp>
        <p:nvSpPr>
          <p:cNvPr id="1771" name="Google Shape;1771;g87f4a3d1b6_0_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2" name="Google Shape;1772;g87f4a3d1b6_0_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87f4a3d1b6_0_1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87f4a3d1b6_0_1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1" name="Shape 1801"/>
        <p:cNvGrpSpPr/>
        <p:nvPr/>
      </p:nvGrpSpPr>
      <p:grpSpPr>
        <a:xfrm>
          <a:off x="0" y="0"/>
          <a:ext cx="0" cy="0"/>
          <a:chOff x="0" y="0"/>
          <a:chExt cx="0" cy="0"/>
        </a:xfrm>
      </p:grpSpPr>
      <p:sp>
        <p:nvSpPr>
          <p:cNvPr id="1802" name="Google Shape;1802;g8806cdf963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3" name="Google Shape;1803;g8806cdf963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8" name="Shape 1808"/>
        <p:cNvGrpSpPr/>
        <p:nvPr/>
      </p:nvGrpSpPr>
      <p:grpSpPr>
        <a:xfrm>
          <a:off x="0" y="0"/>
          <a:ext cx="0" cy="0"/>
          <a:chOff x="0" y="0"/>
          <a:chExt cx="0" cy="0"/>
        </a:xfrm>
      </p:grpSpPr>
      <p:sp>
        <p:nvSpPr>
          <p:cNvPr id="1809" name="Google Shape;1809;g8839149cd1_0_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0" name="Google Shape;1810;g8839149cd1_0_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4" name="Shape 1814"/>
        <p:cNvGrpSpPr/>
        <p:nvPr/>
      </p:nvGrpSpPr>
      <p:grpSpPr>
        <a:xfrm>
          <a:off x="0" y="0"/>
          <a:ext cx="0" cy="0"/>
          <a:chOff x="0" y="0"/>
          <a:chExt cx="0" cy="0"/>
        </a:xfrm>
      </p:grpSpPr>
      <p:sp>
        <p:nvSpPr>
          <p:cNvPr id="1815" name="Google Shape;1815;g88238d0a3c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6" name="Google Shape;1816;g88238d0a3c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0" name="Shape 1830"/>
        <p:cNvGrpSpPr/>
        <p:nvPr/>
      </p:nvGrpSpPr>
      <p:grpSpPr>
        <a:xfrm>
          <a:off x="0" y="0"/>
          <a:ext cx="0" cy="0"/>
          <a:chOff x="0" y="0"/>
          <a:chExt cx="0" cy="0"/>
        </a:xfrm>
      </p:grpSpPr>
      <p:sp>
        <p:nvSpPr>
          <p:cNvPr id="1831" name="Google Shape;1831;g87f4a3d1b6_0_1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2" name="Google Shape;1832;g87f4a3d1b6_0_1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87f4a3d1b6_0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87f4a3d1b6_0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0" name="Shape 2100"/>
        <p:cNvGrpSpPr/>
        <p:nvPr/>
      </p:nvGrpSpPr>
      <p:grpSpPr>
        <a:xfrm>
          <a:off x="0" y="0"/>
          <a:ext cx="0" cy="0"/>
          <a:chOff x="0" y="0"/>
          <a:chExt cx="0" cy="0"/>
        </a:xfrm>
      </p:grpSpPr>
      <p:sp>
        <p:nvSpPr>
          <p:cNvPr id="2101" name="Google Shape;2101;g87f4a3d1b6_0_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2" name="Google Shape;2102;g87f4a3d1b6_0_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6" name="Shape 2106"/>
        <p:cNvGrpSpPr/>
        <p:nvPr/>
      </p:nvGrpSpPr>
      <p:grpSpPr>
        <a:xfrm>
          <a:off x="0" y="0"/>
          <a:ext cx="0" cy="0"/>
          <a:chOff x="0" y="0"/>
          <a:chExt cx="0" cy="0"/>
        </a:xfrm>
      </p:grpSpPr>
      <p:sp>
        <p:nvSpPr>
          <p:cNvPr id="2107" name="Google Shape;2107;g87ed85cff2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8" name="Google Shape;2108;g87ed85cff2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3" name="Shape 2113"/>
        <p:cNvGrpSpPr/>
        <p:nvPr/>
      </p:nvGrpSpPr>
      <p:grpSpPr>
        <a:xfrm>
          <a:off x="0" y="0"/>
          <a:ext cx="0" cy="0"/>
          <a:chOff x="0" y="0"/>
          <a:chExt cx="0" cy="0"/>
        </a:xfrm>
      </p:grpSpPr>
      <p:sp>
        <p:nvSpPr>
          <p:cNvPr id="2114" name="Google Shape;2114;g87ed85cff2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5" name="Google Shape;2115;g87ed85cff2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4" name="Shape 2134"/>
        <p:cNvGrpSpPr/>
        <p:nvPr/>
      </p:nvGrpSpPr>
      <p:grpSpPr>
        <a:xfrm>
          <a:off x="0" y="0"/>
          <a:ext cx="0" cy="0"/>
          <a:chOff x="0" y="0"/>
          <a:chExt cx="0" cy="0"/>
        </a:xfrm>
      </p:grpSpPr>
      <p:sp>
        <p:nvSpPr>
          <p:cNvPr id="2135" name="Google Shape;2135;g87ed85cff2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6" name="Google Shape;2136;g87ed85cff2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8" name="Shape 2148"/>
        <p:cNvGrpSpPr/>
        <p:nvPr/>
      </p:nvGrpSpPr>
      <p:grpSpPr>
        <a:xfrm>
          <a:off x="0" y="0"/>
          <a:ext cx="0" cy="0"/>
          <a:chOff x="0" y="0"/>
          <a:chExt cx="0" cy="0"/>
        </a:xfrm>
      </p:grpSpPr>
      <p:sp>
        <p:nvSpPr>
          <p:cNvPr id="2149" name="Google Shape;2149;g87ed85cff2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0" name="Google Shape;2150;g87ed85cff2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7" name="Shape 2487"/>
        <p:cNvGrpSpPr/>
        <p:nvPr/>
      </p:nvGrpSpPr>
      <p:grpSpPr>
        <a:xfrm>
          <a:off x="0" y="0"/>
          <a:ext cx="0" cy="0"/>
          <a:chOff x="0" y="0"/>
          <a:chExt cx="0" cy="0"/>
        </a:xfrm>
      </p:grpSpPr>
      <p:sp>
        <p:nvSpPr>
          <p:cNvPr id="2488" name="Google Shape;2488;g87ed85cff2_1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9" name="Google Shape;2489;g87ed85cff2_1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4" name="Shape 5274"/>
        <p:cNvGrpSpPr/>
        <p:nvPr/>
      </p:nvGrpSpPr>
      <p:grpSpPr>
        <a:xfrm>
          <a:off x="0" y="0"/>
          <a:ext cx="0" cy="0"/>
          <a:chOff x="0" y="0"/>
          <a:chExt cx="0" cy="0"/>
        </a:xfrm>
      </p:grpSpPr>
      <p:sp>
        <p:nvSpPr>
          <p:cNvPr id="5275" name="Google Shape;5275;g87ed85cff2_1_3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6" name="Google Shape;5276;g87ed85cff2_1_3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3" name="Shape 5693"/>
        <p:cNvGrpSpPr/>
        <p:nvPr/>
      </p:nvGrpSpPr>
      <p:grpSpPr>
        <a:xfrm>
          <a:off x="0" y="0"/>
          <a:ext cx="0" cy="0"/>
          <a:chOff x="0" y="0"/>
          <a:chExt cx="0" cy="0"/>
        </a:xfrm>
      </p:grpSpPr>
      <p:sp>
        <p:nvSpPr>
          <p:cNvPr id="5694" name="Google Shape;5694;g87ed85cff2_1_3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5" name="Google Shape;5695;g87ed85cff2_1_3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3" name="Shape 5863"/>
        <p:cNvGrpSpPr/>
        <p:nvPr/>
      </p:nvGrpSpPr>
      <p:grpSpPr>
        <a:xfrm>
          <a:off x="0" y="0"/>
          <a:ext cx="0" cy="0"/>
          <a:chOff x="0" y="0"/>
          <a:chExt cx="0" cy="0"/>
        </a:xfrm>
      </p:grpSpPr>
      <p:sp>
        <p:nvSpPr>
          <p:cNvPr id="5864" name="Google Shape;5864;g87ed85cff2_1_3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5" name="Google Shape;5865;g87ed85cff2_1_3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8" name="Shape 6268"/>
        <p:cNvGrpSpPr/>
        <p:nvPr/>
      </p:nvGrpSpPr>
      <p:grpSpPr>
        <a:xfrm>
          <a:off x="0" y="0"/>
          <a:ext cx="0" cy="0"/>
          <a:chOff x="0" y="0"/>
          <a:chExt cx="0" cy="0"/>
        </a:xfrm>
      </p:grpSpPr>
      <p:sp>
        <p:nvSpPr>
          <p:cNvPr id="6269" name="Google Shape;6269;g87ed85cff2_1_4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0" name="Google Shape;6270;g87ed85cff2_1_4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8" name="Shape 6648"/>
        <p:cNvGrpSpPr/>
        <p:nvPr/>
      </p:nvGrpSpPr>
      <p:grpSpPr>
        <a:xfrm>
          <a:off x="0" y="0"/>
          <a:ext cx="0" cy="0"/>
          <a:chOff x="0" y="0"/>
          <a:chExt cx="0" cy="0"/>
        </a:xfrm>
      </p:grpSpPr>
      <p:sp>
        <p:nvSpPr>
          <p:cNvPr id="6649" name="Google Shape;6649;g87ed85cff2_1_4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0" name="Google Shape;6650;g87ed85cff2_1_4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6" name="Shape 7416"/>
        <p:cNvGrpSpPr/>
        <p:nvPr/>
      </p:nvGrpSpPr>
      <p:grpSpPr>
        <a:xfrm>
          <a:off x="0" y="0"/>
          <a:ext cx="0" cy="0"/>
          <a:chOff x="0" y="0"/>
          <a:chExt cx="0" cy="0"/>
        </a:xfrm>
      </p:grpSpPr>
      <p:sp>
        <p:nvSpPr>
          <p:cNvPr id="7417" name="Google Shape;7417;g87ed85cff2_1_5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8" name="Google Shape;7418;g87ed85cff2_1_5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3" name="Shape 8823"/>
        <p:cNvGrpSpPr/>
        <p:nvPr/>
      </p:nvGrpSpPr>
      <p:grpSpPr>
        <a:xfrm>
          <a:off x="0" y="0"/>
          <a:ext cx="0" cy="0"/>
          <a:chOff x="0" y="0"/>
          <a:chExt cx="0" cy="0"/>
        </a:xfrm>
      </p:grpSpPr>
      <p:sp>
        <p:nvSpPr>
          <p:cNvPr id="8824" name="Google Shape;8824;g87ed85cff2_1_6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5" name="Google Shape;8825;g87ed85cff2_1_6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7" name="Shape 11217"/>
        <p:cNvGrpSpPr/>
        <p:nvPr/>
      </p:nvGrpSpPr>
      <p:grpSpPr>
        <a:xfrm>
          <a:off x="0" y="0"/>
          <a:ext cx="0" cy="0"/>
          <a:chOff x="0" y="0"/>
          <a:chExt cx="0" cy="0"/>
        </a:xfrm>
      </p:grpSpPr>
      <p:sp>
        <p:nvSpPr>
          <p:cNvPr id="11218" name="Google Shape;11218;g87ed85cff2_1_9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9" name="Google Shape;11219;g87ed85cff2_1_9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1" name="Shape 13231"/>
        <p:cNvGrpSpPr/>
        <p:nvPr/>
      </p:nvGrpSpPr>
      <p:grpSpPr>
        <a:xfrm>
          <a:off x="0" y="0"/>
          <a:ext cx="0" cy="0"/>
          <a:chOff x="0" y="0"/>
          <a:chExt cx="0" cy="0"/>
        </a:xfrm>
      </p:grpSpPr>
      <p:sp>
        <p:nvSpPr>
          <p:cNvPr id="13232" name="Google Shape;13232;g87ed85cff2_1_11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3" name="Google Shape;13233;g87ed85cff2_1_11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67" name="Shape 14867"/>
        <p:cNvGrpSpPr/>
        <p:nvPr/>
      </p:nvGrpSpPr>
      <p:grpSpPr>
        <a:xfrm>
          <a:off x="0" y="0"/>
          <a:ext cx="0" cy="0"/>
          <a:chOff x="0" y="0"/>
          <a:chExt cx="0" cy="0"/>
        </a:xfrm>
      </p:grpSpPr>
      <p:sp>
        <p:nvSpPr>
          <p:cNvPr id="14868" name="Google Shape;14868;g87ed85cff2_1_12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9" name="Google Shape;14869;g87ed85cff2_1_12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9" name="Shape 15909"/>
        <p:cNvGrpSpPr/>
        <p:nvPr/>
      </p:nvGrpSpPr>
      <p:grpSpPr>
        <a:xfrm>
          <a:off x="0" y="0"/>
          <a:ext cx="0" cy="0"/>
          <a:chOff x="0" y="0"/>
          <a:chExt cx="0" cy="0"/>
        </a:xfrm>
      </p:grpSpPr>
      <p:sp>
        <p:nvSpPr>
          <p:cNvPr id="15910" name="Google Shape;15910;g87ed85cff2_1_13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11" name="Google Shape;15911;g87ed85cff2_1_13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4" name="Shape 17444"/>
        <p:cNvGrpSpPr/>
        <p:nvPr/>
      </p:nvGrpSpPr>
      <p:grpSpPr>
        <a:xfrm>
          <a:off x="0" y="0"/>
          <a:ext cx="0" cy="0"/>
          <a:chOff x="0" y="0"/>
          <a:chExt cx="0" cy="0"/>
        </a:xfrm>
      </p:grpSpPr>
      <p:sp>
        <p:nvSpPr>
          <p:cNvPr id="17445" name="Google Shape;17445;g87ed85cff2_1_15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6" name="Google Shape;17446;g87ed85cff2_1_15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EF8E9"/>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030700" y="3328100"/>
            <a:ext cx="5082600" cy="918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6"/>
              </a:buClr>
              <a:buSzPts val="5200"/>
              <a:buNone/>
              <a:defRPr sz="6000">
                <a:solidFill>
                  <a:schemeClr val="accent6"/>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354100" y="4046000"/>
            <a:ext cx="4435800" cy="378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a:off x="0" y="2571748"/>
            <a:ext cx="1912309" cy="2583617"/>
          </a:xfrm>
          <a:custGeom>
            <a:rect b="b" l="l" r="r" t="t"/>
            <a:pathLst>
              <a:path extrusionOk="0" h="13336" w="9871">
                <a:moveTo>
                  <a:pt x="0" y="1"/>
                </a:moveTo>
                <a:lnTo>
                  <a:pt x="0" y="13336"/>
                </a:lnTo>
                <a:lnTo>
                  <a:pt x="9870" y="13336"/>
                </a:lnTo>
                <a:cubicBezTo>
                  <a:pt x="9763" y="12443"/>
                  <a:pt x="9477" y="11574"/>
                  <a:pt x="8977" y="10823"/>
                </a:cubicBezTo>
                <a:cubicBezTo>
                  <a:pt x="7989" y="9371"/>
                  <a:pt x="6298" y="8573"/>
                  <a:pt x="4655" y="7918"/>
                </a:cubicBezTo>
                <a:cubicBezTo>
                  <a:pt x="3774" y="7585"/>
                  <a:pt x="2846" y="7192"/>
                  <a:pt x="2346" y="6394"/>
                </a:cubicBezTo>
                <a:cubicBezTo>
                  <a:pt x="1917" y="5704"/>
                  <a:pt x="1917" y="4847"/>
                  <a:pt x="1846" y="4037"/>
                </a:cubicBezTo>
                <a:cubicBezTo>
                  <a:pt x="1750" y="2977"/>
                  <a:pt x="1512" y="1894"/>
                  <a:pt x="941" y="1001"/>
                </a:cubicBezTo>
                <a:cubicBezTo>
                  <a:pt x="679" y="620"/>
                  <a:pt x="369" y="27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750795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 name="Google Shape;13;p2"/>
          <p:cNvGrpSpPr/>
          <p:nvPr/>
        </p:nvGrpSpPr>
        <p:grpSpPr>
          <a:xfrm>
            <a:off x="468522" y="304222"/>
            <a:ext cx="648084" cy="541218"/>
            <a:chOff x="468522" y="304222"/>
            <a:chExt cx="648084" cy="541218"/>
          </a:xfrm>
        </p:grpSpPr>
        <p:sp>
          <p:nvSpPr>
            <p:cNvPr id="14" name="Google Shape;14;p2"/>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 name="Google Shape;17;p2"/>
          <p:cNvGrpSpPr/>
          <p:nvPr/>
        </p:nvGrpSpPr>
        <p:grpSpPr>
          <a:xfrm>
            <a:off x="8099959" y="4298260"/>
            <a:ext cx="648084" cy="541218"/>
            <a:chOff x="8099959" y="4298260"/>
            <a:chExt cx="648084" cy="541218"/>
          </a:xfrm>
        </p:grpSpPr>
        <p:sp>
          <p:nvSpPr>
            <p:cNvPr id="18" name="Google Shape;18;p2"/>
            <p:cNvSpPr/>
            <p:nvPr/>
          </p:nvSpPr>
          <p:spPr>
            <a:xfrm rot="-1349505">
              <a:off x="8135328" y="4596337"/>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flipH="1" rot="5921141">
              <a:off x="8309231" y="4298077"/>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3468884">
              <a:off x="8482243" y="4548575"/>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1" name="Shape 21"/>
        <p:cNvGrpSpPr/>
        <p:nvPr/>
      </p:nvGrpSpPr>
      <p:grpSpPr>
        <a:xfrm>
          <a:off x="0" y="0"/>
          <a:ext cx="0" cy="0"/>
          <a:chOff x="0" y="0"/>
          <a:chExt cx="0" cy="0"/>
        </a:xfrm>
      </p:grpSpPr>
      <p:sp>
        <p:nvSpPr>
          <p:cNvPr id="22" name="Google Shape;22;p3"/>
          <p:cNvSpPr txBox="1"/>
          <p:nvPr>
            <p:ph type="title"/>
          </p:nvPr>
        </p:nvSpPr>
        <p:spPr>
          <a:xfrm>
            <a:off x="571500" y="2789025"/>
            <a:ext cx="4648200" cy="8418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6"/>
              </a:buClr>
              <a:buSzPts val="4000"/>
              <a:buNone/>
              <a:defRPr sz="4000">
                <a:solidFill>
                  <a:schemeClr val="accent6"/>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3" name="Google Shape;23;p3"/>
          <p:cNvSpPr txBox="1"/>
          <p:nvPr>
            <p:ph hasCustomPrompt="1" idx="2" type="title"/>
          </p:nvPr>
        </p:nvSpPr>
        <p:spPr>
          <a:xfrm>
            <a:off x="1966950" y="1914525"/>
            <a:ext cx="1857300" cy="92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6000"/>
              <a:buNone/>
              <a:defRPr sz="6000">
                <a:solidFill>
                  <a:schemeClr val="accent1"/>
                </a:solidFill>
              </a:defRPr>
            </a:lvl1pPr>
            <a:lvl2pPr lvl="1" rtl="0" algn="ctr">
              <a:lnSpc>
                <a:spcPct val="100000"/>
              </a:lnSpc>
              <a:spcBef>
                <a:spcPts val="0"/>
              </a:spcBef>
              <a:spcAft>
                <a:spcPts val="0"/>
              </a:spcAft>
              <a:buSzPts val="12000"/>
              <a:buNone/>
              <a:defRPr sz="12000"/>
            </a:lvl2pPr>
            <a:lvl3pPr lvl="2" rtl="0" algn="ctr">
              <a:lnSpc>
                <a:spcPct val="100000"/>
              </a:lnSpc>
              <a:spcBef>
                <a:spcPts val="0"/>
              </a:spcBef>
              <a:spcAft>
                <a:spcPts val="0"/>
              </a:spcAft>
              <a:buSzPts val="12000"/>
              <a:buNone/>
              <a:defRPr sz="12000"/>
            </a:lvl3pPr>
            <a:lvl4pPr lvl="3" rtl="0" algn="ctr">
              <a:lnSpc>
                <a:spcPct val="100000"/>
              </a:lnSpc>
              <a:spcBef>
                <a:spcPts val="0"/>
              </a:spcBef>
              <a:spcAft>
                <a:spcPts val="0"/>
              </a:spcAft>
              <a:buSzPts val="12000"/>
              <a:buNone/>
              <a:defRPr sz="12000"/>
            </a:lvl4pPr>
            <a:lvl5pPr lvl="4" rtl="0" algn="ctr">
              <a:lnSpc>
                <a:spcPct val="100000"/>
              </a:lnSpc>
              <a:spcBef>
                <a:spcPts val="0"/>
              </a:spcBef>
              <a:spcAft>
                <a:spcPts val="0"/>
              </a:spcAft>
              <a:buSzPts val="12000"/>
              <a:buNone/>
              <a:defRPr sz="12000"/>
            </a:lvl5pPr>
            <a:lvl6pPr lvl="5" rtl="0" algn="ctr">
              <a:lnSpc>
                <a:spcPct val="100000"/>
              </a:lnSpc>
              <a:spcBef>
                <a:spcPts val="0"/>
              </a:spcBef>
              <a:spcAft>
                <a:spcPts val="0"/>
              </a:spcAft>
              <a:buSzPts val="12000"/>
              <a:buNone/>
              <a:defRPr sz="12000"/>
            </a:lvl6pPr>
            <a:lvl7pPr lvl="6" rtl="0" algn="ctr">
              <a:lnSpc>
                <a:spcPct val="100000"/>
              </a:lnSpc>
              <a:spcBef>
                <a:spcPts val="0"/>
              </a:spcBef>
              <a:spcAft>
                <a:spcPts val="0"/>
              </a:spcAft>
              <a:buSzPts val="12000"/>
              <a:buNone/>
              <a:defRPr sz="12000"/>
            </a:lvl7pPr>
            <a:lvl8pPr lvl="7" rtl="0" algn="ctr">
              <a:lnSpc>
                <a:spcPct val="100000"/>
              </a:lnSpc>
              <a:spcBef>
                <a:spcPts val="0"/>
              </a:spcBef>
              <a:spcAft>
                <a:spcPts val="0"/>
              </a:spcAft>
              <a:buSzPts val="12000"/>
              <a:buNone/>
              <a:defRPr sz="12000"/>
            </a:lvl8pPr>
            <a:lvl9pPr lvl="8" rtl="0" algn="ctr">
              <a:lnSpc>
                <a:spcPct val="100000"/>
              </a:lnSpc>
              <a:spcBef>
                <a:spcPts val="0"/>
              </a:spcBef>
              <a:spcAft>
                <a:spcPts val="0"/>
              </a:spcAft>
              <a:buSzPts val="12000"/>
              <a:buNone/>
              <a:defRPr sz="12000"/>
            </a:lvl9pPr>
          </a:lstStyle>
          <a:p>
            <a:r>
              <a:t>xx%</a:t>
            </a:r>
          </a:p>
        </p:txBody>
      </p:sp>
      <p:sp>
        <p:nvSpPr>
          <p:cNvPr id="24" name="Google Shape;24;p3"/>
          <p:cNvSpPr txBox="1"/>
          <p:nvPr>
            <p:ph idx="1" type="subTitle"/>
          </p:nvPr>
        </p:nvSpPr>
        <p:spPr>
          <a:xfrm>
            <a:off x="766800" y="3457575"/>
            <a:ext cx="4257600" cy="762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a:solidFill>
                  <a:schemeClr val="dk1"/>
                </a:solidFill>
              </a:defRPr>
            </a:lvl1pPr>
            <a:lvl2pPr lvl="1" algn="ctr">
              <a:lnSpc>
                <a:spcPct val="100000"/>
              </a:lnSpc>
              <a:spcBef>
                <a:spcPts val="1600"/>
              </a:spcBef>
              <a:spcAft>
                <a:spcPts val="0"/>
              </a:spcAft>
              <a:buNone/>
              <a:defRPr>
                <a:solidFill>
                  <a:schemeClr val="dk1"/>
                </a:solidFill>
              </a:defRPr>
            </a:lvl2pPr>
            <a:lvl3pPr lvl="2" algn="ctr">
              <a:lnSpc>
                <a:spcPct val="100000"/>
              </a:lnSpc>
              <a:spcBef>
                <a:spcPts val="1600"/>
              </a:spcBef>
              <a:spcAft>
                <a:spcPts val="0"/>
              </a:spcAft>
              <a:buNone/>
              <a:defRPr>
                <a:solidFill>
                  <a:schemeClr val="dk1"/>
                </a:solidFill>
              </a:defRPr>
            </a:lvl3pPr>
            <a:lvl4pPr lvl="3" algn="ctr">
              <a:lnSpc>
                <a:spcPct val="100000"/>
              </a:lnSpc>
              <a:spcBef>
                <a:spcPts val="1600"/>
              </a:spcBef>
              <a:spcAft>
                <a:spcPts val="0"/>
              </a:spcAft>
              <a:buNone/>
              <a:defRPr>
                <a:solidFill>
                  <a:schemeClr val="dk1"/>
                </a:solidFill>
              </a:defRPr>
            </a:lvl4pPr>
            <a:lvl5pPr lvl="4" algn="ctr">
              <a:lnSpc>
                <a:spcPct val="100000"/>
              </a:lnSpc>
              <a:spcBef>
                <a:spcPts val="1600"/>
              </a:spcBef>
              <a:spcAft>
                <a:spcPts val="0"/>
              </a:spcAft>
              <a:buNone/>
              <a:defRPr>
                <a:solidFill>
                  <a:schemeClr val="dk1"/>
                </a:solidFill>
              </a:defRPr>
            </a:lvl5pPr>
            <a:lvl6pPr lvl="5" algn="ctr">
              <a:lnSpc>
                <a:spcPct val="100000"/>
              </a:lnSpc>
              <a:spcBef>
                <a:spcPts val="1600"/>
              </a:spcBef>
              <a:spcAft>
                <a:spcPts val="0"/>
              </a:spcAft>
              <a:buNone/>
              <a:defRPr>
                <a:solidFill>
                  <a:schemeClr val="dk1"/>
                </a:solidFill>
              </a:defRPr>
            </a:lvl6pPr>
            <a:lvl7pPr lvl="6" algn="ctr">
              <a:lnSpc>
                <a:spcPct val="100000"/>
              </a:lnSpc>
              <a:spcBef>
                <a:spcPts val="1600"/>
              </a:spcBef>
              <a:spcAft>
                <a:spcPts val="0"/>
              </a:spcAft>
              <a:buNone/>
              <a:defRPr>
                <a:solidFill>
                  <a:schemeClr val="dk1"/>
                </a:solidFill>
              </a:defRPr>
            </a:lvl7pPr>
            <a:lvl8pPr lvl="7" algn="ctr">
              <a:lnSpc>
                <a:spcPct val="100000"/>
              </a:lnSpc>
              <a:spcBef>
                <a:spcPts val="1600"/>
              </a:spcBef>
              <a:spcAft>
                <a:spcPts val="0"/>
              </a:spcAft>
              <a:buNone/>
              <a:defRPr>
                <a:solidFill>
                  <a:schemeClr val="dk1"/>
                </a:solidFill>
              </a:defRPr>
            </a:lvl8pPr>
            <a:lvl9pPr lvl="8" algn="ctr">
              <a:lnSpc>
                <a:spcPct val="100000"/>
              </a:lnSpc>
              <a:spcBef>
                <a:spcPts val="1600"/>
              </a:spcBef>
              <a:spcAft>
                <a:spcPts val="1600"/>
              </a:spcAft>
              <a:buNone/>
              <a:defRPr>
                <a:solidFill>
                  <a:schemeClr val="dk1"/>
                </a:solidFill>
              </a:defRPr>
            </a:lvl9pPr>
          </a:lstStyle>
          <a:p/>
        </p:txBody>
      </p:sp>
      <p:sp>
        <p:nvSpPr>
          <p:cNvPr id="25" name="Google Shape;25;p3"/>
          <p:cNvSpPr/>
          <p:nvPr/>
        </p:nvSpPr>
        <p:spPr>
          <a:xfrm flipH="1" rot="-5400000">
            <a:off x="5009861" y="1047457"/>
            <a:ext cx="5172071" cy="3096207"/>
          </a:xfrm>
          <a:custGeom>
            <a:rect b="b" l="l" r="r" t="t"/>
            <a:pathLst>
              <a:path extrusionOk="0" h="11253" w="19801">
                <a:moveTo>
                  <a:pt x="1481" y="0"/>
                </a:moveTo>
                <a:cubicBezTo>
                  <a:pt x="960" y="0"/>
                  <a:pt x="439" y="136"/>
                  <a:pt x="0" y="405"/>
                </a:cubicBezTo>
                <a:lnTo>
                  <a:pt x="0" y="11252"/>
                </a:lnTo>
                <a:lnTo>
                  <a:pt x="19800" y="11252"/>
                </a:lnTo>
                <a:cubicBezTo>
                  <a:pt x="19765" y="10597"/>
                  <a:pt x="19622" y="9966"/>
                  <a:pt x="19384" y="9335"/>
                </a:cubicBezTo>
                <a:cubicBezTo>
                  <a:pt x="19026" y="8395"/>
                  <a:pt x="18360" y="7525"/>
                  <a:pt x="17407" y="7228"/>
                </a:cubicBezTo>
                <a:cubicBezTo>
                  <a:pt x="17055" y="7121"/>
                  <a:pt x="16683" y="7097"/>
                  <a:pt x="16307" y="7097"/>
                </a:cubicBezTo>
                <a:cubicBezTo>
                  <a:pt x="16003" y="7097"/>
                  <a:pt x="15697" y="7113"/>
                  <a:pt x="15397" y="7113"/>
                </a:cubicBezTo>
                <a:cubicBezTo>
                  <a:pt x="14826" y="7113"/>
                  <a:pt x="14277" y="7056"/>
                  <a:pt x="13812" y="6728"/>
                </a:cubicBezTo>
                <a:cubicBezTo>
                  <a:pt x="12657" y="5918"/>
                  <a:pt x="12895" y="3989"/>
                  <a:pt x="11811" y="3072"/>
                </a:cubicBezTo>
                <a:cubicBezTo>
                  <a:pt x="11427" y="2752"/>
                  <a:pt x="10968" y="2623"/>
                  <a:pt x="10484" y="2623"/>
                </a:cubicBezTo>
                <a:cubicBezTo>
                  <a:pt x="9692" y="2623"/>
                  <a:pt x="8834" y="2968"/>
                  <a:pt x="8132" y="3382"/>
                </a:cubicBezTo>
                <a:cubicBezTo>
                  <a:pt x="7700" y="3645"/>
                  <a:pt x="7222" y="3946"/>
                  <a:pt x="6722" y="3946"/>
                </a:cubicBezTo>
                <a:cubicBezTo>
                  <a:pt x="6657" y="3946"/>
                  <a:pt x="6591" y="3941"/>
                  <a:pt x="6525" y="3930"/>
                </a:cubicBezTo>
                <a:cubicBezTo>
                  <a:pt x="6275" y="3906"/>
                  <a:pt x="6049" y="3775"/>
                  <a:pt x="5846" y="3632"/>
                </a:cubicBezTo>
                <a:cubicBezTo>
                  <a:pt x="5453" y="3382"/>
                  <a:pt x="5096" y="3061"/>
                  <a:pt x="4798" y="2680"/>
                </a:cubicBezTo>
                <a:cubicBezTo>
                  <a:pt x="4263" y="2025"/>
                  <a:pt x="3929" y="1215"/>
                  <a:pt x="3286" y="644"/>
                </a:cubicBezTo>
                <a:cubicBezTo>
                  <a:pt x="2790" y="213"/>
                  <a:pt x="2135" y="0"/>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2324100" y="6600"/>
            <a:ext cx="6819887" cy="2198409"/>
          </a:xfrm>
          <a:custGeom>
            <a:rect b="b" l="l" r="r" t="t"/>
            <a:pathLst>
              <a:path extrusionOk="0" h="7990" w="16110">
                <a:moveTo>
                  <a:pt x="0" y="0"/>
                </a:moveTo>
                <a:cubicBezTo>
                  <a:pt x="60" y="631"/>
                  <a:pt x="191" y="1262"/>
                  <a:pt x="405" y="1869"/>
                </a:cubicBezTo>
                <a:cubicBezTo>
                  <a:pt x="643" y="2596"/>
                  <a:pt x="1084" y="3370"/>
                  <a:pt x="1846" y="3489"/>
                </a:cubicBezTo>
                <a:cubicBezTo>
                  <a:pt x="1906" y="3497"/>
                  <a:pt x="1966" y="3502"/>
                  <a:pt x="2025" y="3502"/>
                </a:cubicBezTo>
                <a:cubicBezTo>
                  <a:pt x="2608" y="3502"/>
                  <a:pt x="3136" y="3099"/>
                  <a:pt x="3644" y="2774"/>
                </a:cubicBezTo>
                <a:cubicBezTo>
                  <a:pt x="4003" y="2545"/>
                  <a:pt x="4450" y="2355"/>
                  <a:pt x="4859" y="2355"/>
                </a:cubicBezTo>
                <a:cubicBezTo>
                  <a:pt x="5088" y="2355"/>
                  <a:pt x="5306" y="2415"/>
                  <a:pt x="5489" y="2560"/>
                </a:cubicBezTo>
                <a:cubicBezTo>
                  <a:pt x="5763" y="2762"/>
                  <a:pt x="5894" y="3108"/>
                  <a:pt x="5989" y="3429"/>
                </a:cubicBezTo>
                <a:cubicBezTo>
                  <a:pt x="6239" y="4298"/>
                  <a:pt x="6370" y="5215"/>
                  <a:pt x="6823" y="6013"/>
                </a:cubicBezTo>
                <a:cubicBezTo>
                  <a:pt x="7213" y="6709"/>
                  <a:pt x="7940" y="7293"/>
                  <a:pt x="8721" y="7293"/>
                </a:cubicBezTo>
                <a:cubicBezTo>
                  <a:pt x="8822" y="7293"/>
                  <a:pt x="8924" y="7283"/>
                  <a:pt x="9025" y="7263"/>
                </a:cubicBezTo>
                <a:cubicBezTo>
                  <a:pt x="10156" y="7037"/>
                  <a:pt x="10752" y="5608"/>
                  <a:pt x="11895" y="5429"/>
                </a:cubicBezTo>
                <a:cubicBezTo>
                  <a:pt x="11976" y="5416"/>
                  <a:pt x="12057" y="5409"/>
                  <a:pt x="12137" y="5409"/>
                </a:cubicBezTo>
                <a:cubicBezTo>
                  <a:pt x="12833" y="5409"/>
                  <a:pt x="13488" y="5893"/>
                  <a:pt x="13990" y="6406"/>
                </a:cubicBezTo>
                <a:cubicBezTo>
                  <a:pt x="14562" y="6977"/>
                  <a:pt x="15098" y="7644"/>
                  <a:pt x="15848" y="7918"/>
                </a:cubicBezTo>
                <a:cubicBezTo>
                  <a:pt x="15943" y="7942"/>
                  <a:pt x="16014" y="7977"/>
                  <a:pt x="16110" y="7989"/>
                </a:cubicBezTo>
                <a:lnTo>
                  <a:pt x="161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 name="Google Shape;27;p3"/>
          <p:cNvGrpSpPr/>
          <p:nvPr/>
        </p:nvGrpSpPr>
        <p:grpSpPr>
          <a:xfrm>
            <a:off x="6386767" y="3067917"/>
            <a:ext cx="1849814" cy="1735871"/>
            <a:chOff x="6386767" y="3067917"/>
            <a:chExt cx="1849814" cy="1735871"/>
          </a:xfrm>
        </p:grpSpPr>
        <p:grpSp>
          <p:nvGrpSpPr>
            <p:cNvPr id="28" name="Google Shape;28;p3"/>
            <p:cNvGrpSpPr/>
            <p:nvPr/>
          </p:nvGrpSpPr>
          <p:grpSpPr>
            <a:xfrm>
              <a:off x="6386767" y="3067917"/>
              <a:ext cx="1849814" cy="1035608"/>
              <a:chOff x="719992" y="3511592"/>
              <a:chExt cx="1849814" cy="1035608"/>
            </a:xfrm>
          </p:grpSpPr>
          <p:grpSp>
            <p:nvGrpSpPr>
              <p:cNvPr id="29" name="Google Shape;29;p3"/>
              <p:cNvGrpSpPr/>
              <p:nvPr/>
            </p:nvGrpSpPr>
            <p:grpSpPr>
              <a:xfrm>
                <a:off x="719992" y="3511592"/>
                <a:ext cx="1849814" cy="1011925"/>
                <a:chOff x="719992" y="3511592"/>
                <a:chExt cx="1849814" cy="1011925"/>
              </a:xfrm>
            </p:grpSpPr>
            <p:sp>
              <p:nvSpPr>
                <p:cNvPr id="30" name="Google Shape;30;p3"/>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3"/>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3"/>
            <p:cNvSpPr/>
            <p:nvPr/>
          </p:nvSpPr>
          <p:spPr>
            <a:xfrm rot="6936536">
              <a:off x="6673802" y="4580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5" name="Shape 35"/>
        <p:cNvGrpSpPr/>
        <p:nvPr/>
      </p:nvGrpSpPr>
      <p:grpSpPr>
        <a:xfrm>
          <a:off x="0" y="0"/>
          <a:ext cx="0" cy="0"/>
          <a:chOff x="0" y="0"/>
          <a:chExt cx="0" cy="0"/>
        </a:xfrm>
      </p:grpSpPr>
      <p:sp>
        <p:nvSpPr>
          <p:cNvPr id="36" name="Google Shape;36;p4"/>
          <p:cNvSpPr txBox="1"/>
          <p:nvPr>
            <p:ph idx="1" type="body"/>
          </p:nvPr>
        </p:nvSpPr>
        <p:spPr>
          <a:xfrm>
            <a:off x="1108650" y="1381125"/>
            <a:ext cx="6926700" cy="31878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Clr>
                <a:srgbClr val="00385D"/>
              </a:buClr>
              <a:buSzPts val="1200"/>
              <a:buChar char="●"/>
              <a:defRPr sz="1200">
                <a:solidFill>
                  <a:srgbClr val="00385D"/>
                </a:solidFill>
              </a:defRPr>
            </a:lvl1pPr>
            <a:lvl2pPr indent="-304800" lvl="1" marL="914400">
              <a:lnSpc>
                <a:spcPct val="100000"/>
              </a:lnSpc>
              <a:spcBef>
                <a:spcPts val="1600"/>
              </a:spcBef>
              <a:spcAft>
                <a:spcPts val="0"/>
              </a:spcAft>
              <a:buClr>
                <a:srgbClr val="00385D"/>
              </a:buClr>
              <a:buSzPts val="1200"/>
              <a:buChar char="○"/>
              <a:defRPr sz="1200">
                <a:solidFill>
                  <a:srgbClr val="00385D"/>
                </a:solidFill>
              </a:defRPr>
            </a:lvl2pPr>
            <a:lvl3pPr indent="-304800" lvl="2" marL="1371600">
              <a:lnSpc>
                <a:spcPct val="100000"/>
              </a:lnSpc>
              <a:spcBef>
                <a:spcPts val="1600"/>
              </a:spcBef>
              <a:spcAft>
                <a:spcPts val="0"/>
              </a:spcAft>
              <a:buClr>
                <a:srgbClr val="00385D"/>
              </a:buClr>
              <a:buSzPts val="1200"/>
              <a:buChar char="■"/>
              <a:defRPr sz="1200">
                <a:solidFill>
                  <a:srgbClr val="00385D"/>
                </a:solidFill>
              </a:defRPr>
            </a:lvl3pPr>
            <a:lvl4pPr indent="-304800" lvl="3" marL="1828800">
              <a:lnSpc>
                <a:spcPct val="100000"/>
              </a:lnSpc>
              <a:spcBef>
                <a:spcPts val="1600"/>
              </a:spcBef>
              <a:spcAft>
                <a:spcPts val="0"/>
              </a:spcAft>
              <a:buClr>
                <a:srgbClr val="00385D"/>
              </a:buClr>
              <a:buSzPts val="1200"/>
              <a:buChar char="●"/>
              <a:defRPr sz="1200">
                <a:solidFill>
                  <a:srgbClr val="00385D"/>
                </a:solidFill>
              </a:defRPr>
            </a:lvl4pPr>
            <a:lvl5pPr indent="-304800" lvl="4" marL="2286000">
              <a:lnSpc>
                <a:spcPct val="100000"/>
              </a:lnSpc>
              <a:spcBef>
                <a:spcPts val="1600"/>
              </a:spcBef>
              <a:spcAft>
                <a:spcPts val="0"/>
              </a:spcAft>
              <a:buClr>
                <a:srgbClr val="00385D"/>
              </a:buClr>
              <a:buSzPts val="1200"/>
              <a:buChar char="○"/>
              <a:defRPr sz="1200">
                <a:solidFill>
                  <a:srgbClr val="00385D"/>
                </a:solidFill>
              </a:defRPr>
            </a:lvl5pPr>
            <a:lvl6pPr indent="-304800" lvl="5" marL="2743200">
              <a:lnSpc>
                <a:spcPct val="100000"/>
              </a:lnSpc>
              <a:spcBef>
                <a:spcPts val="1600"/>
              </a:spcBef>
              <a:spcAft>
                <a:spcPts val="0"/>
              </a:spcAft>
              <a:buClr>
                <a:srgbClr val="00385D"/>
              </a:buClr>
              <a:buSzPts val="1200"/>
              <a:buChar char="■"/>
              <a:defRPr sz="1200">
                <a:solidFill>
                  <a:srgbClr val="00385D"/>
                </a:solidFill>
              </a:defRPr>
            </a:lvl6pPr>
            <a:lvl7pPr indent="-304800" lvl="6" marL="3200400">
              <a:lnSpc>
                <a:spcPct val="100000"/>
              </a:lnSpc>
              <a:spcBef>
                <a:spcPts val="1600"/>
              </a:spcBef>
              <a:spcAft>
                <a:spcPts val="0"/>
              </a:spcAft>
              <a:buClr>
                <a:srgbClr val="00385D"/>
              </a:buClr>
              <a:buSzPts val="1200"/>
              <a:buChar char="●"/>
              <a:defRPr sz="1200">
                <a:solidFill>
                  <a:srgbClr val="00385D"/>
                </a:solidFill>
              </a:defRPr>
            </a:lvl7pPr>
            <a:lvl8pPr indent="-304800" lvl="7" marL="3657600">
              <a:lnSpc>
                <a:spcPct val="100000"/>
              </a:lnSpc>
              <a:spcBef>
                <a:spcPts val="1600"/>
              </a:spcBef>
              <a:spcAft>
                <a:spcPts val="0"/>
              </a:spcAft>
              <a:buClr>
                <a:srgbClr val="00385D"/>
              </a:buClr>
              <a:buSzPts val="1200"/>
              <a:buChar char="○"/>
              <a:defRPr sz="1200">
                <a:solidFill>
                  <a:srgbClr val="00385D"/>
                </a:solidFill>
              </a:defRPr>
            </a:lvl8pPr>
            <a:lvl9pPr indent="-304800" lvl="8" marL="4114800">
              <a:lnSpc>
                <a:spcPct val="100000"/>
              </a:lnSpc>
              <a:spcBef>
                <a:spcPts val="1600"/>
              </a:spcBef>
              <a:spcAft>
                <a:spcPts val="1600"/>
              </a:spcAft>
              <a:buClr>
                <a:srgbClr val="00385D"/>
              </a:buClr>
              <a:buSzPts val="1200"/>
              <a:buChar char="■"/>
              <a:defRPr sz="1200">
                <a:solidFill>
                  <a:srgbClr val="00385D"/>
                </a:solidFill>
              </a:defRPr>
            </a:lvl9pPr>
          </a:lstStyle>
          <a:p/>
        </p:txBody>
      </p:sp>
      <p:grpSp>
        <p:nvGrpSpPr>
          <p:cNvPr id="37" name="Google Shape;37;p4"/>
          <p:cNvGrpSpPr/>
          <p:nvPr/>
        </p:nvGrpSpPr>
        <p:grpSpPr>
          <a:xfrm>
            <a:off x="-106683" y="10779"/>
            <a:ext cx="1158339" cy="1020738"/>
            <a:chOff x="-106683" y="10779"/>
            <a:chExt cx="1158339" cy="1020738"/>
          </a:xfrm>
        </p:grpSpPr>
        <p:sp>
          <p:nvSpPr>
            <p:cNvPr id="38" name="Google Shape;38;p4"/>
            <p:cNvSpPr/>
            <p:nvPr/>
          </p:nvSpPr>
          <p:spPr>
            <a:xfrm flipH="1" rot="-6936536">
              <a:off x="633102" y="99296"/>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rot="5400000">
              <a:off x="-64626" y="6694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rot="5400000">
              <a:off x="863399" y="843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rot="6936536">
              <a:off x="-64623" y="31596"/>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4"/>
          <p:cNvGrpSpPr/>
          <p:nvPr/>
        </p:nvGrpSpPr>
        <p:grpSpPr>
          <a:xfrm>
            <a:off x="7985157" y="302343"/>
            <a:ext cx="1005254" cy="1219320"/>
            <a:chOff x="7985157" y="302343"/>
            <a:chExt cx="1005254" cy="1219320"/>
          </a:xfrm>
        </p:grpSpPr>
        <p:sp>
          <p:nvSpPr>
            <p:cNvPr id="43" name="Google Shape;43;p4"/>
            <p:cNvSpPr/>
            <p:nvPr/>
          </p:nvSpPr>
          <p:spPr>
            <a:xfrm rot="6936536">
              <a:off x="8774552" y="129813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rot="5400000">
              <a:off x="8438449" y="89330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rot="5261766">
              <a:off x="8003027" y="438633"/>
              <a:ext cx="173797"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 name="Google Shape;47;p4"/>
          <p:cNvSpPr/>
          <p:nvPr/>
        </p:nvSpPr>
        <p:spPr>
          <a:xfrm flipH="1">
            <a:off x="727590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txBox="1"/>
          <p:nvPr>
            <p:ph type="title"/>
          </p:nvPr>
        </p:nvSpPr>
        <p:spPr>
          <a:xfrm>
            <a:off x="1398900" y="540000"/>
            <a:ext cx="63462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9" name="Shape 49"/>
        <p:cNvGrpSpPr/>
        <p:nvPr/>
      </p:nvGrpSpPr>
      <p:grpSpPr>
        <a:xfrm>
          <a:off x="0" y="0"/>
          <a:ext cx="0" cy="0"/>
          <a:chOff x="0" y="0"/>
          <a:chExt cx="0" cy="0"/>
        </a:xfrm>
      </p:grpSpPr>
      <p:sp>
        <p:nvSpPr>
          <p:cNvPr id="50" name="Google Shape;50;p5"/>
          <p:cNvSpPr txBox="1"/>
          <p:nvPr>
            <p:ph type="title"/>
          </p:nvPr>
        </p:nvSpPr>
        <p:spPr>
          <a:xfrm>
            <a:off x="2045850" y="540000"/>
            <a:ext cx="5052300" cy="1245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p:txBody>
      </p:sp>
      <p:sp>
        <p:nvSpPr>
          <p:cNvPr id="51" name="Google Shape;51;p5"/>
          <p:cNvSpPr txBox="1"/>
          <p:nvPr>
            <p:ph idx="1" type="subTitle"/>
          </p:nvPr>
        </p:nvSpPr>
        <p:spPr>
          <a:xfrm>
            <a:off x="1476338" y="2971800"/>
            <a:ext cx="2486100" cy="2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52" name="Google Shape;52;p5"/>
          <p:cNvSpPr txBox="1"/>
          <p:nvPr>
            <p:ph idx="2" type="subTitle"/>
          </p:nvPr>
        </p:nvSpPr>
        <p:spPr>
          <a:xfrm>
            <a:off x="1476350" y="3343275"/>
            <a:ext cx="2486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53" name="Google Shape;53;p5"/>
          <p:cNvSpPr txBox="1"/>
          <p:nvPr>
            <p:ph idx="3" type="subTitle"/>
          </p:nvPr>
        </p:nvSpPr>
        <p:spPr>
          <a:xfrm>
            <a:off x="5181563" y="2971800"/>
            <a:ext cx="2486100" cy="2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54" name="Google Shape;54;p5"/>
          <p:cNvSpPr txBox="1"/>
          <p:nvPr>
            <p:ph idx="4" type="subTitle"/>
          </p:nvPr>
        </p:nvSpPr>
        <p:spPr>
          <a:xfrm>
            <a:off x="5181575" y="3343275"/>
            <a:ext cx="2486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55" name="Google Shape;55;p5"/>
          <p:cNvSpPr/>
          <p:nvPr/>
        </p:nvSpPr>
        <p:spPr>
          <a:xfrm>
            <a:off x="0" y="0"/>
            <a:ext cx="2045868" cy="3531787"/>
          </a:xfrm>
          <a:custGeom>
            <a:rect b="b" l="l" r="r" t="t"/>
            <a:pathLst>
              <a:path extrusionOk="0" h="25551" w="14801">
                <a:moveTo>
                  <a:pt x="1" y="0"/>
                </a:moveTo>
                <a:lnTo>
                  <a:pt x="1" y="25551"/>
                </a:lnTo>
                <a:cubicBezTo>
                  <a:pt x="1" y="25551"/>
                  <a:pt x="548" y="16431"/>
                  <a:pt x="4668" y="13954"/>
                </a:cubicBezTo>
                <a:cubicBezTo>
                  <a:pt x="8799" y="11490"/>
                  <a:pt x="14800" y="6656"/>
                  <a:pt x="13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TITLE_AND_TWO_COLUMNS_1">
    <p:spTree>
      <p:nvGrpSpPr>
        <p:cNvPr id="59" name="Shape 59"/>
        <p:cNvGrpSpPr/>
        <p:nvPr/>
      </p:nvGrpSpPr>
      <p:grpSpPr>
        <a:xfrm>
          <a:off x="0" y="0"/>
          <a:ext cx="0" cy="0"/>
          <a:chOff x="0" y="0"/>
          <a:chExt cx="0" cy="0"/>
        </a:xfrm>
      </p:grpSpPr>
      <p:sp>
        <p:nvSpPr>
          <p:cNvPr id="60" name="Google Shape;60;p6"/>
          <p:cNvSpPr txBox="1"/>
          <p:nvPr>
            <p:ph type="title"/>
          </p:nvPr>
        </p:nvSpPr>
        <p:spPr>
          <a:xfrm>
            <a:off x="2045850" y="540000"/>
            <a:ext cx="5052300" cy="1245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p:txBody>
      </p:sp>
      <p:sp>
        <p:nvSpPr>
          <p:cNvPr id="61" name="Google Shape;61;p6"/>
          <p:cNvSpPr txBox="1"/>
          <p:nvPr>
            <p:ph idx="1" type="subTitle"/>
          </p:nvPr>
        </p:nvSpPr>
        <p:spPr>
          <a:xfrm>
            <a:off x="1552538" y="1633200"/>
            <a:ext cx="2486100" cy="2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62" name="Google Shape;62;p6"/>
          <p:cNvSpPr txBox="1"/>
          <p:nvPr>
            <p:ph idx="2" type="subTitle"/>
          </p:nvPr>
        </p:nvSpPr>
        <p:spPr>
          <a:xfrm>
            <a:off x="1552550" y="2004675"/>
            <a:ext cx="2486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63" name="Google Shape;63;p6"/>
          <p:cNvSpPr txBox="1"/>
          <p:nvPr>
            <p:ph idx="3" type="subTitle"/>
          </p:nvPr>
        </p:nvSpPr>
        <p:spPr>
          <a:xfrm>
            <a:off x="5105363" y="1633200"/>
            <a:ext cx="2486100" cy="2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64" name="Google Shape;64;p6"/>
          <p:cNvSpPr txBox="1"/>
          <p:nvPr>
            <p:ph idx="4" type="subTitle"/>
          </p:nvPr>
        </p:nvSpPr>
        <p:spPr>
          <a:xfrm>
            <a:off x="5105375" y="2004675"/>
            <a:ext cx="2486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65" name="Google Shape;65;p6"/>
          <p:cNvSpPr/>
          <p:nvPr/>
        </p:nvSpPr>
        <p:spPr>
          <a:xfrm>
            <a:off x="0" y="0"/>
            <a:ext cx="2045868" cy="3531787"/>
          </a:xfrm>
          <a:custGeom>
            <a:rect b="b" l="l" r="r" t="t"/>
            <a:pathLst>
              <a:path extrusionOk="0" h="25551" w="14801">
                <a:moveTo>
                  <a:pt x="1" y="0"/>
                </a:moveTo>
                <a:lnTo>
                  <a:pt x="1" y="25551"/>
                </a:lnTo>
                <a:cubicBezTo>
                  <a:pt x="1" y="25551"/>
                  <a:pt x="548" y="16431"/>
                  <a:pt x="4668" y="13954"/>
                </a:cubicBezTo>
                <a:cubicBezTo>
                  <a:pt x="8799" y="11490"/>
                  <a:pt x="14800" y="6656"/>
                  <a:pt x="135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txBox="1"/>
          <p:nvPr>
            <p:ph idx="5" type="subTitle"/>
          </p:nvPr>
        </p:nvSpPr>
        <p:spPr>
          <a:xfrm>
            <a:off x="3328938" y="3200400"/>
            <a:ext cx="2486100" cy="2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70" name="Google Shape;70;p6"/>
          <p:cNvSpPr txBox="1"/>
          <p:nvPr>
            <p:ph idx="6" type="subTitle"/>
          </p:nvPr>
        </p:nvSpPr>
        <p:spPr>
          <a:xfrm>
            <a:off x="3328950" y="3569494"/>
            <a:ext cx="2486100" cy="93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grpSp>
        <p:nvGrpSpPr>
          <p:cNvPr id="71" name="Google Shape;71;p6"/>
          <p:cNvGrpSpPr/>
          <p:nvPr/>
        </p:nvGrpSpPr>
        <p:grpSpPr>
          <a:xfrm>
            <a:off x="8100472" y="304222"/>
            <a:ext cx="648084" cy="541218"/>
            <a:chOff x="8100472" y="304222"/>
            <a:chExt cx="648084" cy="541218"/>
          </a:xfrm>
        </p:grpSpPr>
        <p:sp>
          <p:nvSpPr>
            <p:cNvPr id="72" name="Google Shape;72;p6"/>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6"/>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 name="Google Shape;75;p6"/>
          <p:cNvGrpSpPr/>
          <p:nvPr/>
        </p:nvGrpSpPr>
        <p:grpSpPr>
          <a:xfrm flipH="1" rot="10800000">
            <a:off x="468522" y="4298247"/>
            <a:ext cx="648084" cy="541218"/>
            <a:chOff x="468522" y="304222"/>
            <a:chExt cx="648084" cy="541218"/>
          </a:xfrm>
        </p:grpSpPr>
        <p:sp>
          <p:nvSpPr>
            <p:cNvPr id="76" name="Google Shape;76;p6"/>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6"/>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6"/>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9" name="Shape 79"/>
        <p:cNvGrpSpPr/>
        <p:nvPr/>
      </p:nvGrpSpPr>
      <p:grpSpPr>
        <a:xfrm>
          <a:off x="0" y="0"/>
          <a:ext cx="0" cy="0"/>
          <a:chOff x="0" y="0"/>
          <a:chExt cx="0" cy="0"/>
        </a:xfrm>
      </p:grpSpPr>
      <p:sp>
        <p:nvSpPr>
          <p:cNvPr id="80" name="Google Shape;80;p7"/>
          <p:cNvSpPr/>
          <p:nvPr/>
        </p:nvSpPr>
        <p:spPr>
          <a:xfrm rot="1626911">
            <a:off x="1249507" y="-349482"/>
            <a:ext cx="6710585" cy="4877135"/>
          </a:xfrm>
          <a:custGeom>
            <a:rect b="b" l="l" r="r" t="t"/>
            <a:pathLst>
              <a:path extrusionOk="0" h="22885" w="26243">
                <a:moveTo>
                  <a:pt x="18030" y="0"/>
                </a:moveTo>
                <a:cubicBezTo>
                  <a:pt x="17142" y="0"/>
                  <a:pt x="16246" y="233"/>
                  <a:pt x="15705" y="905"/>
                </a:cubicBezTo>
                <a:cubicBezTo>
                  <a:pt x="14741" y="2131"/>
                  <a:pt x="15455" y="3989"/>
                  <a:pt x="14860" y="5417"/>
                </a:cubicBezTo>
                <a:cubicBezTo>
                  <a:pt x="14372" y="6608"/>
                  <a:pt x="13062" y="7239"/>
                  <a:pt x="11776" y="7453"/>
                </a:cubicBezTo>
                <a:cubicBezTo>
                  <a:pt x="10514" y="7668"/>
                  <a:pt x="9204" y="7525"/>
                  <a:pt x="7930" y="7679"/>
                </a:cubicBezTo>
                <a:cubicBezTo>
                  <a:pt x="4894" y="8025"/>
                  <a:pt x="2108" y="10073"/>
                  <a:pt x="882" y="12871"/>
                </a:cubicBezTo>
                <a:cubicBezTo>
                  <a:pt x="227" y="14347"/>
                  <a:pt x="1" y="16073"/>
                  <a:pt x="525" y="17585"/>
                </a:cubicBezTo>
                <a:cubicBezTo>
                  <a:pt x="1001" y="18978"/>
                  <a:pt x="2060" y="20110"/>
                  <a:pt x="3311" y="20883"/>
                </a:cubicBezTo>
                <a:cubicBezTo>
                  <a:pt x="4561" y="21657"/>
                  <a:pt x="5978" y="22086"/>
                  <a:pt x="7418" y="22396"/>
                </a:cubicBezTo>
                <a:cubicBezTo>
                  <a:pt x="8899" y="22711"/>
                  <a:pt x="10428" y="22885"/>
                  <a:pt x="11950" y="22885"/>
                </a:cubicBezTo>
                <a:cubicBezTo>
                  <a:pt x="14674" y="22885"/>
                  <a:pt x="17378" y="22329"/>
                  <a:pt x="19753" y="21038"/>
                </a:cubicBezTo>
                <a:cubicBezTo>
                  <a:pt x="23480" y="19038"/>
                  <a:pt x="26242" y="15049"/>
                  <a:pt x="26135" y="10835"/>
                </a:cubicBezTo>
                <a:cubicBezTo>
                  <a:pt x="26016" y="6310"/>
                  <a:pt x="23516" y="524"/>
                  <a:pt x="18527" y="24"/>
                </a:cubicBezTo>
                <a:cubicBezTo>
                  <a:pt x="18363" y="9"/>
                  <a:pt x="18197" y="0"/>
                  <a:pt x="18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7"/>
          <p:cNvSpPr txBox="1"/>
          <p:nvPr>
            <p:ph type="title"/>
          </p:nvPr>
        </p:nvSpPr>
        <p:spPr>
          <a:xfrm>
            <a:off x="2308800" y="1748850"/>
            <a:ext cx="4526400" cy="1645800"/>
          </a:xfrm>
          <a:prstGeom prst="rect">
            <a:avLst/>
          </a:prstGeom>
        </p:spPr>
        <p:txBody>
          <a:bodyPr anchorCtr="0" anchor="ctr" bIns="91425" lIns="91425" spcFirstLastPara="1" rIns="91425" wrap="square" tIns="91425">
            <a:noAutofit/>
          </a:bodyPr>
          <a:lstStyle>
            <a:lvl1pPr lvl="0" algn="ctr">
              <a:spcBef>
                <a:spcPts val="0"/>
              </a:spcBef>
              <a:spcAft>
                <a:spcPts val="0"/>
              </a:spcAft>
              <a:buClr>
                <a:srgbClr val="FEF8E9"/>
              </a:buClr>
              <a:buSzPts val="6000"/>
              <a:buNone/>
              <a:defRPr sz="6000">
                <a:solidFill>
                  <a:srgbClr val="FEF8E9"/>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2" name="Google Shape;82;p7"/>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 name="Google Shape;83;p7"/>
          <p:cNvGrpSpPr/>
          <p:nvPr/>
        </p:nvGrpSpPr>
        <p:grpSpPr>
          <a:xfrm>
            <a:off x="-8" y="22192"/>
            <a:ext cx="1849814" cy="1735871"/>
            <a:chOff x="-8" y="22192"/>
            <a:chExt cx="1849814" cy="1735871"/>
          </a:xfrm>
        </p:grpSpPr>
        <p:grpSp>
          <p:nvGrpSpPr>
            <p:cNvPr id="84" name="Google Shape;84;p7"/>
            <p:cNvGrpSpPr/>
            <p:nvPr/>
          </p:nvGrpSpPr>
          <p:grpSpPr>
            <a:xfrm>
              <a:off x="-8" y="22192"/>
              <a:ext cx="1849814" cy="1035608"/>
              <a:chOff x="719992" y="3511592"/>
              <a:chExt cx="1849814" cy="1035608"/>
            </a:xfrm>
          </p:grpSpPr>
          <p:grpSp>
            <p:nvGrpSpPr>
              <p:cNvPr id="85" name="Google Shape;85;p7"/>
              <p:cNvGrpSpPr/>
              <p:nvPr/>
            </p:nvGrpSpPr>
            <p:grpSpPr>
              <a:xfrm>
                <a:off x="719992" y="3511592"/>
                <a:ext cx="1849814" cy="1011925"/>
                <a:chOff x="719992" y="3511592"/>
                <a:chExt cx="1849814" cy="1011925"/>
              </a:xfrm>
            </p:grpSpPr>
            <p:sp>
              <p:nvSpPr>
                <p:cNvPr id="86" name="Google Shape;86;p7"/>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7"/>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 name="Google Shape;89;p7"/>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 name="Google Shape;90;p7"/>
            <p:cNvSpPr/>
            <p:nvPr/>
          </p:nvSpPr>
          <p:spPr>
            <a:xfrm rot="6936536">
              <a:off x="287027" y="153453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1" name="Shape 91"/>
        <p:cNvGrpSpPr/>
        <p:nvPr/>
      </p:nvGrpSpPr>
      <p:grpSpPr>
        <a:xfrm>
          <a:off x="0" y="0"/>
          <a:ext cx="0" cy="0"/>
          <a:chOff x="0" y="0"/>
          <a:chExt cx="0" cy="0"/>
        </a:xfrm>
      </p:grpSpPr>
      <p:sp>
        <p:nvSpPr>
          <p:cNvPr id="92" name="Google Shape;92;p8"/>
          <p:cNvSpPr txBox="1"/>
          <p:nvPr>
            <p:ph idx="1" type="subTitle"/>
          </p:nvPr>
        </p:nvSpPr>
        <p:spPr>
          <a:xfrm>
            <a:off x="1253400" y="2179665"/>
            <a:ext cx="2604300" cy="135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spcBef>
                <a:spcPts val="1600"/>
              </a:spcBef>
              <a:spcAft>
                <a:spcPts val="0"/>
              </a:spcAft>
              <a:buNone/>
              <a:defRPr sz="1600"/>
            </a:lvl2pPr>
            <a:lvl3pPr lvl="2" rtl="0">
              <a:spcBef>
                <a:spcPts val="1600"/>
              </a:spcBef>
              <a:spcAft>
                <a:spcPts val="0"/>
              </a:spcAft>
              <a:buNone/>
              <a:defRPr sz="1600"/>
            </a:lvl3pPr>
            <a:lvl4pPr lvl="3" rtl="0">
              <a:spcBef>
                <a:spcPts val="1600"/>
              </a:spcBef>
              <a:spcAft>
                <a:spcPts val="0"/>
              </a:spcAft>
              <a:buNone/>
              <a:defRPr sz="1600"/>
            </a:lvl4pPr>
            <a:lvl5pPr lvl="4" rtl="0">
              <a:spcBef>
                <a:spcPts val="1600"/>
              </a:spcBef>
              <a:spcAft>
                <a:spcPts val="0"/>
              </a:spcAft>
              <a:buNone/>
              <a:defRPr sz="1600"/>
            </a:lvl5pPr>
            <a:lvl6pPr lvl="5" rtl="0">
              <a:spcBef>
                <a:spcPts val="1600"/>
              </a:spcBef>
              <a:spcAft>
                <a:spcPts val="0"/>
              </a:spcAft>
              <a:buNone/>
              <a:defRPr sz="1600"/>
            </a:lvl6pPr>
            <a:lvl7pPr lvl="6" rtl="0">
              <a:spcBef>
                <a:spcPts val="1600"/>
              </a:spcBef>
              <a:spcAft>
                <a:spcPts val="0"/>
              </a:spcAft>
              <a:buNone/>
              <a:defRPr sz="1600"/>
            </a:lvl7pPr>
            <a:lvl8pPr lvl="7" rtl="0">
              <a:spcBef>
                <a:spcPts val="1600"/>
              </a:spcBef>
              <a:spcAft>
                <a:spcPts val="0"/>
              </a:spcAft>
              <a:buNone/>
              <a:defRPr sz="1600"/>
            </a:lvl8pPr>
            <a:lvl9pPr lvl="8" rtl="0">
              <a:spcBef>
                <a:spcPts val="1600"/>
              </a:spcBef>
              <a:spcAft>
                <a:spcPts val="1600"/>
              </a:spcAft>
              <a:buNone/>
              <a:defRPr sz="1600"/>
            </a:lvl9pPr>
          </a:lstStyle>
          <a:p/>
        </p:txBody>
      </p:sp>
      <p:sp>
        <p:nvSpPr>
          <p:cNvPr id="93" name="Google Shape;93;p8"/>
          <p:cNvSpPr txBox="1"/>
          <p:nvPr>
            <p:ph type="title"/>
          </p:nvPr>
        </p:nvSpPr>
        <p:spPr>
          <a:xfrm>
            <a:off x="1160900" y="540000"/>
            <a:ext cx="3773100" cy="12111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p:txBody>
      </p:sp>
      <p:sp>
        <p:nvSpPr>
          <p:cNvPr id="94" name="Google Shape;94;p8"/>
          <p:cNvSpPr/>
          <p:nvPr/>
        </p:nvSpPr>
        <p:spPr>
          <a:xfrm flipH="1">
            <a:off x="7522660" y="0"/>
            <a:ext cx="1621339" cy="2798920"/>
          </a:xfrm>
          <a:custGeom>
            <a:rect b="b" l="l" r="r" t="t"/>
            <a:pathLst>
              <a:path extrusionOk="0" h="25551" w="14801">
                <a:moveTo>
                  <a:pt x="1" y="0"/>
                </a:moveTo>
                <a:lnTo>
                  <a:pt x="1" y="25551"/>
                </a:lnTo>
                <a:cubicBezTo>
                  <a:pt x="1" y="25551"/>
                  <a:pt x="548" y="16431"/>
                  <a:pt x="4668" y="13954"/>
                </a:cubicBezTo>
                <a:cubicBezTo>
                  <a:pt x="8799" y="11490"/>
                  <a:pt x="14800" y="6656"/>
                  <a:pt x="135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8"/>
          <p:cNvGrpSpPr/>
          <p:nvPr/>
        </p:nvGrpSpPr>
        <p:grpSpPr>
          <a:xfrm flipH="1">
            <a:off x="-43320" y="3227716"/>
            <a:ext cx="1204219" cy="1933422"/>
            <a:chOff x="7960205" y="3227716"/>
            <a:chExt cx="1204219" cy="1933422"/>
          </a:xfrm>
        </p:grpSpPr>
        <p:sp>
          <p:nvSpPr>
            <p:cNvPr id="96" name="Google Shape;96;p8"/>
            <p:cNvSpPr/>
            <p:nvPr/>
          </p:nvSpPr>
          <p:spPr>
            <a:xfrm rot="6936536">
              <a:off x="8948565" y="49376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8"/>
            <p:cNvSpPr/>
            <p:nvPr/>
          </p:nvSpPr>
          <p:spPr>
            <a:xfrm rot="5400000">
              <a:off x="8478599" y="40491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flipH="1" rot="-6936536">
              <a:off x="8002265" y="4693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flipH="1" rot="-5400000">
              <a:off x="8860061" y="3213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sp>
        <p:nvSpPr>
          <p:cNvPr id="101" name="Google Shape;101;p9"/>
          <p:cNvSpPr txBox="1"/>
          <p:nvPr>
            <p:ph idx="1" type="subTitle"/>
          </p:nvPr>
        </p:nvSpPr>
        <p:spPr>
          <a:xfrm>
            <a:off x="2147850" y="2456125"/>
            <a:ext cx="4848300" cy="1028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sz="2000">
                <a:solidFill>
                  <a:schemeClr val="dk1"/>
                </a:solidFill>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sp>
        <p:nvSpPr>
          <p:cNvPr id="102" name="Google Shape;102;p9"/>
          <p:cNvSpPr txBox="1"/>
          <p:nvPr>
            <p:ph type="title"/>
          </p:nvPr>
        </p:nvSpPr>
        <p:spPr>
          <a:xfrm>
            <a:off x="3094950" y="1101900"/>
            <a:ext cx="29541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6000"/>
              <a:buNone/>
              <a:defRPr sz="6000">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3" name="Google Shape;103;p9"/>
          <p:cNvSpPr/>
          <p:nvPr/>
        </p:nvSpPr>
        <p:spPr>
          <a:xfrm flipH="1">
            <a:off x="4638673" y="2571750"/>
            <a:ext cx="4505297" cy="2583617"/>
          </a:xfrm>
          <a:custGeom>
            <a:rect b="b" l="l" r="r" t="t"/>
            <a:pathLst>
              <a:path extrusionOk="0" h="13336" w="9871">
                <a:moveTo>
                  <a:pt x="0" y="1"/>
                </a:moveTo>
                <a:lnTo>
                  <a:pt x="0" y="13336"/>
                </a:lnTo>
                <a:lnTo>
                  <a:pt x="9870" y="13336"/>
                </a:lnTo>
                <a:cubicBezTo>
                  <a:pt x="9763" y="12443"/>
                  <a:pt x="9477" y="11574"/>
                  <a:pt x="8977" y="10823"/>
                </a:cubicBezTo>
                <a:cubicBezTo>
                  <a:pt x="7989" y="9371"/>
                  <a:pt x="6298" y="8573"/>
                  <a:pt x="4655" y="7918"/>
                </a:cubicBezTo>
                <a:cubicBezTo>
                  <a:pt x="3774" y="7585"/>
                  <a:pt x="2846" y="7192"/>
                  <a:pt x="2346" y="6394"/>
                </a:cubicBezTo>
                <a:cubicBezTo>
                  <a:pt x="1917" y="5704"/>
                  <a:pt x="1917" y="4847"/>
                  <a:pt x="1846" y="4037"/>
                </a:cubicBezTo>
                <a:cubicBezTo>
                  <a:pt x="1750" y="2977"/>
                  <a:pt x="1512" y="1894"/>
                  <a:pt x="941" y="1001"/>
                </a:cubicBezTo>
                <a:cubicBezTo>
                  <a:pt x="679" y="620"/>
                  <a:pt x="369" y="27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 name="Google Shape;107;p9"/>
          <p:cNvGrpSpPr/>
          <p:nvPr/>
        </p:nvGrpSpPr>
        <p:grpSpPr>
          <a:xfrm flipH="1">
            <a:off x="-43320" y="3227716"/>
            <a:ext cx="1204219" cy="1933422"/>
            <a:chOff x="7960205" y="3227716"/>
            <a:chExt cx="1204219" cy="1933422"/>
          </a:xfrm>
        </p:grpSpPr>
        <p:sp>
          <p:nvSpPr>
            <p:cNvPr id="108" name="Google Shape;108;p9"/>
            <p:cNvSpPr/>
            <p:nvPr/>
          </p:nvSpPr>
          <p:spPr>
            <a:xfrm rot="6936536">
              <a:off x="8948565" y="49376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rot="5400000">
              <a:off x="8478599" y="40491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9"/>
            <p:cNvSpPr/>
            <p:nvPr/>
          </p:nvSpPr>
          <p:spPr>
            <a:xfrm flipH="1" rot="-6936536">
              <a:off x="8002265" y="4693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9"/>
            <p:cNvSpPr/>
            <p:nvPr/>
          </p:nvSpPr>
          <p:spPr>
            <a:xfrm flipH="1" rot="-5400000">
              <a:off x="8860061" y="3213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2" name="Shape 112"/>
        <p:cNvGrpSpPr/>
        <p:nvPr/>
      </p:nvGrpSpPr>
      <p:grpSpPr>
        <a:xfrm>
          <a:off x="0" y="0"/>
          <a:ext cx="0" cy="0"/>
          <a:chOff x="0" y="0"/>
          <a:chExt cx="0" cy="0"/>
        </a:xfrm>
      </p:grpSpPr>
      <p:sp>
        <p:nvSpPr>
          <p:cNvPr id="113" name="Google Shape;113;p10"/>
          <p:cNvSpPr txBox="1"/>
          <p:nvPr>
            <p:ph type="title"/>
          </p:nvPr>
        </p:nvSpPr>
        <p:spPr>
          <a:xfrm flipH="1">
            <a:off x="2247900" y="2512725"/>
            <a:ext cx="4648200" cy="84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6"/>
              </a:buClr>
              <a:buSzPts val="4000"/>
              <a:buNone/>
              <a:defRPr sz="4000">
                <a:solidFill>
                  <a:schemeClr val="accent6"/>
                </a:solidFill>
              </a:defRPr>
            </a:lvl1pPr>
            <a:lvl2pPr lvl="1" rtl="0" algn="ctr">
              <a:lnSpc>
                <a:spcPct val="100000"/>
              </a:lnSpc>
              <a:spcBef>
                <a:spcPts val="0"/>
              </a:spcBef>
              <a:spcAft>
                <a:spcPts val="0"/>
              </a:spcAft>
              <a:buSzPts val="3600"/>
              <a:buNone/>
              <a:defRPr sz="3600"/>
            </a:lvl2pPr>
            <a:lvl3pPr lvl="2" rtl="0" algn="ctr">
              <a:lnSpc>
                <a:spcPct val="100000"/>
              </a:lnSpc>
              <a:spcBef>
                <a:spcPts val="0"/>
              </a:spcBef>
              <a:spcAft>
                <a:spcPts val="0"/>
              </a:spcAft>
              <a:buSzPts val="3600"/>
              <a:buNone/>
              <a:defRPr sz="3600"/>
            </a:lvl3pPr>
            <a:lvl4pPr lvl="3" rtl="0" algn="ctr">
              <a:lnSpc>
                <a:spcPct val="100000"/>
              </a:lnSpc>
              <a:spcBef>
                <a:spcPts val="0"/>
              </a:spcBef>
              <a:spcAft>
                <a:spcPts val="0"/>
              </a:spcAft>
              <a:buSzPts val="3600"/>
              <a:buNone/>
              <a:defRPr sz="3600"/>
            </a:lvl4pPr>
            <a:lvl5pPr lvl="4" rtl="0" algn="ctr">
              <a:lnSpc>
                <a:spcPct val="100000"/>
              </a:lnSpc>
              <a:spcBef>
                <a:spcPts val="0"/>
              </a:spcBef>
              <a:spcAft>
                <a:spcPts val="0"/>
              </a:spcAft>
              <a:buSzPts val="3600"/>
              <a:buNone/>
              <a:defRPr sz="3600"/>
            </a:lvl5pPr>
            <a:lvl6pPr lvl="5" rtl="0" algn="ctr">
              <a:lnSpc>
                <a:spcPct val="100000"/>
              </a:lnSpc>
              <a:spcBef>
                <a:spcPts val="0"/>
              </a:spcBef>
              <a:spcAft>
                <a:spcPts val="0"/>
              </a:spcAft>
              <a:buSzPts val="3600"/>
              <a:buNone/>
              <a:defRPr sz="3600"/>
            </a:lvl6pPr>
            <a:lvl7pPr lvl="6" rtl="0" algn="ctr">
              <a:lnSpc>
                <a:spcPct val="100000"/>
              </a:lnSpc>
              <a:spcBef>
                <a:spcPts val="0"/>
              </a:spcBef>
              <a:spcAft>
                <a:spcPts val="0"/>
              </a:spcAft>
              <a:buSzPts val="3600"/>
              <a:buNone/>
              <a:defRPr sz="3600"/>
            </a:lvl7pPr>
            <a:lvl8pPr lvl="7" rtl="0" algn="ctr">
              <a:lnSpc>
                <a:spcPct val="100000"/>
              </a:lnSpc>
              <a:spcBef>
                <a:spcPts val="0"/>
              </a:spcBef>
              <a:spcAft>
                <a:spcPts val="0"/>
              </a:spcAft>
              <a:buSzPts val="3600"/>
              <a:buNone/>
              <a:defRPr sz="3600"/>
            </a:lvl8pPr>
            <a:lvl9pPr lvl="8" rtl="0" algn="ctr">
              <a:lnSpc>
                <a:spcPct val="100000"/>
              </a:lnSpc>
              <a:spcBef>
                <a:spcPts val="0"/>
              </a:spcBef>
              <a:spcAft>
                <a:spcPts val="0"/>
              </a:spcAft>
              <a:buSzPts val="3600"/>
              <a:buNone/>
              <a:defRPr sz="3600"/>
            </a:lvl9pPr>
          </a:lstStyle>
          <a:p/>
        </p:txBody>
      </p:sp>
      <p:sp>
        <p:nvSpPr>
          <p:cNvPr id="114" name="Google Shape;114;p10"/>
          <p:cNvSpPr txBox="1"/>
          <p:nvPr>
            <p:ph hasCustomPrompt="1" idx="2" type="title"/>
          </p:nvPr>
        </p:nvSpPr>
        <p:spPr>
          <a:xfrm flipH="1">
            <a:off x="3643350" y="1638225"/>
            <a:ext cx="1857300" cy="92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6000"/>
              <a:buNone/>
              <a:defRPr sz="6000">
                <a:solidFill>
                  <a:schemeClr val="accent1"/>
                </a:solidFill>
              </a:defRPr>
            </a:lvl1pPr>
            <a:lvl2pPr lvl="1" rtl="0" algn="ctr">
              <a:lnSpc>
                <a:spcPct val="100000"/>
              </a:lnSpc>
              <a:spcBef>
                <a:spcPts val="0"/>
              </a:spcBef>
              <a:spcAft>
                <a:spcPts val="0"/>
              </a:spcAft>
              <a:buSzPts val="12000"/>
              <a:buNone/>
              <a:defRPr sz="12000"/>
            </a:lvl2pPr>
            <a:lvl3pPr lvl="2" rtl="0" algn="ctr">
              <a:lnSpc>
                <a:spcPct val="100000"/>
              </a:lnSpc>
              <a:spcBef>
                <a:spcPts val="0"/>
              </a:spcBef>
              <a:spcAft>
                <a:spcPts val="0"/>
              </a:spcAft>
              <a:buSzPts val="12000"/>
              <a:buNone/>
              <a:defRPr sz="12000"/>
            </a:lvl3pPr>
            <a:lvl4pPr lvl="3" rtl="0" algn="ctr">
              <a:lnSpc>
                <a:spcPct val="100000"/>
              </a:lnSpc>
              <a:spcBef>
                <a:spcPts val="0"/>
              </a:spcBef>
              <a:spcAft>
                <a:spcPts val="0"/>
              </a:spcAft>
              <a:buSzPts val="12000"/>
              <a:buNone/>
              <a:defRPr sz="12000"/>
            </a:lvl4pPr>
            <a:lvl5pPr lvl="4" rtl="0" algn="ctr">
              <a:lnSpc>
                <a:spcPct val="100000"/>
              </a:lnSpc>
              <a:spcBef>
                <a:spcPts val="0"/>
              </a:spcBef>
              <a:spcAft>
                <a:spcPts val="0"/>
              </a:spcAft>
              <a:buSzPts val="12000"/>
              <a:buNone/>
              <a:defRPr sz="12000"/>
            </a:lvl5pPr>
            <a:lvl6pPr lvl="5" rtl="0" algn="ctr">
              <a:lnSpc>
                <a:spcPct val="100000"/>
              </a:lnSpc>
              <a:spcBef>
                <a:spcPts val="0"/>
              </a:spcBef>
              <a:spcAft>
                <a:spcPts val="0"/>
              </a:spcAft>
              <a:buSzPts val="12000"/>
              <a:buNone/>
              <a:defRPr sz="12000"/>
            </a:lvl6pPr>
            <a:lvl7pPr lvl="6" rtl="0" algn="ctr">
              <a:lnSpc>
                <a:spcPct val="100000"/>
              </a:lnSpc>
              <a:spcBef>
                <a:spcPts val="0"/>
              </a:spcBef>
              <a:spcAft>
                <a:spcPts val="0"/>
              </a:spcAft>
              <a:buSzPts val="12000"/>
              <a:buNone/>
              <a:defRPr sz="12000"/>
            </a:lvl7pPr>
            <a:lvl8pPr lvl="7" rtl="0" algn="ctr">
              <a:lnSpc>
                <a:spcPct val="100000"/>
              </a:lnSpc>
              <a:spcBef>
                <a:spcPts val="0"/>
              </a:spcBef>
              <a:spcAft>
                <a:spcPts val="0"/>
              </a:spcAft>
              <a:buSzPts val="12000"/>
              <a:buNone/>
              <a:defRPr sz="12000"/>
            </a:lvl8pPr>
            <a:lvl9pPr lvl="8" rtl="0" algn="ctr">
              <a:lnSpc>
                <a:spcPct val="100000"/>
              </a:lnSpc>
              <a:spcBef>
                <a:spcPts val="0"/>
              </a:spcBef>
              <a:spcAft>
                <a:spcPts val="0"/>
              </a:spcAft>
              <a:buSzPts val="12000"/>
              <a:buNone/>
              <a:defRPr sz="12000"/>
            </a:lvl9pPr>
          </a:lstStyle>
          <a:p>
            <a:r>
              <a:t>xx%</a:t>
            </a:r>
          </a:p>
        </p:txBody>
      </p:sp>
      <p:sp>
        <p:nvSpPr>
          <p:cNvPr id="115" name="Google Shape;115;p10"/>
          <p:cNvSpPr txBox="1"/>
          <p:nvPr>
            <p:ph idx="1" type="subTitle"/>
          </p:nvPr>
        </p:nvSpPr>
        <p:spPr>
          <a:xfrm flipH="1">
            <a:off x="2443200" y="3181275"/>
            <a:ext cx="4257600" cy="65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dk1"/>
                </a:solidFill>
              </a:defRPr>
            </a:lvl1pPr>
            <a:lvl2pPr lvl="1" rtl="0" algn="ctr">
              <a:lnSpc>
                <a:spcPct val="100000"/>
              </a:lnSpc>
              <a:spcBef>
                <a:spcPts val="1600"/>
              </a:spcBef>
              <a:spcAft>
                <a:spcPts val="0"/>
              </a:spcAft>
              <a:buNone/>
              <a:defRPr>
                <a:solidFill>
                  <a:schemeClr val="dk1"/>
                </a:solidFill>
              </a:defRPr>
            </a:lvl2pPr>
            <a:lvl3pPr lvl="2" rtl="0" algn="ctr">
              <a:lnSpc>
                <a:spcPct val="100000"/>
              </a:lnSpc>
              <a:spcBef>
                <a:spcPts val="1600"/>
              </a:spcBef>
              <a:spcAft>
                <a:spcPts val="0"/>
              </a:spcAft>
              <a:buNone/>
              <a:defRPr>
                <a:solidFill>
                  <a:schemeClr val="dk1"/>
                </a:solidFill>
              </a:defRPr>
            </a:lvl3pPr>
            <a:lvl4pPr lvl="3" rtl="0" algn="ctr">
              <a:lnSpc>
                <a:spcPct val="100000"/>
              </a:lnSpc>
              <a:spcBef>
                <a:spcPts val="1600"/>
              </a:spcBef>
              <a:spcAft>
                <a:spcPts val="0"/>
              </a:spcAft>
              <a:buNone/>
              <a:defRPr>
                <a:solidFill>
                  <a:schemeClr val="dk1"/>
                </a:solidFill>
              </a:defRPr>
            </a:lvl4pPr>
            <a:lvl5pPr lvl="4" rtl="0" algn="ctr">
              <a:lnSpc>
                <a:spcPct val="100000"/>
              </a:lnSpc>
              <a:spcBef>
                <a:spcPts val="1600"/>
              </a:spcBef>
              <a:spcAft>
                <a:spcPts val="0"/>
              </a:spcAft>
              <a:buNone/>
              <a:defRPr>
                <a:solidFill>
                  <a:schemeClr val="dk1"/>
                </a:solidFill>
              </a:defRPr>
            </a:lvl5pPr>
            <a:lvl6pPr lvl="5" rtl="0" algn="ctr">
              <a:lnSpc>
                <a:spcPct val="100000"/>
              </a:lnSpc>
              <a:spcBef>
                <a:spcPts val="1600"/>
              </a:spcBef>
              <a:spcAft>
                <a:spcPts val="0"/>
              </a:spcAft>
              <a:buNone/>
              <a:defRPr>
                <a:solidFill>
                  <a:schemeClr val="dk1"/>
                </a:solidFill>
              </a:defRPr>
            </a:lvl6pPr>
            <a:lvl7pPr lvl="6" rtl="0" algn="ctr">
              <a:lnSpc>
                <a:spcPct val="100000"/>
              </a:lnSpc>
              <a:spcBef>
                <a:spcPts val="1600"/>
              </a:spcBef>
              <a:spcAft>
                <a:spcPts val="0"/>
              </a:spcAft>
              <a:buNone/>
              <a:defRPr>
                <a:solidFill>
                  <a:schemeClr val="dk1"/>
                </a:solidFill>
              </a:defRPr>
            </a:lvl7pPr>
            <a:lvl8pPr lvl="7" rtl="0" algn="ctr">
              <a:lnSpc>
                <a:spcPct val="100000"/>
              </a:lnSpc>
              <a:spcBef>
                <a:spcPts val="1600"/>
              </a:spcBef>
              <a:spcAft>
                <a:spcPts val="0"/>
              </a:spcAft>
              <a:buNone/>
              <a:defRPr>
                <a:solidFill>
                  <a:schemeClr val="dk1"/>
                </a:solidFill>
              </a:defRPr>
            </a:lvl8pPr>
            <a:lvl9pPr lvl="8" rtl="0" algn="ctr">
              <a:lnSpc>
                <a:spcPct val="100000"/>
              </a:lnSpc>
              <a:spcBef>
                <a:spcPts val="1600"/>
              </a:spcBef>
              <a:spcAft>
                <a:spcPts val="1600"/>
              </a:spcAft>
              <a:buNone/>
              <a:defRPr>
                <a:solidFill>
                  <a:schemeClr val="dk1"/>
                </a:solidFill>
              </a:defRPr>
            </a:lvl9pPr>
          </a:lstStyle>
          <a:p/>
        </p:txBody>
      </p:sp>
      <p:sp>
        <p:nvSpPr>
          <p:cNvPr id="116" name="Google Shape;116;p10"/>
          <p:cNvSpPr/>
          <p:nvPr/>
        </p:nvSpPr>
        <p:spPr>
          <a:xfrm rot="5400000">
            <a:off x="-1218907" y="1023644"/>
            <a:ext cx="5172071" cy="3096207"/>
          </a:xfrm>
          <a:custGeom>
            <a:rect b="b" l="l" r="r" t="t"/>
            <a:pathLst>
              <a:path extrusionOk="0" h="11253" w="19801">
                <a:moveTo>
                  <a:pt x="1481" y="0"/>
                </a:moveTo>
                <a:cubicBezTo>
                  <a:pt x="960" y="0"/>
                  <a:pt x="439" y="136"/>
                  <a:pt x="0" y="405"/>
                </a:cubicBezTo>
                <a:lnTo>
                  <a:pt x="0" y="11252"/>
                </a:lnTo>
                <a:lnTo>
                  <a:pt x="19800" y="11252"/>
                </a:lnTo>
                <a:cubicBezTo>
                  <a:pt x="19765" y="10597"/>
                  <a:pt x="19622" y="9966"/>
                  <a:pt x="19384" y="9335"/>
                </a:cubicBezTo>
                <a:cubicBezTo>
                  <a:pt x="19026" y="8395"/>
                  <a:pt x="18360" y="7525"/>
                  <a:pt x="17407" y="7228"/>
                </a:cubicBezTo>
                <a:cubicBezTo>
                  <a:pt x="17055" y="7121"/>
                  <a:pt x="16683" y="7097"/>
                  <a:pt x="16307" y="7097"/>
                </a:cubicBezTo>
                <a:cubicBezTo>
                  <a:pt x="16003" y="7097"/>
                  <a:pt x="15697" y="7113"/>
                  <a:pt x="15397" y="7113"/>
                </a:cubicBezTo>
                <a:cubicBezTo>
                  <a:pt x="14826" y="7113"/>
                  <a:pt x="14277" y="7056"/>
                  <a:pt x="13812" y="6728"/>
                </a:cubicBezTo>
                <a:cubicBezTo>
                  <a:pt x="12657" y="5918"/>
                  <a:pt x="12895" y="3989"/>
                  <a:pt x="11811" y="3072"/>
                </a:cubicBezTo>
                <a:cubicBezTo>
                  <a:pt x="11427" y="2752"/>
                  <a:pt x="10968" y="2623"/>
                  <a:pt x="10484" y="2623"/>
                </a:cubicBezTo>
                <a:cubicBezTo>
                  <a:pt x="9692" y="2623"/>
                  <a:pt x="8834" y="2968"/>
                  <a:pt x="8132" y="3382"/>
                </a:cubicBezTo>
                <a:cubicBezTo>
                  <a:pt x="7700" y="3645"/>
                  <a:pt x="7222" y="3946"/>
                  <a:pt x="6722" y="3946"/>
                </a:cubicBezTo>
                <a:cubicBezTo>
                  <a:pt x="6657" y="3946"/>
                  <a:pt x="6591" y="3941"/>
                  <a:pt x="6525" y="3930"/>
                </a:cubicBezTo>
                <a:cubicBezTo>
                  <a:pt x="6275" y="3906"/>
                  <a:pt x="6049" y="3775"/>
                  <a:pt x="5846" y="3632"/>
                </a:cubicBezTo>
                <a:cubicBezTo>
                  <a:pt x="5453" y="3382"/>
                  <a:pt x="5096" y="3061"/>
                  <a:pt x="4798" y="2680"/>
                </a:cubicBezTo>
                <a:cubicBezTo>
                  <a:pt x="4263" y="2025"/>
                  <a:pt x="3929" y="1215"/>
                  <a:pt x="3286" y="644"/>
                </a:cubicBezTo>
                <a:cubicBezTo>
                  <a:pt x="2790" y="213"/>
                  <a:pt x="2135" y="0"/>
                  <a:pt x="1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 name="Google Shape;117;p10"/>
          <p:cNvGrpSpPr/>
          <p:nvPr/>
        </p:nvGrpSpPr>
        <p:grpSpPr>
          <a:xfrm>
            <a:off x="6796342" y="1703804"/>
            <a:ext cx="1849814" cy="1735871"/>
            <a:chOff x="6796342" y="1703804"/>
            <a:chExt cx="1849814" cy="1735871"/>
          </a:xfrm>
        </p:grpSpPr>
        <p:grpSp>
          <p:nvGrpSpPr>
            <p:cNvPr id="118" name="Google Shape;118;p10"/>
            <p:cNvGrpSpPr/>
            <p:nvPr/>
          </p:nvGrpSpPr>
          <p:grpSpPr>
            <a:xfrm>
              <a:off x="6796342" y="1703804"/>
              <a:ext cx="1849814" cy="1735871"/>
              <a:chOff x="6386767" y="3067917"/>
              <a:chExt cx="1849814" cy="1735871"/>
            </a:xfrm>
          </p:grpSpPr>
          <p:grpSp>
            <p:nvGrpSpPr>
              <p:cNvPr id="119" name="Google Shape;119;p10"/>
              <p:cNvGrpSpPr/>
              <p:nvPr/>
            </p:nvGrpSpPr>
            <p:grpSpPr>
              <a:xfrm>
                <a:off x="6386767" y="3067917"/>
                <a:ext cx="1849814" cy="1035608"/>
                <a:chOff x="719992" y="3511592"/>
                <a:chExt cx="1849814" cy="1035608"/>
              </a:xfrm>
            </p:grpSpPr>
            <p:grpSp>
              <p:nvGrpSpPr>
                <p:cNvPr id="120" name="Google Shape;120;p10"/>
                <p:cNvGrpSpPr/>
                <p:nvPr/>
              </p:nvGrpSpPr>
              <p:grpSpPr>
                <a:xfrm>
                  <a:off x="719992" y="3511592"/>
                  <a:ext cx="1849814" cy="1011925"/>
                  <a:chOff x="719992" y="3511592"/>
                  <a:chExt cx="1849814" cy="1011925"/>
                </a:xfrm>
              </p:grpSpPr>
              <p:sp>
                <p:nvSpPr>
                  <p:cNvPr id="121" name="Google Shape;121;p10"/>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0"/>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0"/>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10"/>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 name="Google Shape;125;p10"/>
              <p:cNvSpPr/>
              <p:nvPr/>
            </p:nvSpPr>
            <p:spPr>
              <a:xfrm rot="6936536">
                <a:off x="6673802" y="4580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 name="Google Shape;126;p10"/>
            <p:cNvSpPr/>
            <p:nvPr/>
          </p:nvSpPr>
          <p:spPr>
            <a:xfrm flipH="1" rot="-3461164">
              <a:off x="8018052" y="3049285"/>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7" name="Shape 127"/>
        <p:cNvGrpSpPr/>
        <p:nvPr/>
      </p:nvGrpSpPr>
      <p:grpSpPr>
        <a:xfrm>
          <a:off x="0" y="0"/>
          <a:ext cx="0" cy="0"/>
          <a:chOff x="0" y="0"/>
          <a:chExt cx="0" cy="0"/>
        </a:xfrm>
      </p:grpSpPr>
      <p:sp>
        <p:nvSpPr>
          <p:cNvPr id="128" name="Google Shape;128;p11"/>
          <p:cNvSpPr txBox="1"/>
          <p:nvPr>
            <p:ph idx="1" type="subTitle"/>
          </p:nvPr>
        </p:nvSpPr>
        <p:spPr>
          <a:xfrm>
            <a:off x="3157500" y="3247975"/>
            <a:ext cx="2829000" cy="4065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b="1">
                <a:solidFill>
                  <a:schemeClr val="accent6"/>
                </a:solidFill>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grpSp>
        <p:nvGrpSpPr>
          <p:cNvPr id="129" name="Google Shape;129;p11"/>
          <p:cNvGrpSpPr/>
          <p:nvPr/>
        </p:nvGrpSpPr>
        <p:grpSpPr>
          <a:xfrm>
            <a:off x="-1893360" y="-247649"/>
            <a:ext cx="4762792" cy="6130067"/>
            <a:chOff x="-1836283" y="-24432"/>
            <a:chExt cx="4537721" cy="5840384"/>
          </a:xfrm>
        </p:grpSpPr>
        <p:sp>
          <p:nvSpPr>
            <p:cNvPr id="130" name="Google Shape;130;p11"/>
            <p:cNvSpPr/>
            <p:nvPr/>
          </p:nvSpPr>
          <p:spPr>
            <a:xfrm rot="405508">
              <a:off x="-1558940" y="223939"/>
              <a:ext cx="3983034" cy="4948463"/>
            </a:xfrm>
            <a:custGeom>
              <a:rect b="b" l="l" r="r" t="t"/>
              <a:pathLst>
                <a:path extrusionOk="0" h="27841" w="22409">
                  <a:moveTo>
                    <a:pt x="6823" y="261"/>
                  </a:moveTo>
                  <a:cubicBezTo>
                    <a:pt x="6709" y="307"/>
                    <a:pt x="6596" y="357"/>
                    <a:pt x="6486" y="411"/>
                  </a:cubicBezTo>
                  <a:lnTo>
                    <a:pt x="6486" y="411"/>
                  </a:lnTo>
                  <a:lnTo>
                    <a:pt x="6823" y="261"/>
                  </a:lnTo>
                  <a:close/>
                  <a:moveTo>
                    <a:pt x="8764" y="1"/>
                  </a:moveTo>
                  <a:cubicBezTo>
                    <a:pt x="7959" y="1"/>
                    <a:pt x="7155" y="148"/>
                    <a:pt x="6410" y="448"/>
                  </a:cubicBezTo>
                  <a:lnTo>
                    <a:pt x="6410" y="448"/>
                  </a:lnTo>
                  <a:cubicBezTo>
                    <a:pt x="6435" y="435"/>
                    <a:pt x="6461" y="423"/>
                    <a:pt x="6486" y="411"/>
                  </a:cubicBezTo>
                  <a:lnTo>
                    <a:pt x="6486" y="411"/>
                  </a:lnTo>
                  <a:lnTo>
                    <a:pt x="6287" y="499"/>
                  </a:lnTo>
                  <a:cubicBezTo>
                    <a:pt x="6328" y="481"/>
                    <a:pt x="6369" y="464"/>
                    <a:pt x="6410" y="448"/>
                  </a:cubicBezTo>
                  <a:lnTo>
                    <a:pt x="6410" y="448"/>
                  </a:lnTo>
                  <a:cubicBezTo>
                    <a:pt x="4311" y="1495"/>
                    <a:pt x="2933" y="3689"/>
                    <a:pt x="2049" y="5904"/>
                  </a:cubicBezTo>
                  <a:cubicBezTo>
                    <a:pt x="299" y="10322"/>
                    <a:pt x="1" y="15310"/>
                    <a:pt x="1227" y="19906"/>
                  </a:cubicBezTo>
                  <a:cubicBezTo>
                    <a:pt x="1846" y="22216"/>
                    <a:pt x="2894" y="24490"/>
                    <a:pt x="4763" y="25966"/>
                  </a:cubicBezTo>
                  <a:cubicBezTo>
                    <a:pt x="6511" y="27349"/>
                    <a:pt x="8714" y="27841"/>
                    <a:pt x="10974" y="27841"/>
                  </a:cubicBezTo>
                  <a:cubicBezTo>
                    <a:pt x="12333" y="27841"/>
                    <a:pt x="13712" y="27663"/>
                    <a:pt x="15027" y="27395"/>
                  </a:cubicBezTo>
                  <a:cubicBezTo>
                    <a:pt x="16908" y="27026"/>
                    <a:pt x="18813" y="26443"/>
                    <a:pt x="20218" y="25169"/>
                  </a:cubicBezTo>
                  <a:cubicBezTo>
                    <a:pt x="21635" y="23871"/>
                    <a:pt x="22408" y="21906"/>
                    <a:pt x="22242" y="19989"/>
                  </a:cubicBezTo>
                  <a:cubicBezTo>
                    <a:pt x="22087" y="18084"/>
                    <a:pt x="20980" y="16263"/>
                    <a:pt x="19360" y="15239"/>
                  </a:cubicBezTo>
                  <a:cubicBezTo>
                    <a:pt x="17956" y="14346"/>
                    <a:pt x="16110" y="13941"/>
                    <a:pt x="15241" y="12524"/>
                  </a:cubicBezTo>
                  <a:cubicBezTo>
                    <a:pt x="14169" y="10774"/>
                    <a:pt x="15146" y="8524"/>
                    <a:pt x="15181" y="6452"/>
                  </a:cubicBezTo>
                  <a:cubicBezTo>
                    <a:pt x="15205" y="4345"/>
                    <a:pt x="14110" y="2249"/>
                    <a:pt x="12348" y="1070"/>
                  </a:cubicBezTo>
                  <a:cubicBezTo>
                    <a:pt x="11300" y="365"/>
                    <a:pt x="10030" y="1"/>
                    <a:pt x="87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1"/>
            <p:cNvSpPr/>
            <p:nvPr/>
          </p:nvSpPr>
          <p:spPr>
            <a:xfrm rot="405508">
              <a:off x="-200765" y="2039161"/>
              <a:ext cx="869872" cy="1269420"/>
            </a:xfrm>
            <a:custGeom>
              <a:rect b="b" l="l" r="r" t="t"/>
              <a:pathLst>
                <a:path extrusionOk="0" h="7142" w="4894">
                  <a:moveTo>
                    <a:pt x="644" y="466"/>
                  </a:moveTo>
                  <a:cubicBezTo>
                    <a:pt x="614" y="499"/>
                    <a:pt x="586" y="535"/>
                    <a:pt x="559" y="572"/>
                  </a:cubicBezTo>
                  <a:lnTo>
                    <a:pt x="644" y="466"/>
                  </a:lnTo>
                  <a:close/>
                  <a:moveTo>
                    <a:pt x="1796" y="0"/>
                  </a:moveTo>
                  <a:cubicBezTo>
                    <a:pt x="1414" y="0"/>
                    <a:pt x="1034" y="119"/>
                    <a:pt x="758" y="355"/>
                  </a:cubicBezTo>
                  <a:lnTo>
                    <a:pt x="758" y="355"/>
                  </a:lnTo>
                  <a:cubicBezTo>
                    <a:pt x="771" y="328"/>
                    <a:pt x="784" y="301"/>
                    <a:pt x="798" y="274"/>
                  </a:cubicBezTo>
                  <a:lnTo>
                    <a:pt x="798" y="274"/>
                  </a:lnTo>
                  <a:lnTo>
                    <a:pt x="644" y="466"/>
                  </a:lnTo>
                  <a:lnTo>
                    <a:pt x="644" y="466"/>
                  </a:lnTo>
                  <a:cubicBezTo>
                    <a:pt x="680" y="426"/>
                    <a:pt x="718" y="390"/>
                    <a:pt x="758" y="355"/>
                  </a:cubicBezTo>
                  <a:lnTo>
                    <a:pt x="758" y="355"/>
                  </a:lnTo>
                  <a:cubicBezTo>
                    <a:pt x="0" y="1936"/>
                    <a:pt x="359" y="3861"/>
                    <a:pt x="1179" y="5430"/>
                  </a:cubicBezTo>
                  <a:cubicBezTo>
                    <a:pt x="1488" y="6025"/>
                    <a:pt x="1893" y="6608"/>
                    <a:pt x="2464" y="6918"/>
                  </a:cubicBezTo>
                  <a:cubicBezTo>
                    <a:pt x="2726" y="7062"/>
                    <a:pt x="3035" y="7141"/>
                    <a:pt x="3338" y="7141"/>
                  </a:cubicBezTo>
                  <a:cubicBezTo>
                    <a:pt x="3712" y="7141"/>
                    <a:pt x="4077" y="7021"/>
                    <a:pt x="4334" y="6751"/>
                  </a:cubicBezTo>
                  <a:cubicBezTo>
                    <a:pt x="4655" y="6406"/>
                    <a:pt x="4762" y="5918"/>
                    <a:pt x="4786" y="5453"/>
                  </a:cubicBezTo>
                  <a:cubicBezTo>
                    <a:pt x="4893" y="4144"/>
                    <a:pt x="4608" y="2810"/>
                    <a:pt x="3976" y="1643"/>
                  </a:cubicBezTo>
                  <a:cubicBezTo>
                    <a:pt x="3631" y="1024"/>
                    <a:pt x="3155" y="429"/>
                    <a:pt x="2500" y="143"/>
                  </a:cubicBezTo>
                  <a:cubicBezTo>
                    <a:pt x="2282" y="48"/>
                    <a:pt x="2038" y="0"/>
                    <a:pt x="17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1"/>
            <p:cNvSpPr/>
            <p:nvPr/>
          </p:nvSpPr>
          <p:spPr>
            <a:xfrm rot="405508">
              <a:off x="-147052" y="38103"/>
              <a:ext cx="1102715" cy="5276038"/>
            </a:xfrm>
            <a:custGeom>
              <a:rect b="b" l="l" r="r" t="t"/>
              <a:pathLst>
                <a:path extrusionOk="0" fill="none" h="29684" w="6204">
                  <a:moveTo>
                    <a:pt x="0" y="1"/>
                  </a:moveTo>
                  <a:cubicBezTo>
                    <a:pt x="1560" y="9978"/>
                    <a:pt x="3632" y="19896"/>
                    <a:pt x="6204" y="29683"/>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1"/>
            <p:cNvSpPr/>
            <p:nvPr/>
          </p:nvSpPr>
          <p:spPr>
            <a:xfrm rot="405508">
              <a:off x="-250033" y="44178"/>
              <a:ext cx="1041394" cy="5451646"/>
            </a:xfrm>
            <a:custGeom>
              <a:rect b="b" l="l" r="r" t="t"/>
              <a:pathLst>
                <a:path extrusionOk="0" fill="none" h="30672" w="5859">
                  <a:moveTo>
                    <a:pt x="0" y="1"/>
                  </a:moveTo>
                  <a:cubicBezTo>
                    <a:pt x="1572" y="10300"/>
                    <a:pt x="3513" y="20539"/>
                    <a:pt x="5858" y="30671"/>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1"/>
            <p:cNvSpPr/>
            <p:nvPr/>
          </p:nvSpPr>
          <p:spPr>
            <a:xfrm rot="405508">
              <a:off x="-433023" y="95138"/>
              <a:ext cx="1136664" cy="5673643"/>
            </a:xfrm>
            <a:custGeom>
              <a:rect b="b" l="l" r="r" t="t"/>
              <a:pathLst>
                <a:path extrusionOk="0" fill="none" h="31921" w="6395">
                  <a:moveTo>
                    <a:pt x="1" y="0"/>
                  </a:moveTo>
                  <a:cubicBezTo>
                    <a:pt x="2132" y="10644"/>
                    <a:pt x="4275" y="21277"/>
                    <a:pt x="6394" y="31921"/>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1"/>
            <p:cNvSpPr/>
            <p:nvPr/>
          </p:nvSpPr>
          <p:spPr>
            <a:xfrm rot="405508">
              <a:off x="44279" y="18352"/>
              <a:ext cx="1054014" cy="5536250"/>
            </a:xfrm>
            <a:custGeom>
              <a:rect b="b" l="l" r="r" t="t"/>
              <a:pathLst>
                <a:path extrusionOk="0" fill="none" h="31148" w="5930">
                  <a:moveTo>
                    <a:pt x="0" y="1"/>
                  </a:moveTo>
                  <a:cubicBezTo>
                    <a:pt x="1441" y="10478"/>
                    <a:pt x="3429" y="20884"/>
                    <a:pt x="5930" y="31147"/>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11"/>
          <p:cNvSpPr txBox="1"/>
          <p:nvPr>
            <p:ph type="title"/>
          </p:nvPr>
        </p:nvSpPr>
        <p:spPr>
          <a:xfrm>
            <a:off x="2337950" y="1705725"/>
            <a:ext cx="4478400" cy="11985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b="0" sz="2000">
                <a:solidFill>
                  <a:schemeClr val="dk1"/>
                </a:solidFill>
                <a:latin typeface="Baloo 2 Medium"/>
                <a:ea typeface="Baloo 2 Medium"/>
                <a:cs typeface="Baloo 2 Medium"/>
                <a:sym typeface="Baloo 2 Medium"/>
              </a:defRPr>
            </a:lvl1pPr>
            <a:lvl2pPr lvl="1">
              <a:spcBef>
                <a:spcPts val="0"/>
              </a:spcBef>
              <a:spcAft>
                <a:spcPts val="0"/>
              </a:spcAft>
              <a:buNone/>
              <a:defRPr>
                <a:latin typeface="Molengo"/>
                <a:ea typeface="Molengo"/>
                <a:cs typeface="Molengo"/>
                <a:sym typeface="Molengo"/>
              </a:defRPr>
            </a:lvl2pPr>
            <a:lvl3pPr lvl="2">
              <a:spcBef>
                <a:spcPts val="0"/>
              </a:spcBef>
              <a:spcAft>
                <a:spcPts val="0"/>
              </a:spcAft>
              <a:buNone/>
              <a:defRPr>
                <a:latin typeface="Molengo"/>
                <a:ea typeface="Molengo"/>
                <a:cs typeface="Molengo"/>
                <a:sym typeface="Molengo"/>
              </a:defRPr>
            </a:lvl3pPr>
            <a:lvl4pPr lvl="3">
              <a:spcBef>
                <a:spcPts val="0"/>
              </a:spcBef>
              <a:spcAft>
                <a:spcPts val="0"/>
              </a:spcAft>
              <a:buNone/>
              <a:defRPr>
                <a:latin typeface="Molengo"/>
                <a:ea typeface="Molengo"/>
                <a:cs typeface="Molengo"/>
                <a:sym typeface="Molengo"/>
              </a:defRPr>
            </a:lvl4pPr>
            <a:lvl5pPr lvl="4">
              <a:spcBef>
                <a:spcPts val="0"/>
              </a:spcBef>
              <a:spcAft>
                <a:spcPts val="0"/>
              </a:spcAft>
              <a:buNone/>
              <a:defRPr>
                <a:latin typeface="Molengo"/>
                <a:ea typeface="Molengo"/>
                <a:cs typeface="Molengo"/>
                <a:sym typeface="Molengo"/>
              </a:defRPr>
            </a:lvl5pPr>
            <a:lvl6pPr lvl="5">
              <a:spcBef>
                <a:spcPts val="0"/>
              </a:spcBef>
              <a:spcAft>
                <a:spcPts val="0"/>
              </a:spcAft>
              <a:buNone/>
              <a:defRPr>
                <a:latin typeface="Molengo"/>
                <a:ea typeface="Molengo"/>
                <a:cs typeface="Molengo"/>
                <a:sym typeface="Molengo"/>
              </a:defRPr>
            </a:lvl6pPr>
            <a:lvl7pPr lvl="6">
              <a:spcBef>
                <a:spcPts val="0"/>
              </a:spcBef>
              <a:spcAft>
                <a:spcPts val="0"/>
              </a:spcAft>
              <a:buNone/>
              <a:defRPr>
                <a:latin typeface="Molengo"/>
                <a:ea typeface="Molengo"/>
                <a:cs typeface="Molengo"/>
                <a:sym typeface="Molengo"/>
              </a:defRPr>
            </a:lvl7pPr>
            <a:lvl8pPr lvl="7">
              <a:spcBef>
                <a:spcPts val="0"/>
              </a:spcBef>
              <a:spcAft>
                <a:spcPts val="0"/>
              </a:spcAft>
              <a:buNone/>
              <a:defRPr>
                <a:latin typeface="Molengo"/>
                <a:ea typeface="Molengo"/>
                <a:cs typeface="Molengo"/>
                <a:sym typeface="Molengo"/>
              </a:defRPr>
            </a:lvl8pPr>
            <a:lvl9pPr lvl="8">
              <a:spcBef>
                <a:spcPts val="0"/>
              </a:spcBef>
              <a:spcAft>
                <a:spcPts val="0"/>
              </a:spcAft>
              <a:buNone/>
              <a:defRPr>
                <a:latin typeface="Molengo"/>
                <a:ea typeface="Molengo"/>
                <a:cs typeface="Molengo"/>
                <a:sym typeface="Molengo"/>
              </a:defRPr>
            </a:lvl9pPr>
          </a:lstStyle>
          <a:p/>
        </p:txBody>
      </p:sp>
      <p:grpSp>
        <p:nvGrpSpPr>
          <p:cNvPr id="137" name="Google Shape;137;p11"/>
          <p:cNvGrpSpPr/>
          <p:nvPr/>
        </p:nvGrpSpPr>
        <p:grpSpPr>
          <a:xfrm>
            <a:off x="1597517" y="43516"/>
            <a:ext cx="7508244" cy="1644772"/>
            <a:chOff x="1597517" y="43516"/>
            <a:chExt cx="7508244" cy="1644772"/>
          </a:xfrm>
        </p:grpSpPr>
        <p:sp>
          <p:nvSpPr>
            <p:cNvPr id="138" name="Google Shape;138;p11"/>
            <p:cNvSpPr/>
            <p:nvPr/>
          </p:nvSpPr>
          <p:spPr>
            <a:xfrm rot="6936536">
              <a:off x="163957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1"/>
            <p:cNvSpPr/>
            <p:nvPr/>
          </p:nvSpPr>
          <p:spPr>
            <a:xfrm rot="6936536">
              <a:off x="8889902" y="14647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1"/>
            <p:cNvSpPr/>
            <p:nvPr/>
          </p:nvSpPr>
          <p:spPr>
            <a:xfrm rot="5400000">
              <a:off x="8470799" y="10078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1"/>
            <p:cNvSpPr/>
            <p:nvPr/>
          </p:nvSpPr>
          <p:spPr>
            <a:xfrm rot="6936536">
              <a:off x="795542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1"/>
            <p:cNvSpPr/>
            <p:nvPr/>
          </p:nvSpPr>
          <p:spPr>
            <a:xfrm flipH="1" rot="-6936536">
              <a:off x="7697527" y="9290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1"/>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1"/>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1"/>
            <p:cNvSpPr/>
            <p:nvPr/>
          </p:nvSpPr>
          <p:spPr>
            <a:xfrm rot="6936536">
              <a:off x="4402602"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1"/>
            <p:cNvSpPr/>
            <p:nvPr/>
          </p:nvSpPr>
          <p:spPr>
            <a:xfrm rot="5400000">
              <a:off x="5943208" y="4281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1"/>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p:nvPr/>
          </p:nvSpPr>
          <p:spPr>
            <a:xfrm rot="5400000">
              <a:off x="50626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1"/>
            <p:cNvSpPr/>
            <p:nvPr/>
          </p:nvSpPr>
          <p:spPr>
            <a:xfrm rot="5400000">
              <a:off x="3685808" y="110526"/>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1"/>
            <p:cNvSpPr/>
            <p:nvPr/>
          </p:nvSpPr>
          <p:spPr>
            <a:xfrm rot="5400000">
              <a:off x="2489099" y="2028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1" name="Shape 151"/>
        <p:cNvGrpSpPr/>
        <p:nvPr/>
      </p:nvGrpSpPr>
      <p:grpSpPr>
        <a:xfrm>
          <a:off x="0" y="0"/>
          <a:ext cx="0" cy="0"/>
          <a:chOff x="0" y="0"/>
          <a:chExt cx="0" cy="0"/>
        </a:xfrm>
      </p:grpSpPr>
      <p:sp>
        <p:nvSpPr>
          <p:cNvPr id="152" name="Google Shape;152;p12"/>
          <p:cNvSpPr txBox="1"/>
          <p:nvPr>
            <p:ph hasCustomPrompt="1" type="title"/>
          </p:nvPr>
        </p:nvSpPr>
        <p:spPr>
          <a:xfrm>
            <a:off x="720000" y="1913300"/>
            <a:ext cx="7704000" cy="1107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53" name="Google Shape;153;p12"/>
          <p:cNvSpPr txBox="1"/>
          <p:nvPr>
            <p:ph idx="1" type="body"/>
          </p:nvPr>
        </p:nvSpPr>
        <p:spPr>
          <a:xfrm>
            <a:off x="1283850" y="2848600"/>
            <a:ext cx="6576300" cy="3816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grpSp>
        <p:nvGrpSpPr>
          <p:cNvPr id="154" name="Google Shape;154;p12"/>
          <p:cNvGrpSpPr/>
          <p:nvPr/>
        </p:nvGrpSpPr>
        <p:grpSpPr>
          <a:xfrm>
            <a:off x="2474643" y="43516"/>
            <a:ext cx="6631118" cy="1644772"/>
            <a:chOff x="2474643" y="43516"/>
            <a:chExt cx="6631118" cy="1644772"/>
          </a:xfrm>
        </p:grpSpPr>
        <p:sp>
          <p:nvSpPr>
            <p:cNvPr id="155" name="Google Shape;155;p12"/>
            <p:cNvSpPr/>
            <p:nvPr/>
          </p:nvSpPr>
          <p:spPr>
            <a:xfrm rot="6936536">
              <a:off x="8889902" y="14647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2"/>
            <p:cNvSpPr/>
            <p:nvPr/>
          </p:nvSpPr>
          <p:spPr>
            <a:xfrm rot="5400000">
              <a:off x="8470799" y="10078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2"/>
            <p:cNvSpPr/>
            <p:nvPr/>
          </p:nvSpPr>
          <p:spPr>
            <a:xfrm rot="6936536">
              <a:off x="795542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2"/>
            <p:cNvSpPr/>
            <p:nvPr/>
          </p:nvSpPr>
          <p:spPr>
            <a:xfrm flipH="1" rot="-6936536">
              <a:off x="7697527" y="9290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2"/>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2"/>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2"/>
            <p:cNvSpPr/>
            <p:nvPr/>
          </p:nvSpPr>
          <p:spPr>
            <a:xfrm rot="6936536">
              <a:off x="4402602"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2"/>
            <p:cNvSpPr/>
            <p:nvPr/>
          </p:nvSpPr>
          <p:spPr>
            <a:xfrm rot="5400000">
              <a:off x="5943208" y="4281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2"/>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2"/>
            <p:cNvSpPr/>
            <p:nvPr/>
          </p:nvSpPr>
          <p:spPr>
            <a:xfrm rot="5400000">
              <a:off x="50626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2"/>
            <p:cNvSpPr/>
            <p:nvPr/>
          </p:nvSpPr>
          <p:spPr>
            <a:xfrm rot="5400000">
              <a:off x="3685808" y="110526"/>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2"/>
            <p:cNvSpPr/>
            <p:nvPr/>
          </p:nvSpPr>
          <p:spPr>
            <a:xfrm rot="5400000">
              <a:off x="2489099" y="2028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12"/>
          <p:cNvSpPr/>
          <p:nvPr/>
        </p:nvSpPr>
        <p:spPr>
          <a:xfrm flipH="1" rot="10800000">
            <a:off x="0" y="-28174"/>
            <a:ext cx="1868106" cy="2199874"/>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68" name="Shape 168"/>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69" name="Shape 169"/>
        <p:cNvGrpSpPr/>
        <p:nvPr/>
      </p:nvGrpSpPr>
      <p:grpSpPr>
        <a:xfrm>
          <a:off x="0" y="0"/>
          <a:ext cx="0" cy="0"/>
          <a:chOff x="0" y="0"/>
          <a:chExt cx="0" cy="0"/>
        </a:xfrm>
      </p:grpSpPr>
      <p:sp>
        <p:nvSpPr>
          <p:cNvPr id="170" name="Google Shape;170;p14"/>
          <p:cNvSpPr txBox="1"/>
          <p:nvPr>
            <p:ph type="title"/>
          </p:nvPr>
        </p:nvSpPr>
        <p:spPr>
          <a:xfrm>
            <a:off x="2045850" y="540000"/>
            <a:ext cx="50523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Ramabhadra"/>
              <a:buNone/>
              <a:defRPr>
                <a:latin typeface="Ramabhadra"/>
                <a:ea typeface="Ramabhadra"/>
                <a:cs typeface="Ramabhadra"/>
                <a:sym typeface="Ramabhadra"/>
              </a:defRPr>
            </a:lvl2pPr>
            <a:lvl3pPr lvl="2" rtl="0">
              <a:spcBef>
                <a:spcPts val="0"/>
              </a:spcBef>
              <a:spcAft>
                <a:spcPts val="0"/>
              </a:spcAft>
              <a:buSzPts val="2800"/>
              <a:buFont typeface="Ramabhadra"/>
              <a:buNone/>
              <a:defRPr>
                <a:latin typeface="Ramabhadra"/>
                <a:ea typeface="Ramabhadra"/>
                <a:cs typeface="Ramabhadra"/>
                <a:sym typeface="Ramabhadra"/>
              </a:defRPr>
            </a:lvl3pPr>
            <a:lvl4pPr lvl="3" rtl="0">
              <a:spcBef>
                <a:spcPts val="0"/>
              </a:spcBef>
              <a:spcAft>
                <a:spcPts val="0"/>
              </a:spcAft>
              <a:buSzPts val="2800"/>
              <a:buFont typeface="Ramabhadra"/>
              <a:buNone/>
              <a:defRPr>
                <a:latin typeface="Ramabhadra"/>
                <a:ea typeface="Ramabhadra"/>
                <a:cs typeface="Ramabhadra"/>
                <a:sym typeface="Ramabhadra"/>
              </a:defRPr>
            </a:lvl4pPr>
            <a:lvl5pPr lvl="4" rtl="0">
              <a:spcBef>
                <a:spcPts val="0"/>
              </a:spcBef>
              <a:spcAft>
                <a:spcPts val="0"/>
              </a:spcAft>
              <a:buSzPts val="2800"/>
              <a:buFont typeface="Ramabhadra"/>
              <a:buNone/>
              <a:defRPr>
                <a:latin typeface="Ramabhadra"/>
                <a:ea typeface="Ramabhadra"/>
                <a:cs typeface="Ramabhadra"/>
                <a:sym typeface="Ramabhadra"/>
              </a:defRPr>
            </a:lvl5pPr>
            <a:lvl6pPr lvl="5" rtl="0">
              <a:spcBef>
                <a:spcPts val="0"/>
              </a:spcBef>
              <a:spcAft>
                <a:spcPts val="0"/>
              </a:spcAft>
              <a:buSzPts val="2800"/>
              <a:buFont typeface="Ramabhadra"/>
              <a:buNone/>
              <a:defRPr>
                <a:latin typeface="Ramabhadra"/>
                <a:ea typeface="Ramabhadra"/>
                <a:cs typeface="Ramabhadra"/>
                <a:sym typeface="Ramabhadra"/>
              </a:defRPr>
            </a:lvl6pPr>
            <a:lvl7pPr lvl="6" rtl="0">
              <a:spcBef>
                <a:spcPts val="0"/>
              </a:spcBef>
              <a:spcAft>
                <a:spcPts val="0"/>
              </a:spcAft>
              <a:buSzPts val="2800"/>
              <a:buFont typeface="Ramabhadra"/>
              <a:buNone/>
              <a:defRPr>
                <a:latin typeface="Ramabhadra"/>
                <a:ea typeface="Ramabhadra"/>
                <a:cs typeface="Ramabhadra"/>
                <a:sym typeface="Ramabhadra"/>
              </a:defRPr>
            </a:lvl7pPr>
            <a:lvl8pPr lvl="7" rtl="0">
              <a:spcBef>
                <a:spcPts val="0"/>
              </a:spcBef>
              <a:spcAft>
                <a:spcPts val="0"/>
              </a:spcAft>
              <a:buSzPts val="2800"/>
              <a:buFont typeface="Ramabhadra"/>
              <a:buNone/>
              <a:defRPr>
                <a:latin typeface="Ramabhadra"/>
                <a:ea typeface="Ramabhadra"/>
                <a:cs typeface="Ramabhadra"/>
                <a:sym typeface="Ramabhadra"/>
              </a:defRPr>
            </a:lvl8pPr>
            <a:lvl9pPr lvl="8" rtl="0">
              <a:spcBef>
                <a:spcPts val="0"/>
              </a:spcBef>
              <a:spcAft>
                <a:spcPts val="0"/>
              </a:spcAft>
              <a:buSzPts val="2800"/>
              <a:buFont typeface="Ramabhadra"/>
              <a:buNone/>
              <a:defRPr>
                <a:latin typeface="Ramabhadra"/>
                <a:ea typeface="Ramabhadra"/>
                <a:cs typeface="Ramabhadra"/>
                <a:sym typeface="Ramabhadra"/>
              </a:defRPr>
            </a:lvl9pPr>
          </a:lstStyle>
          <a:p/>
        </p:txBody>
      </p:sp>
      <p:sp>
        <p:nvSpPr>
          <p:cNvPr id="171" name="Google Shape;171;p14"/>
          <p:cNvSpPr txBox="1"/>
          <p:nvPr>
            <p:ph hasCustomPrompt="1" idx="2" type="title"/>
          </p:nvPr>
        </p:nvSpPr>
        <p:spPr>
          <a:xfrm>
            <a:off x="1524000" y="1981200"/>
            <a:ext cx="885900" cy="70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1"/>
              </a:buClr>
              <a:buSzPts val="4800"/>
              <a:buNone/>
              <a:defRPr sz="4800">
                <a:solidFill>
                  <a:schemeClr val="accent1"/>
                </a:solidFill>
              </a:defRPr>
            </a:lvl1pPr>
            <a:lvl2pPr lvl="1" rtl="0" algn="ctr">
              <a:lnSpc>
                <a:spcPct val="100000"/>
              </a:lnSpc>
              <a:spcBef>
                <a:spcPts val="0"/>
              </a:spcBef>
              <a:spcAft>
                <a:spcPts val="0"/>
              </a:spcAft>
              <a:buClr>
                <a:schemeClr val="accent1"/>
              </a:buClr>
              <a:buSzPts val="4800"/>
              <a:buNone/>
              <a:defRPr sz="4800">
                <a:solidFill>
                  <a:schemeClr val="accent1"/>
                </a:solidFill>
              </a:defRPr>
            </a:lvl2pPr>
            <a:lvl3pPr lvl="2" rtl="0" algn="ctr">
              <a:lnSpc>
                <a:spcPct val="100000"/>
              </a:lnSpc>
              <a:spcBef>
                <a:spcPts val="0"/>
              </a:spcBef>
              <a:spcAft>
                <a:spcPts val="0"/>
              </a:spcAft>
              <a:buClr>
                <a:schemeClr val="accent1"/>
              </a:buClr>
              <a:buSzPts val="4800"/>
              <a:buNone/>
              <a:defRPr sz="4800">
                <a:solidFill>
                  <a:schemeClr val="accent1"/>
                </a:solidFill>
              </a:defRPr>
            </a:lvl3pPr>
            <a:lvl4pPr lvl="3" rtl="0" algn="ctr">
              <a:lnSpc>
                <a:spcPct val="100000"/>
              </a:lnSpc>
              <a:spcBef>
                <a:spcPts val="0"/>
              </a:spcBef>
              <a:spcAft>
                <a:spcPts val="0"/>
              </a:spcAft>
              <a:buClr>
                <a:schemeClr val="accent1"/>
              </a:buClr>
              <a:buSzPts val="4800"/>
              <a:buNone/>
              <a:defRPr sz="4800">
                <a:solidFill>
                  <a:schemeClr val="accent1"/>
                </a:solidFill>
              </a:defRPr>
            </a:lvl4pPr>
            <a:lvl5pPr lvl="4" rtl="0" algn="ctr">
              <a:lnSpc>
                <a:spcPct val="100000"/>
              </a:lnSpc>
              <a:spcBef>
                <a:spcPts val="0"/>
              </a:spcBef>
              <a:spcAft>
                <a:spcPts val="0"/>
              </a:spcAft>
              <a:buClr>
                <a:schemeClr val="accent1"/>
              </a:buClr>
              <a:buSzPts val="4800"/>
              <a:buNone/>
              <a:defRPr sz="4800">
                <a:solidFill>
                  <a:schemeClr val="accent1"/>
                </a:solidFill>
              </a:defRPr>
            </a:lvl5pPr>
            <a:lvl6pPr lvl="5" rtl="0" algn="ctr">
              <a:lnSpc>
                <a:spcPct val="100000"/>
              </a:lnSpc>
              <a:spcBef>
                <a:spcPts val="0"/>
              </a:spcBef>
              <a:spcAft>
                <a:spcPts val="0"/>
              </a:spcAft>
              <a:buClr>
                <a:schemeClr val="accent1"/>
              </a:buClr>
              <a:buSzPts val="4800"/>
              <a:buNone/>
              <a:defRPr sz="4800">
                <a:solidFill>
                  <a:schemeClr val="accent1"/>
                </a:solidFill>
              </a:defRPr>
            </a:lvl6pPr>
            <a:lvl7pPr lvl="6" rtl="0" algn="ctr">
              <a:lnSpc>
                <a:spcPct val="100000"/>
              </a:lnSpc>
              <a:spcBef>
                <a:spcPts val="0"/>
              </a:spcBef>
              <a:spcAft>
                <a:spcPts val="0"/>
              </a:spcAft>
              <a:buClr>
                <a:schemeClr val="accent1"/>
              </a:buClr>
              <a:buSzPts val="4800"/>
              <a:buNone/>
              <a:defRPr sz="4800">
                <a:solidFill>
                  <a:schemeClr val="accent1"/>
                </a:solidFill>
              </a:defRPr>
            </a:lvl7pPr>
            <a:lvl8pPr lvl="7" rtl="0" algn="ctr">
              <a:lnSpc>
                <a:spcPct val="100000"/>
              </a:lnSpc>
              <a:spcBef>
                <a:spcPts val="0"/>
              </a:spcBef>
              <a:spcAft>
                <a:spcPts val="0"/>
              </a:spcAft>
              <a:buClr>
                <a:schemeClr val="accent1"/>
              </a:buClr>
              <a:buSzPts val="4800"/>
              <a:buNone/>
              <a:defRPr sz="4800">
                <a:solidFill>
                  <a:schemeClr val="accent1"/>
                </a:solidFill>
              </a:defRPr>
            </a:lvl8pPr>
            <a:lvl9pPr lvl="8" rtl="0" algn="ctr">
              <a:lnSpc>
                <a:spcPct val="100000"/>
              </a:lnSpc>
              <a:spcBef>
                <a:spcPts val="0"/>
              </a:spcBef>
              <a:spcAft>
                <a:spcPts val="0"/>
              </a:spcAft>
              <a:buClr>
                <a:schemeClr val="accent1"/>
              </a:buClr>
              <a:buSzPts val="4800"/>
              <a:buNone/>
              <a:defRPr sz="4800">
                <a:solidFill>
                  <a:schemeClr val="accent1"/>
                </a:solidFill>
              </a:defRPr>
            </a:lvl9pPr>
          </a:lstStyle>
          <a:p>
            <a:r>
              <a:t>xx%</a:t>
            </a:r>
          </a:p>
        </p:txBody>
      </p:sp>
      <p:sp>
        <p:nvSpPr>
          <p:cNvPr id="172" name="Google Shape;172;p14"/>
          <p:cNvSpPr txBox="1"/>
          <p:nvPr>
            <p:ph idx="1" type="subTitle"/>
          </p:nvPr>
        </p:nvSpPr>
        <p:spPr>
          <a:xfrm>
            <a:off x="723900" y="2590800"/>
            <a:ext cx="2486100" cy="371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a:lnSpc>
                <a:spcPct val="100000"/>
              </a:lnSpc>
              <a:spcBef>
                <a:spcPts val="1600"/>
              </a:spcBef>
              <a:spcAft>
                <a:spcPts val="0"/>
              </a:spcAft>
              <a:buNone/>
              <a:defRPr b="1" sz="2000">
                <a:latin typeface="Baloo 2"/>
                <a:ea typeface="Baloo 2"/>
                <a:cs typeface="Baloo 2"/>
                <a:sym typeface="Baloo 2"/>
              </a:defRPr>
            </a:lvl2pPr>
            <a:lvl3pPr lvl="2">
              <a:lnSpc>
                <a:spcPct val="100000"/>
              </a:lnSpc>
              <a:spcBef>
                <a:spcPts val="1600"/>
              </a:spcBef>
              <a:spcAft>
                <a:spcPts val="0"/>
              </a:spcAft>
              <a:buNone/>
              <a:defRPr b="1" sz="2000">
                <a:latin typeface="Baloo 2"/>
                <a:ea typeface="Baloo 2"/>
                <a:cs typeface="Baloo 2"/>
                <a:sym typeface="Baloo 2"/>
              </a:defRPr>
            </a:lvl3pPr>
            <a:lvl4pPr lvl="3">
              <a:lnSpc>
                <a:spcPct val="100000"/>
              </a:lnSpc>
              <a:spcBef>
                <a:spcPts val="1600"/>
              </a:spcBef>
              <a:spcAft>
                <a:spcPts val="0"/>
              </a:spcAft>
              <a:buNone/>
              <a:defRPr b="1" sz="2000">
                <a:latin typeface="Baloo 2"/>
                <a:ea typeface="Baloo 2"/>
                <a:cs typeface="Baloo 2"/>
                <a:sym typeface="Baloo 2"/>
              </a:defRPr>
            </a:lvl4pPr>
            <a:lvl5pPr lvl="4">
              <a:lnSpc>
                <a:spcPct val="100000"/>
              </a:lnSpc>
              <a:spcBef>
                <a:spcPts val="1600"/>
              </a:spcBef>
              <a:spcAft>
                <a:spcPts val="0"/>
              </a:spcAft>
              <a:buNone/>
              <a:defRPr b="1" sz="2000">
                <a:latin typeface="Baloo 2"/>
                <a:ea typeface="Baloo 2"/>
                <a:cs typeface="Baloo 2"/>
                <a:sym typeface="Baloo 2"/>
              </a:defRPr>
            </a:lvl5pPr>
            <a:lvl6pPr lvl="5">
              <a:lnSpc>
                <a:spcPct val="100000"/>
              </a:lnSpc>
              <a:spcBef>
                <a:spcPts val="1600"/>
              </a:spcBef>
              <a:spcAft>
                <a:spcPts val="0"/>
              </a:spcAft>
              <a:buNone/>
              <a:defRPr b="1" sz="2000">
                <a:latin typeface="Baloo 2"/>
                <a:ea typeface="Baloo 2"/>
                <a:cs typeface="Baloo 2"/>
                <a:sym typeface="Baloo 2"/>
              </a:defRPr>
            </a:lvl6pPr>
            <a:lvl7pPr lvl="6">
              <a:lnSpc>
                <a:spcPct val="100000"/>
              </a:lnSpc>
              <a:spcBef>
                <a:spcPts val="1600"/>
              </a:spcBef>
              <a:spcAft>
                <a:spcPts val="0"/>
              </a:spcAft>
              <a:buNone/>
              <a:defRPr b="1" sz="2000">
                <a:latin typeface="Baloo 2"/>
                <a:ea typeface="Baloo 2"/>
                <a:cs typeface="Baloo 2"/>
                <a:sym typeface="Baloo 2"/>
              </a:defRPr>
            </a:lvl7pPr>
            <a:lvl8pPr lvl="7">
              <a:lnSpc>
                <a:spcPct val="100000"/>
              </a:lnSpc>
              <a:spcBef>
                <a:spcPts val="1600"/>
              </a:spcBef>
              <a:spcAft>
                <a:spcPts val="0"/>
              </a:spcAft>
              <a:buNone/>
              <a:defRPr b="1" sz="2000">
                <a:latin typeface="Baloo 2"/>
                <a:ea typeface="Baloo 2"/>
                <a:cs typeface="Baloo 2"/>
                <a:sym typeface="Baloo 2"/>
              </a:defRPr>
            </a:lvl8pPr>
            <a:lvl9pPr lvl="8">
              <a:lnSpc>
                <a:spcPct val="100000"/>
              </a:lnSpc>
              <a:spcBef>
                <a:spcPts val="1600"/>
              </a:spcBef>
              <a:spcAft>
                <a:spcPts val="1600"/>
              </a:spcAft>
              <a:buNone/>
              <a:defRPr b="1" sz="2000">
                <a:latin typeface="Baloo 2"/>
                <a:ea typeface="Baloo 2"/>
                <a:cs typeface="Baloo 2"/>
                <a:sym typeface="Baloo 2"/>
              </a:defRPr>
            </a:lvl9pPr>
          </a:lstStyle>
          <a:p/>
        </p:txBody>
      </p:sp>
      <p:sp>
        <p:nvSpPr>
          <p:cNvPr id="173" name="Google Shape;173;p14"/>
          <p:cNvSpPr txBox="1"/>
          <p:nvPr>
            <p:ph idx="3" type="subTitle"/>
          </p:nvPr>
        </p:nvSpPr>
        <p:spPr>
          <a:xfrm>
            <a:off x="723900" y="2962275"/>
            <a:ext cx="2486100" cy="70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74" name="Google Shape;174;p14"/>
          <p:cNvSpPr txBox="1"/>
          <p:nvPr>
            <p:ph hasCustomPrompt="1" idx="4" type="title"/>
          </p:nvPr>
        </p:nvSpPr>
        <p:spPr>
          <a:xfrm>
            <a:off x="4129050" y="1981200"/>
            <a:ext cx="885900" cy="70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1"/>
              </a:buClr>
              <a:buSzPts val="4800"/>
              <a:buNone/>
              <a:defRPr sz="4800">
                <a:solidFill>
                  <a:schemeClr val="accent1"/>
                </a:solidFill>
              </a:defRPr>
            </a:lvl1pPr>
            <a:lvl2pPr lvl="1" rtl="0" algn="ctr">
              <a:lnSpc>
                <a:spcPct val="100000"/>
              </a:lnSpc>
              <a:spcBef>
                <a:spcPts val="0"/>
              </a:spcBef>
              <a:spcAft>
                <a:spcPts val="0"/>
              </a:spcAft>
              <a:buClr>
                <a:schemeClr val="accent1"/>
              </a:buClr>
              <a:buSzPts val="4800"/>
              <a:buNone/>
              <a:defRPr sz="4800">
                <a:solidFill>
                  <a:schemeClr val="accent1"/>
                </a:solidFill>
              </a:defRPr>
            </a:lvl2pPr>
            <a:lvl3pPr lvl="2" rtl="0" algn="ctr">
              <a:lnSpc>
                <a:spcPct val="100000"/>
              </a:lnSpc>
              <a:spcBef>
                <a:spcPts val="0"/>
              </a:spcBef>
              <a:spcAft>
                <a:spcPts val="0"/>
              </a:spcAft>
              <a:buClr>
                <a:schemeClr val="accent1"/>
              </a:buClr>
              <a:buSzPts val="4800"/>
              <a:buNone/>
              <a:defRPr sz="4800">
                <a:solidFill>
                  <a:schemeClr val="accent1"/>
                </a:solidFill>
              </a:defRPr>
            </a:lvl3pPr>
            <a:lvl4pPr lvl="3" rtl="0" algn="ctr">
              <a:lnSpc>
                <a:spcPct val="100000"/>
              </a:lnSpc>
              <a:spcBef>
                <a:spcPts val="0"/>
              </a:spcBef>
              <a:spcAft>
                <a:spcPts val="0"/>
              </a:spcAft>
              <a:buClr>
                <a:schemeClr val="accent1"/>
              </a:buClr>
              <a:buSzPts val="4800"/>
              <a:buNone/>
              <a:defRPr sz="4800">
                <a:solidFill>
                  <a:schemeClr val="accent1"/>
                </a:solidFill>
              </a:defRPr>
            </a:lvl4pPr>
            <a:lvl5pPr lvl="4" rtl="0" algn="ctr">
              <a:lnSpc>
                <a:spcPct val="100000"/>
              </a:lnSpc>
              <a:spcBef>
                <a:spcPts val="0"/>
              </a:spcBef>
              <a:spcAft>
                <a:spcPts val="0"/>
              </a:spcAft>
              <a:buClr>
                <a:schemeClr val="accent1"/>
              </a:buClr>
              <a:buSzPts val="4800"/>
              <a:buNone/>
              <a:defRPr sz="4800">
                <a:solidFill>
                  <a:schemeClr val="accent1"/>
                </a:solidFill>
              </a:defRPr>
            </a:lvl5pPr>
            <a:lvl6pPr lvl="5" rtl="0" algn="ctr">
              <a:lnSpc>
                <a:spcPct val="100000"/>
              </a:lnSpc>
              <a:spcBef>
                <a:spcPts val="0"/>
              </a:spcBef>
              <a:spcAft>
                <a:spcPts val="0"/>
              </a:spcAft>
              <a:buClr>
                <a:schemeClr val="accent1"/>
              </a:buClr>
              <a:buSzPts val="4800"/>
              <a:buNone/>
              <a:defRPr sz="4800">
                <a:solidFill>
                  <a:schemeClr val="accent1"/>
                </a:solidFill>
              </a:defRPr>
            </a:lvl6pPr>
            <a:lvl7pPr lvl="6" rtl="0" algn="ctr">
              <a:lnSpc>
                <a:spcPct val="100000"/>
              </a:lnSpc>
              <a:spcBef>
                <a:spcPts val="0"/>
              </a:spcBef>
              <a:spcAft>
                <a:spcPts val="0"/>
              </a:spcAft>
              <a:buClr>
                <a:schemeClr val="accent1"/>
              </a:buClr>
              <a:buSzPts val="4800"/>
              <a:buNone/>
              <a:defRPr sz="4800">
                <a:solidFill>
                  <a:schemeClr val="accent1"/>
                </a:solidFill>
              </a:defRPr>
            </a:lvl7pPr>
            <a:lvl8pPr lvl="7" rtl="0" algn="ctr">
              <a:lnSpc>
                <a:spcPct val="100000"/>
              </a:lnSpc>
              <a:spcBef>
                <a:spcPts val="0"/>
              </a:spcBef>
              <a:spcAft>
                <a:spcPts val="0"/>
              </a:spcAft>
              <a:buClr>
                <a:schemeClr val="accent1"/>
              </a:buClr>
              <a:buSzPts val="4800"/>
              <a:buNone/>
              <a:defRPr sz="4800">
                <a:solidFill>
                  <a:schemeClr val="accent1"/>
                </a:solidFill>
              </a:defRPr>
            </a:lvl8pPr>
            <a:lvl9pPr lvl="8" rtl="0" algn="ctr">
              <a:lnSpc>
                <a:spcPct val="100000"/>
              </a:lnSpc>
              <a:spcBef>
                <a:spcPts val="0"/>
              </a:spcBef>
              <a:spcAft>
                <a:spcPts val="0"/>
              </a:spcAft>
              <a:buClr>
                <a:schemeClr val="accent1"/>
              </a:buClr>
              <a:buSzPts val="4800"/>
              <a:buNone/>
              <a:defRPr sz="4800">
                <a:solidFill>
                  <a:schemeClr val="accent1"/>
                </a:solidFill>
              </a:defRPr>
            </a:lvl9pPr>
          </a:lstStyle>
          <a:p>
            <a:r>
              <a:t>xx%</a:t>
            </a:r>
          </a:p>
        </p:txBody>
      </p:sp>
      <p:sp>
        <p:nvSpPr>
          <p:cNvPr id="175" name="Google Shape;175;p14"/>
          <p:cNvSpPr txBox="1"/>
          <p:nvPr>
            <p:ph idx="5" type="subTitle"/>
          </p:nvPr>
        </p:nvSpPr>
        <p:spPr>
          <a:xfrm>
            <a:off x="3328950" y="2590800"/>
            <a:ext cx="24861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176" name="Google Shape;176;p14"/>
          <p:cNvSpPr txBox="1"/>
          <p:nvPr>
            <p:ph idx="6" type="subTitle"/>
          </p:nvPr>
        </p:nvSpPr>
        <p:spPr>
          <a:xfrm>
            <a:off x="3328950" y="2962275"/>
            <a:ext cx="2486100" cy="70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77" name="Google Shape;177;p14"/>
          <p:cNvSpPr txBox="1"/>
          <p:nvPr>
            <p:ph hasCustomPrompt="1" idx="7" type="title"/>
          </p:nvPr>
        </p:nvSpPr>
        <p:spPr>
          <a:xfrm>
            <a:off x="6734100" y="1981200"/>
            <a:ext cx="885900" cy="70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1"/>
              </a:buClr>
              <a:buSzPts val="4800"/>
              <a:buNone/>
              <a:defRPr sz="4800">
                <a:solidFill>
                  <a:schemeClr val="accent1"/>
                </a:solidFill>
              </a:defRPr>
            </a:lvl1pPr>
            <a:lvl2pPr lvl="1" rtl="0" algn="ctr">
              <a:lnSpc>
                <a:spcPct val="100000"/>
              </a:lnSpc>
              <a:spcBef>
                <a:spcPts val="0"/>
              </a:spcBef>
              <a:spcAft>
                <a:spcPts val="0"/>
              </a:spcAft>
              <a:buClr>
                <a:schemeClr val="accent1"/>
              </a:buClr>
              <a:buSzPts val="4800"/>
              <a:buNone/>
              <a:defRPr sz="4800">
                <a:solidFill>
                  <a:schemeClr val="accent1"/>
                </a:solidFill>
              </a:defRPr>
            </a:lvl2pPr>
            <a:lvl3pPr lvl="2" rtl="0" algn="ctr">
              <a:lnSpc>
                <a:spcPct val="100000"/>
              </a:lnSpc>
              <a:spcBef>
                <a:spcPts val="0"/>
              </a:spcBef>
              <a:spcAft>
                <a:spcPts val="0"/>
              </a:spcAft>
              <a:buClr>
                <a:schemeClr val="accent1"/>
              </a:buClr>
              <a:buSzPts val="4800"/>
              <a:buNone/>
              <a:defRPr sz="4800">
                <a:solidFill>
                  <a:schemeClr val="accent1"/>
                </a:solidFill>
              </a:defRPr>
            </a:lvl3pPr>
            <a:lvl4pPr lvl="3" rtl="0" algn="ctr">
              <a:lnSpc>
                <a:spcPct val="100000"/>
              </a:lnSpc>
              <a:spcBef>
                <a:spcPts val="0"/>
              </a:spcBef>
              <a:spcAft>
                <a:spcPts val="0"/>
              </a:spcAft>
              <a:buClr>
                <a:schemeClr val="accent1"/>
              </a:buClr>
              <a:buSzPts val="4800"/>
              <a:buNone/>
              <a:defRPr sz="4800">
                <a:solidFill>
                  <a:schemeClr val="accent1"/>
                </a:solidFill>
              </a:defRPr>
            </a:lvl4pPr>
            <a:lvl5pPr lvl="4" rtl="0" algn="ctr">
              <a:lnSpc>
                <a:spcPct val="100000"/>
              </a:lnSpc>
              <a:spcBef>
                <a:spcPts val="0"/>
              </a:spcBef>
              <a:spcAft>
                <a:spcPts val="0"/>
              </a:spcAft>
              <a:buClr>
                <a:schemeClr val="accent1"/>
              </a:buClr>
              <a:buSzPts val="4800"/>
              <a:buNone/>
              <a:defRPr sz="4800">
                <a:solidFill>
                  <a:schemeClr val="accent1"/>
                </a:solidFill>
              </a:defRPr>
            </a:lvl5pPr>
            <a:lvl6pPr lvl="5" rtl="0" algn="ctr">
              <a:lnSpc>
                <a:spcPct val="100000"/>
              </a:lnSpc>
              <a:spcBef>
                <a:spcPts val="0"/>
              </a:spcBef>
              <a:spcAft>
                <a:spcPts val="0"/>
              </a:spcAft>
              <a:buClr>
                <a:schemeClr val="accent1"/>
              </a:buClr>
              <a:buSzPts val="4800"/>
              <a:buNone/>
              <a:defRPr sz="4800">
                <a:solidFill>
                  <a:schemeClr val="accent1"/>
                </a:solidFill>
              </a:defRPr>
            </a:lvl6pPr>
            <a:lvl7pPr lvl="6" rtl="0" algn="ctr">
              <a:lnSpc>
                <a:spcPct val="100000"/>
              </a:lnSpc>
              <a:spcBef>
                <a:spcPts val="0"/>
              </a:spcBef>
              <a:spcAft>
                <a:spcPts val="0"/>
              </a:spcAft>
              <a:buClr>
                <a:schemeClr val="accent1"/>
              </a:buClr>
              <a:buSzPts val="4800"/>
              <a:buNone/>
              <a:defRPr sz="4800">
                <a:solidFill>
                  <a:schemeClr val="accent1"/>
                </a:solidFill>
              </a:defRPr>
            </a:lvl7pPr>
            <a:lvl8pPr lvl="7" rtl="0" algn="ctr">
              <a:lnSpc>
                <a:spcPct val="100000"/>
              </a:lnSpc>
              <a:spcBef>
                <a:spcPts val="0"/>
              </a:spcBef>
              <a:spcAft>
                <a:spcPts val="0"/>
              </a:spcAft>
              <a:buClr>
                <a:schemeClr val="accent1"/>
              </a:buClr>
              <a:buSzPts val="4800"/>
              <a:buNone/>
              <a:defRPr sz="4800">
                <a:solidFill>
                  <a:schemeClr val="accent1"/>
                </a:solidFill>
              </a:defRPr>
            </a:lvl8pPr>
            <a:lvl9pPr lvl="8" rtl="0" algn="ctr">
              <a:lnSpc>
                <a:spcPct val="100000"/>
              </a:lnSpc>
              <a:spcBef>
                <a:spcPts val="0"/>
              </a:spcBef>
              <a:spcAft>
                <a:spcPts val="0"/>
              </a:spcAft>
              <a:buClr>
                <a:schemeClr val="accent1"/>
              </a:buClr>
              <a:buSzPts val="4800"/>
              <a:buNone/>
              <a:defRPr sz="4800">
                <a:solidFill>
                  <a:schemeClr val="accent1"/>
                </a:solidFill>
              </a:defRPr>
            </a:lvl9pPr>
          </a:lstStyle>
          <a:p>
            <a:r>
              <a:t>xx%</a:t>
            </a:r>
          </a:p>
        </p:txBody>
      </p:sp>
      <p:sp>
        <p:nvSpPr>
          <p:cNvPr id="178" name="Google Shape;178;p14"/>
          <p:cNvSpPr txBox="1"/>
          <p:nvPr>
            <p:ph idx="8" type="subTitle"/>
          </p:nvPr>
        </p:nvSpPr>
        <p:spPr>
          <a:xfrm>
            <a:off x="5934000" y="2590800"/>
            <a:ext cx="24861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179" name="Google Shape;179;p14"/>
          <p:cNvSpPr txBox="1"/>
          <p:nvPr>
            <p:ph idx="9" type="subTitle"/>
          </p:nvPr>
        </p:nvSpPr>
        <p:spPr>
          <a:xfrm>
            <a:off x="5934000" y="2962275"/>
            <a:ext cx="2486100" cy="70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80" name="Google Shape;180;p14"/>
          <p:cNvSpPr/>
          <p:nvPr/>
        </p:nvSpPr>
        <p:spPr>
          <a:xfrm>
            <a:off x="-44275" y="4362450"/>
            <a:ext cx="9254011" cy="1112999"/>
          </a:xfrm>
          <a:custGeom>
            <a:rect b="b" l="l" r="r" t="t"/>
            <a:pathLst>
              <a:path extrusionOk="0" h="16459" w="67438">
                <a:moveTo>
                  <a:pt x="40198" y="1"/>
                </a:moveTo>
                <a:cubicBezTo>
                  <a:pt x="17183" y="1"/>
                  <a:pt x="0" y="1909"/>
                  <a:pt x="0" y="1909"/>
                </a:cubicBezTo>
                <a:lnTo>
                  <a:pt x="0" y="16458"/>
                </a:lnTo>
                <a:lnTo>
                  <a:pt x="67437" y="16458"/>
                </a:lnTo>
                <a:lnTo>
                  <a:pt x="67437" y="968"/>
                </a:lnTo>
                <a:cubicBezTo>
                  <a:pt x="57944" y="260"/>
                  <a:pt x="48676" y="1"/>
                  <a:pt x="40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a:off x="750795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grpSp>
        <p:nvGrpSpPr>
          <p:cNvPr id="182" name="Google Shape;182;p14"/>
          <p:cNvGrpSpPr/>
          <p:nvPr/>
        </p:nvGrpSpPr>
        <p:grpSpPr>
          <a:xfrm>
            <a:off x="7960205" y="3227716"/>
            <a:ext cx="1204219" cy="2173484"/>
            <a:chOff x="7960205" y="3227716"/>
            <a:chExt cx="1204219" cy="2173484"/>
          </a:xfrm>
        </p:grpSpPr>
        <p:sp>
          <p:nvSpPr>
            <p:cNvPr id="183" name="Google Shape;183;p14"/>
            <p:cNvSpPr/>
            <p:nvPr/>
          </p:nvSpPr>
          <p:spPr>
            <a:xfrm rot="5400000">
              <a:off x="8146046" y="524081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rgbClr val="FE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rot="6936536">
              <a:off x="8948565" y="49376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rot="5400000">
              <a:off x="8478599" y="40491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flipH="1" rot="-6936536">
              <a:off x="8002265" y="4693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flipH="1" rot="-5400000">
              <a:off x="8860061" y="3213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14"/>
          <p:cNvGrpSpPr/>
          <p:nvPr/>
        </p:nvGrpSpPr>
        <p:grpSpPr>
          <a:xfrm>
            <a:off x="468522" y="304222"/>
            <a:ext cx="648084" cy="541218"/>
            <a:chOff x="468522" y="304222"/>
            <a:chExt cx="648084" cy="541218"/>
          </a:xfrm>
        </p:grpSpPr>
        <p:sp>
          <p:nvSpPr>
            <p:cNvPr id="189" name="Google Shape;189;p14"/>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
    <p:spTree>
      <p:nvGrpSpPr>
        <p:cNvPr id="192" name="Shape 192"/>
        <p:cNvGrpSpPr/>
        <p:nvPr/>
      </p:nvGrpSpPr>
      <p:grpSpPr>
        <a:xfrm>
          <a:off x="0" y="0"/>
          <a:ext cx="0" cy="0"/>
          <a:chOff x="0" y="0"/>
          <a:chExt cx="0" cy="0"/>
        </a:xfrm>
      </p:grpSpPr>
      <p:sp>
        <p:nvSpPr>
          <p:cNvPr id="193" name="Google Shape;193;p15"/>
          <p:cNvSpPr txBox="1"/>
          <p:nvPr>
            <p:ph type="title"/>
          </p:nvPr>
        </p:nvSpPr>
        <p:spPr>
          <a:xfrm>
            <a:off x="1648650" y="540000"/>
            <a:ext cx="58467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Ramabhadra"/>
              <a:buNone/>
              <a:defRPr>
                <a:latin typeface="Ramabhadra"/>
                <a:ea typeface="Ramabhadra"/>
                <a:cs typeface="Ramabhadra"/>
                <a:sym typeface="Ramabhadra"/>
              </a:defRPr>
            </a:lvl2pPr>
            <a:lvl3pPr lvl="2" rtl="0">
              <a:spcBef>
                <a:spcPts val="0"/>
              </a:spcBef>
              <a:spcAft>
                <a:spcPts val="0"/>
              </a:spcAft>
              <a:buSzPts val="2800"/>
              <a:buFont typeface="Ramabhadra"/>
              <a:buNone/>
              <a:defRPr>
                <a:latin typeface="Ramabhadra"/>
                <a:ea typeface="Ramabhadra"/>
                <a:cs typeface="Ramabhadra"/>
                <a:sym typeface="Ramabhadra"/>
              </a:defRPr>
            </a:lvl3pPr>
            <a:lvl4pPr lvl="3" rtl="0">
              <a:spcBef>
                <a:spcPts val="0"/>
              </a:spcBef>
              <a:spcAft>
                <a:spcPts val="0"/>
              </a:spcAft>
              <a:buSzPts val="2800"/>
              <a:buFont typeface="Ramabhadra"/>
              <a:buNone/>
              <a:defRPr>
                <a:latin typeface="Ramabhadra"/>
                <a:ea typeface="Ramabhadra"/>
                <a:cs typeface="Ramabhadra"/>
                <a:sym typeface="Ramabhadra"/>
              </a:defRPr>
            </a:lvl4pPr>
            <a:lvl5pPr lvl="4" rtl="0">
              <a:spcBef>
                <a:spcPts val="0"/>
              </a:spcBef>
              <a:spcAft>
                <a:spcPts val="0"/>
              </a:spcAft>
              <a:buSzPts val="2800"/>
              <a:buFont typeface="Ramabhadra"/>
              <a:buNone/>
              <a:defRPr>
                <a:latin typeface="Ramabhadra"/>
                <a:ea typeface="Ramabhadra"/>
                <a:cs typeface="Ramabhadra"/>
                <a:sym typeface="Ramabhadra"/>
              </a:defRPr>
            </a:lvl5pPr>
            <a:lvl6pPr lvl="5" rtl="0">
              <a:spcBef>
                <a:spcPts val="0"/>
              </a:spcBef>
              <a:spcAft>
                <a:spcPts val="0"/>
              </a:spcAft>
              <a:buSzPts val="2800"/>
              <a:buFont typeface="Ramabhadra"/>
              <a:buNone/>
              <a:defRPr>
                <a:latin typeface="Ramabhadra"/>
                <a:ea typeface="Ramabhadra"/>
                <a:cs typeface="Ramabhadra"/>
                <a:sym typeface="Ramabhadra"/>
              </a:defRPr>
            </a:lvl6pPr>
            <a:lvl7pPr lvl="6" rtl="0">
              <a:spcBef>
                <a:spcPts val="0"/>
              </a:spcBef>
              <a:spcAft>
                <a:spcPts val="0"/>
              </a:spcAft>
              <a:buSzPts val="2800"/>
              <a:buFont typeface="Ramabhadra"/>
              <a:buNone/>
              <a:defRPr>
                <a:latin typeface="Ramabhadra"/>
                <a:ea typeface="Ramabhadra"/>
                <a:cs typeface="Ramabhadra"/>
                <a:sym typeface="Ramabhadra"/>
              </a:defRPr>
            </a:lvl7pPr>
            <a:lvl8pPr lvl="7" rtl="0">
              <a:spcBef>
                <a:spcPts val="0"/>
              </a:spcBef>
              <a:spcAft>
                <a:spcPts val="0"/>
              </a:spcAft>
              <a:buSzPts val="2800"/>
              <a:buFont typeface="Ramabhadra"/>
              <a:buNone/>
              <a:defRPr>
                <a:latin typeface="Ramabhadra"/>
                <a:ea typeface="Ramabhadra"/>
                <a:cs typeface="Ramabhadra"/>
                <a:sym typeface="Ramabhadra"/>
              </a:defRPr>
            </a:lvl8pPr>
            <a:lvl9pPr lvl="8" rtl="0">
              <a:spcBef>
                <a:spcPts val="0"/>
              </a:spcBef>
              <a:spcAft>
                <a:spcPts val="0"/>
              </a:spcAft>
              <a:buSzPts val="2800"/>
              <a:buFont typeface="Ramabhadra"/>
              <a:buNone/>
              <a:defRPr>
                <a:latin typeface="Ramabhadra"/>
                <a:ea typeface="Ramabhadra"/>
                <a:cs typeface="Ramabhadra"/>
                <a:sym typeface="Ramabhadra"/>
              </a:defRPr>
            </a:lvl9pPr>
          </a:lstStyle>
          <a:p/>
        </p:txBody>
      </p:sp>
      <p:sp>
        <p:nvSpPr>
          <p:cNvPr id="194" name="Google Shape;194;p15"/>
          <p:cNvSpPr txBox="1"/>
          <p:nvPr>
            <p:ph idx="1" type="subTitle"/>
          </p:nvPr>
        </p:nvSpPr>
        <p:spPr>
          <a:xfrm>
            <a:off x="823950" y="3048000"/>
            <a:ext cx="22860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195" name="Google Shape;195;p15"/>
          <p:cNvSpPr txBox="1"/>
          <p:nvPr>
            <p:ph idx="2" type="subTitle"/>
          </p:nvPr>
        </p:nvSpPr>
        <p:spPr>
          <a:xfrm>
            <a:off x="823950" y="3419475"/>
            <a:ext cx="2286000" cy="80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6" name="Google Shape;196;p15"/>
          <p:cNvSpPr txBox="1"/>
          <p:nvPr>
            <p:ph idx="3" type="subTitle"/>
          </p:nvPr>
        </p:nvSpPr>
        <p:spPr>
          <a:xfrm>
            <a:off x="3429000" y="3048000"/>
            <a:ext cx="22860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197" name="Google Shape;197;p15"/>
          <p:cNvSpPr txBox="1"/>
          <p:nvPr>
            <p:ph idx="4" type="subTitle"/>
          </p:nvPr>
        </p:nvSpPr>
        <p:spPr>
          <a:xfrm>
            <a:off x="3429000" y="3419475"/>
            <a:ext cx="2286000" cy="80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8" name="Google Shape;198;p15"/>
          <p:cNvSpPr txBox="1"/>
          <p:nvPr>
            <p:ph idx="5" type="subTitle"/>
          </p:nvPr>
        </p:nvSpPr>
        <p:spPr>
          <a:xfrm>
            <a:off x="6034050" y="3048000"/>
            <a:ext cx="22860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199" name="Google Shape;199;p15"/>
          <p:cNvSpPr txBox="1"/>
          <p:nvPr>
            <p:ph idx="6" type="subTitle"/>
          </p:nvPr>
        </p:nvSpPr>
        <p:spPr>
          <a:xfrm>
            <a:off x="6034050" y="3419475"/>
            <a:ext cx="2286000" cy="80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grpSp>
        <p:nvGrpSpPr>
          <p:cNvPr id="200" name="Google Shape;200;p15"/>
          <p:cNvGrpSpPr/>
          <p:nvPr/>
        </p:nvGrpSpPr>
        <p:grpSpPr>
          <a:xfrm>
            <a:off x="8100472" y="304222"/>
            <a:ext cx="648084" cy="541218"/>
            <a:chOff x="8100472" y="304222"/>
            <a:chExt cx="648084" cy="541218"/>
          </a:xfrm>
        </p:grpSpPr>
        <p:sp>
          <p:nvSpPr>
            <p:cNvPr id="201" name="Google Shape;201;p15"/>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5"/>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5"/>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15"/>
          <p:cNvSpPr/>
          <p:nvPr/>
        </p:nvSpPr>
        <p:spPr>
          <a:xfrm>
            <a:off x="-12" y="1"/>
            <a:ext cx="1181168" cy="2745061"/>
          </a:xfrm>
          <a:custGeom>
            <a:rect b="b" l="l" r="r" t="t"/>
            <a:pathLst>
              <a:path extrusionOk="0" h="25695" w="11056">
                <a:moveTo>
                  <a:pt x="30" y="1"/>
                </a:moveTo>
                <a:lnTo>
                  <a:pt x="30" y="24877"/>
                </a:lnTo>
                <a:lnTo>
                  <a:pt x="30" y="24877"/>
                </a:lnTo>
                <a:cubicBezTo>
                  <a:pt x="131" y="23119"/>
                  <a:pt x="791" y="18988"/>
                  <a:pt x="4661" y="17122"/>
                </a:cubicBezTo>
                <a:cubicBezTo>
                  <a:pt x="9626" y="14705"/>
                  <a:pt x="11055" y="12836"/>
                  <a:pt x="10091" y="7919"/>
                </a:cubicBezTo>
                <a:cubicBezTo>
                  <a:pt x="9126" y="3013"/>
                  <a:pt x="10448" y="1"/>
                  <a:pt x="10448" y="1"/>
                </a:cubicBezTo>
                <a:close/>
                <a:moveTo>
                  <a:pt x="30" y="24877"/>
                </a:moveTo>
                <a:cubicBezTo>
                  <a:pt x="1" y="25385"/>
                  <a:pt x="18" y="25695"/>
                  <a:pt x="18" y="25695"/>
                </a:cubicBezTo>
                <a:lnTo>
                  <a:pt x="30" y="25695"/>
                </a:lnTo>
                <a:lnTo>
                  <a:pt x="30" y="24877"/>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5"/>
          <p:cNvSpPr/>
          <p:nvPr/>
        </p:nvSpPr>
        <p:spPr>
          <a:xfrm>
            <a:off x="-44275" y="4670550"/>
            <a:ext cx="9254011" cy="804886"/>
          </a:xfrm>
          <a:custGeom>
            <a:rect b="b" l="l" r="r" t="t"/>
            <a:pathLst>
              <a:path extrusionOk="0" h="16459" w="67438">
                <a:moveTo>
                  <a:pt x="40198" y="1"/>
                </a:moveTo>
                <a:cubicBezTo>
                  <a:pt x="17183" y="1"/>
                  <a:pt x="0" y="1909"/>
                  <a:pt x="0" y="1909"/>
                </a:cubicBezTo>
                <a:lnTo>
                  <a:pt x="0" y="16458"/>
                </a:lnTo>
                <a:lnTo>
                  <a:pt x="67437" y="16458"/>
                </a:lnTo>
                <a:lnTo>
                  <a:pt x="67437" y="968"/>
                </a:lnTo>
                <a:cubicBezTo>
                  <a:pt x="57944" y="260"/>
                  <a:pt x="48676" y="1"/>
                  <a:pt x="40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_1">
    <p:spTree>
      <p:nvGrpSpPr>
        <p:cNvPr id="206" name="Shape 206"/>
        <p:cNvGrpSpPr/>
        <p:nvPr/>
      </p:nvGrpSpPr>
      <p:grpSpPr>
        <a:xfrm>
          <a:off x="0" y="0"/>
          <a:ext cx="0" cy="0"/>
          <a:chOff x="0" y="0"/>
          <a:chExt cx="0" cy="0"/>
        </a:xfrm>
      </p:grpSpPr>
      <p:sp>
        <p:nvSpPr>
          <p:cNvPr id="207" name="Google Shape;207;p16"/>
          <p:cNvSpPr txBox="1"/>
          <p:nvPr>
            <p:ph idx="1" type="subTitle"/>
          </p:nvPr>
        </p:nvSpPr>
        <p:spPr>
          <a:xfrm>
            <a:off x="1933200" y="1409700"/>
            <a:ext cx="1948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08" name="Google Shape;208;p16"/>
          <p:cNvSpPr txBox="1"/>
          <p:nvPr>
            <p:ph idx="2" type="subTitle"/>
          </p:nvPr>
        </p:nvSpPr>
        <p:spPr>
          <a:xfrm>
            <a:off x="1933200" y="1704975"/>
            <a:ext cx="1948800" cy="65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09" name="Google Shape;209;p16"/>
          <p:cNvSpPr/>
          <p:nvPr/>
        </p:nvSpPr>
        <p:spPr>
          <a:xfrm>
            <a:off x="5685999" y="1224374"/>
            <a:ext cx="3572333" cy="3966748"/>
          </a:xfrm>
          <a:custGeom>
            <a:rect b="b" l="l" r="r" t="t"/>
            <a:pathLst>
              <a:path extrusionOk="0" h="15800" w="14229">
                <a:moveTo>
                  <a:pt x="8301" y="1"/>
                </a:moveTo>
                <a:cubicBezTo>
                  <a:pt x="7445" y="1"/>
                  <a:pt x="6594" y="394"/>
                  <a:pt x="6275" y="1154"/>
                </a:cubicBezTo>
                <a:cubicBezTo>
                  <a:pt x="5918" y="2000"/>
                  <a:pt x="6275" y="2952"/>
                  <a:pt x="6549" y="3833"/>
                </a:cubicBezTo>
                <a:cubicBezTo>
                  <a:pt x="6621" y="4083"/>
                  <a:pt x="6680" y="4357"/>
                  <a:pt x="6609" y="4607"/>
                </a:cubicBezTo>
                <a:cubicBezTo>
                  <a:pt x="6420" y="5184"/>
                  <a:pt x="5704" y="5253"/>
                  <a:pt x="5072" y="5253"/>
                </a:cubicBezTo>
                <a:cubicBezTo>
                  <a:pt x="4987" y="5253"/>
                  <a:pt x="4903" y="5252"/>
                  <a:pt x="4823" y="5250"/>
                </a:cubicBezTo>
                <a:cubicBezTo>
                  <a:pt x="4807" y="5250"/>
                  <a:pt x="4791" y="5250"/>
                  <a:pt x="4775" y="5250"/>
                </a:cubicBezTo>
                <a:cubicBezTo>
                  <a:pt x="3481" y="5250"/>
                  <a:pt x="2191" y="5725"/>
                  <a:pt x="1203" y="6548"/>
                </a:cubicBezTo>
                <a:cubicBezTo>
                  <a:pt x="917" y="6798"/>
                  <a:pt x="632" y="7084"/>
                  <a:pt x="513" y="7441"/>
                </a:cubicBezTo>
                <a:cubicBezTo>
                  <a:pt x="251" y="8215"/>
                  <a:pt x="751" y="9048"/>
                  <a:pt x="1346" y="9620"/>
                </a:cubicBezTo>
                <a:cubicBezTo>
                  <a:pt x="1941" y="10203"/>
                  <a:pt x="2644" y="10739"/>
                  <a:pt x="2882" y="11525"/>
                </a:cubicBezTo>
                <a:cubicBezTo>
                  <a:pt x="2918" y="11644"/>
                  <a:pt x="2941" y="11787"/>
                  <a:pt x="2918" y="11906"/>
                </a:cubicBezTo>
                <a:cubicBezTo>
                  <a:pt x="2858" y="12156"/>
                  <a:pt x="2596" y="12323"/>
                  <a:pt x="2382" y="12454"/>
                </a:cubicBezTo>
                <a:cubicBezTo>
                  <a:pt x="1453" y="13001"/>
                  <a:pt x="536" y="13704"/>
                  <a:pt x="179" y="14716"/>
                </a:cubicBezTo>
                <a:cubicBezTo>
                  <a:pt x="36" y="15073"/>
                  <a:pt x="1" y="15430"/>
                  <a:pt x="24" y="15799"/>
                </a:cubicBezTo>
                <a:lnTo>
                  <a:pt x="14229" y="15799"/>
                </a:lnTo>
                <a:lnTo>
                  <a:pt x="14229" y="3131"/>
                </a:lnTo>
                <a:cubicBezTo>
                  <a:pt x="14014" y="3310"/>
                  <a:pt x="13776" y="3452"/>
                  <a:pt x="13538" y="3476"/>
                </a:cubicBezTo>
                <a:cubicBezTo>
                  <a:pt x="13490" y="3482"/>
                  <a:pt x="13443" y="3485"/>
                  <a:pt x="13396" y="3485"/>
                </a:cubicBezTo>
                <a:cubicBezTo>
                  <a:pt x="12702" y="3485"/>
                  <a:pt x="12151" y="2843"/>
                  <a:pt x="11704" y="2274"/>
                </a:cubicBezTo>
                <a:cubicBezTo>
                  <a:pt x="11014" y="1393"/>
                  <a:pt x="10216" y="512"/>
                  <a:pt x="9168" y="142"/>
                </a:cubicBezTo>
                <a:cubicBezTo>
                  <a:pt x="8893" y="48"/>
                  <a:pt x="8597" y="1"/>
                  <a:pt x="8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6"/>
          <p:cNvSpPr txBox="1"/>
          <p:nvPr>
            <p:ph type="title"/>
          </p:nvPr>
        </p:nvSpPr>
        <p:spPr>
          <a:xfrm>
            <a:off x="1648650" y="540000"/>
            <a:ext cx="58467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Font typeface="Ramabhadra"/>
              <a:buNone/>
              <a:defRPr>
                <a:latin typeface="Ramabhadra"/>
                <a:ea typeface="Ramabhadra"/>
                <a:cs typeface="Ramabhadra"/>
                <a:sym typeface="Ramabhadra"/>
              </a:defRPr>
            </a:lvl2pPr>
            <a:lvl3pPr lvl="2" rtl="0">
              <a:spcBef>
                <a:spcPts val="0"/>
              </a:spcBef>
              <a:spcAft>
                <a:spcPts val="0"/>
              </a:spcAft>
              <a:buSzPts val="2800"/>
              <a:buFont typeface="Ramabhadra"/>
              <a:buNone/>
              <a:defRPr>
                <a:latin typeface="Ramabhadra"/>
                <a:ea typeface="Ramabhadra"/>
                <a:cs typeface="Ramabhadra"/>
                <a:sym typeface="Ramabhadra"/>
              </a:defRPr>
            </a:lvl3pPr>
            <a:lvl4pPr lvl="3" rtl="0">
              <a:spcBef>
                <a:spcPts val="0"/>
              </a:spcBef>
              <a:spcAft>
                <a:spcPts val="0"/>
              </a:spcAft>
              <a:buSzPts val="2800"/>
              <a:buFont typeface="Ramabhadra"/>
              <a:buNone/>
              <a:defRPr>
                <a:latin typeface="Ramabhadra"/>
                <a:ea typeface="Ramabhadra"/>
                <a:cs typeface="Ramabhadra"/>
                <a:sym typeface="Ramabhadra"/>
              </a:defRPr>
            </a:lvl4pPr>
            <a:lvl5pPr lvl="4" rtl="0">
              <a:spcBef>
                <a:spcPts val="0"/>
              </a:spcBef>
              <a:spcAft>
                <a:spcPts val="0"/>
              </a:spcAft>
              <a:buSzPts val="2800"/>
              <a:buFont typeface="Ramabhadra"/>
              <a:buNone/>
              <a:defRPr>
                <a:latin typeface="Ramabhadra"/>
                <a:ea typeface="Ramabhadra"/>
                <a:cs typeface="Ramabhadra"/>
                <a:sym typeface="Ramabhadra"/>
              </a:defRPr>
            </a:lvl5pPr>
            <a:lvl6pPr lvl="5" rtl="0">
              <a:spcBef>
                <a:spcPts val="0"/>
              </a:spcBef>
              <a:spcAft>
                <a:spcPts val="0"/>
              </a:spcAft>
              <a:buSzPts val="2800"/>
              <a:buFont typeface="Ramabhadra"/>
              <a:buNone/>
              <a:defRPr>
                <a:latin typeface="Ramabhadra"/>
                <a:ea typeface="Ramabhadra"/>
                <a:cs typeface="Ramabhadra"/>
                <a:sym typeface="Ramabhadra"/>
              </a:defRPr>
            </a:lvl6pPr>
            <a:lvl7pPr lvl="6" rtl="0">
              <a:spcBef>
                <a:spcPts val="0"/>
              </a:spcBef>
              <a:spcAft>
                <a:spcPts val="0"/>
              </a:spcAft>
              <a:buSzPts val="2800"/>
              <a:buFont typeface="Ramabhadra"/>
              <a:buNone/>
              <a:defRPr>
                <a:latin typeface="Ramabhadra"/>
                <a:ea typeface="Ramabhadra"/>
                <a:cs typeface="Ramabhadra"/>
                <a:sym typeface="Ramabhadra"/>
              </a:defRPr>
            </a:lvl7pPr>
            <a:lvl8pPr lvl="7" rtl="0">
              <a:spcBef>
                <a:spcPts val="0"/>
              </a:spcBef>
              <a:spcAft>
                <a:spcPts val="0"/>
              </a:spcAft>
              <a:buSzPts val="2800"/>
              <a:buFont typeface="Ramabhadra"/>
              <a:buNone/>
              <a:defRPr>
                <a:latin typeface="Ramabhadra"/>
                <a:ea typeface="Ramabhadra"/>
                <a:cs typeface="Ramabhadra"/>
                <a:sym typeface="Ramabhadra"/>
              </a:defRPr>
            </a:lvl8pPr>
            <a:lvl9pPr lvl="8" rtl="0">
              <a:spcBef>
                <a:spcPts val="0"/>
              </a:spcBef>
              <a:spcAft>
                <a:spcPts val="0"/>
              </a:spcAft>
              <a:buSzPts val="2800"/>
              <a:buFont typeface="Ramabhadra"/>
              <a:buNone/>
              <a:defRPr>
                <a:latin typeface="Ramabhadra"/>
                <a:ea typeface="Ramabhadra"/>
                <a:cs typeface="Ramabhadra"/>
                <a:sym typeface="Ramabhadra"/>
              </a:defRPr>
            </a:lvl9pPr>
          </a:lstStyle>
          <a:p/>
        </p:txBody>
      </p:sp>
      <p:grpSp>
        <p:nvGrpSpPr>
          <p:cNvPr id="211" name="Google Shape;211;p16"/>
          <p:cNvGrpSpPr/>
          <p:nvPr/>
        </p:nvGrpSpPr>
        <p:grpSpPr>
          <a:xfrm>
            <a:off x="8100472" y="304222"/>
            <a:ext cx="648084" cy="541218"/>
            <a:chOff x="8100472" y="304222"/>
            <a:chExt cx="648084" cy="541218"/>
          </a:xfrm>
        </p:grpSpPr>
        <p:sp>
          <p:nvSpPr>
            <p:cNvPr id="212" name="Google Shape;212;p16"/>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6"/>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6"/>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 name="Google Shape;215;p16"/>
          <p:cNvGrpSpPr/>
          <p:nvPr/>
        </p:nvGrpSpPr>
        <p:grpSpPr>
          <a:xfrm>
            <a:off x="468522" y="304222"/>
            <a:ext cx="648084" cy="541218"/>
            <a:chOff x="468522" y="304222"/>
            <a:chExt cx="648084" cy="541218"/>
          </a:xfrm>
        </p:grpSpPr>
        <p:sp>
          <p:nvSpPr>
            <p:cNvPr id="216" name="Google Shape;216;p16"/>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6"/>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6"/>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 name="Google Shape;219;p16"/>
          <p:cNvSpPr txBox="1"/>
          <p:nvPr>
            <p:ph idx="3" type="subTitle"/>
          </p:nvPr>
        </p:nvSpPr>
        <p:spPr>
          <a:xfrm>
            <a:off x="1933200" y="2509525"/>
            <a:ext cx="1948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20" name="Google Shape;220;p16"/>
          <p:cNvSpPr txBox="1"/>
          <p:nvPr>
            <p:ph idx="4" type="subTitle"/>
          </p:nvPr>
        </p:nvSpPr>
        <p:spPr>
          <a:xfrm>
            <a:off x="1933200" y="2804800"/>
            <a:ext cx="1948800" cy="65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21" name="Google Shape;221;p16"/>
          <p:cNvSpPr txBox="1"/>
          <p:nvPr>
            <p:ph idx="5" type="subTitle"/>
          </p:nvPr>
        </p:nvSpPr>
        <p:spPr>
          <a:xfrm>
            <a:off x="1933200" y="3609350"/>
            <a:ext cx="1948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22" name="Google Shape;222;p16"/>
          <p:cNvSpPr txBox="1"/>
          <p:nvPr>
            <p:ph idx="6" type="subTitle"/>
          </p:nvPr>
        </p:nvSpPr>
        <p:spPr>
          <a:xfrm>
            <a:off x="1933200" y="3904625"/>
            <a:ext cx="1948800" cy="65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_1_1">
    <p:spTree>
      <p:nvGrpSpPr>
        <p:cNvPr id="223" name="Shape 223"/>
        <p:cNvGrpSpPr/>
        <p:nvPr/>
      </p:nvGrpSpPr>
      <p:grpSpPr>
        <a:xfrm>
          <a:off x="0" y="0"/>
          <a:ext cx="0" cy="0"/>
          <a:chOff x="0" y="0"/>
          <a:chExt cx="0" cy="0"/>
        </a:xfrm>
      </p:grpSpPr>
      <p:sp>
        <p:nvSpPr>
          <p:cNvPr id="224" name="Google Shape;224;p17"/>
          <p:cNvSpPr/>
          <p:nvPr/>
        </p:nvSpPr>
        <p:spPr>
          <a:xfrm>
            <a:off x="5685999" y="1224374"/>
            <a:ext cx="3572333" cy="3966748"/>
          </a:xfrm>
          <a:custGeom>
            <a:rect b="b" l="l" r="r" t="t"/>
            <a:pathLst>
              <a:path extrusionOk="0" h="15800" w="14229">
                <a:moveTo>
                  <a:pt x="8301" y="1"/>
                </a:moveTo>
                <a:cubicBezTo>
                  <a:pt x="7445" y="1"/>
                  <a:pt x="6594" y="394"/>
                  <a:pt x="6275" y="1154"/>
                </a:cubicBezTo>
                <a:cubicBezTo>
                  <a:pt x="5918" y="2000"/>
                  <a:pt x="6275" y="2952"/>
                  <a:pt x="6549" y="3833"/>
                </a:cubicBezTo>
                <a:cubicBezTo>
                  <a:pt x="6621" y="4083"/>
                  <a:pt x="6680" y="4357"/>
                  <a:pt x="6609" y="4607"/>
                </a:cubicBezTo>
                <a:cubicBezTo>
                  <a:pt x="6420" y="5184"/>
                  <a:pt x="5704" y="5253"/>
                  <a:pt x="5072" y="5253"/>
                </a:cubicBezTo>
                <a:cubicBezTo>
                  <a:pt x="4987" y="5253"/>
                  <a:pt x="4903" y="5252"/>
                  <a:pt x="4823" y="5250"/>
                </a:cubicBezTo>
                <a:cubicBezTo>
                  <a:pt x="4807" y="5250"/>
                  <a:pt x="4791" y="5250"/>
                  <a:pt x="4775" y="5250"/>
                </a:cubicBezTo>
                <a:cubicBezTo>
                  <a:pt x="3481" y="5250"/>
                  <a:pt x="2191" y="5725"/>
                  <a:pt x="1203" y="6548"/>
                </a:cubicBezTo>
                <a:cubicBezTo>
                  <a:pt x="917" y="6798"/>
                  <a:pt x="632" y="7084"/>
                  <a:pt x="513" y="7441"/>
                </a:cubicBezTo>
                <a:cubicBezTo>
                  <a:pt x="251" y="8215"/>
                  <a:pt x="751" y="9048"/>
                  <a:pt x="1346" y="9620"/>
                </a:cubicBezTo>
                <a:cubicBezTo>
                  <a:pt x="1941" y="10203"/>
                  <a:pt x="2644" y="10739"/>
                  <a:pt x="2882" y="11525"/>
                </a:cubicBezTo>
                <a:cubicBezTo>
                  <a:pt x="2918" y="11644"/>
                  <a:pt x="2941" y="11787"/>
                  <a:pt x="2918" y="11906"/>
                </a:cubicBezTo>
                <a:cubicBezTo>
                  <a:pt x="2858" y="12156"/>
                  <a:pt x="2596" y="12323"/>
                  <a:pt x="2382" y="12454"/>
                </a:cubicBezTo>
                <a:cubicBezTo>
                  <a:pt x="1453" y="13001"/>
                  <a:pt x="536" y="13704"/>
                  <a:pt x="179" y="14716"/>
                </a:cubicBezTo>
                <a:cubicBezTo>
                  <a:pt x="36" y="15073"/>
                  <a:pt x="1" y="15430"/>
                  <a:pt x="24" y="15799"/>
                </a:cubicBezTo>
                <a:lnTo>
                  <a:pt x="14229" y="15799"/>
                </a:lnTo>
                <a:lnTo>
                  <a:pt x="14229" y="3131"/>
                </a:lnTo>
                <a:cubicBezTo>
                  <a:pt x="14014" y="3310"/>
                  <a:pt x="13776" y="3452"/>
                  <a:pt x="13538" y="3476"/>
                </a:cubicBezTo>
                <a:cubicBezTo>
                  <a:pt x="13490" y="3482"/>
                  <a:pt x="13443" y="3485"/>
                  <a:pt x="13396" y="3485"/>
                </a:cubicBezTo>
                <a:cubicBezTo>
                  <a:pt x="12702" y="3485"/>
                  <a:pt x="12151" y="2843"/>
                  <a:pt x="11704" y="2274"/>
                </a:cubicBezTo>
                <a:cubicBezTo>
                  <a:pt x="11014" y="1393"/>
                  <a:pt x="10216" y="512"/>
                  <a:pt x="9168" y="142"/>
                </a:cubicBezTo>
                <a:cubicBezTo>
                  <a:pt x="8893" y="48"/>
                  <a:pt x="8597" y="1"/>
                  <a:pt x="8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 name="Google Shape;225;p17"/>
          <p:cNvGrpSpPr/>
          <p:nvPr/>
        </p:nvGrpSpPr>
        <p:grpSpPr>
          <a:xfrm>
            <a:off x="8100472" y="304222"/>
            <a:ext cx="648084" cy="541218"/>
            <a:chOff x="8100472" y="304222"/>
            <a:chExt cx="648084" cy="541218"/>
          </a:xfrm>
        </p:grpSpPr>
        <p:sp>
          <p:nvSpPr>
            <p:cNvPr id="226" name="Google Shape;226;p17"/>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7"/>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7"/>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17"/>
          <p:cNvGrpSpPr/>
          <p:nvPr/>
        </p:nvGrpSpPr>
        <p:grpSpPr>
          <a:xfrm>
            <a:off x="468522" y="304222"/>
            <a:ext cx="648084" cy="541218"/>
            <a:chOff x="468522" y="304222"/>
            <a:chExt cx="648084" cy="541218"/>
          </a:xfrm>
        </p:grpSpPr>
        <p:sp>
          <p:nvSpPr>
            <p:cNvPr id="230" name="Google Shape;230;p17"/>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7"/>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7"/>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ullet point 1">
  <p:cSld name="CUSTOM_1">
    <p:spTree>
      <p:nvGrpSpPr>
        <p:cNvPr id="233" name="Shape 233"/>
        <p:cNvGrpSpPr/>
        <p:nvPr/>
      </p:nvGrpSpPr>
      <p:grpSpPr>
        <a:xfrm>
          <a:off x="0" y="0"/>
          <a:ext cx="0" cy="0"/>
          <a:chOff x="0" y="0"/>
          <a:chExt cx="0" cy="0"/>
        </a:xfrm>
      </p:grpSpPr>
      <p:sp>
        <p:nvSpPr>
          <p:cNvPr id="234" name="Google Shape;234;p18"/>
          <p:cNvSpPr txBox="1"/>
          <p:nvPr>
            <p:ph type="title"/>
          </p:nvPr>
        </p:nvSpPr>
        <p:spPr>
          <a:xfrm>
            <a:off x="2045850" y="540000"/>
            <a:ext cx="50523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5" name="Google Shape;235;p18"/>
          <p:cNvSpPr txBox="1"/>
          <p:nvPr>
            <p:ph idx="1" type="subTitle"/>
          </p:nvPr>
        </p:nvSpPr>
        <p:spPr>
          <a:xfrm>
            <a:off x="720000" y="2171700"/>
            <a:ext cx="5680800" cy="22479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chemeClr val="dk1"/>
                </a:solidFill>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grpSp>
        <p:nvGrpSpPr>
          <p:cNvPr id="236" name="Google Shape;236;p18"/>
          <p:cNvGrpSpPr/>
          <p:nvPr/>
        </p:nvGrpSpPr>
        <p:grpSpPr>
          <a:xfrm flipH="1">
            <a:off x="6269565" y="-247649"/>
            <a:ext cx="4762792" cy="6130067"/>
            <a:chOff x="-1836283" y="-24432"/>
            <a:chExt cx="4537721" cy="5840384"/>
          </a:xfrm>
        </p:grpSpPr>
        <p:sp>
          <p:nvSpPr>
            <p:cNvPr id="237" name="Google Shape;237;p18"/>
            <p:cNvSpPr/>
            <p:nvPr/>
          </p:nvSpPr>
          <p:spPr>
            <a:xfrm rot="405508">
              <a:off x="-1558940" y="223939"/>
              <a:ext cx="3983034" cy="4948463"/>
            </a:xfrm>
            <a:custGeom>
              <a:rect b="b" l="l" r="r" t="t"/>
              <a:pathLst>
                <a:path extrusionOk="0" h="27841" w="22409">
                  <a:moveTo>
                    <a:pt x="6823" y="261"/>
                  </a:moveTo>
                  <a:cubicBezTo>
                    <a:pt x="6709" y="307"/>
                    <a:pt x="6596" y="357"/>
                    <a:pt x="6486" y="411"/>
                  </a:cubicBezTo>
                  <a:lnTo>
                    <a:pt x="6486" y="411"/>
                  </a:lnTo>
                  <a:lnTo>
                    <a:pt x="6823" y="261"/>
                  </a:lnTo>
                  <a:close/>
                  <a:moveTo>
                    <a:pt x="8764" y="1"/>
                  </a:moveTo>
                  <a:cubicBezTo>
                    <a:pt x="7959" y="1"/>
                    <a:pt x="7155" y="148"/>
                    <a:pt x="6410" y="448"/>
                  </a:cubicBezTo>
                  <a:lnTo>
                    <a:pt x="6410" y="448"/>
                  </a:lnTo>
                  <a:cubicBezTo>
                    <a:pt x="6435" y="435"/>
                    <a:pt x="6461" y="423"/>
                    <a:pt x="6486" y="411"/>
                  </a:cubicBezTo>
                  <a:lnTo>
                    <a:pt x="6486" y="411"/>
                  </a:lnTo>
                  <a:lnTo>
                    <a:pt x="6287" y="499"/>
                  </a:lnTo>
                  <a:cubicBezTo>
                    <a:pt x="6328" y="481"/>
                    <a:pt x="6369" y="464"/>
                    <a:pt x="6410" y="448"/>
                  </a:cubicBezTo>
                  <a:lnTo>
                    <a:pt x="6410" y="448"/>
                  </a:lnTo>
                  <a:cubicBezTo>
                    <a:pt x="4311" y="1495"/>
                    <a:pt x="2933" y="3689"/>
                    <a:pt x="2049" y="5904"/>
                  </a:cubicBezTo>
                  <a:cubicBezTo>
                    <a:pt x="299" y="10322"/>
                    <a:pt x="1" y="15310"/>
                    <a:pt x="1227" y="19906"/>
                  </a:cubicBezTo>
                  <a:cubicBezTo>
                    <a:pt x="1846" y="22216"/>
                    <a:pt x="2894" y="24490"/>
                    <a:pt x="4763" y="25966"/>
                  </a:cubicBezTo>
                  <a:cubicBezTo>
                    <a:pt x="6511" y="27349"/>
                    <a:pt x="8714" y="27841"/>
                    <a:pt x="10974" y="27841"/>
                  </a:cubicBezTo>
                  <a:cubicBezTo>
                    <a:pt x="12333" y="27841"/>
                    <a:pt x="13712" y="27663"/>
                    <a:pt x="15027" y="27395"/>
                  </a:cubicBezTo>
                  <a:cubicBezTo>
                    <a:pt x="16908" y="27026"/>
                    <a:pt x="18813" y="26443"/>
                    <a:pt x="20218" y="25169"/>
                  </a:cubicBezTo>
                  <a:cubicBezTo>
                    <a:pt x="21635" y="23871"/>
                    <a:pt x="22408" y="21906"/>
                    <a:pt x="22242" y="19989"/>
                  </a:cubicBezTo>
                  <a:cubicBezTo>
                    <a:pt x="22087" y="18084"/>
                    <a:pt x="20980" y="16263"/>
                    <a:pt x="19360" y="15239"/>
                  </a:cubicBezTo>
                  <a:cubicBezTo>
                    <a:pt x="17956" y="14346"/>
                    <a:pt x="16110" y="13941"/>
                    <a:pt x="15241" y="12524"/>
                  </a:cubicBezTo>
                  <a:cubicBezTo>
                    <a:pt x="14169" y="10774"/>
                    <a:pt x="15146" y="8524"/>
                    <a:pt x="15181" y="6452"/>
                  </a:cubicBezTo>
                  <a:cubicBezTo>
                    <a:pt x="15205" y="4345"/>
                    <a:pt x="14110" y="2249"/>
                    <a:pt x="12348" y="1070"/>
                  </a:cubicBezTo>
                  <a:cubicBezTo>
                    <a:pt x="11300" y="365"/>
                    <a:pt x="10030" y="1"/>
                    <a:pt x="87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8"/>
            <p:cNvSpPr/>
            <p:nvPr/>
          </p:nvSpPr>
          <p:spPr>
            <a:xfrm rot="405508">
              <a:off x="-200765" y="2039161"/>
              <a:ext cx="869872" cy="1269420"/>
            </a:xfrm>
            <a:custGeom>
              <a:rect b="b" l="l" r="r" t="t"/>
              <a:pathLst>
                <a:path extrusionOk="0" h="7142" w="4894">
                  <a:moveTo>
                    <a:pt x="644" y="466"/>
                  </a:moveTo>
                  <a:cubicBezTo>
                    <a:pt x="614" y="499"/>
                    <a:pt x="586" y="535"/>
                    <a:pt x="559" y="572"/>
                  </a:cubicBezTo>
                  <a:lnTo>
                    <a:pt x="644" y="466"/>
                  </a:lnTo>
                  <a:close/>
                  <a:moveTo>
                    <a:pt x="1796" y="0"/>
                  </a:moveTo>
                  <a:cubicBezTo>
                    <a:pt x="1414" y="0"/>
                    <a:pt x="1034" y="119"/>
                    <a:pt x="758" y="355"/>
                  </a:cubicBezTo>
                  <a:lnTo>
                    <a:pt x="758" y="355"/>
                  </a:lnTo>
                  <a:cubicBezTo>
                    <a:pt x="771" y="328"/>
                    <a:pt x="784" y="301"/>
                    <a:pt x="798" y="274"/>
                  </a:cubicBezTo>
                  <a:lnTo>
                    <a:pt x="798" y="274"/>
                  </a:lnTo>
                  <a:lnTo>
                    <a:pt x="644" y="466"/>
                  </a:lnTo>
                  <a:lnTo>
                    <a:pt x="644" y="466"/>
                  </a:lnTo>
                  <a:cubicBezTo>
                    <a:pt x="680" y="426"/>
                    <a:pt x="718" y="390"/>
                    <a:pt x="758" y="355"/>
                  </a:cubicBezTo>
                  <a:lnTo>
                    <a:pt x="758" y="355"/>
                  </a:lnTo>
                  <a:cubicBezTo>
                    <a:pt x="0" y="1936"/>
                    <a:pt x="359" y="3861"/>
                    <a:pt x="1179" y="5430"/>
                  </a:cubicBezTo>
                  <a:cubicBezTo>
                    <a:pt x="1488" y="6025"/>
                    <a:pt x="1893" y="6608"/>
                    <a:pt x="2464" y="6918"/>
                  </a:cubicBezTo>
                  <a:cubicBezTo>
                    <a:pt x="2726" y="7062"/>
                    <a:pt x="3035" y="7141"/>
                    <a:pt x="3338" y="7141"/>
                  </a:cubicBezTo>
                  <a:cubicBezTo>
                    <a:pt x="3712" y="7141"/>
                    <a:pt x="4077" y="7021"/>
                    <a:pt x="4334" y="6751"/>
                  </a:cubicBezTo>
                  <a:cubicBezTo>
                    <a:pt x="4655" y="6406"/>
                    <a:pt x="4762" y="5918"/>
                    <a:pt x="4786" y="5453"/>
                  </a:cubicBezTo>
                  <a:cubicBezTo>
                    <a:pt x="4893" y="4144"/>
                    <a:pt x="4608" y="2810"/>
                    <a:pt x="3976" y="1643"/>
                  </a:cubicBezTo>
                  <a:cubicBezTo>
                    <a:pt x="3631" y="1024"/>
                    <a:pt x="3155" y="429"/>
                    <a:pt x="2500" y="143"/>
                  </a:cubicBezTo>
                  <a:cubicBezTo>
                    <a:pt x="2282" y="48"/>
                    <a:pt x="2038" y="0"/>
                    <a:pt x="17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8"/>
            <p:cNvSpPr/>
            <p:nvPr/>
          </p:nvSpPr>
          <p:spPr>
            <a:xfrm rot="405508">
              <a:off x="-147052" y="38103"/>
              <a:ext cx="1102715" cy="5276038"/>
            </a:xfrm>
            <a:custGeom>
              <a:rect b="b" l="l" r="r" t="t"/>
              <a:pathLst>
                <a:path extrusionOk="0" fill="none" h="29684" w="6204">
                  <a:moveTo>
                    <a:pt x="0" y="1"/>
                  </a:moveTo>
                  <a:cubicBezTo>
                    <a:pt x="1560" y="9978"/>
                    <a:pt x="3632" y="19896"/>
                    <a:pt x="6204" y="29683"/>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8"/>
            <p:cNvSpPr/>
            <p:nvPr/>
          </p:nvSpPr>
          <p:spPr>
            <a:xfrm rot="405508">
              <a:off x="-250033" y="44178"/>
              <a:ext cx="1041394" cy="5451646"/>
            </a:xfrm>
            <a:custGeom>
              <a:rect b="b" l="l" r="r" t="t"/>
              <a:pathLst>
                <a:path extrusionOk="0" fill="none" h="30672" w="5859">
                  <a:moveTo>
                    <a:pt x="0" y="1"/>
                  </a:moveTo>
                  <a:cubicBezTo>
                    <a:pt x="1572" y="10300"/>
                    <a:pt x="3513" y="20539"/>
                    <a:pt x="5858" y="30671"/>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8"/>
            <p:cNvSpPr/>
            <p:nvPr/>
          </p:nvSpPr>
          <p:spPr>
            <a:xfrm rot="405508">
              <a:off x="-433023" y="95138"/>
              <a:ext cx="1136664" cy="5673643"/>
            </a:xfrm>
            <a:custGeom>
              <a:rect b="b" l="l" r="r" t="t"/>
              <a:pathLst>
                <a:path extrusionOk="0" fill="none" h="31921" w="6395">
                  <a:moveTo>
                    <a:pt x="1" y="0"/>
                  </a:moveTo>
                  <a:cubicBezTo>
                    <a:pt x="2132" y="10644"/>
                    <a:pt x="4275" y="21277"/>
                    <a:pt x="6394" y="31921"/>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8"/>
            <p:cNvSpPr/>
            <p:nvPr/>
          </p:nvSpPr>
          <p:spPr>
            <a:xfrm rot="405508">
              <a:off x="44279" y="18352"/>
              <a:ext cx="1054014" cy="5536250"/>
            </a:xfrm>
            <a:custGeom>
              <a:rect b="b" l="l" r="r" t="t"/>
              <a:pathLst>
                <a:path extrusionOk="0" fill="none" h="31148" w="5930">
                  <a:moveTo>
                    <a:pt x="0" y="1"/>
                  </a:moveTo>
                  <a:cubicBezTo>
                    <a:pt x="1441" y="10478"/>
                    <a:pt x="3429" y="20884"/>
                    <a:pt x="5930" y="31147"/>
                  </a:cubicBezTo>
                </a:path>
              </a:pathLst>
            </a:custGeom>
            <a:solidFill>
              <a:srgbClr val="F9DBAF"/>
            </a:solidFill>
            <a:ln cap="flat" cmpd="sng" w="28575">
              <a:solidFill>
                <a:srgbClr val="F9DBA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1">
  <p:cSld name="CUSTOM_3">
    <p:spTree>
      <p:nvGrpSpPr>
        <p:cNvPr id="243" name="Shape 243"/>
        <p:cNvGrpSpPr/>
        <p:nvPr/>
      </p:nvGrpSpPr>
      <p:grpSpPr>
        <a:xfrm>
          <a:off x="0" y="0"/>
          <a:ext cx="0" cy="0"/>
          <a:chOff x="0" y="0"/>
          <a:chExt cx="0" cy="0"/>
        </a:xfrm>
      </p:grpSpPr>
      <p:sp>
        <p:nvSpPr>
          <p:cNvPr id="244" name="Google Shape;244;p19"/>
          <p:cNvSpPr txBox="1"/>
          <p:nvPr>
            <p:ph type="title"/>
          </p:nvPr>
        </p:nvSpPr>
        <p:spPr>
          <a:xfrm>
            <a:off x="1673100" y="540000"/>
            <a:ext cx="5797800" cy="669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245" name="Google Shape;245;p19"/>
          <p:cNvSpPr/>
          <p:nvPr/>
        </p:nvSpPr>
        <p:spPr>
          <a:xfrm>
            <a:off x="750795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grpSp>
        <p:nvGrpSpPr>
          <p:cNvPr id="246" name="Google Shape;246;p19"/>
          <p:cNvGrpSpPr/>
          <p:nvPr/>
        </p:nvGrpSpPr>
        <p:grpSpPr>
          <a:xfrm flipH="1">
            <a:off x="800092" y="3067917"/>
            <a:ext cx="1849814" cy="1735871"/>
            <a:chOff x="6386767" y="3067917"/>
            <a:chExt cx="1849814" cy="1735871"/>
          </a:xfrm>
        </p:grpSpPr>
        <p:grpSp>
          <p:nvGrpSpPr>
            <p:cNvPr id="247" name="Google Shape;247;p19"/>
            <p:cNvGrpSpPr/>
            <p:nvPr/>
          </p:nvGrpSpPr>
          <p:grpSpPr>
            <a:xfrm>
              <a:off x="6386767" y="3067917"/>
              <a:ext cx="1849814" cy="1035608"/>
              <a:chOff x="719992" y="3511592"/>
              <a:chExt cx="1849814" cy="1035608"/>
            </a:xfrm>
          </p:grpSpPr>
          <p:grpSp>
            <p:nvGrpSpPr>
              <p:cNvPr id="248" name="Google Shape;248;p19"/>
              <p:cNvGrpSpPr/>
              <p:nvPr/>
            </p:nvGrpSpPr>
            <p:grpSpPr>
              <a:xfrm>
                <a:off x="719992" y="3511592"/>
                <a:ext cx="1849814" cy="1011925"/>
                <a:chOff x="719992" y="3511592"/>
                <a:chExt cx="1849814" cy="1011925"/>
              </a:xfrm>
            </p:grpSpPr>
            <p:sp>
              <p:nvSpPr>
                <p:cNvPr id="249" name="Google Shape;249;p19"/>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9"/>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9"/>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19"/>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 name="Google Shape;253;p19"/>
            <p:cNvSpPr/>
            <p:nvPr/>
          </p:nvSpPr>
          <p:spPr>
            <a:xfrm rot="6936536">
              <a:off x="6673802" y="4580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2">
  <p:cSld name="CUSTOM_3_1">
    <p:spTree>
      <p:nvGrpSpPr>
        <p:cNvPr id="254" name="Shape 254"/>
        <p:cNvGrpSpPr/>
        <p:nvPr/>
      </p:nvGrpSpPr>
      <p:grpSpPr>
        <a:xfrm>
          <a:off x="0" y="0"/>
          <a:ext cx="0" cy="0"/>
          <a:chOff x="0" y="0"/>
          <a:chExt cx="0" cy="0"/>
        </a:xfrm>
      </p:grpSpPr>
      <p:sp>
        <p:nvSpPr>
          <p:cNvPr id="255" name="Google Shape;255;p20"/>
          <p:cNvSpPr txBox="1"/>
          <p:nvPr>
            <p:ph type="title"/>
          </p:nvPr>
        </p:nvSpPr>
        <p:spPr>
          <a:xfrm>
            <a:off x="1231800" y="540000"/>
            <a:ext cx="6680400" cy="1035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256" name="Google Shape;256;p20"/>
          <p:cNvSpPr/>
          <p:nvPr/>
        </p:nvSpPr>
        <p:spPr>
          <a:xfrm rot="10800000">
            <a:off x="7275894" y="-7"/>
            <a:ext cx="1868106" cy="2190757"/>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 name="Google Shape;257;p20"/>
          <p:cNvGrpSpPr/>
          <p:nvPr/>
        </p:nvGrpSpPr>
        <p:grpSpPr>
          <a:xfrm>
            <a:off x="-8" y="22192"/>
            <a:ext cx="1049719" cy="1035608"/>
            <a:chOff x="719992" y="3511592"/>
            <a:chExt cx="1049719" cy="1035608"/>
          </a:xfrm>
        </p:grpSpPr>
        <p:grpSp>
          <p:nvGrpSpPr>
            <p:cNvPr id="258" name="Google Shape;258;p20"/>
            <p:cNvGrpSpPr/>
            <p:nvPr/>
          </p:nvGrpSpPr>
          <p:grpSpPr>
            <a:xfrm>
              <a:off x="719992" y="3511592"/>
              <a:ext cx="1049719" cy="423596"/>
              <a:chOff x="719992" y="3511592"/>
              <a:chExt cx="1049719" cy="423596"/>
            </a:xfrm>
          </p:grpSpPr>
          <p:sp>
            <p:nvSpPr>
              <p:cNvPr id="259" name="Google Shape;259;p20"/>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0"/>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 name="Google Shape;261;p20"/>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_4">
    <p:spTree>
      <p:nvGrpSpPr>
        <p:cNvPr id="262" name="Shape 262"/>
        <p:cNvGrpSpPr/>
        <p:nvPr/>
      </p:nvGrpSpPr>
      <p:grpSpPr>
        <a:xfrm>
          <a:off x="0" y="0"/>
          <a:ext cx="0" cy="0"/>
          <a:chOff x="0" y="0"/>
          <a:chExt cx="0" cy="0"/>
        </a:xfrm>
      </p:grpSpPr>
      <p:sp>
        <p:nvSpPr>
          <p:cNvPr id="263" name="Google Shape;263;p21"/>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64" name="Google Shape;264;p21"/>
          <p:cNvSpPr/>
          <p:nvPr/>
        </p:nvSpPr>
        <p:spPr>
          <a:xfrm rot="10800000">
            <a:off x="7275900" y="0"/>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 name="Google Shape;265;p21"/>
          <p:cNvGrpSpPr/>
          <p:nvPr/>
        </p:nvGrpSpPr>
        <p:grpSpPr>
          <a:xfrm>
            <a:off x="-8" y="22192"/>
            <a:ext cx="1049719" cy="1035608"/>
            <a:chOff x="719992" y="3511592"/>
            <a:chExt cx="1049719" cy="1035608"/>
          </a:xfrm>
        </p:grpSpPr>
        <p:grpSp>
          <p:nvGrpSpPr>
            <p:cNvPr id="266" name="Google Shape;266;p21"/>
            <p:cNvGrpSpPr/>
            <p:nvPr/>
          </p:nvGrpSpPr>
          <p:grpSpPr>
            <a:xfrm>
              <a:off x="719992" y="3511592"/>
              <a:ext cx="1049719" cy="423596"/>
              <a:chOff x="719992" y="3511592"/>
              <a:chExt cx="1049719" cy="423596"/>
            </a:xfrm>
          </p:grpSpPr>
          <p:sp>
            <p:nvSpPr>
              <p:cNvPr id="267" name="Google Shape;267;p21"/>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1"/>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 name="Google Shape;269;p21"/>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 name="Google Shape;270;p21"/>
          <p:cNvSpPr txBox="1"/>
          <p:nvPr>
            <p:ph idx="1" type="subTitle"/>
          </p:nvPr>
        </p:nvSpPr>
        <p:spPr>
          <a:xfrm>
            <a:off x="1842974" y="1831175"/>
            <a:ext cx="2152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71" name="Google Shape;271;p21"/>
          <p:cNvSpPr txBox="1"/>
          <p:nvPr>
            <p:ph idx="2" type="subTitle"/>
          </p:nvPr>
        </p:nvSpPr>
        <p:spPr>
          <a:xfrm>
            <a:off x="1842974" y="2202650"/>
            <a:ext cx="2152800" cy="61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72" name="Google Shape;272;p21"/>
          <p:cNvSpPr txBox="1"/>
          <p:nvPr>
            <p:ph idx="3" type="subTitle"/>
          </p:nvPr>
        </p:nvSpPr>
        <p:spPr>
          <a:xfrm>
            <a:off x="5676749" y="1831175"/>
            <a:ext cx="2152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73" name="Google Shape;273;p21"/>
          <p:cNvSpPr txBox="1"/>
          <p:nvPr>
            <p:ph idx="4" type="subTitle"/>
          </p:nvPr>
        </p:nvSpPr>
        <p:spPr>
          <a:xfrm>
            <a:off x="5676749" y="2202650"/>
            <a:ext cx="2152800" cy="61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74" name="Google Shape;274;p21"/>
          <p:cNvSpPr txBox="1"/>
          <p:nvPr>
            <p:ph idx="5" type="subTitle"/>
          </p:nvPr>
        </p:nvSpPr>
        <p:spPr>
          <a:xfrm>
            <a:off x="1842974" y="3374225"/>
            <a:ext cx="2152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75" name="Google Shape;275;p21"/>
          <p:cNvSpPr txBox="1"/>
          <p:nvPr>
            <p:ph idx="6" type="subTitle"/>
          </p:nvPr>
        </p:nvSpPr>
        <p:spPr>
          <a:xfrm>
            <a:off x="1842974" y="3745700"/>
            <a:ext cx="2152800" cy="61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76" name="Google Shape;276;p21"/>
          <p:cNvSpPr txBox="1"/>
          <p:nvPr>
            <p:ph idx="7" type="subTitle"/>
          </p:nvPr>
        </p:nvSpPr>
        <p:spPr>
          <a:xfrm>
            <a:off x="5676749" y="3374225"/>
            <a:ext cx="2152800" cy="37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277" name="Google Shape;277;p21"/>
          <p:cNvSpPr txBox="1"/>
          <p:nvPr>
            <p:ph idx="8" type="subTitle"/>
          </p:nvPr>
        </p:nvSpPr>
        <p:spPr>
          <a:xfrm>
            <a:off x="5676749" y="3745700"/>
            <a:ext cx="2152800" cy="61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3">
  <p:cSld name="CUSTOM_3_1_3">
    <p:spTree>
      <p:nvGrpSpPr>
        <p:cNvPr id="278" name="Shape 278"/>
        <p:cNvGrpSpPr/>
        <p:nvPr/>
      </p:nvGrpSpPr>
      <p:grpSpPr>
        <a:xfrm>
          <a:off x="0" y="0"/>
          <a:ext cx="0" cy="0"/>
          <a:chOff x="0" y="0"/>
          <a:chExt cx="0" cy="0"/>
        </a:xfrm>
      </p:grpSpPr>
      <p:sp>
        <p:nvSpPr>
          <p:cNvPr id="279" name="Google Shape;279;p22"/>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80" name="Google Shape;280;p22"/>
          <p:cNvGrpSpPr/>
          <p:nvPr/>
        </p:nvGrpSpPr>
        <p:grpSpPr>
          <a:xfrm>
            <a:off x="8067479" y="3550368"/>
            <a:ext cx="1038281" cy="1626007"/>
            <a:chOff x="8067479" y="3550368"/>
            <a:chExt cx="1038281" cy="1626007"/>
          </a:xfrm>
        </p:grpSpPr>
        <p:sp>
          <p:nvSpPr>
            <p:cNvPr id="281" name="Google Shape;281;p22"/>
            <p:cNvSpPr/>
            <p:nvPr/>
          </p:nvSpPr>
          <p:spPr>
            <a:xfrm rot="5400000">
              <a:off x="8087383" y="501598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2"/>
            <p:cNvSpPr/>
            <p:nvPr/>
          </p:nvSpPr>
          <p:spPr>
            <a:xfrm rot="6936536">
              <a:off x="8889902" y="471278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2"/>
            <p:cNvSpPr/>
            <p:nvPr/>
          </p:nvSpPr>
          <p:spPr>
            <a:xfrm rot="5400000">
              <a:off x="8470799" y="425590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2"/>
            <p:cNvSpPr/>
            <p:nvPr/>
          </p:nvSpPr>
          <p:spPr>
            <a:xfrm rot="5400000">
              <a:off x="8830008" y="353046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 name="Google Shape;285;p22"/>
          <p:cNvSpPr/>
          <p:nvPr/>
        </p:nvSpPr>
        <p:spPr>
          <a:xfrm>
            <a:off x="-12" y="1"/>
            <a:ext cx="1181168" cy="2745061"/>
          </a:xfrm>
          <a:custGeom>
            <a:rect b="b" l="l" r="r" t="t"/>
            <a:pathLst>
              <a:path extrusionOk="0" h="25695" w="11056">
                <a:moveTo>
                  <a:pt x="30" y="1"/>
                </a:moveTo>
                <a:lnTo>
                  <a:pt x="30" y="24877"/>
                </a:lnTo>
                <a:lnTo>
                  <a:pt x="30" y="24877"/>
                </a:lnTo>
                <a:cubicBezTo>
                  <a:pt x="131" y="23119"/>
                  <a:pt x="791" y="18988"/>
                  <a:pt x="4661" y="17122"/>
                </a:cubicBezTo>
                <a:cubicBezTo>
                  <a:pt x="9626" y="14705"/>
                  <a:pt x="11055" y="12836"/>
                  <a:pt x="10091" y="7919"/>
                </a:cubicBezTo>
                <a:cubicBezTo>
                  <a:pt x="9126" y="3013"/>
                  <a:pt x="10448" y="1"/>
                  <a:pt x="10448" y="1"/>
                </a:cubicBezTo>
                <a:close/>
                <a:moveTo>
                  <a:pt x="30" y="24877"/>
                </a:moveTo>
                <a:cubicBezTo>
                  <a:pt x="1" y="25385"/>
                  <a:pt x="18" y="25695"/>
                  <a:pt x="18" y="25695"/>
                </a:cubicBezTo>
                <a:lnTo>
                  <a:pt x="30" y="25695"/>
                </a:lnTo>
                <a:lnTo>
                  <a:pt x="30" y="24877"/>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4">
  <p:cSld name="CUSTOM_3_1_2">
    <p:spTree>
      <p:nvGrpSpPr>
        <p:cNvPr id="286" name="Shape 286"/>
        <p:cNvGrpSpPr/>
        <p:nvPr/>
      </p:nvGrpSpPr>
      <p:grpSpPr>
        <a:xfrm>
          <a:off x="0" y="0"/>
          <a:ext cx="0" cy="0"/>
          <a:chOff x="0" y="0"/>
          <a:chExt cx="0" cy="0"/>
        </a:xfrm>
      </p:grpSpPr>
      <p:sp>
        <p:nvSpPr>
          <p:cNvPr id="287" name="Google Shape;287;p23"/>
          <p:cNvSpPr txBox="1"/>
          <p:nvPr>
            <p:ph type="title"/>
          </p:nvPr>
        </p:nvSpPr>
        <p:spPr>
          <a:xfrm>
            <a:off x="720000" y="540000"/>
            <a:ext cx="4699800" cy="6126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88" name="Google Shape;288;p23"/>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 name="Google Shape;289;p23"/>
          <p:cNvGrpSpPr/>
          <p:nvPr/>
        </p:nvGrpSpPr>
        <p:grpSpPr>
          <a:xfrm>
            <a:off x="8100472" y="304222"/>
            <a:ext cx="648084" cy="541218"/>
            <a:chOff x="8100472" y="304222"/>
            <a:chExt cx="648084" cy="541218"/>
          </a:xfrm>
        </p:grpSpPr>
        <p:sp>
          <p:nvSpPr>
            <p:cNvPr id="290" name="Google Shape;290;p23"/>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3"/>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3"/>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5">
  <p:cSld name="CUSTOM_3_1_1">
    <p:spTree>
      <p:nvGrpSpPr>
        <p:cNvPr id="293" name="Shape 293"/>
        <p:cNvGrpSpPr/>
        <p:nvPr/>
      </p:nvGrpSpPr>
      <p:grpSpPr>
        <a:xfrm>
          <a:off x="0" y="0"/>
          <a:ext cx="0" cy="0"/>
          <a:chOff x="0" y="0"/>
          <a:chExt cx="0" cy="0"/>
        </a:xfrm>
      </p:grpSpPr>
      <p:sp>
        <p:nvSpPr>
          <p:cNvPr id="294" name="Google Shape;294;p24"/>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95" name="Google Shape;295;p24"/>
          <p:cNvGrpSpPr/>
          <p:nvPr/>
        </p:nvGrpSpPr>
        <p:grpSpPr>
          <a:xfrm>
            <a:off x="8100472" y="304222"/>
            <a:ext cx="648084" cy="541218"/>
            <a:chOff x="8100472" y="304222"/>
            <a:chExt cx="648084" cy="541218"/>
          </a:xfrm>
        </p:grpSpPr>
        <p:sp>
          <p:nvSpPr>
            <p:cNvPr id="296" name="Google Shape;296;p24"/>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4"/>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4"/>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24"/>
          <p:cNvSpPr/>
          <p:nvPr/>
        </p:nvSpPr>
        <p:spPr>
          <a:xfrm flipH="1">
            <a:off x="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6">
  <p:cSld name="CUSTOM_7">
    <p:spTree>
      <p:nvGrpSpPr>
        <p:cNvPr id="300" name="Shape 300"/>
        <p:cNvGrpSpPr/>
        <p:nvPr/>
      </p:nvGrpSpPr>
      <p:grpSpPr>
        <a:xfrm>
          <a:off x="0" y="0"/>
          <a:ext cx="0" cy="0"/>
          <a:chOff x="0" y="0"/>
          <a:chExt cx="0" cy="0"/>
        </a:xfrm>
      </p:grpSpPr>
      <p:sp>
        <p:nvSpPr>
          <p:cNvPr id="301" name="Google Shape;301;p25"/>
          <p:cNvSpPr txBox="1"/>
          <p:nvPr>
            <p:ph type="title"/>
          </p:nvPr>
        </p:nvSpPr>
        <p:spPr>
          <a:xfrm>
            <a:off x="1673100" y="540000"/>
            <a:ext cx="5797800" cy="12180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02" name="Google Shape;302;p25"/>
          <p:cNvSpPr/>
          <p:nvPr/>
        </p:nvSpPr>
        <p:spPr>
          <a:xfrm rot="10800000">
            <a:off x="7275900" y="0"/>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5"/>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 name="Google Shape;304;p25"/>
          <p:cNvGrpSpPr/>
          <p:nvPr/>
        </p:nvGrpSpPr>
        <p:grpSpPr>
          <a:xfrm>
            <a:off x="468522" y="304222"/>
            <a:ext cx="648084" cy="541218"/>
            <a:chOff x="468522" y="304222"/>
            <a:chExt cx="648084" cy="541218"/>
          </a:xfrm>
        </p:grpSpPr>
        <p:sp>
          <p:nvSpPr>
            <p:cNvPr id="305" name="Google Shape;305;p25"/>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5"/>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5"/>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2">
  <p:cSld name="CUSTOM_7_1">
    <p:spTree>
      <p:nvGrpSpPr>
        <p:cNvPr id="308" name="Shape 308"/>
        <p:cNvGrpSpPr/>
        <p:nvPr/>
      </p:nvGrpSpPr>
      <p:grpSpPr>
        <a:xfrm>
          <a:off x="0" y="0"/>
          <a:ext cx="0" cy="0"/>
          <a:chOff x="0" y="0"/>
          <a:chExt cx="0" cy="0"/>
        </a:xfrm>
      </p:grpSpPr>
      <p:sp>
        <p:nvSpPr>
          <p:cNvPr id="309" name="Google Shape;309;p26"/>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6"/>
          <p:cNvSpPr/>
          <p:nvPr/>
        </p:nvSpPr>
        <p:spPr>
          <a:xfrm rot="1626911">
            <a:off x="1249507" y="-349482"/>
            <a:ext cx="6710585" cy="4877135"/>
          </a:xfrm>
          <a:custGeom>
            <a:rect b="b" l="l" r="r" t="t"/>
            <a:pathLst>
              <a:path extrusionOk="0" h="22885" w="26243">
                <a:moveTo>
                  <a:pt x="18030" y="0"/>
                </a:moveTo>
                <a:cubicBezTo>
                  <a:pt x="17142" y="0"/>
                  <a:pt x="16246" y="233"/>
                  <a:pt x="15705" y="905"/>
                </a:cubicBezTo>
                <a:cubicBezTo>
                  <a:pt x="14741" y="2131"/>
                  <a:pt x="15455" y="3989"/>
                  <a:pt x="14860" y="5417"/>
                </a:cubicBezTo>
                <a:cubicBezTo>
                  <a:pt x="14372" y="6608"/>
                  <a:pt x="13062" y="7239"/>
                  <a:pt x="11776" y="7453"/>
                </a:cubicBezTo>
                <a:cubicBezTo>
                  <a:pt x="10514" y="7668"/>
                  <a:pt x="9204" y="7525"/>
                  <a:pt x="7930" y="7679"/>
                </a:cubicBezTo>
                <a:cubicBezTo>
                  <a:pt x="4894" y="8025"/>
                  <a:pt x="2108" y="10073"/>
                  <a:pt x="882" y="12871"/>
                </a:cubicBezTo>
                <a:cubicBezTo>
                  <a:pt x="227" y="14347"/>
                  <a:pt x="1" y="16073"/>
                  <a:pt x="525" y="17585"/>
                </a:cubicBezTo>
                <a:cubicBezTo>
                  <a:pt x="1001" y="18978"/>
                  <a:pt x="2060" y="20110"/>
                  <a:pt x="3311" y="20883"/>
                </a:cubicBezTo>
                <a:cubicBezTo>
                  <a:pt x="4561" y="21657"/>
                  <a:pt x="5978" y="22086"/>
                  <a:pt x="7418" y="22396"/>
                </a:cubicBezTo>
                <a:cubicBezTo>
                  <a:pt x="8899" y="22711"/>
                  <a:pt x="10428" y="22885"/>
                  <a:pt x="11950" y="22885"/>
                </a:cubicBezTo>
                <a:cubicBezTo>
                  <a:pt x="14674" y="22885"/>
                  <a:pt x="17378" y="22329"/>
                  <a:pt x="19753" y="21038"/>
                </a:cubicBezTo>
                <a:cubicBezTo>
                  <a:pt x="23480" y="19038"/>
                  <a:pt x="26242" y="15049"/>
                  <a:pt x="26135" y="10835"/>
                </a:cubicBezTo>
                <a:cubicBezTo>
                  <a:pt x="26016" y="6310"/>
                  <a:pt x="23516" y="524"/>
                  <a:pt x="18527" y="24"/>
                </a:cubicBezTo>
                <a:cubicBezTo>
                  <a:pt x="18363" y="9"/>
                  <a:pt x="18197" y="0"/>
                  <a:pt x="18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6"/>
          <p:cNvSpPr txBox="1"/>
          <p:nvPr>
            <p:ph hasCustomPrompt="1" type="title"/>
          </p:nvPr>
        </p:nvSpPr>
        <p:spPr>
          <a:xfrm>
            <a:off x="3284110" y="1978275"/>
            <a:ext cx="2575800" cy="1009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EF8E9"/>
              </a:buClr>
              <a:buSzPts val="9600"/>
              <a:buNone/>
              <a:defRPr sz="9600">
                <a:solidFill>
                  <a:srgbClr val="FEF8E9"/>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12" name="Google Shape;312;p26"/>
          <p:cNvSpPr txBox="1"/>
          <p:nvPr>
            <p:ph idx="1" type="subTitle"/>
          </p:nvPr>
        </p:nvSpPr>
        <p:spPr>
          <a:xfrm>
            <a:off x="2852200" y="2724150"/>
            <a:ext cx="3505200" cy="828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2000"/>
            </a:lvl1pPr>
            <a:lvl2pPr lvl="1" rtl="0" algn="ctr">
              <a:spcBef>
                <a:spcPts val="1600"/>
              </a:spcBef>
              <a:spcAft>
                <a:spcPts val="0"/>
              </a:spcAft>
              <a:buNone/>
              <a:defRPr sz="2000"/>
            </a:lvl2pPr>
            <a:lvl3pPr lvl="2" rtl="0" algn="ctr">
              <a:spcBef>
                <a:spcPts val="1600"/>
              </a:spcBef>
              <a:spcAft>
                <a:spcPts val="0"/>
              </a:spcAft>
              <a:buNone/>
              <a:defRPr sz="2000"/>
            </a:lvl3pPr>
            <a:lvl4pPr lvl="3" rtl="0" algn="ctr">
              <a:spcBef>
                <a:spcPts val="1600"/>
              </a:spcBef>
              <a:spcAft>
                <a:spcPts val="0"/>
              </a:spcAft>
              <a:buNone/>
              <a:defRPr sz="2000"/>
            </a:lvl4pPr>
            <a:lvl5pPr lvl="4" rtl="0" algn="ctr">
              <a:spcBef>
                <a:spcPts val="1600"/>
              </a:spcBef>
              <a:spcAft>
                <a:spcPts val="0"/>
              </a:spcAft>
              <a:buNone/>
              <a:defRPr sz="2000"/>
            </a:lvl5pPr>
            <a:lvl6pPr lvl="5" rtl="0" algn="ctr">
              <a:spcBef>
                <a:spcPts val="1600"/>
              </a:spcBef>
              <a:spcAft>
                <a:spcPts val="0"/>
              </a:spcAft>
              <a:buNone/>
              <a:defRPr sz="2000"/>
            </a:lvl6pPr>
            <a:lvl7pPr lvl="6" rtl="0" algn="ctr">
              <a:spcBef>
                <a:spcPts val="1600"/>
              </a:spcBef>
              <a:spcAft>
                <a:spcPts val="0"/>
              </a:spcAft>
              <a:buNone/>
              <a:defRPr sz="2000"/>
            </a:lvl7pPr>
            <a:lvl8pPr lvl="7" rtl="0" algn="ctr">
              <a:spcBef>
                <a:spcPts val="1600"/>
              </a:spcBef>
              <a:spcAft>
                <a:spcPts val="0"/>
              </a:spcAft>
              <a:buNone/>
              <a:defRPr sz="2000"/>
            </a:lvl8pPr>
            <a:lvl9pPr lvl="8" rtl="0" algn="ctr">
              <a:spcBef>
                <a:spcPts val="1600"/>
              </a:spcBef>
              <a:spcAft>
                <a:spcPts val="1600"/>
              </a:spcAft>
              <a:buNone/>
              <a:defRPr sz="2000"/>
            </a:lvl9pPr>
          </a:lstStyle>
          <a:p/>
        </p:txBody>
      </p:sp>
      <p:grpSp>
        <p:nvGrpSpPr>
          <p:cNvPr id="313" name="Google Shape;313;p26"/>
          <p:cNvGrpSpPr/>
          <p:nvPr/>
        </p:nvGrpSpPr>
        <p:grpSpPr>
          <a:xfrm>
            <a:off x="7294192" y="22192"/>
            <a:ext cx="1849814" cy="1735871"/>
            <a:chOff x="-8" y="22192"/>
            <a:chExt cx="1849814" cy="1735871"/>
          </a:xfrm>
        </p:grpSpPr>
        <p:grpSp>
          <p:nvGrpSpPr>
            <p:cNvPr id="314" name="Google Shape;314;p26"/>
            <p:cNvGrpSpPr/>
            <p:nvPr/>
          </p:nvGrpSpPr>
          <p:grpSpPr>
            <a:xfrm>
              <a:off x="-8" y="22192"/>
              <a:ext cx="1849814" cy="1035608"/>
              <a:chOff x="719992" y="3511592"/>
              <a:chExt cx="1849814" cy="1035608"/>
            </a:xfrm>
          </p:grpSpPr>
          <p:grpSp>
            <p:nvGrpSpPr>
              <p:cNvPr id="315" name="Google Shape;315;p26"/>
              <p:cNvGrpSpPr/>
              <p:nvPr/>
            </p:nvGrpSpPr>
            <p:grpSpPr>
              <a:xfrm>
                <a:off x="719992" y="3511592"/>
                <a:ext cx="1849814" cy="1011925"/>
                <a:chOff x="719992" y="3511592"/>
                <a:chExt cx="1849814" cy="1011925"/>
              </a:xfrm>
            </p:grpSpPr>
            <p:sp>
              <p:nvSpPr>
                <p:cNvPr id="316" name="Google Shape;316;p26"/>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6"/>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6"/>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 name="Google Shape;319;p26"/>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 name="Google Shape;320;p26"/>
            <p:cNvSpPr/>
            <p:nvPr/>
          </p:nvSpPr>
          <p:spPr>
            <a:xfrm rot="6936536">
              <a:off x="287027" y="153453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6">
  <p:cSld name="CUSTOM_14">
    <p:spTree>
      <p:nvGrpSpPr>
        <p:cNvPr id="321" name="Shape 321"/>
        <p:cNvGrpSpPr/>
        <p:nvPr/>
      </p:nvGrpSpPr>
      <p:grpSpPr>
        <a:xfrm>
          <a:off x="0" y="0"/>
          <a:ext cx="0" cy="0"/>
          <a:chOff x="0" y="0"/>
          <a:chExt cx="0" cy="0"/>
        </a:xfrm>
      </p:grpSpPr>
      <p:grpSp>
        <p:nvGrpSpPr>
          <p:cNvPr id="322" name="Google Shape;322;p27"/>
          <p:cNvGrpSpPr/>
          <p:nvPr/>
        </p:nvGrpSpPr>
        <p:grpSpPr>
          <a:xfrm>
            <a:off x="468522" y="304222"/>
            <a:ext cx="648084" cy="541218"/>
            <a:chOff x="468522" y="304222"/>
            <a:chExt cx="648084" cy="541218"/>
          </a:xfrm>
        </p:grpSpPr>
        <p:sp>
          <p:nvSpPr>
            <p:cNvPr id="323" name="Google Shape;323;p27"/>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7"/>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7"/>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 name="Google Shape;326;p27"/>
          <p:cNvSpPr txBox="1"/>
          <p:nvPr>
            <p:ph type="title"/>
          </p:nvPr>
        </p:nvSpPr>
        <p:spPr>
          <a:xfrm>
            <a:off x="1673100" y="540000"/>
            <a:ext cx="5797800" cy="1231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27" name="Google Shape;327;p27"/>
          <p:cNvSpPr/>
          <p:nvPr/>
        </p:nvSpPr>
        <p:spPr>
          <a:xfrm>
            <a:off x="750795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7">
  <p:cSld name="CUSTOM_14_1">
    <p:spTree>
      <p:nvGrpSpPr>
        <p:cNvPr id="328" name="Shape 328"/>
        <p:cNvGrpSpPr/>
        <p:nvPr/>
      </p:nvGrpSpPr>
      <p:grpSpPr>
        <a:xfrm>
          <a:off x="0" y="0"/>
          <a:ext cx="0" cy="0"/>
          <a:chOff x="0" y="0"/>
          <a:chExt cx="0" cy="0"/>
        </a:xfrm>
      </p:grpSpPr>
      <p:sp>
        <p:nvSpPr>
          <p:cNvPr id="329" name="Google Shape;329;p28"/>
          <p:cNvSpPr/>
          <p:nvPr/>
        </p:nvSpPr>
        <p:spPr>
          <a:xfrm flipH="1">
            <a:off x="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grpSp>
        <p:nvGrpSpPr>
          <p:cNvPr id="330" name="Google Shape;330;p28"/>
          <p:cNvGrpSpPr/>
          <p:nvPr/>
        </p:nvGrpSpPr>
        <p:grpSpPr>
          <a:xfrm>
            <a:off x="6386767" y="3067917"/>
            <a:ext cx="1849814" cy="1735871"/>
            <a:chOff x="6386767" y="3067917"/>
            <a:chExt cx="1849814" cy="1735871"/>
          </a:xfrm>
        </p:grpSpPr>
        <p:grpSp>
          <p:nvGrpSpPr>
            <p:cNvPr id="331" name="Google Shape;331;p28"/>
            <p:cNvGrpSpPr/>
            <p:nvPr/>
          </p:nvGrpSpPr>
          <p:grpSpPr>
            <a:xfrm>
              <a:off x="6386767" y="3067917"/>
              <a:ext cx="1849814" cy="1035608"/>
              <a:chOff x="719992" y="3511592"/>
              <a:chExt cx="1849814" cy="1035608"/>
            </a:xfrm>
          </p:grpSpPr>
          <p:grpSp>
            <p:nvGrpSpPr>
              <p:cNvPr id="332" name="Google Shape;332;p28"/>
              <p:cNvGrpSpPr/>
              <p:nvPr/>
            </p:nvGrpSpPr>
            <p:grpSpPr>
              <a:xfrm>
                <a:off x="719992" y="3511592"/>
                <a:ext cx="1849814" cy="1011925"/>
                <a:chOff x="719992" y="3511592"/>
                <a:chExt cx="1849814" cy="1011925"/>
              </a:xfrm>
            </p:grpSpPr>
            <p:sp>
              <p:nvSpPr>
                <p:cNvPr id="333" name="Google Shape;333;p28"/>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8"/>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rot="5400000">
                  <a:off x="2381549" y="4335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28"/>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28"/>
            <p:cNvSpPr/>
            <p:nvPr/>
          </p:nvSpPr>
          <p:spPr>
            <a:xfrm rot="6936536">
              <a:off x="6673802" y="4580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 name="Google Shape;338;p28"/>
          <p:cNvSpPr txBox="1"/>
          <p:nvPr>
            <p:ph type="title"/>
          </p:nvPr>
        </p:nvSpPr>
        <p:spPr>
          <a:xfrm>
            <a:off x="1673100" y="540000"/>
            <a:ext cx="5797800" cy="669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
    <p:spTree>
      <p:nvGrpSpPr>
        <p:cNvPr id="339" name="Shape 339"/>
        <p:cNvGrpSpPr/>
        <p:nvPr/>
      </p:nvGrpSpPr>
      <p:grpSpPr>
        <a:xfrm>
          <a:off x="0" y="0"/>
          <a:ext cx="0" cy="0"/>
          <a:chOff x="0" y="0"/>
          <a:chExt cx="0" cy="0"/>
        </a:xfrm>
      </p:grpSpPr>
      <p:sp>
        <p:nvSpPr>
          <p:cNvPr id="340" name="Google Shape;340;p29"/>
          <p:cNvSpPr txBox="1"/>
          <p:nvPr>
            <p:ph type="title"/>
          </p:nvPr>
        </p:nvSpPr>
        <p:spPr>
          <a:xfrm>
            <a:off x="1348200" y="540000"/>
            <a:ext cx="6447600" cy="1265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Font typeface="Ramabhadra"/>
              <a:buNone/>
              <a:defRPr sz="3600">
                <a:latin typeface="Ramabhadra"/>
                <a:ea typeface="Ramabhadra"/>
                <a:cs typeface="Ramabhadra"/>
                <a:sym typeface="Ramabhadra"/>
              </a:defRPr>
            </a:lvl2pPr>
            <a:lvl3pPr lvl="2" rtl="0">
              <a:spcBef>
                <a:spcPts val="0"/>
              </a:spcBef>
              <a:spcAft>
                <a:spcPts val="0"/>
              </a:spcAft>
              <a:buSzPts val="3600"/>
              <a:buFont typeface="Ramabhadra"/>
              <a:buNone/>
              <a:defRPr sz="3600">
                <a:latin typeface="Ramabhadra"/>
                <a:ea typeface="Ramabhadra"/>
                <a:cs typeface="Ramabhadra"/>
                <a:sym typeface="Ramabhadra"/>
              </a:defRPr>
            </a:lvl3pPr>
            <a:lvl4pPr lvl="3" rtl="0">
              <a:spcBef>
                <a:spcPts val="0"/>
              </a:spcBef>
              <a:spcAft>
                <a:spcPts val="0"/>
              </a:spcAft>
              <a:buSzPts val="3600"/>
              <a:buFont typeface="Ramabhadra"/>
              <a:buNone/>
              <a:defRPr sz="3600">
                <a:latin typeface="Ramabhadra"/>
                <a:ea typeface="Ramabhadra"/>
                <a:cs typeface="Ramabhadra"/>
                <a:sym typeface="Ramabhadra"/>
              </a:defRPr>
            </a:lvl4pPr>
            <a:lvl5pPr lvl="4" rtl="0">
              <a:spcBef>
                <a:spcPts val="0"/>
              </a:spcBef>
              <a:spcAft>
                <a:spcPts val="0"/>
              </a:spcAft>
              <a:buSzPts val="3600"/>
              <a:buFont typeface="Ramabhadra"/>
              <a:buNone/>
              <a:defRPr sz="3600">
                <a:latin typeface="Ramabhadra"/>
                <a:ea typeface="Ramabhadra"/>
                <a:cs typeface="Ramabhadra"/>
                <a:sym typeface="Ramabhadra"/>
              </a:defRPr>
            </a:lvl5pPr>
            <a:lvl6pPr lvl="5" rtl="0">
              <a:spcBef>
                <a:spcPts val="0"/>
              </a:spcBef>
              <a:spcAft>
                <a:spcPts val="0"/>
              </a:spcAft>
              <a:buSzPts val="3600"/>
              <a:buFont typeface="Ramabhadra"/>
              <a:buNone/>
              <a:defRPr sz="3600">
                <a:latin typeface="Ramabhadra"/>
                <a:ea typeface="Ramabhadra"/>
                <a:cs typeface="Ramabhadra"/>
                <a:sym typeface="Ramabhadra"/>
              </a:defRPr>
            </a:lvl6pPr>
            <a:lvl7pPr lvl="6" rtl="0">
              <a:spcBef>
                <a:spcPts val="0"/>
              </a:spcBef>
              <a:spcAft>
                <a:spcPts val="0"/>
              </a:spcAft>
              <a:buSzPts val="3600"/>
              <a:buFont typeface="Ramabhadra"/>
              <a:buNone/>
              <a:defRPr sz="3600">
                <a:latin typeface="Ramabhadra"/>
                <a:ea typeface="Ramabhadra"/>
                <a:cs typeface="Ramabhadra"/>
                <a:sym typeface="Ramabhadra"/>
              </a:defRPr>
            </a:lvl7pPr>
            <a:lvl8pPr lvl="7" rtl="0">
              <a:spcBef>
                <a:spcPts val="0"/>
              </a:spcBef>
              <a:spcAft>
                <a:spcPts val="0"/>
              </a:spcAft>
              <a:buSzPts val="3600"/>
              <a:buFont typeface="Ramabhadra"/>
              <a:buNone/>
              <a:defRPr sz="3600">
                <a:latin typeface="Ramabhadra"/>
                <a:ea typeface="Ramabhadra"/>
                <a:cs typeface="Ramabhadra"/>
                <a:sym typeface="Ramabhadra"/>
              </a:defRPr>
            </a:lvl8pPr>
            <a:lvl9pPr lvl="8" rtl="0">
              <a:spcBef>
                <a:spcPts val="0"/>
              </a:spcBef>
              <a:spcAft>
                <a:spcPts val="0"/>
              </a:spcAft>
              <a:buSzPts val="3600"/>
              <a:buFont typeface="Ramabhadra"/>
              <a:buNone/>
              <a:defRPr sz="3600">
                <a:latin typeface="Ramabhadra"/>
                <a:ea typeface="Ramabhadra"/>
                <a:cs typeface="Ramabhadra"/>
                <a:sym typeface="Ramabhadra"/>
              </a:defRPr>
            </a:lvl9pPr>
          </a:lstStyle>
          <a:p/>
        </p:txBody>
      </p:sp>
      <p:sp>
        <p:nvSpPr>
          <p:cNvPr id="341" name="Google Shape;341;p29"/>
          <p:cNvSpPr txBox="1"/>
          <p:nvPr>
            <p:ph idx="1" type="subTitle"/>
          </p:nvPr>
        </p:nvSpPr>
        <p:spPr>
          <a:xfrm>
            <a:off x="797700" y="209787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42" name="Google Shape;342;p29"/>
          <p:cNvSpPr txBox="1"/>
          <p:nvPr>
            <p:ph idx="2" type="subTitle"/>
          </p:nvPr>
        </p:nvSpPr>
        <p:spPr>
          <a:xfrm>
            <a:off x="797700" y="246935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343" name="Google Shape;343;p29"/>
          <p:cNvSpPr txBox="1"/>
          <p:nvPr>
            <p:ph idx="3" type="subTitle"/>
          </p:nvPr>
        </p:nvSpPr>
        <p:spPr>
          <a:xfrm>
            <a:off x="3402750" y="209787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44" name="Google Shape;344;p29"/>
          <p:cNvSpPr txBox="1"/>
          <p:nvPr>
            <p:ph idx="4" type="subTitle"/>
          </p:nvPr>
        </p:nvSpPr>
        <p:spPr>
          <a:xfrm>
            <a:off x="3402750" y="246935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345" name="Google Shape;345;p29"/>
          <p:cNvSpPr txBox="1"/>
          <p:nvPr>
            <p:ph idx="5" type="subTitle"/>
          </p:nvPr>
        </p:nvSpPr>
        <p:spPr>
          <a:xfrm>
            <a:off x="6007800" y="209787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46" name="Google Shape;346;p29"/>
          <p:cNvSpPr txBox="1"/>
          <p:nvPr>
            <p:ph idx="6" type="subTitle"/>
          </p:nvPr>
        </p:nvSpPr>
        <p:spPr>
          <a:xfrm>
            <a:off x="6007800" y="246935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347" name="Google Shape;347;p29"/>
          <p:cNvSpPr txBox="1"/>
          <p:nvPr>
            <p:ph idx="7" type="subTitle"/>
          </p:nvPr>
        </p:nvSpPr>
        <p:spPr>
          <a:xfrm>
            <a:off x="797700" y="341232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48" name="Google Shape;348;p29"/>
          <p:cNvSpPr txBox="1"/>
          <p:nvPr>
            <p:ph idx="8" type="subTitle"/>
          </p:nvPr>
        </p:nvSpPr>
        <p:spPr>
          <a:xfrm>
            <a:off x="797700" y="378380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349" name="Google Shape;349;p29"/>
          <p:cNvSpPr txBox="1"/>
          <p:nvPr>
            <p:ph idx="9" type="subTitle"/>
          </p:nvPr>
        </p:nvSpPr>
        <p:spPr>
          <a:xfrm>
            <a:off x="3402750" y="341232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50" name="Google Shape;350;p29"/>
          <p:cNvSpPr txBox="1"/>
          <p:nvPr>
            <p:ph idx="13" type="subTitle"/>
          </p:nvPr>
        </p:nvSpPr>
        <p:spPr>
          <a:xfrm>
            <a:off x="3402750" y="378380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351" name="Google Shape;351;p29"/>
          <p:cNvSpPr txBox="1"/>
          <p:nvPr>
            <p:ph idx="14" type="subTitle"/>
          </p:nvPr>
        </p:nvSpPr>
        <p:spPr>
          <a:xfrm>
            <a:off x="6007800" y="3412325"/>
            <a:ext cx="2338500" cy="37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1" sz="2000">
                <a:solidFill>
                  <a:schemeClr val="accent6"/>
                </a:solidFill>
                <a:latin typeface="Baloo 2"/>
                <a:ea typeface="Baloo 2"/>
                <a:cs typeface="Baloo 2"/>
                <a:sym typeface="Baloo 2"/>
              </a:defRPr>
            </a:lvl1pPr>
            <a:lvl2pPr lvl="1" rtl="0">
              <a:lnSpc>
                <a:spcPct val="100000"/>
              </a:lnSpc>
              <a:spcBef>
                <a:spcPts val="1600"/>
              </a:spcBef>
              <a:spcAft>
                <a:spcPts val="0"/>
              </a:spcAft>
              <a:buNone/>
              <a:defRPr b="1" sz="2000">
                <a:latin typeface="Baloo 2"/>
                <a:ea typeface="Baloo 2"/>
                <a:cs typeface="Baloo 2"/>
                <a:sym typeface="Baloo 2"/>
              </a:defRPr>
            </a:lvl2pPr>
            <a:lvl3pPr lvl="2" rtl="0">
              <a:lnSpc>
                <a:spcPct val="100000"/>
              </a:lnSpc>
              <a:spcBef>
                <a:spcPts val="1600"/>
              </a:spcBef>
              <a:spcAft>
                <a:spcPts val="0"/>
              </a:spcAft>
              <a:buNone/>
              <a:defRPr b="1" sz="2000">
                <a:latin typeface="Baloo 2"/>
                <a:ea typeface="Baloo 2"/>
                <a:cs typeface="Baloo 2"/>
                <a:sym typeface="Baloo 2"/>
              </a:defRPr>
            </a:lvl3pPr>
            <a:lvl4pPr lvl="3" rtl="0">
              <a:lnSpc>
                <a:spcPct val="100000"/>
              </a:lnSpc>
              <a:spcBef>
                <a:spcPts val="1600"/>
              </a:spcBef>
              <a:spcAft>
                <a:spcPts val="0"/>
              </a:spcAft>
              <a:buNone/>
              <a:defRPr b="1" sz="2000">
                <a:latin typeface="Baloo 2"/>
                <a:ea typeface="Baloo 2"/>
                <a:cs typeface="Baloo 2"/>
                <a:sym typeface="Baloo 2"/>
              </a:defRPr>
            </a:lvl4pPr>
            <a:lvl5pPr lvl="4" rtl="0">
              <a:lnSpc>
                <a:spcPct val="100000"/>
              </a:lnSpc>
              <a:spcBef>
                <a:spcPts val="1600"/>
              </a:spcBef>
              <a:spcAft>
                <a:spcPts val="0"/>
              </a:spcAft>
              <a:buNone/>
              <a:defRPr b="1" sz="2000">
                <a:latin typeface="Baloo 2"/>
                <a:ea typeface="Baloo 2"/>
                <a:cs typeface="Baloo 2"/>
                <a:sym typeface="Baloo 2"/>
              </a:defRPr>
            </a:lvl5pPr>
            <a:lvl6pPr lvl="5" rtl="0">
              <a:lnSpc>
                <a:spcPct val="100000"/>
              </a:lnSpc>
              <a:spcBef>
                <a:spcPts val="1600"/>
              </a:spcBef>
              <a:spcAft>
                <a:spcPts val="0"/>
              </a:spcAft>
              <a:buNone/>
              <a:defRPr b="1" sz="2000">
                <a:latin typeface="Baloo 2"/>
                <a:ea typeface="Baloo 2"/>
                <a:cs typeface="Baloo 2"/>
                <a:sym typeface="Baloo 2"/>
              </a:defRPr>
            </a:lvl6pPr>
            <a:lvl7pPr lvl="6" rtl="0">
              <a:lnSpc>
                <a:spcPct val="100000"/>
              </a:lnSpc>
              <a:spcBef>
                <a:spcPts val="1600"/>
              </a:spcBef>
              <a:spcAft>
                <a:spcPts val="0"/>
              </a:spcAft>
              <a:buNone/>
              <a:defRPr b="1" sz="2000">
                <a:latin typeface="Baloo 2"/>
                <a:ea typeface="Baloo 2"/>
                <a:cs typeface="Baloo 2"/>
                <a:sym typeface="Baloo 2"/>
              </a:defRPr>
            </a:lvl7pPr>
            <a:lvl8pPr lvl="7" rtl="0">
              <a:lnSpc>
                <a:spcPct val="100000"/>
              </a:lnSpc>
              <a:spcBef>
                <a:spcPts val="1600"/>
              </a:spcBef>
              <a:spcAft>
                <a:spcPts val="0"/>
              </a:spcAft>
              <a:buNone/>
              <a:defRPr b="1" sz="2000">
                <a:latin typeface="Baloo 2"/>
                <a:ea typeface="Baloo 2"/>
                <a:cs typeface="Baloo 2"/>
                <a:sym typeface="Baloo 2"/>
              </a:defRPr>
            </a:lvl8pPr>
            <a:lvl9pPr lvl="8" rtl="0">
              <a:lnSpc>
                <a:spcPct val="100000"/>
              </a:lnSpc>
              <a:spcBef>
                <a:spcPts val="1600"/>
              </a:spcBef>
              <a:spcAft>
                <a:spcPts val="1600"/>
              </a:spcAft>
              <a:buNone/>
              <a:defRPr b="1" sz="2000">
                <a:latin typeface="Baloo 2"/>
                <a:ea typeface="Baloo 2"/>
                <a:cs typeface="Baloo 2"/>
                <a:sym typeface="Baloo 2"/>
              </a:defRPr>
            </a:lvl9pPr>
          </a:lstStyle>
          <a:p/>
        </p:txBody>
      </p:sp>
      <p:sp>
        <p:nvSpPr>
          <p:cNvPr id="352" name="Google Shape;352;p29"/>
          <p:cNvSpPr txBox="1"/>
          <p:nvPr>
            <p:ph idx="15" type="subTitle"/>
          </p:nvPr>
        </p:nvSpPr>
        <p:spPr>
          <a:xfrm>
            <a:off x="6007800" y="3783800"/>
            <a:ext cx="23385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1"/>
                </a:solidFill>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grpSp>
        <p:nvGrpSpPr>
          <p:cNvPr id="353" name="Google Shape;353;p29"/>
          <p:cNvGrpSpPr/>
          <p:nvPr/>
        </p:nvGrpSpPr>
        <p:grpSpPr>
          <a:xfrm>
            <a:off x="8100472" y="304222"/>
            <a:ext cx="648084" cy="541218"/>
            <a:chOff x="8100472" y="304222"/>
            <a:chExt cx="648084" cy="541218"/>
          </a:xfrm>
        </p:grpSpPr>
        <p:sp>
          <p:nvSpPr>
            <p:cNvPr id="354" name="Google Shape;354;p29"/>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9"/>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29"/>
          <p:cNvSpPr/>
          <p:nvPr/>
        </p:nvSpPr>
        <p:spPr>
          <a:xfrm flipH="1" rot="10800000">
            <a:off x="0" y="-2817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CUSTOM_5">
    <p:spTree>
      <p:nvGrpSpPr>
        <p:cNvPr id="358" name="Shape 358"/>
        <p:cNvGrpSpPr/>
        <p:nvPr/>
      </p:nvGrpSpPr>
      <p:grpSpPr>
        <a:xfrm>
          <a:off x="0" y="0"/>
          <a:ext cx="0" cy="0"/>
          <a:chOff x="0" y="0"/>
          <a:chExt cx="0" cy="0"/>
        </a:xfrm>
      </p:grpSpPr>
      <p:sp>
        <p:nvSpPr>
          <p:cNvPr id="359" name="Google Shape;359;p30"/>
          <p:cNvSpPr txBox="1"/>
          <p:nvPr>
            <p:ph hasCustomPrompt="1" type="title"/>
          </p:nvPr>
        </p:nvSpPr>
        <p:spPr>
          <a:xfrm>
            <a:off x="5848360" y="540000"/>
            <a:ext cx="2575800" cy="10095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6000"/>
              <a:buNone/>
              <a:defRPr sz="6000">
                <a:solidFill>
                  <a:schemeClr val="accent1"/>
                </a:solidFill>
              </a:defRPr>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360" name="Google Shape;360;p30"/>
          <p:cNvSpPr txBox="1"/>
          <p:nvPr>
            <p:ph idx="1" type="subTitle"/>
          </p:nvPr>
        </p:nvSpPr>
        <p:spPr>
          <a:xfrm>
            <a:off x="5848360" y="1285878"/>
            <a:ext cx="2575800" cy="438300"/>
          </a:xfrm>
          <a:prstGeom prst="rect">
            <a:avLst/>
          </a:prstGeom>
        </p:spPr>
        <p:txBody>
          <a:bodyPr anchorCtr="0" anchor="t" bIns="91425" lIns="91425" spcFirstLastPara="1" rIns="91425" wrap="square" tIns="91425">
            <a:noAutofit/>
          </a:bodyPr>
          <a:lstStyle>
            <a:lvl1pPr lvl="0" algn="r">
              <a:spcBef>
                <a:spcPts val="0"/>
              </a:spcBef>
              <a:spcAft>
                <a:spcPts val="0"/>
              </a:spcAft>
              <a:buNone/>
              <a:defRPr/>
            </a:lvl1pPr>
            <a:lvl2pPr lvl="1" algn="r">
              <a:spcBef>
                <a:spcPts val="1600"/>
              </a:spcBef>
              <a:spcAft>
                <a:spcPts val="0"/>
              </a:spcAft>
              <a:buNone/>
              <a:defRPr/>
            </a:lvl2pPr>
            <a:lvl3pPr lvl="2" algn="r">
              <a:spcBef>
                <a:spcPts val="1600"/>
              </a:spcBef>
              <a:spcAft>
                <a:spcPts val="0"/>
              </a:spcAft>
              <a:buNone/>
              <a:defRPr/>
            </a:lvl3pPr>
            <a:lvl4pPr lvl="3" algn="r">
              <a:spcBef>
                <a:spcPts val="1600"/>
              </a:spcBef>
              <a:spcAft>
                <a:spcPts val="0"/>
              </a:spcAft>
              <a:buNone/>
              <a:defRPr/>
            </a:lvl4pPr>
            <a:lvl5pPr lvl="4" algn="r">
              <a:spcBef>
                <a:spcPts val="1600"/>
              </a:spcBef>
              <a:spcAft>
                <a:spcPts val="0"/>
              </a:spcAft>
              <a:buNone/>
              <a:defRPr/>
            </a:lvl5pPr>
            <a:lvl6pPr lvl="5" algn="r">
              <a:spcBef>
                <a:spcPts val="1600"/>
              </a:spcBef>
              <a:spcAft>
                <a:spcPts val="0"/>
              </a:spcAft>
              <a:buNone/>
              <a:defRPr/>
            </a:lvl6pPr>
            <a:lvl7pPr lvl="6" algn="r">
              <a:spcBef>
                <a:spcPts val="1600"/>
              </a:spcBef>
              <a:spcAft>
                <a:spcPts val="0"/>
              </a:spcAft>
              <a:buNone/>
              <a:defRPr/>
            </a:lvl7pPr>
            <a:lvl8pPr lvl="7" algn="r">
              <a:spcBef>
                <a:spcPts val="1600"/>
              </a:spcBef>
              <a:spcAft>
                <a:spcPts val="0"/>
              </a:spcAft>
              <a:buNone/>
              <a:defRPr/>
            </a:lvl8pPr>
            <a:lvl9pPr lvl="8" algn="r">
              <a:spcBef>
                <a:spcPts val="1600"/>
              </a:spcBef>
              <a:spcAft>
                <a:spcPts val="1600"/>
              </a:spcAft>
              <a:buNone/>
              <a:defRPr/>
            </a:lvl9pPr>
          </a:lstStyle>
          <a:p/>
        </p:txBody>
      </p:sp>
      <p:sp>
        <p:nvSpPr>
          <p:cNvPr id="361" name="Google Shape;361;p30"/>
          <p:cNvSpPr txBox="1"/>
          <p:nvPr>
            <p:ph hasCustomPrompt="1" idx="2" type="title"/>
          </p:nvPr>
        </p:nvSpPr>
        <p:spPr>
          <a:xfrm>
            <a:off x="5848352" y="1962342"/>
            <a:ext cx="2575800" cy="1009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362" name="Google Shape;362;p30"/>
          <p:cNvSpPr txBox="1"/>
          <p:nvPr>
            <p:ph idx="3" type="subTitle"/>
          </p:nvPr>
        </p:nvSpPr>
        <p:spPr>
          <a:xfrm>
            <a:off x="5848352" y="2708220"/>
            <a:ext cx="2575800" cy="438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363" name="Google Shape;363;p30"/>
          <p:cNvSpPr txBox="1"/>
          <p:nvPr>
            <p:ph hasCustomPrompt="1" idx="4" type="title"/>
          </p:nvPr>
        </p:nvSpPr>
        <p:spPr>
          <a:xfrm>
            <a:off x="5848352" y="3384697"/>
            <a:ext cx="2575800" cy="10095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2"/>
              </a:buClr>
              <a:buSzPts val="6000"/>
              <a:buNone/>
              <a:defRPr sz="6000">
                <a:solidFill>
                  <a:schemeClr val="lt2"/>
                </a:solidFill>
              </a:defRPr>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364" name="Google Shape;364;p30"/>
          <p:cNvSpPr txBox="1"/>
          <p:nvPr>
            <p:ph idx="5" type="subTitle"/>
          </p:nvPr>
        </p:nvSpPr>
        <p:spPr>
          <a:xfrm>
            <a:off x="5848352" y="4130575"/>
            <a:ext cx="2575800" cy="438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grpSp>
        <p:nvGrpSpPr>
          <p:cNvPr id="365" name="Google Shape;365;p30"/>
          <p:cNvGrpSpPr/>
          <p:nvPr/>
        </p:nvGrpSpPr>
        <p:grpSpPr>
          <a:xfrm flipH="1">
            <a:off x="-43320" y="3227716"/>
            <a:ext cx="1204219" cy="1933422"/>
            <a:chOff x="7960205" y="3227716"/>
            <a:chExt cx="1204219" cy="1933422"/>
          </a:xfrm>
        </p:grpSpPr>
        <p:sp>
          <p:nvSpPr>
            <p:cNvPr id="366" name="Google Shape;366;p30"/>
            <p:cNvSpPr/>
            <p:nvPr/>
          </p:nvSpPr>
          <p:spPr>
            <a:xfrm rot="6936536">
              <a:off x="8948565" y="49376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0"/>
            <p:cNvSpPr/>
            <p:nvPr/>
          </p:nvSpPr>
          <p:spPr>
            <a:xfrm rot="5400000">
              <a:off x="8478599" y="40491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0"/>
            <p:cNvSpPr/>
            <p:nvPr/>
          </p:nvSpPr>
          <p:spPr>
            <a:xfrm flipH="1" rot="-6936536">
              <a:off x="8002265" y="46932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0"/>
            <p:cNvSpPr/>
            <p:nvPr/>
          </p:nvSpPr>
          <p:spPr>
            <a:xfrm flipH="1" rot="-5400000">
              <a:off x="8860061" y="32132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30"/>
          <p:cNvSpPr/>
          <p:nvPr/>
        </p:nvSpPr>
        <p:spPr>
          <a:xfrm>
            <a:off x="-12" y="1"/>
            <a:ext cx="1181168" cy="2745061"/>
          </a:xfrm>
          <a:custGeom>
            <a:rect b="b" l="l" r="r" t="t"/>
            <a:pathLst>
              <a:path extrusionOk="0" h="25695" w="11056">
                <a:moveTo>
                  <a:pt x="30" y="1"/>
                </a:moveTo>
                <a:lnTo>
                  <a:pt x="30" y="24877"/>
                </a:lnTo>
                <a:lnTo>
                  <a:pt x="30" y="24877"/>
                </a:lnTo>
                <a:cubicBezTo>
                  <a:pt x="131" y="23119"/>
                  <a:pt x="791" y="18988"/>
                  <a:pt x="4661" y="17122"/>
                </a:cubicBezTo>
                <a:cubicBezTo>
                  <a:pt x="9626" y="14705"/>
                  <a:pt x="11055" y="12836"/>
                  <a:pt x="10091" y="7919"/>
                </a:cubicBezTo>
                <a:cubicBezTo>
                  <a:pt x="9126" y="3013"/>
                  <a:pt x="10448" y="1"/>
                  <a:pt x="10448" y="1"/>
                </a:cubicBezTo>
                <a:close/>
                <a:moveTo>
                  <a:pt x="30" y="24877"/>
                </a:moveTo>
                <a:cubicBezTo>
                  <a:pt x="1" y="25385"/>
                  <a:pt x="18" y="25695"/>
                  <a:pt x="18" y="25695"/>
                </a:cubicBezTo>
                <a:lnTo>
                  <a:pt x="30" y="25695"/>
                </a:lnTo>
                <a:lnTo>
                  <a:pt x="30" y="24877"/>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6">
    <p:spTree>
      <p:nvGrpSpPr>
        <p:cNvPr id="371" name="Shape 371"/>
        <p:cNvGrpSpPr/>
        <p:nvPr/>
      </p:nvGrpSpPr>
      <p:grpSpPr>
        <a:xfrm>
          <a:off x="0" y="0"/>
          <a:ext cx="0" cy="0"/>
          <a:chOff x="0" y="0"/>
          <a:chExt cx="0" cy="0"/>
        </a:xfrm>
      </p:grpSpPr>
      <p:sp>
        <p:nvSpPr>
          <p:cNvPr id="372" name="Google Shape;372;p31"/>
          <p:cNvSpPr txBox="1"/>
          <p:nvPr>
            <p:ph type="title"/>
          </p:nvPr>
        </p:nvSpPr>
        <p:spPr>
          <a:xfrm flipH="1">
            <a:off x="3381362" y="2879475"/>
            <a:ext cx="4648200" cy="841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6"/>
              </a:buClr>
              <a:buSzPts val="4000"/>
              <a:buNone/>
              <a:defRPr sz="4000">
                <a:solidFill>
                  <a:schemeClr val="accent6"/>
                </a:solidFill>
              </a:defRPr>
            </a:lvl1pPr>
            <a:lvl2pPr lvl="1" rtl="0" algn="ctr">
              <a:lnSpc>
                <a:spcPct val="100000"/>
              </a:lnSpc>
              <a:spcBef>
                <a:spcPts val="0"/>
              </a:spcBef>
              <a:spcAft>
                <a:spcPts val="0"/>
              </a:spcAft>
              <a:buSzPts val="3600"/>
              <a:buNone/>
              <a:defRPr sz="3600"/>
            </a:lvl2pPr>
            <a:lvl3pPr lvl="2" rtl="0" algn="ctr">
              <a:lnSpc>
                <a:spcPct val="100000"/>
              </a:lnSpc>
              <a:spcBef>
                <a:spcPts val="0"/>
              </a:spcBef>
              <a:spcAft>
                <a:spcPts val="0"/>
              </a:spcAft>
              <a:buSzPts val="3600"/>
              <a:buNone/>
              <a:defRPr sz="3600"/>
            </a:lvl3pPr>
            <a:lvl4pPr lvl="3" rtl="0" algn="ctr">
              <a:lnSpc>
                <a:spcPct val="100000"/>
              </a:lnSpc>
              <a:spcBef>
                <a:spcPts val="0"/>
              </a:spcBef>
              <a:spcAft>
                <a:spcPts val="0"/>
              </a:spcAft>
              <a:buSzPts val="3600"/>
              <a:buNone/>
              <a:defRPr sz="3600"/>
            </a:lvl4pPr>
            <a:lvl5pPr lvl="4" rtl="0" algn="ctr">
              <a:lnSpc>
                <a:spcPct val="100000"/>
              </a:lnSpc>
              <a:spcBef>
                <a:spcPts val="0"/>
              </a:spcBef>
              <a:spcAft>
                <a:spcPts val="0"/>
              </a:spcAft>
              <a:buSzPts val="3600"/>
              <a:buNone/>
              <a:defRPr sz="3600"/>
            </a:lvl5pPr>
            <a:lvl6pPr lvl="5" rtl="0" algn="ctr">
              <a:lnSpc>
                <a:spcPct val="100000"/>
              </a:lnSpc>
              <a:spcBef>
                <a:spcPts val="0"/>
              </a:spcBef>
              <a:spcAft>
                <a:spcPts val="0"/>
              </a:spcAft>
              <a:buSzPts val="3600"/>
              <a:buNone/>
              <a:defRPr sz="3600"/>
            </a:lvl6pPr>
            <a:lvl7pPr lvl="6" rtl="0" algn="ctr">
              <a:lnSpc>
                <a:spcPct val="100000"/>
              </a:lnSpc>
              <a:spcBef>
                <a:spcPts val="0"/>
              </a:spcBef>
              <a:spcAft>
                <a:spcPts val="0"/>
              </a:spcAft>
              <a:buSzPts val="3600"/>
              <a:buNone/>
              <a:defRPr sz="3600"/>
            </a:lvl7pPr>
            <a:lvl8pPr lvl="7" rtl="0" algn="ctr">
              <a:lnSpc>
                <a:spcPct val="100000"/>
              </a:lnSpc>
              <a:spcBef>
                <a:spcPts val="0"/>
              </a:spcBef>
              <a:spcAft>
                <a:spcPts val="0"/>
              </a:spcAft>
              <a:buSzPts val="3600"/>
              <a:buNone/>
              <a:defRPr sz="3600"/>
            </a:lvl8pPr>
            <a:lvl9pPr lvl="8" rtl="0" algn="ctr">
              <a:lnSpc>
                <a:spcPct val="100000"/>
              </a:lnSpc>
              <a:spcBef>
                <a:spcPts val="0"/>
              </a:spcBef>
              <a:spcAft>
                <a:spcPts val="0"/>
              </a:spcAft>
              <a:buSzPts val="3600"/>
              <a:buNone/>
              <a:defRPr sz="3600"/>
            </a:lvl9pPr>
          </a:lstStyle>
          <a:p/>
        </p:txBody>
      </p:sp>
      <p:sp>
        <p:nvSpPr>
          <p:cNvPr id="373" name="Google Shape;373;p31"/>
          <p:cNvSpPr txBox="1"/>
          <p:nvPr>
            <p:ph hasCustomPrompt="1" idx="2" type="title"/>
          </p:nvPr>
        </p:nvSpPr>
        <p:spPr>
          <a:xfrm flipH="1">
            <a:off x="4776812" y="2004975"/>
            <a:ext cx="1857300" cy="92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6000"/>
              <a:buNone/>
              <a:defRPr sz="6000">
                <a:solidFill>
                  <a:schemeClr val="accent1"/>
                </a:solidFill>
              </a:defRPr>
            </a:lvl1pPr>
            <a:lvl2pPr lvl="1" rtl="0" algn="ctr">
              <a:lnSpc>
                <a:spcPct val="100000"/>
              </a:lnSpc>
              <a:spcBef>
                <a:spcPts val="0"/>
              </a:spcBef>
              <a:spcAft>
                <a:spcPts val="0"/>
              </a:spcAft>
              <a:buSzPts val="12000"/>
              <a:buNone/>
              <a:defRPr sz="12000"/>
            </a:lvl2pPr>
            <a:lvl3pPr lvl="2" rtl="0" algn="ctr">
              <a:lnSpc>
                <a:spcPct val="100000"/>
              </a:lnSpc>
              <a:spcBef>
                <a:spcPts val="0"/>
              </a:spcBef>
              <a:spcAft>
                <a:spcPts val="0"/>
              </a:spcAft>
              <a:buSzPts val="12000"/>
              <a:buNone/>
              <a:defRPr sz="12000"/>
            </a:lvl3pPr>
            <a:lvl4pPr lvl="3" rtl="0" algn="ctr">
              <a:lnSpc>
                <a:spcPct val="100000"/>
              </a:lnSpc>
              <a:spcBef>
                <a:spcPts val="0"/>
              </a:spcBef>
              <a:spcAft>
                <a:spcPts val="0"/>
              </a:spcAft>
              <a:buSzPts val="12000"/>
              <a:buNone/>
              <a:defRPr sz="12000"/>
            </a:lvl4pPr>
            <a:lvl5pPr lvl="4" rtl="0" algn="ctr">
              <a:lnSpc>
                <a:spcPct val="100000"/>
              </a:lnSpc>
              <a:spcBef>
                <a:spcPts val="0"/>
              </a:spcBef>
              <a:spcAft>
                <a:spcPts val="0"/>
              </a:spcAft>
              <a:buSzPts val="12000"/>
              <a:buNone/>
              <a:defRPr sz="12000"/>
            </a:lvl5pPr>
            <a:lvl6pPr lvl="5" rtl="0" algn="ctr">
              <a:lnSpc>
                <a:spcPct val="100000"/>
              </a:lnSpc>
              <a:spcBef>
                <a:spcPts val="0"/>
              </a:spcBef>
              <a:spcAft>
                <a:spcPts val="0"/>
              </a:spcAft>
              <a:buSzPts val="12000"/>
              <a:buNone/>
              <a:defRPr sz="12000"/>
            </a:lvl6pPr>
            <a:lvl7pPr lvl="6" rtl="0" algn="ctr">
              <a:lnSpc>
                <a:spcPct val="100000"/>
              </a:lnSpc>
              <a:spcBef>
                <a:spcPts val="0"/>
              </a:spcBef>
              <a:spcAft>
                <a:spcPts val="0"/>
              </a:spcAft>
              <a:buSzPts val="12000"/>
              <a:buNone/>
              <a:defRPr sz="12000"/>
            </a:lvl7pPr>
            <a:lvl8pPr lvl="7" rtl="0" algn="ctr">
              <a:lnSpc>
                <a:spcPct val="100000"/>
              </a:lnSpc>
              <a:spcBef>
                <a:spcPts val="0"/>
              </a:spcBef>
              <a:spcAft>
                <a:spcPts val="0"/>
              </a:spcAft>
              <a:buSzPts val="12000"/>
              <a:buNone/>
              <a:defRPr sz="12000"/>
            </a:lvl8pPr>
            <a:lvl9pPr lvl="8" rtl="0" algn="ctr">
              <a:lnSpc>
                <a:spcPct val="100000"/>
              </a:lnSpc>
              <a:spcBef>
                <a:spcPts val="0"/>
              </a:spcBef>
              <a:spcAft>
                <a:spcPts val="0"/>
              </a:spcAft>
              <a:buSzPts val="12000"/>
              <a:buNone/>
              <a:defRPr sz="12000"/>
            </a:lvl9pPr>
          </a:lstStyle>
          <a:p>
            <a:r>
              <a:t>xx%</a:t>
            </a:r>
          </a:p>
        </p:txBody>
      </p:sp>
      <p:sp>
        <p:nvSpPr>
          <p:cNvPr id="374" name="Google Shape;374;p31"/>
          <p:cNvSpPr txBox="1"/>
          <p:nvPr>
            <p:ph idx="1" type="subTitle"/>
          </p:nvPr>
        </p:nvSpPr>
        <p:spPr>
          <a:xfrm flipH="1">
            <a:off x="3576650" y="3548025"/>
            <a:ext cx="4257600" cy="73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dk1"/>
                </a:solidFill>
              </a:defRPr>
            </a:lvl1pPr>
            <a:lvl2pPr lvl="1" rtl="0" algn="ctr">
              <a:lnSpc>
                <a:spcPct val="100000"/>
              </a:lnSpc>
              <a:spcBef>
                <a:spcPts val="1600"/>
              </a:spcBef>
              <a:spcAft>
                <a:spcPts val="0"/>
              </a:spcAft>
              <a:buNone/>
              <a:defRPr>
                <a:solidFill>
                  <a:schemeClr val="dk1"/>
                </a:solidFill>
              </a:defRPr>
            </a:lvl2pPr>
            <a:lvl3pPr lvl="2" rtl="0" algn="ctr">
              <a:lnSpc>
                <a:spcPct val="100000"/>
              </a:lnSpc>
              <a:spcBef>
                <a:spcPts val="1600"/>
              </a:spcBef>
              <a:spcAft>
                <a:spcPts val="0"/>
              </a:spcAft>
              <a:buNone/>
              <a:defRPr>
                <a:solidFill>
                  <a:schemeClr val="dk1"/>
                </a:solidFill>
              </a:defRPr>
            </a:lvl3pPr>
            <a:lvl4pPr lvl="3" rtl="0" algn="ctr">
              <a:lnSpc>
                <a:spcPct val="100000"/>
              </a:lnSpc>
              <a:spcBef>
                <a:spcPts val="1600"/>
              </a:spcBef>
              <a:spcAft>
                <a:spcPts val="0"/>
              </a:spcAft>
              <a:buNone/>
              <a:defRPr>
                <a:solidFill>
                  <a:schemeClr val="dk1"/>
                </a:solidFill>
              </a:defRPr>
            </a:lvl4pPr>
            <a:lvl5pPr lvl="4" rtl="0" algn="ctr">
              <a:lnSpc>
                <a:spcPct val="100000"/>
              </a:lnSpc>
              <a:spcBef>
                <a:spcPts val="1600"/>
              </a:spcBef>
              <a:spcAft>
                <a:spcPts val="0"/>
              </a:spcAft>
              <a:buNone/>
              <a:defRPr>
                <a:solidFill>
                  <a:schemeClr val="dk1"/>
                </a:solidFill>
              </a:defRPr>
            </a:lvl5pPr>
            <a:lvl6pPr lvl="5" rtl="0" algn="ctr">
              <a:lnSpc>
                <a:spcPct val="100000"/>
              </a:lnSpc>
              <a:spcBef>
                <a:spcPts val="1600"/>
              </a:spcBef>
              <a:spcAft>
                <a:spcPts val="0"/>
              </a:spcAft>
              <a:buNone/>
              <a:defRPr>
                <a:solidFill>
                  <a:schemeClr val="dk1"/>
                </a:solidFill>
              </a:defRPr>
            </a:lvl6pPr>
            <a:lvl7pPr lvl="6" rtl="0" algn="ctr">
              <a:lnSpc>
                <a:spcPct val="100000"/>
              </a:lnSpc>
              <a:spcBef>
                <a:spcPts val="1600"/>
              </a:spcBef>
              <a:spcAft>
                <a:spcPts val="0"/>
              </a:spcAft>
              <a:buNone/>
              <a:defRPr>
                <a:solidFill>
                  <a:schemeClr val="dk1"/>
                </a:solidFill>
              </a:defRPr>
            </a:lvl7pPr>
            <a:lvl8pPr lvl="7" rtl="0" algn="ctr">
              <a:lnSpc>
                <a:spcPct val="100000"/>
              </a:lnSpc>
              <a:spcBef>
                <a:spcPts val="1600"/>
              </a:spcBef>
              <a:spcAft>
                <a:spcPts val="0"/>
              </a:spcAft>
              <a:buNone/>
              <a:defRPr>
                <a:solidFill>
                  <a:schemeClr val="dk1"/>
                </a:solidFill>
              </a:defRPr>
            </a:lvl8pPr>
            <a:lvl9pPr lvl="8" rtl="0" algn="ctr">
              <a:lnSpc>
                <a:spcPct val="100000"/>
              </a:lnSpc>
              <a:spcBef>
                <a:spcPts val="1600"/>
              </a:spcBef>
              <a:spcAft>
                <a:spcPts val="1600"/>
              </a:spcAft>
              <a:buNone/>
              <a:defRPr>
                <a:solidFill>
                  <a:schemeClr val="dk1"/>
                </a:solidFill>
              </a:defRPr>
            </a:lvl9pPr>
          </a:lstStyle>
          <a:p/>
        </p:txBody>
      </p:sp>
      <p:sp>
        <p:nvSpPr>
          <p:cNvPr id="375" name="Google Shape;375;p31"/>
          <p:cNvSpPr/>
          <p:nvPr/>
        </p:nvSpPr>
        <p:spPr>
          <a:xfrm flipH="1">
            <a:off x="0" y="6600"/>
            <a:ext cx="6819887" cy="2198409"/>
          </a:xfrm>
          <a:custGeom>
            <a:rect b="b" l="l" r="r" t="t"/>
            <a:pathLst>
              <a:path extrusionOk="0" h="7990" w="16110">
                <a:moveTo>
                  <a:pt x="0" y="0"/>
                </a:moveTo>
                <a:cubicBezTo>
                  <a:pt x="60" y="631"/>
                  <a:pt x="191" y="1262"/>
                  <a:pt x="405" y="1869"/>
                </a:cubicBezTo>
                <a:cubicBezTo>
                  <a:pt x="643" y="2596"/>
                  <a:pt x="1084" y="3370"/>
                  <a:pt x="1846" y="3489"/>
                </a:cubicBezTo>
                <a:cubicBezTo>
                  <a:pt x="1906" y="3497"/>
                  <a:pt x="1966" y="3502"/>
                  <a:pt x="2025" y="3502"/>
                </a:cubicBezTo>
                <a:cubicBezTo>
                  <a:pt x="2608" y="3502"/>
                  <a:pt x="3136" y="3099"/>
                  <a:pt x="3644" y="2774"/>
                </a:cubicBezTo>
                <a:cubicBezTo>
                  <a:pt x="4003" y="2545"/>
                  <a:pt x="4450" y="2355"/>
                  <a:pt x="4859" y="2355"/>
                </a:cubicBezTo>
                <a:cubicBezTo>
                  <a:pt x="5088" y="2355"/>
                  <a:pt x="5306" y="2415"/>
                  <a:pt x="5489" y="2560"/>
                </a:cubicBezTo>
                <a:cubicBezTo>
                  <a:pt x="5763" y="2762"/>
                  <a:pt x="5894" y="3108"/>
                  <a:pt x="5989" y="3429"/>
                </a:cubicBezTo>
                <a:cubicBezTo>
                  <a:pt x="6239" y="4298"/>
                  <a:pt x="6370" y="5215"/>
                  <a:pt x="6823" y="6013"/>
                </a:cubicBezTo>
                <a:cubicBezTo>
                  <a:pt x="7213" y="6709"/>
                  <a:pt x="7940" y="7293"/>
                  <a:pt x="8721" y="7293"/>
                </a:cubicBezTo>
                <a:cubicBezTo>
                  <a:pt x="8822" y="7293"/>
                  <a:pt x="8924" y="7283"/>
                  <a:pt x="9025" y="7263"/>
                </a:cubicBezTo>
                <a:cubicBezTo>
                  <a:pt x="10156" y="7037"/>
                  <a:pt x="10752" y="5608"/>
                  <a:pt x="11895" y="5429"/>
                </a:cubicBezTo>
                <a:cubicBezTo>
                  <a:pt x="11976" y="5416"/>
                  <a:pt x="12057" y="5409"/>
                  <a:pt x="12137" y="5409"/>
                </a:cubicBezTo>
                <a:cubicBezTo>
                  <a:pt x="12833" y="5409"/>
                  <a:pt x="13488" y="5893"/>
                  <a:pt x="13990" y="6406"/>
                </a:cubicBezTo>
                <a:cubicBezTo>
                  <a:pt x="14562" y="6977"/>
                  <a:pt x="15098" y="7644"/>
                  <a:pt x="15848" y="7918"/>
                </a:cubicBezTo>
                <a:cubicBezTo>
                  <a:pt x="15943" y="7942"/>
                  <a:pt x="16014" y="7977"/>
                  <a:pt x="16110" y="7989"/>
                </a:cubicBezTo>
                <a:lnTo>
                  <a:pt x="161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 name="Google Shape;376;p31"/>
          <p:cNvGrpSpPr/>
          <p:nvPr/>
        </p:nvGrpSpPr>
        <p:grpSpPr>
          <a:xfrm>
            <a:off x="7091543" y="43516"/>
            <a:ext cx="2014218" cy="1644772"/>
            <a:chOff x="7091543" y="43516"/>
            <a:chExt cx="2014218" cy="1644772"/>
          </a:xfrm>
        </p:grpSpPr>
        <p:sp>
          <p:nvSpPr>
            <p:cNvPr id="377" name="Google Shape;377;p31"/>
            <p:cNvSpPr/>
            <p:nvPr/>
          </p:nvSpPr>
          <p:spPr>
            <a:xfrm rot="6936536">
              <a:off x="8889902" y="14647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1"/>
            <p:cNvSpPr/>
            <p:nvPr/>
          </p:nvSpPr>
          <p:spPr>
            <a:xfrm rot="5400000">
              <a:off x="8470799" y="10078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1"/>
            <p:cNvSpPr/>
            <p:nvPr/>
          </p:nvSpPr>
          <p:spPr>
            <a:xfrm rot="6936536">
              <a:off x="795542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1"/>
            <p:cNvSpPr/>
            <p:nvPr/>
          </p:nvSpPr>
          <p:spPr>
            <a:xfrm flipH="1" rot="-6936536">
              <a:off x="7697527" y="9290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1"/>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1"/>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1"/>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6_1">
    <p:spTree>
      <p:nvGrpSpPr>
        <p:cNvPr id="384" name="Shape 384"/>
        <p:cNvGrpSpPr/>
        <p:nvPr/>
      </p:nvGrpSpPr>
      <p:grpSpPr>
        <a:xfrm>
          <a:off x="0" y="0"/>
          <a:ext cx="0" cy="0"/>
          <a:chOff x="0" y="0"/>
          <a:chExt cx="0" cy="0"/>
        </a:xfrm>
      </p:grpSpPr>
      <p:sp>
        <p:nvSpPr>
          <p:cNvPr id="385" name="Google Shape;385;p32"/>
          <p:cNvSpPr/>
          <p:nvPr/>
        </p:nvSpPr>
        <p:spPr>
          <a:xfrm flipH="1">
            <a:off x="0" y="6600"/>
            <a:ext cx="6819887" cy="2198409"/>
          </a:xfrm>
          <a:custGeom>
            <a:rect b="b" l="l" r="r" t="t"/>
            <a:pathLst>
              <a:path extrusionOk="0" h="7990" w="16110">
                <a:moveTo>
                  <a:pt x="0" y="0"/>
                </a:moveTo>
                <a:cubicBezTo>
                  <a:pt x="60" y="631"/>
                  <a:pt x="191" y="1262"/>
                  <a:pt x="405" y="1869"/>
                </a:cubicBezTo>
                <a:cubicBezTo>
                  <a:pt x="643" y="2596"/>
                  <a:pt x="1084" y="3370"/>
                  <a:pt x="1846" y="3489"/>
                </a:cubicBezTo>
                <a:cubicBezTo>
                  <a:pt x="1906" y="3497"/>
                  <a:pt x="1966" y="3502"/>
                  <a:pt x="2025" y="3502"/>
                </a:cubicBezTo>
                <a:cubicBezTo>
                  <a:pt x="2608" y="3502"/>
                  <a:pt x="3136" y="3099"/>
                  <a:pt x="3644" y="2774"/>
                </a:cubicBezTo>
                <a:cubicBezTo>
                  <a:pt x="4003" y="2545"/>
                  <a:pt x="4450" y="2355"/>
                  <a:pt x="4859" y="2355"/>
                </a:cubicBezTo>
                <a:cubicBezTo>
                  <a:pt x="5088" y="2355"/>
                  <a:pt x="5306" y="2415"/>
                  <a:pt x="5489" y="2560"/>
                </a:cubicBezTo>
                <a:cubicBezTo>
                  <a:pt x="5763" y="2762"/>
                  <a:pt x="5894" y="3108"/>
                  <a:pt x="5989" y="3429"/>
                </a:cubicBezTo>
                <a:cubicBezTo>
                  <a:pt x="6239" y="4298"/>
                  <a:pt x="6370" y="5215"/>
                  <a:pt x="6823" y="6013"/>
                </a:cubicBezTo>
                <a:cubicBezTo>
                  <a:pt x="7213" y="6709"/>
                  <a:pt x="7940" y="7293"/>
                  <a:pt x="8721" y="7293"/>
                </a:cubicBezTo>
                <a:cubicBezTo>
                  <a:pt x="8822" y="7293"/>
                  <a:pt x="8924" y="7283"/>
                  <a:pt x="9025" y="7263"/>
                </a:cubicBezTo>
                <a:cubicBezTo>
                  <a:pt x="10156" y="7037"/>
                  <a:pt x="10752" y="5608"/>
                  <a:pt x="11895" y="5429"/>
                </a:cubicBezTo>
                <a:cubicBezTo>
                  <a:pt x="11976" y="5416"/>
                  <a:pt x="12057" y="5409"/>
                  <a:pt x="12137" y="5409"/>
                </a:cubicBezTo>
                <a:cubicBezTo>
                  <a:pt x="12833" y="5409"/>
                  <a:pt x="13488" y="5893"/>
                  <a:pt x="13990" y="6406"/>
                </a:cubicBezTo>
                <a:cubicBezTo>
                  <a:pt x="14562" y="6977"/>
                  <a:pt x="15098" y="7644"/>
                  <a:pt x="15848" y="7918"/>
                </a:cubicBezTo>
                <a:cubicBezTo>
                  <a:pt x="15943" y="7942"/>
                  <a:pt x="16014" y="7977"/>
                  <a:pt x="16110" y="7989"/>
                </a:cubicBezTo>
                <a:lnTo>
                  <a:pt x="161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32"/>
          <p:cNvGrpSpPr/>
          <p:nvPr/>
        </p:nvGrpSpPr>
        <p:grpSpPr>
          <a:xfrm>
            <a:off x="7091543" y="43516"/>
            <a:ext cx="2014218" cy="1644772"/>
            <a:chOff x="7091543" y="43516"/>
            <a:chExt cx="2014218" cy="1644772"/>
          </a:xfrm>
        </p:grpSpPr>
        <p:sp>
          <p:nvSpPr>
            <p:cNvPr id="387" name="Google Shape;387;p32"/>
            <p:cNvSpPr/>
            <p:nvPr/>
          </p:nvSpPr>
          <p:spPr>
            <a:xfrm rot="6936536">
              <a:off x="8889902" y="14647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rot="5400000">
              <a:off x="8470799" y="10078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rot="6936536">
              <a:off x="795542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flipH="1" rot="-6936536">
              <a:off x="7697527" y="9290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ullet point 3">
  <p:cSld name="CUSTOM_9">
    <p:spTree>
      <p:nvGrpSpPr>
        <p:cNvPr id="394" name="Shape 394"/>
        <p:cNvGrpSpPr/>
        <p:nvPr/>
      </p:nvGrpSpPr>
      <p:grpSpPr>
        <a:xfrm>
          <a:off x="0" y="0"/>
          <a:ext cx="0" cy="0"/>
          <a:chOff x="0" y="0"/>
          <a:chExt cx="0" cy="0"/>
        </a:xfrm>
      </p:grpSpPr>
      <p:sp>
        <p:nvSpPr>
          <p:cNvPr id="395" name="Google Shape;395;p33"/>
          <p:cNvSpPr txBox="1"/>
          <p:nvPr>
            <p:ph type="title"/>
          </p:nvPr>
        </p:nvSpPr>
        <p:spPr>
          <a:xfrm flipH="1">
            <a:off x="1673112" y="540000"/>
            <a:ext cx="57978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grpSp>
        <p:nvGrpSpPr>
          <p:cNvPr id="396" name="Google Shape;396;p33"/>
          <p:cNvGrpSpPr/>
          <p:nvPr/>
        </p:nvGrpSpPr>
        <p:grpSpPr>
          <a:xfrm flipH="1">
            <a:off x="38251" y="3550367"/>
            <a:ext cx="1192394" cy="1626008"/>
            <a:chOff x="7913367" y="3550367"/>
            <a:chExt cx="1192394" cy="1626008"/>
          </a:xfrm>
        </p:grpSpPr>
        <p:sp>
          <p:nvSpPr>
            <p:cNvPr id="397" name="Google Shape;397;p33"/>
            <p:cNvSpPr/>
            <p:nvPr/>
          </p:nvSpPr>
          <p:spPr>
            <a:xfrm rot="5400000">
              <a:off x="8087383" y="501598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3"/>
            <p:cNvSpPr/>
            <p:nvPr/>
          </p:nvSpPr>
          <p:spPr>
            <a:xfrm rot="6936536">
              <a:off x="8889902" y="471278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3"/>
            <p:cNvSpPr/>
            <p:nvPr/>
          </p:nvSpPr>
          <p:spPr>
            <a:xfrm rot="5400000">
              <a:off x="8470799" y="425590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rot="6936536">
              <a:off x="7955427" y="357118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rot="5400000">
              <a:off x="8830008" y="353046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 name="Google Shape;402;p33"/>
          <p:cNvSpPr/>
          <p:nvPr/>
        </p:nvSpPr>
        <p:spPr>
          <a:xfrm>
            <a:off x="7507978"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sp>
        <p:nvSpPr>
          <p:cNvPr id="403" name="Google Shape;403;p33"/>
          <p:cNvSpPr txBox="1"/>
          <p:nvPr>
            <p:ph idx="1" type="subTitle"/>
          </p:nvPr>
        </p:nvSpPr>
        <p:spPr>
          <a:xfrm>
            <a:off x="2435100" y="1447800"/>
            <a:ext cx="5204100" cy="312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ullet point 2">
  <p:cSld name="CUSTOM_8">
    <p:spTree>
      <p:nvGrpSpPr>
        <p:cNvPr id="404" name="Shape 404"/>
        <p:cNvGrpSpPr/>
        <p:nvPr/>
      </p:nvGrpSpPr>
      <p:grpSpPr>
        <a:xfrm>
          <a:off x="0" y="0"/>
          <a:ext cx="0" cy="0"/>
          <a:chOff x="0" y="0"/>
          <a:chExt cx="0" cy="0"/>
        </a:xfrm>
      </p:grpSpPr>
      <p:sp>
        <p:nvSpPr>
          <p:cNvPr id="405" name="Google Shape;405;p34"/>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grpSp>
        <p:nvGrpSpPr>
          <p:cNvPr id="406" name="Google Shape;406;p34"/>
          <p:cNvGrpSpPr/>
          <p:nvPr/>
        </p:nvGrpSpPr>
        <p:grpSpPr>
          <a:xfrm>
            <a:off x="7913367" y="2867492"/>
            <a:ext cx="1192394" cy="2308883"/>
            <a:chOff x="7913367" y="2867492"/>
            <a:chExt cx="1192394" cy="2308883"/>
          </a:xfrm>
        </p:grpSpPr>
        <p:sp>
          <p:nvSpPr>
            <p:cNvPr id="407" name="Google Shape;407;p34"/>
            <p:cNvSpPr/>
            <p:nvPr/>
          </p:nvSpPr>
          <p:spPr>
            <a:xfrm flipH="1" rot="-6936536">
              <a:off x="8712002" y="28883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4"/>
            <p:cNvSpPr/>
            <p:nvPr/>
          </p:nvSpPr>
          <p:spPr>
            <a:xfrm rot="5400000">
              <a:off x="8087383" y="501598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4"/>
            <p:cNvSpPr/>
            <p:nvPr/>
          </p:nvSpPr>
          <p:spPr>
            <a:xfrm rot="6936536">
              <a:off x="8889902" y="471278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4"/>
            <p:cNvSpPr/>
            <p:nvPr/>
          </p:nvSpPr>
          <p:spPr>
            <a:xfrm rot="5400000">
              <a:off x="8470799" y="425590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4"/>
            <p:cNvSpPr/>
            <p:nvPr/>
          </p:nvSpPr>
          <p:spPr>
            <a:xfrm rot="6936536">
              <a:off x="7955427" y="357118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4"/>
            <p:cNvSpPr/>
            <p:nvPr/>
          </p:nvSpPr>
          <p:spPr>
            <a:xfrm rot="5400000">
              <a:off x="8830008" y="353046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 name="Google Shape;413;p34"/>
          <p:cNvSpPr/>
          <p:nvPr/>
        </p:nvSpPr>
        <p:spPr>
          <a:xfrm flipH="1">
            <a:off x="1" y="20"/>
            <a:ext cx="1636033" cy="2698514"/>
          </a:xfrm>
          <a:custGeom>
            <a:rect b="b" l="l" r="r" t="t"/>
            <a:pathLst>
              <a:path extrusionOk="0" h="14063" w="8526">
                <a:moveTo>
                  <a:pt x="0" y="1"/>
                </a:moveTo>
                <a:cubicBezTo>
                  <a:pt x="215" y="429"/>
                  <a:pt x="548" y="775"/>
                  <a:pt x="977" y="977"/>
                </a:cubicBezTo>
                <a:cubicBezTo>
                  <a:pt x="1977" y="1453"/>
                  <a:pt x="3239" y="1168"/>
                  <a:pt x="4120" y="1846"/>
                </a:cubicBezTo>
                <a:cubicBezTo>
                  <a:pt x="4299" y="1965"/>
                  <a:pt x="4441" y="2156"/>
                  <a:pt x="4465" y="2358"/>
                </a:cubicBezTo>
                <a:cubicBezTo>
                  <a:pt x="4465" y="2501"/>
                  <a:pt x="4418" y="2632"/>
                  <a:pt x="4358" y="2751"/>
                </a:cubicBezTo>
                <a:cubicBezTo>
                  <a:pt x="4120" y="3299"/>
                  <a:pt x="3763" y="3811"/>
                  <a:pt x="3572" y="4382"/>
                </a:cubicBezTo>
                <a:cubicBezTo>
                  <a:pt x="3382" y="4966"/>
                  <a:pt x="3406" y="5680"/>
                  <a:pt x="3846" y="6097"/>
                </a:cubicBezTo>
                <a:cubicBezTo>
                  <a:pt x="4572" y="6775"/>
                  <a:pt x="5953" y="6371"/>
                  <a:pt x="6513" y="7168"/>
                </a:cubicBezTo>
                <a:cubicBezTo>
                  <a:pt x="6704" y="7454"/>
                  <a:pt x="6739" y="7811"/>
                  <a:pt x="6751" y="8157"/>
                </a:cubicBezTo>
                <a:cubicBezTo>
                  <a:pt x="6799" y="8942"/>
                  <a:pt x="6751" y="9728"/>
                  <a:pt x="6858" y="10526"/>
                </a:cubicBezTo>
                <a:cubicBezTo>
                  <a:pt x="7037" y="11847"/>
                  <a:pt x="7644" y="13086"/>
                  <a:pt x="8525" y="14062"/>
                </a:cubicBezTo>
                <a:lnTo>
                  <a:pt x="8525" y="25"/>
                </a:lnTo>
                <a:lnTo>
                  <a:pt x="85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t/>
            </a:r>
            <a:endParaRPr/>
          </a:p>
        </p:txBody>
      </p:sp>
      <p:sp>
        <p:nvSpPr>
          <p:cNvPr id="414" name="Google Shape;414;p34"/>
          <p:cNvSpPr txBox="1"/>
          <p:nvPr>
            <p:ph idx="1" type="subTitle"/>
          </p:nvPr>
        </p:nvSpPr>
        <p:spPr>
          <a:xfrm>
            <a:off x="2435100" y="1447800"/>
            <a:ext cx="4289400" cy="312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1"/>
                </a:solidFill>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1">
  <p:cSld name="CUSTOM_10">
    <p:spTree>
      <p:nvGrpSpPr>
        <p:cNvPr id="415" name="Shape 415"/>
        <p:cNvGrpSpPr/>
        <p:nvPr/>
      </p:nvGrpSpPr>
      <p:grpSpPr>
        <a:xfrm>
          <a:off x="0" y="0"/>
          <a:ext cx="0" cy="0"/>
          <a:chOff x="0" y="0"/>
          <a:chExt cx="0" cy="0"/>
        </a:xfrm>
      </p:grpSpPr>
      <p:sp>
        <p:nvSpPr>
          <p:cNvPr id="416" name="Google Shape;416;p35"/>
          <p:cNvSpPr txBox="1"/>
          <p:nvPr>
            <p:ph type="title"/>
          </p:nvPr>
        </p:nvSpPr>
        <p:spPr>
          <a:xfrm>
            <a:off x="4615875" y="1086011"/>
            <a:ext cx="3309000" cy="6126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6308"/>
              </a:buClr>
              <a:buSzPts val="3600"/>
              <a:buNone/>
              <a:defRPr>
                <a:solidFill>
                  <a:srgbClr val="FF6308"/>
                </a:solidFill>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17" name="Google Shape;417;p35"/>
          <p:cNvSpPr/>
          <p:nvPr/>
        </p:nvSpPr>
        <p:spPr>
          <a:xfrm flipH="1">
            <a:off x="7275899"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 name="Google Shape;418;p35"/>
          <p:cNvGrpSpPr/>
          <p:nvPr/>
        </p:nvGrpSpPr>
        <p:grpSpPr>
          <a:xfrm flipH="1">
            <a:off x="386300" y="304222"/>
            <a:ext cx="648084" cy="541218"/>
            <a:chOff x="8100472" y="304222"/>
            <a:chExt cx="648084" cy="541218"/>
          </a:xfrm>
        </p:grpSpPr>
        <p:sp>
          <p:nvSpPr>
            <p:cNvPr id="419" name="Google Shape;419;p35"/>
            <p:cNvSpPr/>
            <p:nvPr/>
          </p:nvSpPr>
          <p:spPr>
            <a:xfrm flipH="1" rot="-9450495">
              <a:off x="8135840"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p:nvPr/>
          </p:nvSpPr>
          <p:spPr>
            <a:xfrm rot="4878859">
              <a:off x="8309744"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5"/>
            <p:cNvSpPr/>
            <p:nvPr/>
          </p:nvSpPr>
          <p:spPr>
            <a:xfrm flipH="1" rot="7331116">
              <a:off x="8482755"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35"/>
          <p:cNvSpPr txBox="1"/>
          <p:nvPr>
            <p:ph idx="1" type="subTitle"/>
          </p:nvPr>
        </p:nvSpPr>
        <p:spPr>
          <a:xfrm>
            <a:off x="4943475" y="2174925"/>
            <a:ext cx="2981400" cy="1134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600">
                <a:solidFill>
                  <a:schemeClr val="dk1"/>
                </a:solidFill>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2">
  <p:cSld name="CUSTOM_11">
    <p:spTree>
      <p:nvGrpSpPr>
        <p:cNvPr id="423" name="Shape 423"/>
        <p:cNvGrpSpPr/>
        <p:nvPr/>
      </p:nvGrpSpPr>
      <p:grpSpPr>
        <a:xfrm>
          <a:off x="0" y="0"/>
          <a:ext cx="0" cy="0"/>
          <a:chOff x="0" y="0"/>
          <a:chExt cx="0" cy="0"/>
        </a:xfrm>
      </p:grpSpPr>
      <p:sp>
        <p:nvSpPr>
          <p:cNvPr id="424" name="Google Shape;424;p36"/>
          <p:cNvSpPr txBox="1"/>
          <p:nvPr>
            <p:ph idx="1" type="subTitle"/>
          </p:nvPr>
        </p:nvSpPr>
        <p:spPr>
          <a:xfrm>
            <a:off x="1253400" y="2174925"/>
            <a:ext cx="2604300" cy="135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425" name="Google Shape;425;p36"/>
          <p:cNvSpPr txBox="1"/>
          <p:nvPr>
            <p:ph type="title"/>
          </p:nvPr>
        </p:nvSpPr>
        <p:spPr>
          <a:xfrm>
            <a:off x="1253400" y="1097246"/>
            <a:ext cx="5052300" cy="6126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6308"/>
              </a:buClr>
              <a:buSzPts val="3600"/>
              <a:buNone/>
              <a:defRPr>
                <a:solidFill>
                  <a:srgbClr val="FF6308"/>
                </a:solidFill>
              </a:defRPr>
            </a:lvl1pPr>
            <a:lvl2pPr lvl="1" rtl="0">
              <a:spcBef>
                <a:spcPts val="0"/>
              </a:spcBef>
              <a:spcAft>
                <a:spcPts val="0"/>
              </a:spcAft>
              <a:buSzPts val="3600"/>
              <a:buFont typeface="Palanquin Dark"/>
              <a:buNone/>
              <a:defRPr sz="3600">
                <a:latin typeface="Palanquin Dark"/>
                <a:ea typeface="Palanquin Dark"/>
                <a:cs typeface="Palanquin Dark"/>
                <a:sym typeface="Palanquin Dark"/>
              </a:defRPr>
            </a:lvl2pPr>
            <a:lvl3pPr lvl="2" rtl="0">
              <a:spcBef>
                <a:spcPts val="0"/>
              </a:spcBef>
              <a:spcAft>
                <a:spcPts val="0"/>
              </a:spcAft>
              <a:buSzPts val="3600"/>
              <a:buFont typeface="Palanquin Dark"/>
              <a:buNone/>
              <a:defRPr sz="3600">
                <a:latin typeface="Palanquin Dark"/>
                <a:ea typeface="Palanquin Dark"/>
                <a:cs typeface="Palanquin Dark"/>
                <a:sym typeface="Palanquin Dark"/>
              </a:defRPr>
            </a:lvl3pPr>
            <a:lvl4pPr lvl="3" rtl="0">
              <a:spcBef>
                <a:spcPts val="0"/>
              </a:spcBef>
              <a:spcAft>
                <a:spcPts val="0"/>
              </a:spcAft>
              <a:buSzPts val="3600"/>
              <a:buFont typeface="Palanquin Dark"/>
              <a:buNone/>
              <a:defRPr sz="3600">
                <a:latin typeface="Palanquin Dark"/>
                <a:ea typeface="Palanquin Dark"/>
                <a:cs typeface="Palanquin Dark"/>
                <a:sym typeface="Palanquin Dark"/>
              </a:defRPr>
            </a:lvl4pPr>
            <a:lvl5pPr lvl="4" rtl="0">
              <a:spcBef>
                <a:spcPts val="0"/>
              </a:spcBef>
              <a:spcAft>
                <a:spcPts val="0"/>
              </a:spcAft>
              <a:buSzPts val="3600"/>
              <a:buFont typeface="Palanquin Dark"/>
              <a:buNone/>
              <a:defRPr sz="3600">
                <a:latin typeface="Palanquin Dark"/>
                <a:ea typeface="Palanquin Dark"/>
                <a:cs typeface="Palanquin Dark"/>
                <a:sym typeface="Palanquin Dark"/>
              </a:defRPr>
            </a:lvl5pPr>
            <a:lvl6pPr lvl="5" rtl="0">
              <a:spcBef>
                <a:spcPts val="0"/>
              </a:spcBef>
              <a:spcAft>
                <a:spcPts val="0"/>
              </a:spcAft>
              <a:buSzPts val="3600"/>
              <a:buFont typeface="Palanquin Dark"/>
              <a:buNone/>
              <a:defRPr sz="3600">
                <a:latin typeface="Palanquin Dark"/>
                <a:ea typeface="Palanquin Dark"/>
                <a:cs typeface="Palanquin Dark"/>
                <a:sym typeface="Palanquin Dark"/>
              </a:defRPr>
            </a:lvl6pPr>
            <a:lvl7pPr lvl="6" rtl="0">
              <a:spcBef>
                <a:spcPts val="0"/>
              </a:spcBef>
              <a:spcAft>
                <a:spcPts val="0"/>
              </a:spcAft>
              <a:buSzPts val="3600"/>
              <a:buFont typeface="Palanquin Dark"/>
              <a:buNone/>
              <a:defRPr sz="3600">
                <a:latin typeface="Palanquin Dark"/>
                <a:ea typeface="Palanquin Dark"/>
                <a:cs typeface="Palanquin Dark"/>
                <a:sym typeface="Palanquin Dark"/>
              </a:defRPr>
            </a:lvl7pPr>
            <a:lvl8pPr lvl="7" rtl="0">
              <a:spcBef>
                <a:spcPts val="0"/>
              </a:spcBef>
              <a:spcAft>
                <a:spcPts val="0"/>
              </a:spcAft>
              <a:buSzPts val="3600"/>
              <a:buFont typeface="Palanquin Dark"/>
              <a:buNone/>
              <a:defRPr sz="3600">
                <a:latin typeface="Palanquin Dark"/>
                <a:ea typeface="Palanquin Dark"/>
                <a:cs typeface="Palanquin Dark"/>
                <a:sym typeface="Palanquin Dark"/>
              </a:defRPr>
            </a:lvl8pPr>
            <a:lvl9pPr lvl="8" rtl="0">
              <a:spcBef>
                <a:spcPts val="0"/>
              </a:spcBef>
              <a:spcAft>
                <a:spcPts val="0"/>
              </a:spcAft>
              <a:buSzPts val="3600"/>
              <a:buFont typeface="Palanquin Dark"/>
              <a:buNone/>
              <a:defRPr sz="3600">
                <a:latin typeface="Palanquin Dark"/>
                <a:ea typeface="Palanquin Dark"/>
                <a:cs typeface="Palanquin Dark"/>
                <a:sym typeface="Palanquin Dark"/>
              </a:defRPr>
            </a:lvl9pPr>
          </a:lstStyle>
          <a:p/>
        </p:txBody>
      </p:sp>
      <p:grpSp>
        <p:nvGrpSpPr>
          <p:cNvPr id="426" name="Google Shape;426;p36"/>
          <p:cNvGrpSpPr/>
          <p:nvPr/>
        </p:nvGrpSpPr>
        <p:grpSpPr>
          <a:xfrm>
            <a:off x="2474643" y="43516"/>
            <a:ext cx="6631118" cy="1644772"/>
            <a:chOff x="2474643" y="43516"/>
            <a:chExt cx="6631118" cy="1644772"/>
          </a:xfrm>
        </p:grpSpPr>
        <p:sp>
          <p:nvSpPr>
            <p:cNvPr id="427" name="Google Shape;427;p36"/>
            <p:cNvSpPr/>
            <p:nvPr/>
          </p:nvSpPr>
          <p:spPr>
            <a:xfrm rot="6936536">
              <a:off x="8889902" y="14647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rot="5400000">
              <a:off x="8470799" y="10078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rot="6936536">
              <a:off x="795542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flipH="1" rot="-6936536">
              <a:off x="7697527" y="9290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rot="5400000">
              <a:off x="8830008" y="282439"/>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rot="6936536">
              <a:off x="4402602"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rot="5400000">
              <a:off x="5943208" y="42814"/>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rot="5400000">
              <a:off x="71059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rot="5400000">
              <a:off x="5062699" y="290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rot="5400000">
              <a:off x="3685808" y="110526"/>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rot="5400000">
              <a:off x="2489099" y="2028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 name="Google Shape;439;p36"/>
          <p:cNvSpPr/>
          <p:nvPr/>
        </p:nvSpPr>
        <p:spPr>
          <a:xfrm>
            <a:off x="0" y="3309825"/>
            <a:ext cx="2771777" cy="1833667"/>
          </a:xfrm>
          <a:custGeom>
            <a:rect b="b" l="l" r="r" t="t"/>
            <a:pathLst>
              <a:path extrusionOk="0" h="13336" w="9871">
                <a:moveTo>
                  <a:pt x="0" y="1"/>
                </a:moveTo>
                <a:lnTo>
                  <a:pt x="0" y="13336"/>
                </a:lnTo>
                <a:lnTo>
                  <a:pt x="9870" y="13336"/>
                </a:lnTo>
                <a:cubicBezTo>
                  <a:pt x="9763" y="12443"/>
                  <a:pt x="9477" y="11574"/>
                  <a:pt x="8977" y="10823"/>
                </a:cubicBezTo>
                <a:cubicBezTo>
                  <a:pt x="7989" y="9371"/>
                  <a:pt x="6298" y="8573"/>
                  <a:pt x="4655" y="7918"/>
                </a:cubicBezTo>
                <a:cubicBezTo>
                  <a:pt x="3774" y="7585"/>
                  <a:pt x="2846" y="7192"/>
                  <a:pt x="2346" y="6394"/>
                </a:cubicBezTo>
                <a:cubicBezTo>
                  <a:pt x="1917" y="5704"/>
                  <a:pt x="1917" y="4847"/>
                  <a:pt x="1846" y="4037"/>
                </a:cubicBezTo>
                <a:cubicBezTo>
                  <a:pt x="1750" y="2977"/>
                  <a:pt x="1512" y="1894"/>
                  <a:pt x="941" y="1001"/>
                </a:cubicBezTo>
                <a:cubicBezTo>
                  <a:pt x="679" y="620"/>
                  <a:pt x="369" y="27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3">
  <p:cSld name="CUSTOM_13">
    <p:spTree>
      <p:nvGrpSpPr>
        <p:cNvPr id="440" name="Shape 440"/>
        <p:cNvGrpSpPr/>
        <p:nvPr/>
      </p:nvGrpSpPr>
      <p:grpSpPr>
        <a:xfrm>
          <a:off x="0" y="0"/>
          <a:ext cx="0" cy="0"/>
          <a:chOff x="0" y="0"/>
          <a:chExt cx="0" cy="0"/>
        </a:xfrm>
      </p:grpSpPr>
      <p:sp>
        <p:nvSpPr>
          <p:cNvPr id="441" name="Google Shape;441;p37"/>
          <p:cNvSpPr txBox="1"/>
          <p:nvPr>
            <p:ph type="title"/>
          </p:nvPr>
        </p:nvSpPr>
        <p:spPr>
          <a:xfrm>
            <a:off x="2124075" y="540000"/>
            <a:ext cx="6300000" cy="12939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F6308"/>
              </a:buClr>
              <a:buSzPts val="3600"/>
              <a:buNone/>
              <a:defRPr>
                <a:solidFill>
                  <a:srgbClr val="FF6308"/>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442" name="Google Shape;442;p37"/>
          <p:cNvSpPr/>
          <p:nvPr/>
        </p:nvSpPr>
        <p:spPr>
          <a:xfrm flipH="1" rot="10800000">
            <a:off x="-1" y="0"/>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7"/>
          <p:cNvSpPr txBox="1"/>
          <p:nvPr>
            <p:ph idx="1" type="subTitle"/>
          </p:nvPr>
        </p:nvSpPr>
        <p:spPr>
          <a:xfrm>
            <a:off x="5162450" y="2708325"/>
            <a:ext cx="3261300" cy="101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2000">
                <a:solidFill>
                  <a:schemeClr val="dk1"/>
                </a:solidFill>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grpSp>
        <p:nvGrpSpPr>
          <p:cNvPr id="444" name="Google Shape;444;p37"/>
          <p:cNvGrpSpPr/>
          <p:nvPr/>
        </p:nvGrpSpPr>
        <p:grpSpPr>
          <a:xfrm>
            <a:off x="-8" y="22192"/>
            <a:ext cx="3846202" cy="1035608"/>
            <a:chOff x="-8" y="22192"/>
            <a:chExt cx="3846202" cy="1035608"/>
          </a:xfrm>
        </p:grpSpPr>
        <p:grpSp>
          <p:nvGrpSpPr>
            <p:cNvPr id="445" name="Google Shape;445;p37"/>
            <p:cNvGrpSpPr/>
            <p:nvPr/>
          </p:nvGrpSpPr>
          <p:grpSpPr>
            <a:xfrm>
              <a:off x="-8" y="22192"/>
              <a:ext cx="1049719" cy="1035608"/>
              <a:chOff x="719992" y="3511592"/>
              <a:chExt cx="1049719" cy="1035608"/>
            </a:xfrm>
          </p:grpSpPr>
          <p:grpSp>
            <p:nvGrpSpPr>
              <p:cNvPr id="446" name="Google Shape;446;p37"/>
              <p:cNvGrpSpPr/>
              <p:nvPr/>
            </p:nvGrpSpPr>
            <p:grpSpPr>
              <a:xfrm>
                <a:off x="719992" y="3511592"/>
                <a:ext cx="1049719" cy="423596"/>
                <a:chOff x="719992" y="3511592"/>
                <a:chExt cx="1049719" cy="423596"/>
              </a:xfrm>
            </p:grpSpPr>
            <p:sp>
              <p:nvSpPr>
                <p:cNvPr id="447" name="Google Shape;447;p37"/>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7"/>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37"/>
              <p:cNvSpPr/>
              <p:nvPr/>
            </p:nvSpPr>
            <p:spPr>
              <a:xfrm flipH="1" rot="-6936536">
                <a:off x="1436877" y="4323671"/>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 name="Google Shape;450;p37"/>
            <p:cNvGrpSpPr/>
            <p:nvPr/>
          </p:nvGrpSpPr>
          <p:grpSpPr>
            <a:xfrm>
              <a:off x="1597517" y="130430"/>
              <a:ext cx="2248677" cy="416257"/>
              <a:chOff x="1597517" y="130430"/>
              <a:chExt cx="2248677" cy="416257"/>
            </a:xfrm>
          </p:grpSpPr>
          <p:sp>
            <p:nvSpPr>
              <p:cNvPr id="451" name="Google Shape;451;p37"/>
              <p:cNvSpPr/>
              <p:nvPr/>
            </p:nvSpPr>
            <p:spPr>
              <a:xfrm rot="6936536">
                <a:off x="163957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rot="5400000">
                <a:off x="2489099" y="2028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7"/>
              <p:cNvSpPr/>
              <p:nvPr/>
            </p:nvSpPr>
            <p:spPr>
              <a:xfrm rot="5400000">
                <a:off x="3685808" y="110526"/>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 name="Google Shape;454;p37"/>
          <p:cNvGrpSpPr/>
          <p:nvPr/>
        </p:nvGrpSpPr>
        <p:grpSpPr>
          <a:xfrm rot="10800000">
            <a:off x="5297792" y="4619004"/>
            <a:ext cx="3846202" cy="524496"/>
            <a:chOff x="-8" y="22192"/>
            <a:chExt cx="3846202" cy="524496"/>
          </a:xfrm>
        </p:grpSpPr>
        <p:grpSp>
          <p:nvGrpSpPr>
            <p:cNvPr id="455" name="Google Shape;455;p37"/>
            <p:cNvGrpSpPr/>
            <p:nvPr/>
          </p:nvGrpSpPr>
          <p:grpSpPr>
            <a:xfrm>
              <a:off x="-8" y="22192"/>
              <a:ext cx="1049719" cy="423596"/>
              <a:chOff x="719992" y="3511592"/>
              <a:chExt cx="1049719" cy="423596"/>
            </a:xfrm>
          </p:grpSpPr>
          <p:sp>
            <p:nvSpPr>
              <p:cNvPr id="456" name="Google Shape;456;p37"/>
              <p:cNvSpPr/>
              <p:nvPr/>
            </p:nvSpPr>
            <p:spPr>
              <a:xfrm flipH="1" rot="-6936536">
                <a:off x="762052" y="37116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rot="6936536">
                <a:off x="1553852" y="35324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37"/>
            <p:cNvGrpSpPr/>
            <p:nvPr/>
          </p:nvGrpSpPr>
          <p:grpSpPr>
            <a:xfrm>
              <a:off x="1597517" y="130430"/>
              <a:ext cx="2248677" cy="416257"/>
              <a:chOff x="1597517" y="130430"/>
              <a:chExt cx="2248677" cy="416257"/>
            </a:xfrm>
          </p:grpSpPr>
          <p:sp>
            <p:nvSpPr>
              <p:cNvPr id="459" name="Google Shape;459;p37"/>
              <p:cNvSpPr/>
              <p:nvPr/>
            </p:nvSpPr>
            <p:spPr>
              <a:xfrm rot="6936536">
                <a:off x="1639577"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rot="5400000">
                <a:off x="2489099" y="202859"/>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rot="5400000">
                <a:off x="3685808" y="110526"/>
                <a:ext cx="140482" cy="180290"/>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
    <p:spTree>
      <p:nvGrpSpPr>
        <p:cNvPr id="462" name="Shape 462"/>
        <p:cNvGrpSpPr/>
        <p:nvPr/>
      </p:nvGrpSpPr>
      <p:grpSpPr>
        <a:xfrm>
          <a:off x="0" y="0"/>
          <a:ext cx="0" cy="0"/>
          <a:chOff x="0" y="0"/>
          <a:chExt cx="0" cy="0"/>
        </a:xfrm>
      </p:grpSpPr>
      <p:sp>
        <p:nvSpPr>
          <p:cNvPr id="463" name="Google Shape;463;p38"/>
          <p:cNvSpPr txBox="1"/>
          <p:nvPr>
            <p:ph type="title"/>
          </p:nvPr>
        </p:nvSpPr>
        <p:spPr>
          <a:xfrm>
            <a:off x="2744700" y="387600"/>
            <a:ext cx="3654600" cy="10983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6308"/>
              </a:buClr>
              <a:buSzPts val="6000"/>
              <a:buNone/>
              <a:defRPr sz="6000">
                <a:solidFill>
                  <a:srgbClr val="FF6308"/>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4" name="Google Shape;464;p38"/>
          <p:cNvSpPr/>
          <p:nvPr/>
        </p:nvSpPr>
        <p:spPr>
          <a:xfrm rot="10800000">
            <a:off x="7275900" y="0"/>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38"/>
          <p:cNvGrpSpPr/>
          <p:nvPr/>
        </p:nvGrpSpPr>
        <p:grpSpPr>
          <a:xfrm>
            <a:off x="468522" y="304222"/>
            <a:ext cx="648084" cy="541218"/>
            <a:chOff x="468522" y="304222"/>
            <a:chExt cx="648084" cy="541218"/>
          </a:xfrm>
        </p:grpSpPr>
        <p:sp>
          <p:nvSpPr>
            <p:cNvPr id="467" name="Google Shape;467;p38"/>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 name="Google Shape;470;p38"/>
          <p:cNvSpPr txBox="1"/>
          <p:nvPr/>
        </p:nvSpPr>
        <p:spPr>
          <a:xfrm>
            <a:off x="1950300" y="3607150"/>
            <a:ext cx="5243400" cy="61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300"/>
              </a:spcBef>
              <a:spcAft>
                <a:spcPts val="0"/>
              </a:spcAft>
              <a:buNone/>
            </a:pPr>
            <a:r>
              <a:rPr lang="en">
                <a:solidFill>
                  <a:schemeClr val="dk1"/>
                </a:solidFill>
                <a:latin typeface="Molengo"/>
                <a:ea typeface="Molengo"/>
                <a:cs typeface="Molengo"/>
                <a:sym typeface="Molengo"/>
              </a:rPr>
              <a:t>CREDITS: This presentation template was created by </a:t>
            </a:r>
            <a:r>
              <a:rPr b="1" lang="en">
                <a:solidFill>
                  <a:schemeClr val="dk1"/>
                </a:solidFill>
                <a:uFill>
                  <a:noFill/>
                </a:uFill>
                <a:latin typeface="Molengo"/>
                <a:ea typeface="Molengo"/>
                <a:cs typeface="Molengo"/>
                <a:sym typeface="Molengo"/>
                <a:hlinkClick r:id="rId2">
                  <a:extLst>
                    <a:ext uri="{A12FA001-AC4F-418D-AE19-62706E023703}">
                      <ahyp:hlinkClr val="tx"/>
                    </a:ext>
                  </a:extLst>
                </a:hlinkClick>
              </a:rPr>
              <a:t>Slidesgo</a:t>
            </a:r>
            <a:r>
              <a:rPr lang="en">
                <a:solidFill>
                  <a:schemeClr val="dk1"/>
                </a:solidFill>
                <a:latin typeface="Molengo"/>
                <a:ea typeface="Molengo"/>
                <a:cs typeface="Molengo"/>
                <a:sym typeface="Molengo"/>
              </a:rPr>
              <a:t>, including icons by </a:t>
            </a:r>
            <a:r>
              <a:rPr b="1" lang="en">
                <a:solidFill>
                  <a:schemeClr val="dk1"/>
                </a:solidFill>
                <a:uFill>
                  <a:noFill/>
                </a:uFill>
                <a:latin typeface="Molengo"/>
                <a:ea typeface="Molengo"/>
                <a:cs typeface="Molengo"/>
                <a:sym typeface="Molengo"/>
                <a:hlinkClick r:id="rId3">
                  <a:extLst>
                    <a:ext uri="{A12FA001-AC4F-418D-AE19-62706E023703}">
                      <ahyp:hlinkClr val="tx"/>
                    </a:ext>
                  </a:extLst>
                </a:hlinkClick>
              </a:rPr>
              <a:t>Flaticon</a:t>
            </a:r>
            <a:r>
              <a:rPr lang="en">
                <a:solidFill>
                  <a:schemeClr val="dk1"/>
                </a:solidFill>
                <a:latin typeface="Molengo"/>
                <a:ea typeface="Molengo"/>
                <a:cs typeface="Molengo"/>
                <a:sym typeface="Molengo"/>
              </a:rPr>
              <a:t>, and infographics &amp; images by </a:t>
            </a:r>
            <a:r>
              <a:rPr b="1" lang="en">
                <a:solidFill>
                  <a:schemeClr val="dk1"/>
                </a:solidFill>
                <a:uFill>
                  <a:noFill/>
                </a:uFill>
                <a:latin typeface="Molengo"/>
                <a:ea typeface="Molengo"/>
                <a:cs typeface="Molengo"/>
                <a:sym typeface="Molengo"/>
                <a:hlinkClick r:id="rId4">
                  <a:extLst>
                    <a:ext uri="{A12FA001-AC4F-418D-AE19-62706E023703}">
                      <ahyp:hlinkClr val="tx"/>
                    </a:ext>
                  </a:extLst>
                </a:hlinkClick>
              </a:rPr>
              <a:t>Freepik</a:t>
            </a:r>
            <a:endParaRPr b="1">
              <a:solidFill>
                <a:schemeClr val="dk1"/>
              </a:solidFill>
              <a:latin typeface="Molengo"/>
              <a:ea typeface="Molengo"/>
              <a:cs typeface="Molengo"/>
              <a:sym typeface="Molengo"/>
            </a:endParaRPr>
          </a:p>
        </p:txBody>
      </p:sp>
      <p:grpSp>
        <p:nvGrpSpPr>
          <p:cNvPr id="471" name="Google Shape;471;p38"/>
          <p:cNvGrpSpPr/>
          <p:nvPr/>
        </p:nvGrpSpPr>
        <p:grpSpPr>
          <a:xfrm>
            <a:off x="8099959" y="4298260"/>
            <a:ext cx="648084" cy="541218"/>
            <a:chOff x="8099959" y="4298260"/>
            <a:chExt cx="648084" cy="541218"/>
          </a:xfrm>
        </p:grpSpPr>
        <p:sp>
          <p:nvSpPr>
            <p:cNvPr id="472" name="Google Shape;472;p38"/>
            <p:cNvSpPr/>
            <p:nvPr/>
          </p:nvSpPr>
          <p:spPr>
            <a:xfrm rot="-1349505">
              <a:off x="8135328" y="4596337"/>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flipH="1" rot="5921141">
              <a:off x="8309231" y="4298077"/>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rot="3468884">
              <a:off x="8482243" y="4548575"/>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2_1">
    <p:spTree>
      <p:nvGrpSpPr>
        <p:cNvPr id="475" name="Shape 475"/>
        <p:cNvGrpSpPr/>
        <p:nvPr/>
      </p:nvGrpSpPr>
      <p:grpSpPr>
        <a:xfrm>
          <a:off x="0" y="0"/>
          <a:ext cx="0" cy="0"/>
          <a:chOff x="0" y="0"/>
          <a:chExt cx="0" cy="0"/>
        </a:xfrm>
      </p:grpSpPr>
      <p:sp>
        <p:nvSpPr>
          <p:cNvPr id="476" name="Google Shape;476;p39"/>
          <p:cNvSpPr/>
          <p:nvPr/>
        </p:nvSpPr>
        <p:spPr>
          <a:xfrm rot="10800000">
            <a:off x="7275900" y="0"/>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9150" y="3309725"/>
            <a:ext cx="1868106" cy="1833779"/>
          </a:xfrm>
          <a:custGeom>
            <a:rect b="b" l="l" r="r" t="t"/>
            <a:pathLst>
              <a:path extrusionOk="0" h="5716" w="5823">
                <a:moveTo>
                  <a:pt x="0" y="0"/>
                </a:moveTo>
                <a:lnTo>
                  <a:pt x="0" y="5715"/>
                </a:lnTo>
                <a:lnTo>
                  <a:pt x="5823" y="5715"/>
                </a:lnTo>
                <a:cubicBezTo>
                  <a:pt x="5465" y="4870"/>
                  <a:pt x="4691" y="4227"/>
                  <a:pt x="3798" y="4001"/>
                </a:cubicBezTo>
                <a:cubicBezTo>
                  <a:pt x="3477" y="3929"/>
                  <a:pt x="3144" y="3882"/>
                  <a:pt x="2882" y="3667"/>
                </a:cubicBezTo>
                <a:cubicBezTo>
                  <a:pt x="2489" y="3334"/>
                  <a:pt x="2525" y="2691"/>
                  <a:pt x="2441" y="2167"/>
                </a:cubicBezTo>
                <a:cubicBezTo>
                  <a:pt x="2227" y="1036"/>
                  <a:pt x="1179" y="191"/>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 name="Google Shape;478;p39"/>
          <p:cNvGrpSpPr/>
          <p:nvPr/>
        </p:nvGrpSpPr>
        <p:grpSpPr>
          <a:xfrm>
            <a:off x="468522" y="304222"/>
            <a:ext cx="648084" cy="541218"/>
            <a:chOff x="468522" y="304222"/>
            <a:chExt cx="648084" cy="541218"/>
          </a:xfrm>
        </p:grpSpPr>
        <p:sp>
          <p:nvSpPr>
            <p:cNvPr id="479" name="Google Shape;479;p39"/>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9"/>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39"/>
          <p:cNvGrpSpPr/>
          <p:nvPr/>
        </p:nvGrpSpPr>
        <p:grpSpPr>
          <a:xfrm>
            <a:off x="8099959" y="4298260"/>
            <a:ext cx="648084" cy="541218"/>
            <a:chOff x="8099959" y="4298260"/>
            <a:chExt cx="648084" cy="541218"/>
          </a:xfrm>
        </p:grpSpPr>
        <p:sp>
          <p:nvSpPr>
            <p:cNvPr id="483" name="Google Shape;483;p39"/>
            <p:cNvSpPr/>
            <p:nvPr/>
          </p:nvSpPr>
          <p:spPr>
            <a:xfrm rot="-1349505">
              <a:off x="8135328" y="4596337"/>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9"/>
            <p:cNvSpPr/>
            <p:nvPr/>
          </p:nvSpPr>
          <p:spPr>
            <a:xfrm flipH="1" rot="5921141">
              <a:off x="8309231" y="4298077"/>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9"/>
            <p:cNvSpPr/>
            <p:nvPr/>
          </p:nvSpPr>
          <p:spPr>
            <a:xfrm rot="3468884">
              <a:off x="8482243" y="4548575"/>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9" name="Shape 48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theme" Target="../theme/theme1.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EF8E9"/>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6"/>
              </a:buClr>
              <a:buSzPts val="3600"/>
              <a:buFont typeface="Baloo 2"/>
              <a:buNone/>
              <a:defRPr b="1" sz="3600">
                <a:solidFill>
                  <a:schemeClr val="accent6"/>
                </a:solidFill>
                <a:latin typeface="Baloo 2"/>
                <a:ea typeface="Baloo 2"/>
                <a:cs typeface="Baloo 2"/>
                <a:sym typeface="Baloo 2"/>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Molengo"/>
              <a:buChar char="●"/>
              <a:defRPr sz="1800">
                <a:solidFill>
                  <a:schemeClr val="dk1"/>
                </a:solidFill>
                <a:latin typeface="Molengo"/>
                <a:ea typeface="Molengo"/>
                <a:cs typeface="Molengo"/>
                <a:sym typeface="Molengo"/>
              </a:defRPr>
            </a:lvl1pPr>
            <a:lvl2pPr indent="-317500" lvl="1" marL="9144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2pPr>
            <a:lvl3pPr indent="-317500" lvl="2" marL="13716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3pPr>
            <a:lvl4pPr indent="-317500" lvl="3" marL="18288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4pPr>
            <a:lvl5pPr indent="-317500" lvl="4" marL="22860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5pPr>
            <a:lvl6pPr indent="-317500" lvl="5" marL="27432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6pPr>
            <a:lvl7pPr indent="-317500" lvl="6" marL="32004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7pPr>
            <a:lvl8pPr indent="-317500" lvl="7" marL="3657600">
              <a:lnSpc>
                <a:spcPct val="100000"/>
              </a:lnSpc>
              <a:spcBef>
                <a:spcPts val="1600"/>
              </a:spcBef>
              <a:spcAft>
                <a:spcPts val="0"/>
              </a:spcAft>
              <a:buClr>
                <a:schemeClr val="dk1"/>
              </a:buClr>
              <a:buSzPts val="1400"/>
              <a:buFont typeface="Molengo"/>
              <a:buChar char="○"/>
              <a:defRPr>
                <a:solidFill>
                  <a:schemeClr val="dk1"/>
                </a:solidFill>
                <a:latin typeface="Molengo"/>
                <a:ea typeface="Molengo"/>
                <a:cs typeface="Molengo"/>
                <a:sym typeface="Molengo"/>
              </a:defRPr>
            </a:lvl8pPr>
            <a:lvl9pPr indent="-317500" lvl="8" marL="4114800">
              <a:lnSpc>
                <a:spcPct val="100000"/>
              </a:lnSpc>
              <a:spcBef>
                <a:spcPts val="1600"/>
              </a:spcBef>
              <a:spcAft>
                <a:spcPts val="1600"/>
              </a:spcAft>
              <a:buClr>
                <a:schemeClr val="dk1"/>
              </a:buClr>
              <a:buSzPts val="1400"/>
              <a:buFont typeface="Molengo"/>
              <a:buChar char="■"/>
              <a:defRPr>
                <a:solidFill>
                  <a:schemeClr val="dk1"/>
                </a:solidFill>
                <a:latin typeface="Molengo"/>
                <a:ea typeface="Molengo"/>
                <a:cs typeface="Molengo"/>
                <a:sym typeface="Moleng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6" name="Shape 486"/>
        <p:cNvGrpSpPr/>
        <p:nvPr/>
      </p:nvGrpSpPr>
      <p:grpSpPr>
        <a:xfrm>
          <a:off x="0" y="0"/>
          <a:ext cx="0" cy="0"/>
          <a:chOff x="0" y="0"/>
          <a:chExt cx="0" cy="0"/>
        </a:xfrm>
      </p:grpSpPr>
      <p:sp>
        <p:nvSpPr>
          <p:cNvPr id="487" name="Google Shape;487;p4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88" name="Google Shape;488;p4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36.xml"/><Relationship Id="rId5" Type="http://schemas.openxmlformats.org/officeDocument/2006/relationships/hyperlink" Target="http://bit.ly/30B07Gq" TargetMode="External"/><Relationship Id="rId6" Type="http://schemas.openxmlformats.org/officeDocument/2006/relationships/hyperlink" Target="http://bit.ly/30B07Gq" TargetMode="External"/><Relationship Id="rId7" Type="http://schemas.openxmlformats.org/officeDocument/2006/relationships/hyperlink" Target="http://bit.ly/33VAFh3" TargetMode="External"/><Relationship Id="rId8" Type="http://schemas.openxmlformats.org/officeDocument/2006/relationships/hyperlink" Target="http://bit.ly/33VAFh3" TargetMode="External"/><Relationship Id="rId11" Type="http://schemas.openxmlformats.org/officeDocument/2006/relationships/slide" Target="/ppt/slides/slide37.xml"/><Relationship Id="rId10" Type="http://schemas.openxmlformats.org/officeDocument/2006/relationships/slide" Target="/ppt/slides/slide35.xml"/><Relationship Id="rId13" Type="http://schemas.openxmlformats.org/officeDocument/2006/relationships/slide" Target="/ppt/slides/slide39.xml"/><Relationship Id="rId12" Type="http://schemas.openxmlformats.org/officeDocument/2006/relationships/slide" Target="/ppt/slides/slide38.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40.xml"/><Relationship Id="rId17" Type="http://schemas.openxmlformats.org/officeDocument/2006/relationships/slide" Target="/ppt/slides/slide47.xml"/><Relationship Id="rId16" Type="http://schemas.openxmlformats.org/officeDocument/2006/relationships/slide" Target="/ppt/slides/slide4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 Id="rId3" Type="http://schemas.openxmlformats.org/officeDocument/2006/relationships/hyperlink" Target="https://docs.google.com/spreadsheets/d/1rBGEtI7fZIrZPlPaZc-fMUL-Vrk4RUncpl_p13NF2rw/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 Id="rId3" Type="http://schemas.openxmlformats.org/officeDocument/2006/relationships/image" Target="../media/image9.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hyperlink" Target="https://docs.google.com/spreadsheets/d/1rBGEtI7fZIrZPlPaZc-fMUL-Vrk4RUncpl_p13NF2rw/copy" TargetMode="External"/><Relationship Id="rId4" Type="http://schemas.openxmlformats.org/officeDocument/2006/relationships/image" Target="../media/image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4.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0.xml"/><Relationship Id="rId3" Type="http://schemas.openxmlformats.org/officeDocument/2006/relationships/image" Target="../media/image5.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1.xml"/><Relationship Id="rId3" Type="http://schemas.openxmlformats.org/officeDocument/2006/relationships/image" Target="../media/image3.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2.xml"/><Relationship Id="rId3" Type="http://schemas.openxmlformats.org/officeDocument/2006/relationships/image" Target="../media/image10.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 Id="rId3" Type="http://schemas.openxmlformats.org/officeDocument/2006/relationships/hyperlink" Target="https://www.freepik.com/free-vector/green-brazil-map-with-pin-maps-different-colors_715753.htm/?utm_source=slidesgo_template&amp;utm_medium=referral-link&amp;utm_campaign=sg_resources&amp;utm_content=freepik" TargetMode="External"/><Relationship Id="rId4" Type="http://schemas.openxmlformats.org/officeDocument/2006/relationships/hyperlink" Target="https://www.freepik.com/free-vector/june-festival-card-collection-design_7664043.htm/?utm_source=slidesgo_template&amp;utm_medium=referral-link&amp;utm_campaign=sg_resources&amp;utm_content=freepik" TargetMode="External"/><Relationship Id="rId9" Type="http://schemas.openxmlformats.org/officeDocument/2006/relationships/hyperlink" Target="https://www.freepik.com/free-photo/top-view-acoustic-guitar-with-blue-background_5440665.htm/?utm_source=slidesgo_template&amp;utm_medium=referral-link&amp;utm_campaign=sg_resources&amp;utm_content=freepik" TargetMode="External"/><Relationship Id="rId5" Type="http://schemas.openxmlformats.org/officeDocument/2006/relationships/hyperlink" Target="https://www.freepik.com/free-vector/festa-junina-card-collection_7656256.htm/?utm_source=slidesgo_template&amp;utm_medium=referral-link&amp;utm_campaign=sg_resources&amp;utm_content=freepik" TargetMode="External"/><Relationship Id="rId6" Type="http://schemas.openxmlformats.org/officeDocument/2006/relationships/hyperlink" Target="https://www.freepik.com/free-vector/festa-junina-card-collection-template_7681297.htm/?utm_source=slidesgo_template&amp;utm_medium=referral-link&amp;utm_campaign=sg_resources&amp;utm_content=freepik" TargetMode="External"/><Relationship Id="rId7" Type="http://schemas.openxmlformats.org/officeDocument/2006/relationships/hyperlink" Target="https://www.freepik.com/free-vector/flat-design-festa-junina-concept_7769701.htm/?utm_source=slidesgo_template&amp;utm_medium=referral-link&amp;utm_campaign=sg_resources&amp;utm_content=freepik" TargetMode="External"/><Relationship Id="rId8" Type="http://schemas.openxmlformats.org/officeDocument/2006/relationships/hyperlink" Target="https://www.freepik.com/free-vector/flat-design-collection-festa-junina-cards_7842392.htm/?utm_source=slidesgo_template&amp;utm_medium=referral-link&amp;utm_campaign=sg_resources&amp;utm_content=freepik" TargetMode="External"/><Relationship Id="rId10" Type="http://schemas.openxmlformats.org/officeDocument/2006/relationships/hyperlink" Target="https://www.freepik.com/free-photo/flat-lay-stars-with-independence-day-fireworks_743547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9.xml"/><Relationship Id="rId3" Type="http://schemas.openxmlformats.org/officeDocument/2006/relationships/hyperlink" Target="https://fonts.google.com/specimen/Baloo+2" TargetMode="External"/><Relationship Id="rId4" Type="http://schemas.openxmlformats.org/officeDocument/2006/relationships/hyperlink" Target="https://fonts.google.com/specimen/Molengo"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0.xml"/><Relationship Id="rId3" Type="http://schemas.openxmlformats.org/officeDocument/2006/relationships/image" Target="../media/image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1.gif"/><Relationship Id="rId10" Type="http://schemas.openxmlformats.org/officeDocument/2006/relationships/image" Target="../media/image7.gif"/></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7.xml"/><Relationship Id="rId3" Type="http://schemas.openxmlformats.org/officeDocument/2006/relationships/hyperlink" Target="https://chrome.google.com/webstore/detail/flaticon-for-gsuit-gslide/haekgjfnhhdkgfgmldhfokhmfkgmciba"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 name="Shape 493"/>
        <p:cNvGrpSpPr/>
        <p:nvPr/>
      </p:nvGrpSpPr>
      <p:grpSpPr>
        <a:xfrm>
          <a:off x="0" y="0"/>
          <a:ext cx="0" cy="0"/>
          <a:chOff x="0" y="0"/>
          <a:chExt cx="0" cy="0"/>
        </a:xfrm>
      </p:grpSpPr>
      <p:sp>
        <p:nvSpPr>
          <p:cNvPr id="494" name="Google Shape;494;p42"/>
          <p:cNvSpPr/>
          <p:nvPr/>
        </p:nvSpPr>
        <p:spPr>
          <a:xfrm>
            <a:off x="12812293" y="872774"/>
            <a:ext cx="144983" cy="272315"/>
          </a:xfrm>
          <a:custGeom>
            <a:rect b="b" l="l" r="r" t="t"/>
            <a:pathLst>
              <a:path extrusionOk="0" h="1388" w="739">
                <a:moveTo>
                  <a:pt x="36" y="1"/>
                </a:moveTo>
                <a:cubicBezTo>
                  <a:pt x="27" y="1"/>
                  <a:pt x="18" y="7"/>
                  <a:pt x="12" y="18"/>
                </a:cubicBezTo>
                <a:cubicBezTo>
                  <a:pt x="1" y="30"/>
                  <a:pt x="1" y="42"/>
                  <a:pt x="12" y="54"/>
                </a:cubicBezTo>
                <a:cubicBezTo>
                  <a:pt x="405" y="590"/>
                  <a:pt x="679" y="1352"/>
                  <a:pt x="703" y="1364"/>
                </a:cubicBezTo>
                <a:cubicBezTo>
                  <a:pt x="679" y="1388"/>
                  <a:pt x="715" y="1388"/>
                  <a:pt x="727" y="1388"/>
                </a:cubicBezTo>
                <a:cubicBezTo>
                  <a:pt x="739" y="1364"/>
                  <a:pt x="739" y="1352"/>
                  <a:pt x="739" y="1340"/>
                </a:cubicBezTo>
                <a:cubicBezTo>
                  <a:pt x="739" y="1328"/>
                  <a:pt x="453" y="554"/>
                  <a:pt x="60" y="18"/>
                </a:cubicBezTo>
                <a:cubicBezTo>
                  <a:pt x="54" y="7"/>
                  <a:pt x="45" y="1"/>
                  <a:pt x="36" y="1"/>
                </a:cubicBezTo>
                <a:close/>
              </a:path>
            </a:pathLst>
          </a:custGeom>
          <a:solidFill>
            <a:srgbClr val="FE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2"/>
          <p:cNvSpPr/>
          <p:nvPr/>
        </p:nvSpPr>
        <p:spPr>
          <a:xfrm>
            <a:off x="12634741" y="984406"/>
            <a:ext cx="165975" cy="226210"/>
          </a:xfrm>
          <a:custGeom>
            <a:rect b="b" l="l" r="r" t="t"/>
            <a:pathLst>
              <a:path extrusionOk="0" h="1153" w="846">
                <a:moveTo>
                  <a:pt x="804" y="0"/>
                </a:moveTo>
                <a:cubicBezTo>
                  <a:pt x="798" y="0"/>
                  <a:pt x="792" y="3"/>
                  <a:pt x="786" y="9"/>
                </a:cubicBezTo>
                <a:cubicBezTo>
                  <a:pt x="751" y="21"/>
                  <a:pt x="179" y="497"/>
                  <a:pt x="1" y="1116"/>
                </a:cubicBezTo>
                <a:cubicBezTo>
                  <a:pt x="1" y="1128"/>
                  <a:pt x="1" y="1140"/>
                  <a:pt x="24" y="1152"/>
                </a:cubicBezTo>
                <a:cubicBezTo>
                  <a:pt x="24" y="1140"/>
                  <a:pt x="36" y="1140"/>
                  <a:pt x="60" y="1140"/>
                </a:cubicBezTo>
                <a:lnTo>
                  <a:pt x="72" y="1128"/>
                </a:lnTo>
                <a:cubicBezTo>
                  <a:pt x="251" y="533"/>
                  <a:pt x="822" y="57"/>
                  <a:pt x="822" y="57"/>
                </a:cubicBezTo>
                <a:cubicBezTo>
                  <a:pt x="846" y="45"/>
                  <a:pt x="846" y="21"/>
                  <a:pt x="822" y="9"/>
                </a:cubicBezTo>
                <a:cubicBezTo>
                  <a:pt x="816" y="3"/>
                  <a:pt x="810" y="0"/>
                  <a:pt x="804" y="0"/>
                </a:cubicBezTo>
                <a:close/>
              </a:path>
            </a:pathLst>
          </a:custGeom>
          <a:solidFill>
            <a:srgbClr val="FE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2"/>
          <p:cNvSpPr/>
          <p:nvPr/>
        </p:nvSpPr>
        <p:spPr>
          <a:xfrm>
            <a:off x="12359096" y="2644566"/>
            <a:ext cx="116928" cy="53953"/>
          </a:xfrm>
          <a:custGeom>
            <a:rect b="b" l="l" r="r" t="t"/>
            <a:pathLst>
              <a:path extrusionOk="0" fill="none" h="275" w="596">
                <a:moveTo>
                  <a:pt x="1" y="274"/>
                </a:moveTo>
                <a:cubicBezTo>
                  <a:pt x="191" y="179"/>
                  <a:pt x="394" y="96"/>
                  <a:pt x="596" y="0"/>
                </a:cubicBezTo>
              </a:path>
            </a:pathLst>
          </a:custGeom>
          <a:noFill/>
          <a:ln cap="rnd" cmpd="sng" w="4475">
            <a:solidFill>
              <a:srgbClr val="2AB59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2"/>
          <p:cNvSpPr txBox="1"/>
          <p:nvPr>
            <p:ph type="ctrTitle"/>
          </p:nvPr>
        </p:nvSpPr>
        <p:spPr>
          <a:xfrm>
            <a:off x="2030700" y="3328100"/>
            <a:ext cx="5082600" cy="91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6"/>
                </a:solidFill>
              </a:rPr>
              <a:t>F</a:t>
            </a:r>
            <a:r>
              <a:rPr lang="en"/>
              <a:t>ESTA JUNINA</a:t>
            </a:r>
            <a:endParaRPr>
              <a:solidFill>
                <a:schemeClr val="accent6"/>
              </a:solidFill>
            </a:endParaRPr>
          </a:p>
        </p:txBody>
      </p:sp>
      <p:sp>
        <p:nvSpPr>
          <p:cNvPr id="498" name="Google Shape;498;p42"/>
          <p:cNvSpPr txBox="1"/>
          <p:nvPr>
            <p:ph idx="1" type="subTitle"/>
          </p:nvPr>
        </p:nvSpPr>
        <p:spPr>
          <a:xfrm>
            <a:off x="2354100" y="4046000"/>
            <a:ext cx="4435800" cy="37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499" name="Google Shape;499;p42"/>
          <p:cNvGrpSpPr/>
          <p:nvPr/>
        </p:nvGrpSpPr>
        <p:grpSpPr>
          <a:xfrm>
            <a:off x="2586959" y="442236"/>
            <a:ext cx="3969264" cy="2742885"/>
            <a:chOff x="2525375" y="361755"/>
            <a:chExt cx="4332785" cy="2993763"/>
          </a:xfrm>
        </p:grpSpPr>
        <p:sp>
          <p:nvSpPr>
            <p:cNvPr id="500" name="Google Shape;500;p42"/>
            <p:cNvSpPr/>
            <p:nvPr/>
          </p:nvSpPr>
          <p:spPr>
            <a:xfrm>
              <a:off x="5400949" y="661669"/>
              <a:ext cx="60121" cy="59292"/>
            </a:xfrm>
            <a:custGeom>
              <a:rect b="b" l="l" r="r" t="t"/>
              <a:pathLst>
                <a:path extrusionOk="0" h="858" w="870">
                  <a:moveTo>
                    <a:pt x="441" y="1"/>
                  </a:moveTo>
                  <a:cubicBezTo>
                    <a:pt x="191" y="1"/>
                    <a:pt x="1" y="191"/>
                    <a:pt x="1" y="429"/>
                  </a:cubicBezTo>
                  <a:cubicBezTo>
                    <a:pt x="1" y="667"/>
                    <a:pt x="191" y="858"/>
                    <a:pt x="441" y="858"/>
                  </a:cubicBezTo>
                  <a:cubicBezTo>
                    <a:pt x="679" y="858"/>
                    <a:pt x="870" y="667"/>
                    <a:pt x="870" y="429"/>
                  </a:cubicBezTo>
                  <a:cubicBezTo>
                    <a:pt x="870" y="191"/>
                    <a:pt x="679" y="1"/>
                    <a:pt x="441" y="1"/>
                  </a:cubicBezTo>
                  <a:close/>
                </a:path>
              </a:pathLst>
            </a:custGeom>
            <a:solidFill>
              <a:srgbClr val="F9D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2"/>
            <p:cNvSpPr/>
            <p:nvPr/>
          </p:nvSpPr>
          <p:spPr>
            <a:xfrm>
              <a:off x="2776293" y="2066151"/>
              <a:ext cx="72491" cy="72491"/>
            </a:xfrm>
            <a:custGeom>
              <a:rect b="b" l="l" r="r" t="t"/>
              <a:pathLst>
                <a:path extrusionOk="0" h="1049" w="1049">
                  <a:moveTo>
                    <a:pt x="525" y="0"/>
                  </a:moveTo>
                  <a:cubicBezTo>
                    <a:pt x="239" y="0"/>
                    <a:pt x="1" y="239"/>
                    <a:pt x="1" y="524"/>
                  </a:cubicBezTo>
                  <a:cubicBezTo>
                    <a:pt x="1" y="810"/>
                    <a:pt x="239" y="1048"/>
                    <a:pt x="525" y="1048"/>
                  </a:cubicBezTo>
                  <a:cubicBezTo>
                    <a:pt x="810" y="1048"/>
                    <a:pt x="1048" y="810"/>
                    <a:pt x="1048" y="524"/>
                  </a:cubicBezTo>
                  <a:cubicBezTo>
                    <a:pt x="1048" y="239"/>
                    <a:pt x="810" y="0"/>
                    <a:pt x="525" y="0"/>
                  </a:cubicBezTo>
                  <a:close/>
                </a:path>
              </a:pathLst>
            </a:custGeom>
            <a:solidFill>
              <a:srgbClr val="F9D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2"/>
            <p:cNvSpPr/>
            <p:nvPr/>
          </p:nvSpPr>
          <p:spPr>
            <a:xfrm>
              <a:off x="2807597" y="2880686"/>
              <a:ext cx="59292" cy="60121"/>
            </a:xfrm>
            <a:custGeom>
              <a:rect b="b" l="l" r="r" t="t"/>
              <a:pathLst>
                <a:path extrusionOk="0" h="870" w="858">
                  <a:moveTo>
                    <a:pt x="429" y="1"/>
                  </a:moveTo>
                  <a:cubicBezTo>
                    <a:pt x="191" y="1"/>
                    <a:pt x="0" y="203"/>
                    <a:pt x="0" y="441"/>
                  </a:cubicBezTo>
                  <a:cubicBezTo>
                    <a:pt x="0" y="679"/>
                    <a:pt x="191" y="870"/>
                    <a:pt x="429" y="870"/>
                  </a:cubicBezTo>
                  <a:cubicBezTo>
                    <a:pt x="667" y="870"/>
                    <a:pt x="857" y="679"/>
                    <a:pt x="857" y="441"/>
                  </a:cubicBezTo>
                  <a:cubicBezTo>
                    <a:pt x="857" y="203"/>
                    <a:pt x="667" y="1"/>
                    <a:pt x="429" y="1"/>
                  </a:cubicBezTo>
                  <a:close/>
                </a:path>
              </a:pathLst>
            </a:custGeom>
            <a:solidFill>
              <a:srgbClr val="F9D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2"/>
            <p:cNvSpPr/>
            <p:nvPr/>
          </p:nvSpPr>
          <p:spPr>
            <a:xfrm>
              <a:off x="2747477" y="3113569"/>
              <a:ext cx="39597" cy="39528"/>
            </a:xfrm>
            <a:custGeom>
              <a:rect b="b" l="l" r="r" t="t"/>
              <a:pathLst>
                <a:path extrusionOk="0" h="572" w="573">
                  <a:moveTo>
                    <a:pt x="287" y="0"/>
                  </a:moveTo>
                  <a:cubicBezTo>
                    <a:pt x="132" y="0"/>
                    <a:pt x="1" y="131"/>
                    <a:pt x="1" y="286"/>
                  </a:cubicBezTo>
                  <a:cubicBezTo>
                    <a:pt x="1" y="441"/>
                    <a:pt x="132" y="572"/>
                    <a:pt x="287" y="572"/>
                  </a:cubicBezTo>
                  <a:cubicBezTo>
                    <a:pt x="441" y="572"/>
                    <a:pt x="572" y="441"/>
                    <a:pt x="572" y="286"/>
                  </a:cubicBezTo>
                  <a:cubicBezTo>
                    <a:pt x="572" y="131"/>
                    <a:pt x="441" y="0"/>
                    <a:pt x="287" y="0"/>
                  </a:cubicBezTo>
                  <a:close/>
                </a:path>
              </a:pathLst>
            </a:custGeom>
            <a:solidFill>
              <a:srgbClr val="F9D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2"/>
            <p:cNvSpPr/>
            <p:nvPr/>
          </p:nvSpPr>
          <p:spPr>
            <a:xfrm>
              <a:off x="5680684" y="1875284"/>
              <a:ext cx="414423" cy="353956"/>
            </a:xfrm>
            <a:custGeom>
              <a:rect b="b" l="l" r="r" t="t"/>
              <a:pathLst>
                <a:path extrusionOk="0" h="5122" w="5997">
                  <a:moveTo>
                    <a:pt x="5871" y="0"/>
                  </a:moveTo>
                  <a:lnTo>
                    <a:pt x="5871" y="0"/>
                  </a:lnTo>
                  <a:cubicBezTo>
                    <a:pt x="1" y="72"/>
                    <a:pt x="846" y="4929"/>
                    <a:pt x="846" y="4929"/>
                  </a:cubicBezTo>
                  <a:cubicBezTo>
                    <a:pt x="1351" y="5062"/>
                    <a:pt x="1805" y="5121"/>
                    <a:pt x="2213" y="5121"/>
                  </a:cubicBezTo>
                  <a:cubicBezTo>
                    <a:pt x="5997" y="5121"/>
                    <a:pt x="5871" y="0"/>
                    <a:pt x="5871" y="0"/>
                  </a:cubicBez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2"/>
            <p:cNvSpPr/>
            <p:nvPr/>
          </p:nvSpPr>
          <p:spPr>
            <a:xfrm>
              <a:off x="5746403" y="1883093"/>
              <a:ext cx="327143" cy="318850"/>
            </a:xfrm>
            <a:custGeom>
              <a:rect b="b" l="l" r="r" t="t"/>
              <a:pathLst>
                <a:path extrusionOk="0" h="4614" w="4734">
                  <a:moveTo>
                    <a:pt x="4657" y="1"/>
                  </a:moveTo>
                  <a:cubicBezTo>
                    <a:pt x="4649" y="1"/>
                    <a:pt x="4641" y="3"/>
                    <a:pt x="4634" y="6"/>
                  </a:cubicBezTo>
                  <a:cubicBezTo>
                    <a:pt x="4479" y="161"/>
                    <a:pt x="4336" y="304"/>
                    <a:pt x="4169" y="459"/>
                  </a:cubicBezTo>
                  <a:cubicBezTo>
                    <a:pt x="3800" y="816"/>
                    <a:pt x="3443" y="1185"/>
                    <a:pt x="3074" y="1542"/>
                  </a:cubicBezTo>
                  <a:lnTo>
                    <a:pt x="3038" y="1566"/>
                  </a:lnTo>
                  <a:cubicBezTo>
                    <a:pt x="3026" y="1233"/>
                    <a:pt x="3015" y="887"/>
                    <a:pt x="2979" y="542"/>
                  </a:cubicBezTo>
                  <a:cubicBezTo>
                    <a:pt x="2979" y="483"/>
                    <a:pt x="2979" y="435"/>
                    <a:pt x="2967" y="375"/>
                  </a:cubicBezTo>
                  <a:cubicBezTo>
                    <a:pt x="2967" y="355"/>
                    <a:pt x="2937" y="339"/>
                    <a:pt x="2915" y="339"/>
                  </a:cubicBezTo>
                  <a:cubicBezTo>
                    <a:pt x="2898" y="339"/>
                    <a:pt x="2885" y="349"/>
                    <a:pt x="2895" y="375"/>
                  </a:cubicBezTo>
                  <a:cubicBezTo>
                    <a:pt x="2907" y="756"/>
                    <a:pt x="2931" y="1125"/>
                    <a:pt x="2955" y="1495"/>
                  </a:cubicBezTo>
                  <a:cubicBezTo>
                    <a:pt x="2955" y="1542"/>
                    <a:pt x="2955" y="1590"/>
                    <a:pt x="2967" y="1649"/>
                  </a:cubicBezTo>
                  <a:cubicBezTo>
                    <a:pt x="2562" y="2030"/>
                    <a:pt x="2157" y="2435"/>
                    <a:pt x="1764" y="2816"/>
                  </a:cubicBezTo>
                  <a:cubicBezTo>
                    <a:pt x="1705" y="2316"/>
                    <a:pt x="1657" y="1804"/>
                    <a:pt x="1598" y="1304"/>
                  </a:cubicBezTo>
                  <a:cubicBezTo>
                    <a:pt x="1586" y="1233"/>
                    <a:pt x="1586" y="1149"/>
                    <a:pt x="1574" y="1078"/>
                  </a:cubicBezTo>
                  <a:cubicBezTo>
                    <a:pt x="1574" y="1054"/>
                    <a:pt x="1550" y="1042"/>
                    <a:pt x="1528" y="1042"/>
                  </a:cubicBezTo>
                  <a:cubicBezTo>
                    <a:pt x="1505" y="1042"/>
                    <a:pt x="1485" y="1054"/>
                    <a:pt x="1491" y="1078"/>
                  </a:cubicBezTo>
                  <a:lnTo>
                    <a:pt x="1669" y="2685"/>
                  </a:lnTo>
                  <a:cubicBezTo>
                    <a:pt x="1681" y="2757"/>
                    <a:pt x="1681" y="2816"/>
                    <a:pt x="1705" y="2900"/>
                  </a:cubicBezTo>
                  <a:cubicBezTo>
                    <a:pt x="1324" y="3257"/>
                    <a:pt x="967" y="3614"/>
                    <a:pt x="598" y="3983"/>
                  </a:cubicBezTo>
                  <a:lnTo>
                    <a:pt x="586" y="3995"/>
                  </a:lnTo>
                  <a:cubicBezTo>
                    <a:pt x="598" y="3459"/>
                    <a:pt x="598" y="2935"/>
                    <a:pt x="609" y="2399"/>
                  </a:cubicBezTo>
                  <a:lnTo>
                    <a:pt x="609" y="2161"/>
                  </a:lnTo>
                  <a:cubicBezTo>
                    <a:pt x="609" y="2132"/>
                    <a:pt x="592" y="2117"/>
                    <a:pt x="574" y="2117"/>
                  </a:cubicBezTo>
                  <a:cubicBezTo>
                    <a:pt x="556" y="2117"/>
                    <a:pt x="538" y="2132"/>
                    <a:pt x="538" y="2161"/>
                  </a:cubicBezTo>
                  <a:cubicBezTo>
                    <a:pt x="526" y="2733"/>
                    <a:pt x="526" y="3292"/>
                    <a:pt x="514" y="3864"/>
                  </a:cubicBezTo>
                  <a:lnTo>
                    <a:pt x="514" y="4090"/>
                  </a:lnTo>
                  <a:cubicBezTo>
                    <a:pt x="419" y="4173"/>
                    <a:pt x="336" y="4269"/>
                    <a:pt x="228" y="4352"/>
                  </a:cubicBezTo>
                  <a:lnTo>
                    <a:pt x="50" y="4531"/>
                  </a:lnTo>
                  <a:lnTo>
                    <a:pt x="38" y="4543"/>
                  </a:lnTo>
                  <a:cubicBezTo>
                    <a:pt x="1" y="4571"/>
                    <a:pt x="29" y="4613"/>
                    <a:pt x="66" y="4613"/>
                  </a:cubicBezTo>
                  <a:cubicBezTo>
                    <a:pt x="76" y="4613"/>
                    <a:pt x="87" y="4610"/>
                    <a:pt x="97" y="4602"/>
                  </a:cubicBezTo>
                  <a:cubicBezTo>
                    <a:pt x="240" y="4459"/>
                    <a:pt x="395" y="4304"/>
                    <a:pt x="550" y="4162"/>
                  </a:cubicBezTo>
                  <a:lnTo>
                    <a:pt x="574" y="4150"/>
                  </a:lnTo>
                  <a:lnTo>
                    <a:pt x="2836" y="4150"/>
                  </a:lnTo>
                  <a:cubicBezTo>
                    <a:pt x="2884" y="4150"/>
                    <a:pt x="2895" y="4066"/>
                    <a:pt x="2836" y="4066"/>
                  </a:cubicBezTo>
                  <a:lnTo>
                    <a:pt x="645" y="4066"/>
                  </a:lnTo>
                  <a:cubicBezTo>
                    <a:pt x="990" y="3745"/>
                    <a:pt x="1312" y="3411"/>
                    <a:pt x="1657" y="3078"/>
                  </a:cubicBezTo>
                  <a:lnTo>
                    <a:pt x="1764" y="2971"/>
                  </a:lnTo>
                  <a:cubicBezTo>
                    <a:pt x="2360" y="2959"/>
                    <a:pt x="2967" y="2935"/>
                    <a:pt x="3562" y="2923"/>
                  </a:cubicBezTo>
                  <a:lnTo>
                    <a:pt x="3812" y="2923"/>
                  </a:lnTo>
                  <a:cubicBezTo>
                    <a:pt x="3857" y="2923"/>
                    <a:pt x="3870" y="2851"/>
                    <a:pt x="3823" y="2851"/>
                  </a:cubicBezTo>
                  <a:cubicBezTo>
                    <a:pt x="3820" y="2851"/>
                    <a:pt x="3816" y="2851"/>
                    <a:pt x="3812" y="2852"/>
                  </a:cubicBezTo>
                  <a:cubicBezTo>
                    <a:pt x="3205" y="2864"/>
                    <a:pt x="2610" y="2876"/>
                    <a:pt x="2002" y="2900"/>
                  </a:cubicBezTo>
                  <a:lnTo>
                    <a:pt x="1836" y="2900"/>
                  </a:lnTo>
                  <a:cubicBezTo>
                    <a:pt x="2205" y="2519"/>
                    <a:pt x="2598" y="2149"/>
                    <a:pt x="2967" y="1780"/>
                  </a:cubicBezTo>
                  <a:cubicBezTo>
                    <a:pt x="2979" y="1768"/>
                    <a:pt x="3003" y="1745"/>
                    <a:pt x="3026" y="1733"/>
                  </a:cubicBezTo>
                  <a:cubicBezTo>
                    <a:pt x="3396" y="1721"/>
                    <a:pt x="3788" y="1685"/>
                    <a:pt x="4158" y="1673"/>
                  </a:cubicBezTo>
                  <a:cubicBezTo>
                    <a:pt x="4217" y="1673"/>
                    <a:pt x="4265" y="1673"/>
                    <a:pt x="4324" y="1661"/>
                  </a:cubicBezTo>
                  <a:cubicBezTo>
                    <a:pt x="4367" y="1661"/>
                    <a:pt x="4381" y="1586"/>
                    <a:pt x="4341" y="1586"/>
                  </a:cubicBezTo>
                  <a:cubicBezTo>
                    <a:pt x="4337" y="1586"/>
                    <a:pt x="4331" y="1587"/>
                    <a:pt x="4324" y="1590"/>
                  </a:cubicBezTo>
                  <a:cubicBezTo>
                    <a:pt x="3931" y="1602"/>
                    <a:pt x="3550" y="1626"/>
                    <a:pt x="3181" y="1649"/>
                  </a:cubicBezTo>
                  <a:lnTo>
                    <a:pt x="3122" y="1649"/>
                  </a:lnTo>
                  <a:cubicBezTo>
                    <a:pt x="3455" y="1316"/>
                    <a:pt x="3788" y="995"/>
                    <a:pt x="4134" y="649"/>
                  </a:cubicBezTo>
                  <a:lnTo>
                    <a:pt x="4503" y="280"/>
                  </a:lnTo>
                  <a:lnTo>
                    <a:pt x="4681" y="102"/>
                  </a:lnTo>
                  <a:lnTo>
                    <a:pt x="4693" y="78"/>
                  </a:lnTo>
                  <a:cubicBezTo>
                    <a:pt x="4733" y="48"/>
                    <a:pt x="4698" y="1"/>
                    <a:pt x="4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2"/>
            <p:cNvSpPr/>
            <p:nvPr/>
          </p:nvSpPr>
          <p:spPr>
            <a:xfrm>
              <a:off x="4968148" y="1292940"/>
              <a:ext cx="571084" cy="387334"/>
            </a:xfrm>
            <a:custGeom>
              <a:rect b="b" l="l" r="r" t="t"/>
              <a:pathLst>
                <a:path extrusionOk="0" h="5605" w="8264">
                  <a:moveTo>
                    <a:pt x="5313" y="0"/>
                  </a:moveTo>
                  <a:cubicBezTo>
                    <a:pt x="674" y="0"/>
                    <a:pt x="1" y="4558"/>
                    <a:pt x="1" y="4558"/>
                  </a:cubicBezTo>
                  <a:cubicBezTo>
                    <a:pt x="1152" y="5304"/>
                    <a:pt x="2169" y="5605"/>
                    <a:pt x="3060" y="5605"/>
                  </a:cubicBezTo>
                  <a:cubicBezTo>
                    <a:pt x="6730" y="5605"/>
                    <a:pt x="8264" y="510"/>
                    <a:pt x="8264" y="510"/>
                  </a:cubicBezTo>
                  <a:cubicBezTo>
                    <a:pt x="7135" y="152"/>
                    <a:pt x="6158" y="0"/>
                    <a:pt x="5313" y="0"/>
                  </a:cubicBez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2"/>
            <p:cNvSpPr/>
            <p:nvPr/>
          </p:nvSpPr>
          <p:spPr>
            <a:xfrm>
              <a:off x="4983628" y="1313256"/>
              <a:ext cx="535218" cy="320440"/>
            </a:xfrm>
            <a:custGeom>
              <a:rect b="b" l="l" r="r" t="t"/>
              <a:pathLst>
                <a:path extrusionOk="0" h="4637" w="7745">
                  <a:moveTo>
                    <a:pt x="5383" y="1"/>
                  </a:moveTo>
                  <a:cubicBezTo>
                    <a:pt x="5364" y="1"/>
                    <a:pt x="5346" y="11"/>
                    <a:pt x="5337" y="37"/>
                  </a:cubicBezTo>
                  <a:cubicBezTo>
                    <a:pt x="5206" y="513"/>
                    <a:pt x="5087" y="978"/>
                    <a:pt x="4956" y="1454"/>
                  </a:cubicBezTo>
                  <a:lnTo>
                    <a:pt x="4909" y="1632"/>
                  </a:lnTo>
                  <a:cubicBezTo>
                    <a:pt x="4254" y="1954"/>
                    <a:pt x="3599" y="2263"/>
                    <a:pt x="2932" y="2597"/>
                  </a:cubicBezTo>
                  <a:cubicBezTo>
                    <a:pt x="3063" y="1942"/>
                    <a:pt x="3218" y="1299"/>
                    <a:pt x="3349" y="644"/>
                  </a:cubicBezTo>
                  <a:cubicBezTo>
                    <a:pt x="3361" y="537"/>
                    <a:pt x="3396" y="454"/>
                    <a:pt x="3408" y="347"/>
                  </a:cubicBezTo>
                  <a:cubicBezTo>
                    <a:pt x="3416" y="310"/>
                    <a:pt x="3383" y="278"/>
                    <a:pt x="3350" y="278"/>
                  </a:cubicBezTo>
                  <a:cubicBezTo>
                    <a:pt x="3330" y="278"/>
                    <a:pt x="3310" y="291"/>
                    <a:pt x="3301" y="323"/>
                  </a:cubicBezTo>
                  <a:cubicBezTo>
                    <a:pt x="3158" y="1001"/>
                    <a:pt x="3004" y="1692"/>
                    <a:pt x="2861" y="2383"/>
                  </a:cubicBezTo>
                  <a:cubicBezTo>
                    <a:pt x="2849" y="2478"/>
                    <a:pt x="2813" y="2561"/>
                    <a:pt x="2801" y="2656"/>
                  </a:cubicBezTo>
                  <a:cubicBezTo>
                    <a:pt x="2194" y="2954"/>
                    <a:pt x="1599" y="3252"/>
                    <a:pt x="979" y="3549"/>
                  </a:cubicBezTo>
                  <a:cubicBezTo>
                    <a:pt x="968" y="3549"/>
                    <a:pt x="968" y="3561"/>
                    <a:pt x="956" y="3561"/>
                  </a:cubicBezTo>
                  <a:cubicBezTo>
                    <a:pt x="1182" y="2906"/>
                    <a:pt x="1420" y="2252"/>
                    <a:pt x="1634" y="1597"/>
                  </a:cubicBezTo>
                  <a:cubicBezTo>
                    <a:pt x="1670" y="1501"/>
                    <a:pt x="1718" y="1406"/>
                    <a:pt x="1741" y="1299"/>
                  </a:cubicBezTo>
                  <a:cubicBezTo>
                    <a:pt x="1756" y="1263"/>
                    <a:pt x="1727" y="1236"/>
                    <a:pt x="1693" y="1236"/>
                  </a:cubicBezTo>
                  <a:cubicBezTo>
                    <a:pt x="1672" y="1236"/>
                    <a:pt x="1648" y="1247"/>
                    <a:pt x="1634" y="1275"/>
                  </a:cubicBezTo>
                  <a:cubicBezTo>
                    <a:pt x="1396" y="1966"/>
                    <a:pt x="1146" y="2668"/>
                    <a:pt x="908" y="3359"/>
                  </a:cubicBezTo>
                  <a:lnTo>
                    <a:pt x="825" y="3621"/>
                  </a:lnTo>
                  <a:cubicBezTo>
                    <a:pt x="670" y="3704"/>
                    <a:pt x="503" y="3776"/>
                    <a:pt x="360" y="3847"/>
                  </a:cubicBezTo>
                  <a:cubicBezTo>
                    <a:pt x="253" y="3895"/>
                    <a:pt x="146" y="3942"/>
                    <a:pt x="63" y="4002"/>
                  </a:cubicBezTo>
                  <a:lnTo>
                    <a:pt x="51" y="4002"/>
                  </a:lnTo>
                  <a:cubicBezTo>
                    <a:pt x="0" y="4022"/>
                    <a:pt x="18" y="4093"/>
                    <a:pt x="61" y="4093"/>
                  </a:cubicBezTo>
                  <a:cubicBezTo>
                    <a:pt x="69" y="4093"/>
                    <a:pt x="77" y="4091"/>
                    <a:pt x="86" y="4085"/>
                  </a:cubicBezTo>
                  <a:cubicBezTo>
                    <a:pt x="348" y="3966"/>
                    <a:pt x="598" y="3835"/>
                    <a:pt x="848" y="3716"/>
                  </a:cubicBezTo>
                  <a:cubicBezTo>
                    <a:pt x="848" y="3716"/>
                    <a:pt x="860" y="3716"/>
                    <a:pt x="860" y="3704"/>
                  </a:cubicBezTo>
                  <a:cubicBezTo>
                    <a:pt x="1682" y="3966"/>
                    <a:pt x="2515" y="4252"/>
                    <a:pt x="3337" y="4514"/>
                  </a:cubicBezTo>
                  <a:cubicBezTo>
                    <a:pt x="3456" y="4561"/>
                    <a:pt x="3575" y="4597"/>
                    <a:pt x="3694" y="4633"/>
                  </a:cubicBezTo>
                  <a:cubicBezTo>
                    <a:pt x="3701" y="4635"/>
                    <a:pt x="3707" y="4637"/>
                    <a:pt x="3713" y="4637"/>
                  </a:cubicBezTo>
                  <a:cubicBezTo>
                    <a:pt x="3762" y="4637"/>
                    <a:pt x="3792" y="4559"/>
                    <a:pt x="3718" y="4538"/>
                  </a:cubicBezTo>
                  <a:cubicBezTo>
                    <a:pt x="2884" y="4252"/>
                    <a:pt x="2075" y="3978"/>
                    <a:pt x="1241" y="3704"/>
                  </a:cubicBezTo>
                  <a:cubicBezTo>
                    <a:pt x="1158" y="3668"/>
                    <a:pt x="1087" y="3657"/>
                    <a:pt x="1015" y="3621"/>
                  </a:cubicBezTo>
                  <a:cubicBezTo>
                    <a:pt x="1563" y="3359"/>
                    <a:pt x="2111" y="3073"/>
                    <a:pt x="2682" y="2811"/>
                  </a:cubicBezTo>
                  <a:lnTo>
                    <a:pt x="2861" y="2716"/>
                  </a:lnTo>
                  <a:cubicBezTo>
                    <a:pt x="3599" y="2942"/>
                    <a:pt x="4361" y="3180"/>
                    <a:pt x="5111" y="3406"/>
                  </a:cubicBezTo>
                  <a:cubicBezTo>
                    <a:pt x="5206" y="3430"/>
                    <a:pt x="5325" y="3454"/>
                    <a:pt x="5432" y="3502"/>
                  </a:cubicBezTo>
                  <a:cubicBezTo>
                    <a:pt x="5439" y="3504"/>
                    <a:pt x="5445" y="3506"/>
                    <a:pt x="5451" y="3506"/>
                  </a:cubicBezTo>
                  <a:cubicBezTo>
                    <a:pt x="5501" y="3506"/>
                    <a:pt x="5530" y="3428"/>
                    <a:pt x="5456" y="3406"/>
                  </a:cubicBezTo>
                  <a:cubicBezTo>
                    <a:pt x="4706" y="3156"/>
                    <a:pt x="3944" y="2942"/>
                    <a:pt x="3182" y="2704"/>
                  </a:cubicBezTo>
                  <a:cubicBezTo>
                    <a:pt x="3123" y="2692"/>
                    <a:pt x="3051" y="2656"/>
                    <a:pt x="2992" y="2644"/>
                  </a:cubicBezTo>
                  <a:cubicBezTo>
                    <a:pt x="3611" y="2335"/>
                    <a:pt x="4242" y="2037"/>
                    <a:pt x="4861" y="1716"/>
                  </a:cubicBezTo>
                  <a:lnTo>
                    <a:pt x="4956" y="1680"/>
                  </a:lnTo>
                  <a:lnTo>
                    <a:pt x="6385" y="2073"/>
                  </a:lnTo>
                  <a:cubicBezTo>
                    <a:pt x="6456" y="2097"/>
                    <a:pt x="6516" y="2121"/>
                    <a:pt x="6587" y="2133"/>
                  </a:cubicBezTo>
                  <a:cubicBezTo>
                    <a:pt x="6593" y="2135"/>
                    <a:pt x="6599" y="2136"/>
                    <a:pt x="6605" y="2136"/>
                  </a:cubicBezTo>
                  <a:cubicBezTo>
                    <a:pt x="6655" y="2136"/>
                    <a:pt x="6687" y="2048"/>
                    <a:pt x="6623" y="2037"/>
                  </a:cubicBezTo>
                  <a:cubicBezTo>
                    <a:pt x="6135" y="1894"/>
                    <a:pt x="5659" y="1763"/>
                    <a:pt x="5159" y="1632"/>
                  </a:cubicBezTo>
                  <a:cubicBezTo>
                    <a:pt x="5135" y="1632"/>
                    <a:pt x="5123" y="1621"/>
                    <a:pt x="5087" y="1621"/>
                  </a:cubicBezTo>
                  <a:cubicBezTo>
                    <a:pt x="5635" y="1347"/>
                    <a:pt x="6194" y="1061"/>
                    <a:pt x="6754" y="799"/>
                  </a:cubicBezTo>
                  <a:lnTo>
                    <a:pt x="7385" y="478"/>
                  </a:lnTo>
                  <a:cubicBezTo>
                    <a:pt x="7480" y="442"/>
                    <a:pt x="7587" y="394"/>
                    <a:pt x="7683" y="335"/>
                  </a:cubicBezTo>
                  <a:lnTo>
                    <a:pt x="7695" y="335"/>
                  </a:lnTo>
                  <a:cubicBezTo>
                    <a:pt x="7745" y="325"/>
                    <a:pt x="7719" y="255"/>
                    <a:pt x="7674" y="255"/>
                  </a:cubicBezTo>
                  <a:cubicBezTo>
                    <a:pt x="7665" y="255"/>
                    <a:pt x="7656" y="258"/>
                    <a:pt x="7647" y="263"/>
                  </a:cubicBezTo>
                  <a:cubicBezTo>
                    <a:pt x="7397" y="382"/>
                    <a:pt x="7147" y="513"/>
                    <a:pt x="6885" y="632"/>
                  </a:cubicBezTo>
                  <a:cubicBezTo>
                    <a:pt x="6278" y="930"/>
                    <a:pt x="5682" y="1228"/>
                    <a:pt x="5075" y="1525"/>
                  </a:cubicBezTo>
                  <a:cubicBezTo>
                    <a:pt x="5063" y="1537"/>
                    <a:pt x="5039" y="1537"/>
                    <a:pt x="5028" y="1549"/>
                  </a:cubicBezTo>
                  <a:lnTo>
                    <a:pt x="5385" y="263"/>
                  </a:lnTo>
                  <a:cubicBezTo>
                    <a:pt x="5397" y="204"/>
                    <a:pt x="5420" y="132"/>
                    <a:pt x="5444" y="61"/>
                  </a:cubicBezTo>
                  <a:cubicBezTo>
                    <a:pt x="5452" y="31"/>
                    <a:pt x="5416" y="1"/>
                    <a:pt x="5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2"/>
            <p:cNvSpPr/>
            <p:nvPr/>
          </p:nvSpPr>
          <p:spPr>
            <a:xfrm>
              <a:off x="3273292" y="1917783"/>
              <a:ext cx="418845" cy="330529"/>
            </a:xfrm>
            <a:custGeom>
              <a:rect b="b" l="l" r="r" t="t"/>
              <a:pathLst>
                <a:path extrusionOk="0" h="4783" w="6061">
                  <a:moveTo>
                    <a:pt x="0" y="16"/>
                  </a:moveTo>
                  <a:cubicBezTo>
                    <a:pt x="0" y="16"/>
                    <a:pt x="0" y="16"/>
                    <a:pt x="0" y="16"/>
                  </a:cubicBezTo>
                  <a:lnTo>
                    <a:pt x="0" y="16"/>
                  </a:lnTo>
                  <a:cubicBezTo>
                    <a:pt x="0" y="16"/>
                    <a:pt x="0" y="16"/>
                    <a:pt x="0" y="16"/>
                  </a:cubicBezTo>
                  <a:close/>
                  <a:moveTo>
                    <a:pt x="527" y="0"/>
                  </a:moveTo>
                  <a:cubicBezTo>
                    <a:pt x="219" y="0"/>
                    <a:pt x="21" y="16"/>
                    <a:pt x="2" y="16"/>
                  </a:cubicBezTo>
                  <a:cubicBezTo>
                    <a:pt x="1" y="16"/>
                    <a:pt x="0" y="16"/>
                    <a:pt x="0" y="16"/>
                  </a:cubicBezTo>
                  <a:lnTo>
                    <a:pt x="0" y="16"/>
                  </a:lnTo>
                  <a:cubicBezTo>
                    <a:pt x="339" y="4181"/>
                    <a:pt x="2850" y="4783"/>
                    <a:pt x="4273" y="4783"/>
                  </a:cubicBezTo>
                  <a:cubicBezTo>
                    <a:pt x="4852" y="4783"/>
                    <a:pt x="5251" y="4684"/>
                    <a:pt x="5251" y="4684"/>
                  </a:cubicBezTo>
                  <a:cubicBezTo>
                    <a:pt x="6060" y="372"/>
                    <a:pt x="2011" y="0"/>
                    <a:pt x="527" y="0"/>
                  </a:cubicBez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2"/>
            <p:cNvSpPr/>
            <p:nvPr/>
          </p:nvSpPr>
          <p:spPr>
            <a:xfrm>
              <a:off x="3279304" y="1931950"/>
              <a:ext cx="343314" cy="300883"/>
            </a:xfrm>
            <a:custGeom>
              <a:rect b="b" l="l" r="r" t="t"/>
              <a:pathLst>
                <a:path extrusionOk="0" h="4354" w="4968">
                  <a:moveTo>
                    <a:pt x="91" y="0"/>
                  </a:moveTo>
                  <a:cubicBezTo>
                    <a:pt x="46" y="0"/>
                    <a:pt x="1" y="53"/>
                    <a:pt x="44" y="85"/>
                  </a:cubicBezTo>
                  <a:cubicBezTo>
                    <a:pt x="211" y="240"/>
                    <a:pt x="354" y="371"/>
                    <a:pt x="520" y="514"/>
                  </a:cubicBezTo>
                  <a:lnTo>
                    <a:pt x="1687" y="1550"/>
                  </a:lnTo>
                  <a:lnTo>
                    <a:pt x="1711" y="1573"/>
                  </a:lnTo>
                  <a:cubicBezTo>
                    <a:pt x="1366" y="1621"/>
                    <a:pt x="1032" y="1669"/>
                    <a:pt x="687" y="1692"/>
                  </a:cubicBezTo>
                  <a:cubicBezTo>
                    <a:pt x="627" y="1692"/>
                    <a:pt x="580" y="1704"/>
                    <a:pt x="520" y="1704"/>
                  </a:cubicBezTo>
                  <a:cubicBezTo>
                    <a:pt x="475" y="1704"/>
                    <a:pt x="473" y="1789"/>
                    <a:pt x="512" y="1789"/>
                  </a:cubicBezTo>
                  <a:cubicBezTo>
                    <a:pt x="515" y="1789"/>
                    <a:pt x="517" y="1788"/>
                    <a:pt x="520" y="1788"/>
                  </a:cubicBezTo>
                  <a:lnTo>
                    <a:pt x="1639" y="1657"/>
                  </a:lnTo>
                  <a:cubicBezTo>
                    <a:pt x="1687" y="1657"/>
                    <a:pt x="1723" y="1633"/>
                    <a:pt x="1782" y="1633"/>
                  </a:cubicBezTo>
                  <a:cubicBezTo>
                    <a:pt x="2199" y="2002"/>
                    <a:pt x="2616" y="2383"/>
                    <a:pt x="3056" y="2752"/>
                  </a:cubicBezTo>
                  <a:cubicBezTo>
                    <a:pt x="2544" y="2847"/>
                    <a:pt x="2056" y="2931"/>
                    <a:pt x="1544" y="3026"/>
                  </a:cubicBezTo>
                  <a:lnTo>
                    <a:pt x="1330" y="3062"/>
                  </a:lnTo>
                  <a:cubicBezTo>
                    <a:pt x="1286" y="3084"/>
                    <a:pt x="1283" y="3146"/>
                    <a:pt x="1320" y="3146"/>
                  </a:cubicBezTo>
                  <a:cubicBezTo>
                    <a:pt x="1323" y="3146"/>
                    <a:pt x="1326" y="3146"/>
                    <a:pt x="1330" y="3145"/>
                  </a:cubicBezTo>
                  <a:cubicBezTo>
                    <a:pt x="1866" y="3050"/>
                    <a:pt x="2378" y="2943"/>
                    <a:pt x="2913" y="2859"/>
                  </a:cubicBezTo>
                  <a:cubicBezTo>
                    <a:pt x="2997" y="2847"/>
                    <a:pt x="3056" y="2824"/>
                    <a:pt x="3128" y="2812"/>
                  </a:cubicBezTo>
                  <a:cubicBezTo>
                    <a:pt x="3509" y="3157"/>
                    <a:pt x="3902" y="3502"/>
                    <a:pt x="4271" y="3836"/>
                  </a:cubicBezTo>
                  <a:lnTo>
                    <a:pt x="4283" y="3859"/>
                  </a:lnTo>
                  <a:cubicBezTo>
                    <a:pt x="3747" y="3883"/>
                    <a:pt x="3235" y="3919"/>
                    <a:pt x="2699" y="3943"/>
                  </a:cubicBezTo>
                  <a:cubicBezTo>
                    <a:pt x="2616" y="3943"/>
                    <a:pt x="2532" y="3955"/>
                    <a:pt x="2461" y="3955"/>
                  </a:cubicBezTo>
                  <a:cubicBezTo>
                    <a:pt x="2416" y="3955"/>
                    <a:pt x="2414" y="4039"/>
                    <a:pt x="2453" y="4039"/>
                  </a:cubicBezTo>
                  <a:cubicBezTo>
                    <a:pt x="2456" y="4039"/>
                    <a:pt x="2458" y="4039"/>
                    <a:pt x="2461" y="4038"/>
                  </a:cubicBezTo>
                  <a:lnTo>
                    <a:pt x="4152" y="3943"/>
                  </a:lnTo>
                  <a:cubicBezTo>
                    <a:pt x="4223" y="3943"/>
                    <a:pt x="4306" y="3931"/>
                    <a:pt x="4378" y="3931"/>
                  </a:cubicBezTo>
                  <a:cubicBezTo>
                    <a:pt x="4485" y="4014"/>
                    <a:pt x="4568" y="4109"/>
                    <a:pt x="4676" y="4181"/>
                  </a:cubicBezTo>
                  <a:cubicBezTo>
                    <a:pt x="4735" y="4240"/>
                    <a:pt x="4795" y="4300"/>
                    <a:pt x="4866" y="4348"/>
                  </a:cubicBezTo>
                  <a:lnTo>
                    <a:pt x="4878" y="4348"/>
                  </a:lnTo>
                  <a:cubicBezTo>
                    <a:pt x="4886" y="4351"/>
                    <a:pt x="4893" y="4353"/>
                    <a:pt x="4901" y="4353"/>
                  </a:cubicBezTo>
                  <a:cubicBezTo>
                    <a:pt x="4939" y="4353"/>
                    <a:pt x="4967" y="4308"/>
                    <a:pt x="4937" y="4288"/>
                  </a:cubicBezTo>
                  <a:cubicBezTo>
                    <a:pt x="4783" y="4133"/>
                    <a:pt x="4628" y="4002"/>
                    <a:pt x="4473" y="3859"/>
                  </a:cubicBezTo>
                  <a:lnTo>
                    <a:pt x="4449" y="3836"/>
                  </a:lnTo>
                  <a:cubicBezTo>
                    <a:pt x="4402" y="3181"/>
                    <a:pt x="4366" y="2514"/>
                    <a:pt x="4318" y="1859"/>
                  </a:cubicBezTo>
                  <a:cubicBezTo>
                    <a:pt x="4318" y="1776"/>
                    <a:pt x="4306" y="1669"/>
                    <a:pt x="4306" y="1573"/>
                  </a:cubicBezTo>
                  <a:cubicBezTo>
                    <a:pt x="4306" y="1556"/>
                    <a:pt x="4283" y="1547"/>
                    <a:pt x="4262" y="1547"/>
                  </a:cubicBezTo>
                  <a:cubicBezTo>
                    <a:pt x="4241" y="1547"/>
                    <a:pt x="4223" y="1556"/>
                    <a:pt x="4235" y="1573"/>
                  </a:cubicBezTo>
                  <a:cubicBezTo>
                    <a:pt x="4271" y="2252"/>
                    <a:pt x="4318" y="2919"/>
                    <a:pt x="4366" y="3574"/>
                  </a:cubicBezTo>
                  <a:cubicBezTo>
                    <a:pt x="4366" y="3633"/>
                    <a:pt x="4378" y="3693"/>
                    <a:pt x="4378" y="3752"/>
                  </a:cubicBezTo>
                  <a:cubicBezTo>
                    <a:pt x="4021" y="3443"/>
                    <a:pt x="3675" y="3121"/>
                    <a:pt x="3318" y="2812"/>
                  </a:cubicBezTo>
                  <a:cubicBezTo>
                    <a:pt x="3283" y="2788"/>
                    <a:pt x="3247" y="2740"/>
                    <a:pt x="3199" y="2704"/>
                  </a:cubicBezTo>
                  <a:cubicBezTo>
                    <a:pt x="3140" y="2109"/>
                    <a:pt x="3104" y="1514"/>
                    <a:pt x="3044" y="919"/>
                  </a:cubicBezTo>
                  <a:cubicBezTo>
                    <a:pt x="3021" y="835"/>
                    <a:pt x="3021" y="740"/>
                    <a:pt x="3009" y="669"/>
                  </a:cubicBezTo>
                  <a:cubicBezTo>
                    <a:pt x="3009" y="645"/>
                    <a:pt x="2988" y="633"/>
                    <a:pt x="2968" y="633"/>
                  </a:cubicBezTo>
                  <a:cubicBezTo>
                    <a:pt x="2949" y="633"/>
                    <a:pt x="2931" y="645"/>
                    <a:pt x="2937" y="669"/>
                  </a:cubicBezTo>
                  <a:cubicBezTo>
                    <a:pt x="2997" y="1276"/>
                    <a:pt x="3056" y="1871"/>
                    <a:pt x="3104" y="2490"/>
                  </a:cubicBezTo>
                  <a:cubicBezTo>
                    <a:pt x="3104" y="2550"/>
                    <a:pt x="3116" y="2585"/>
                    <a:pt x="3116" y="2645"/>
                  </a:cubicBezTo>
                  <a:cubicBezTo>
                    <a:pt x="2711" y="2288"/>
                    <a:pt x="2318" y="1954"/>
                    <a:pt x="1925" y="1597"/>
                  </a:cubicBezTo>
                  <a:cubicBezTo>
                    <a:pt x="1913" y="1573"/>
                    <a:pt x="1889" y="1561"/>
                    <a:pt x="1866" y="1550"/>
                  </a:cubicBezTo>
                  <a:cubicBezTo>
                    <a:pt x="1818" y="1180"/>
                    <a:pt x="1770" y="799"/>
                    <a:pt x="1723" y="418"/>
                  </a:cubicBezTo>
                  <a:cubicBezTo>
                    <a:pt x="1723" y="359"/>
                    <a:pt x="1711" y="311"/>
                    <a:pt x="1711" y="252"/>
                  </a:cubicBezTo>
                  <a:cubicBezTo>
                    <a:pt x="1711" y="228"/>
                    <a:pt x="1690" y="216"/>
                    <a:pt x="1671" y="216"/>
                  </a:cubicBezTo>
                  <a:cubicBezTo>
                    <a:pt x="1651" y="216"/>
                    <a:pt x="1634" y="228"/>
                    <a:pt x="1639" y="252"/>
                  </a:cubicBezTo>
                  <a:cubicBezTo>
                    <a:pt x="1687" y="645"/>
                    <a:pt x="1723" y="1014"/>
                    <a:pt x="1770" y="1395"/>
                  </a:cubicBezTo>
                  <a:lnTo>
                    <a:pt x="1770" y="1454"/>
                  </a:lnTo>
                  <a:cubicBezTo>
                    <a:pt x="1413" y="1145"/>
                    <a:pt x="1080" y="835"/>
                    <a:pt x="723" y="514"/>
                  </a:cubicBezTo>
                  <a:lnTo>
                    <a:pt x="318" y="157"/>
                  </a:lnTo>
                  <a:cubicBezTo>
                    <a:pt x="258" y="97"/>
                    <a:pt x="199" y="37"/>
                    <a:pt x="127" y="2"/>
                  </a:cubicBezTo>
                  <a:lnTo>
                    <a:pt x="104" y="2"/>
                  </a:lnTo>
                  <a:cubicBezTo>
                    <a:pt x="99" y="1"/>
                    <a:pt x="95"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2"/>
            <p:cNvSpPr/>
            <p:nvPr/>
          </p:nvSpPr>
          <p:spPr>
            <a:xfrm>
              <a:off x="3145726" y="2394743"/>
              <a:ext cx="448491" cy="289204"/>
            </a:xfrm>
            <a:custGeom>
              <a:rect b="b" l="l" r="r" t="t"/>
              <a:pathLst>
                <a:path extrusionOk="0" h="4185" w="6490">
                  <a:moveTo>
                    <a:pt x="4030" y="0"/>
                  </a:moveTo>
                  <a:cubicBezTo>
                    <a:pt x="1346" y="0"/>
                    <a:pt x="1" y="3651"/>
                    <a:pt x="1" y="3651"/>
                  </a:cubicBezTo>
                  <a:cubicBezTo>
                    <a:pt x="983" y="4029"/>
                    <a:pt x="1821" y="4184"/>
                    <a:pt x="2536" y="4184"/>
                  </a:cubicBezTo>
                  <a:cubicBezTo>
                    <a:pt x="5808" y="4184"/>
                    <a:pt x="6489" y="937"/>
                    <a:pt x="6489" y="937"/>
                  </a:cubicBezTo>
                  <a:cubicBezTo>
                    <a:pt x="5573" y="265"/>
                    <a:pt x="4753" y="0"/>
                    <a:pt x="4030" y="0"/>
                  </a:cubicBez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2"/>
            <p:cNvSpPr/>
            <p:nvPr/>
          </p:nvSpPr>
          <p:spPr>
            <a:xfrm>
              <a:off x="3161620" y="2428673"/>
              <a:ext cx="420642" cy="240209"/>
            </a:xfrm>
            <a:custGeom>
              <a:rect b="b" l="l" r="r" t="t"/>
              <a:pathLst>
                <a:path extrusionOk="0" h="3476" w="6087">
                  <a:moveTo>
                    <a:pt x="3278" y="1"/>
                  </a:moveTo>
                  <a:cubicBezTo>
                    <a:pt x="3242" y="1"/>
                    <a:pt x="3229" y="66"/>
                    <a:pt x="3271" y="77"/>
                  </a:cubicBezTo>
                  <a:cubicBezTo>
                    <a:pt x="3890" y="327"/>
                    <a:pt x="4509" y="565"/>
                    <a:pt x="5128" y="815"/>
                  </a:cubicBezTo>
                  <a:cubicBezTo>
                    <a:pt x="5188" y="850"/>
                    <a:pt x="5247" y="862"/>
                    <a:pt x="5295" y="898"/>
                  </a:cubicBezTo>
                  <a:cubicBezTo>
                    <a:pt x="4855" y="1077"/>
                    <a:pt x="4414" y="1267"/>
                    <a:pt x="3985" y="1446"/>
                  </a:cubicBezTo>
                  <a:cubicBezTo>
                    <a:pt x="3938" y="1458"/>
                    <a:pt x="3890" y="1493"/>
                    <a:pt x="3843" y="1505"/>
                  </a:cubicBezTo>
                  <a:cubicBezTo>
                    <a:pt x="3283" y="1291"/>
                    <a:pt x="2711" y="1089"/>
                    <a:pt x="2164" y="874"/>
                  </a:cubicBezTo>
                  <a:cubicBezTo>
                    <a:pt x="2092" y="850"/>
                    <a:pt x="1997" y="815"/>
                    <a:pt x="1926" y="791"/>
                  </a:cubicBezTo>
                  <a:cubicBezTo>
                    <a:pt x="1920" y="788"/>
                    <a:pt x="1914" y="787"/>
                    <a:pt x="1909" y="787"/>
                  </a:cubicBezTo>
                  <a:cubicBezTo>
                    <a:pt x="1873" y="787"/>
                    <a:pt x="1860" y="852"/>
                    <a:pt x="1902" y="862"/>
                  </a:cubicBezTo>
                  <a:cubicBezTo>
                    <a:pt x="2461" y="1065"/>
                    <a:pt x="3033" y="1279"/>
                    <a:pt x="3592" y="1505"/>
                  </a:cubicBezTo>
                  <a:cubicBezTo>
                    <a:pt x="3640" y="1517"/>
                    <a:pt x="3700" y="1529"/>
                    <a:pt x="3747" y="1565"/>
                  </a:cubicBezTo>
                  <a:cubicBezTo>
                    <a:pt x="3247" y="1767"/>
                    <a:pt x="2759" y="1982"/>
                    <a:pt x="2271" y="2172"/>
                  </a:cubicBezTo>
                  <a:cubicBezTo>
                    <a:pt x="2235" y="2184"/>
                    <a:pt x="2223" y="2184"/>
                    <a:pt x="2199" y="2208"/>
                  </a:cubicBezTo>
                  <a:cubicBezTo>
                    <a:pt x="1842" y="2089"/>
                    <a:pt x="1485" y="1958"/>
                    <a:pt x="1128" y="1827"/>
                  </a:cubicBezTo>
                  <a:cubicBezTo>
                    <a:pt x="1080" y="1815"/>
                    <a:pt x="1021" y="1803"/>
                    <a:pt x="973" y="1767"/>
                  </a:cubicBezTo>
                  <a:cubicBezTo>
                    <a:pt x="969" y="1766"/>
                    <a:pt x="966" y="1766"/>
                    <a:pt x="963" y="1766"/>
                  </a:cubicBezTo>
                  <a:cubicBezTo>
                    <a:pt x="922" y="1766"/>
                    <a:pt x="905" y="1829"/>
                    <a:pt x="949" y="1851"/>
                  </a:cubicBezTo>
                  <a:cubicBezTo>
                    <a:pt x="1306" y="1970"/>
                    <a:pt x="1676" y="2101"/>
                    <a:pt x="2033" y="2220"/>
                  </a:cubicBezTo>
                  <a:cubicBezTo>
                    <a:pt x="2045" y="2220"/>
                    <a:pt x="2080" y="2232"/>
                    <a:pt x="2092" y="2232"/>
                  </a:cubicBezTo>
                  <a:cubicBezTo>
                    <a:pt x="1664" y="2410"/>
                    <a:pt x="1235" y="2589"/>
                    <a:pt x="783" y="2779"/>
                  </a:cubicBezTo>
                  <a:cubicBezTo>
                    <a:pt x="616" y="2863"/>
                    <a:pt x="461" y="2922"/>
                    <a:pt x="294" y="2994"/>
                  </a:cubicBezTo>
                  <a:cubicBezTo>
                    <a:pt x="223" y="3017"/>
                    <a:pt x="128" y="3053"/>
                    <a:pt x="56" y="3101"/>
                  </a:cubicBezTo>
                  <a:lnTo>
                    <a:pt x="44" y="3101"/>
                  </a:lnTo>
                  <a:cubicBezTo>
                    <a:pt x="0" y="3101"/>
                    <a:pt x="17" y="3162"/>
                    <a:pt x="58" y="3162"/>
                  </a:cubicBezTo>
                  <a:cubicBezTo>
                    <a:pt x="61" y="3162"/>
                    <a:pt x="65" y="3161"/>
                    <a:pt x="68" y="3160"/>
                  </a:cubicBezTo>
                  <a:cubicBezTo>
                    <a:pt x="259" y="3065"/>
                    <a:pt x="449" y="2994"/>
                    <a:pt x="664" y="2898"/>
                  </a:cubicBezTo>
                  <a:cubicBezTo>
                    <a:pt x="1140" y="2708"/>
                    <a:pt x="1616" y="2505"/>
                    <a:pt x="2092" y="2303"/>
                  </a:cubicBezTo>
                  <a:cubicBezTo>
                    <a:pt x="2104" y="2303"/>
                    <a:pt x="2116" y="2291"/>
                    <a:pt x="2140" y="2291"/>
                  </a:cubicBezTo>
                  <a:lnTo>
                    <a:pt x="2140" y="2291"/>
                  </a:lnTo>
                  <a:cubicBezTo>
                    <a:pt x="2033" y="2625"/>
                    <a:pt x="1914" y="2946"/>
                    <a:pt x="1807" y="3279"/>
                  </a:cubicBezTo>
                  <a:cubicBezTo>
                    <a:pt x="1795" y="3315"/>
                    <a:pt x="1783" y="3375"/>
                    <a:pt x="1759" y="3422"/>
                  </a:cubicBezTo>
                  <a:cubicBezTo>
                    <a:pt x="1751" y="3454"/>
                    <a:pt x="1780" y="3475"/>
                    <a:pt x="1807" y="3475"/>
                  </a:cubicBezTo>
                  <a:cubicBezTo>
                    <a:pt x="1821" y="3475"/>
                    <a:pt x="1834" y="3470"/>
                    <a:pt x="1842" y="3458"/>
                  </a:cubicBezTo>
                  <a:cubicBezTo>
                    <a:pt x="1961" y="3101"/>
                    <a:pt x="2080" y="2744"/>
                    <a:pt x="2199" y="2398"/>
                  </a:cubicBezTo>
                  <a:lnTo>
                    <a:pt x="2235" y="2267"/>
                  </a:lnTo>
                  <a:cubicBezTo>
                    <a:pt x="2759" y="2041"/>
                    <a:pt x="3271" y="1827"/>
                    <a:pt x="3795" y="1612"/>
                  </a:cubicBezTo>
                  <a:lnTo>
                    <a:pt x="3795" y="1612"/>
                  </a:lnTo>
                  <a:cubicBezTo>
                    <a:pt x="3652" y="2101"/>
                    <a:pt x="3521" y="2589"/>
                    <a:pt x="3366" y="3077"/>
                  </a:cubicBezTo>
                  <a:cubicBezTo>
                    <a:pt x="3354" y="3160"/>
                    <a:pt x="3331" y="3232"/>
                    <a:pt x="3307" y="3303"/>
                  </a:cubicBezTo>
                  <a:cubicBezTo>
                    <a:pt x="3299" y="3335"/>
                    <a:pt x="3328" y="3356"/>
                    <a:pt x="3355" y="3356"/>
                  </a:cubicBezTo>
                  <a:cubicBezTo>
                    <a:pt x="3369" y="3356"/>
                    <a:pt x="3382" y="3351"/>
                    <a:pt x="3390" y="3339"/>
                  </a:cubicBezTo>
                  <a:cubicBezTo>
                    <a:pt x="3533" y="2815"/>
                    <a:pt x="3664" y="2291"/>
                    <a:pt x="3819" y="1791"/>
                  </a:cubicBezTo>
                  <a:cubicBezTo>
                    <a:pt x="3831" y="1708"/>
                    <a:pt x="3866" y="1648"/>
                    <a:pt x="3878" y="1577"/>
                  </a:cubicBezTo>
                  <a:cubicBezTo>
                    <a:pt x="4354" y="1386"/>
                    <a:pt x="4831" y="1172"/>
                    <a:pt x="5295" y="981"/>
                  </a:cubicBezTo>
                  <a:cubicBezTo>
                    <a:pt x="5307" y="981"/>
                    <a:pt x="5307" y="981"/>
                    <a:pt x="5319" y="970"/>
                  </a:cubicBezTo>
                  <a:lnTo>
                    <a:pt x="5319" y="970"/>
                  </a:lnTo>
                  <a:cubicBezTo>
                    <a:pt x="5116" y="1458"/>
                    <a:pt x="4902" y="1946"/>
                    <a:pt x="4712" y="2446"/>
                  </a:cubicBezTo>
                  <a:lnTo>
                    <a:pt x="4616" y="2660"/>
                  </a:lnTo>
                  <a:cubicBezTo>
                    <a:pt x="4608" y="2692"/>
                    <a:pt x="4643" y="2718"/>
                    <a:pt x="4670" y="2718"/>
                  </a:cubicBezTo>
                  <a:cubicBezTo>
                    <a:pt x="4684" y="2718"/>
                    <a:pt x="4696" y="2712"/>
                    <a:pt x="4700" y="2696"/>
                  </a:cubicBezTo>
                  <a:cubicBezTo>
                    <a:pt x="4914" y="2172"/>
                    <a:pt x="5128" y="1648"/>
                    <a:pt x="5355" y="1136"/>
                  </a:cubicBezTo>
                  <a:cubicBezTo>
                    <a:pt x="5378" y="1053"/>
                    <a:pt x="5414" y="993"/>
                    <a:pt x="5438" y="922"/>
                  </a:cubicBezTo>
                  <a:cubicBezTo>
                    <a:pt x="5557" y="874"/>
                    <a:pt x="5676" y="815"/>
                    <a:pt x="5795" y="779"/>
                  </a:cubicBezTo>
                  <a:cubicBezTo>
                    <a:pt x="5878" y="743"/>
                    <a:pt x="5962" y="720"/>
                    <a:pt x="6033" y="672"/>
                  </a:cubicBezTo>
                  <a:lnTo>
                    <a:pt x="6045" y="672"/>
                  </a:lnTo>
                  <a:cubicBezTo>
                    <a:pt x="6087" y="661"/>
                    <a:pt x="6074" y="596"/>
                    <a:pt x="6038" y="596"/>
                  </a:cubicBezTo>
                  <a:cubicBezTo>
                    <a:pt x="6033" y="596"/>
                    <a:pt x="6027" y="597"/>
                    <a:pt x="6021" y="600"/>
                  </a:cubicBezTo>
                  <a:cubicBezTo>
                    <a:pt x="5831" y="684"/>
                    <a:pt x="5640" y="755"/>
                    <a:pt x="5426" y="850"/>
                  </a:cubicBezTo>
                  <a:lnTo>
                    <a:pt x="5414" y="850"/>
                  </a:lnTo>
                  <a:cubicBezTo>
                    <a:pt x="4807" y="600"/>
                    <a:pt x="4176" y="362"/>
                    <a:pt x="3569" y="100"/>
                  </a:cubicBezTo>
                  <a:cubicBezTo>
                    <a:pt x="3473" y="77"/>
                    <a:pt x="3390" y="29"/>
                    <a:pt x="3295" y="5"/>
                  </a:cubicBezTo>
                  <a:cubicBezTo>
                    <a:pt x="3289" y="2"/>
                    <a:pt x="3283" y="1"/>
                    <a:pt x="3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2"/>
            <p:cNvSpPr/>
            <p:nvPr/>
          </p:nvSpPr>
          <p:spPr>
            <a:xfrm>
              <a:off x="5615726" y="2404349"/>
              <a:ext cx="478898" cy="271997"/>
            </a:xfrm>
            <a:custGeom>
              <a:rect b="b" l="l" r="r" t="t"/>
              <a:pathLst>
                <a:path extrusionOk="0" h="3936" w="6930">
                  <a:moveTo>
                    <a:pt x="3610" y="0"/>
                  </a:moveTo>
                  <a:cubicBezTo>
                    <a:pt x="1100" y="0"/>
                    <a:pt x="0" y="2405"/>
                    <a:pt x="0" y="2405"/>
                  </a:cubicBezTo>
                  <a:cubicBezTo>
                    <a:pt x="976" y="3529"/>
                    <a:pt x="1944" y="3936"/>
                    <a:pt x="2834" y="3936"/>
                  </a:cubicBezTo>
                  <a:cubicBezTo>
                    <a:pt x="5147" y="3936"/>
                    <a:pt x="6930" y="1191"/>
                    <a:pt x="6930" y="1191"/>
                  </a:cubicBezTo>
                  <a:cubicBezTo>
                    <a:pt x="5626" y="319"/>
                    <a:pt x="4524" y="0"/>
                    <a:pt x="3610" y="0"/>
                  </a:cubicBez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2"/>
            <p:cNvSpPr/>
            <p:nvPr/>
          </p:nvSpPr>
          <p:spPr>
            <a:xfrm>
              <a:off x="5633279" y="2420243"/>
              <a:ext cx="444898" cy="228047"/>
            </a:xfrm>
            <a:custGeom>
              <a:rect b="b" l="l" r="r" t="t"/>
              <a:pathLst>
                <a:path extrusionOk="0" h="3300" w="6438">
                  <a:moveTo>
                    <a:pt x="3245" y="0"/>
                  </a:moveTo>
                  <a:cubicBezTo>
                    <a:pt x="3235" y="0"/>
                    <a:pt x="3226" y="6"/>
                    <a:pt x="3223" y="20"/>
                  </a:cubicBezTo>
                  <a:lnTo>
                    <a:pt x="2461" y="1449"/>
                  </a:lnTo>
                  <a:cubicBezTo>
                    <a:pt x="2425" y="1508"/>
                    <a:pt x="2401" y="1568"/>
                    <a:pt x="2354" y="1639"/>
                  </a:cubicBezTo>
                  <a:lnTo>
                    <a:pt x="842" y="1913"/>
                  </a:lnTo>
                  <a:lnTo>
                    <a:pt x="806" y="1913"/>
                  </a:lnTo>
                  <a:cubicBezTo>
                    <a:pt x="1127" y="1473"/>
                    <a:pt x="1425" y="1044"/>
                    <a:pt x="1734" y="615"/>
                  </a:cubicBezTo>
                  <a:cubicBezTo>
                    <a:pt x="1782" y="556"/>
                    <a:pt x="1818" y="484"/>
                    <a:pt x="1865" y="425"/>
                  </a:cubicBezTo>
                  <a:cubicBezTo>
                    <a:pt x="1882" y="391"/>
                    <a:pt x="1863" y="357"/>
                    <a:pt x="1838" y="357"/>
                  </a:cubicBezTo>
                  <a:cubicBezTo>
                    <a:pt x="1828" y="357"/>
                    <a:pt x="1816" y="363"/>
                    <a:pt x="1806" y="377"/>
                  </a:cubicBezTo>
                  <a:lnTo>
                    <a:pt x="830" y="1758"/>
                  </a:lnTo>
                  <a:lnTo>
                    <a:pt x="687" y="1937"/>
                  </a:lnTo>
                  <a:cubicBezTo>
                    <a:pt x="556" y="1973"/>
                    <a:pt x="437" y="1985"/>
                    <a:pt x="306" y="2008"/>
                  </a:cubicBezTo>
                  <a:cubicBezTo>
                    <a:pt x="210" y="2032"/>
                    <a:pt x="139" y="2044"/>
                    <a:pt x="56" y="2056"/>
                  </a:cubicBezTo>
                  <a:lnTo>
                    <a:pt x="32" y="2056"/>
                  </a:lnTo>
                  <a:cubicBezTo>
                    <a:pt x="1" y="2066"/>
                    <a:pt x="6" y="2132"/>
                    <a:pt x="40" y="2132"/>
                  </a:cubicBezTo>
                  <a:cubicBezTo>
                    <a:pt x="44" y="2132"/>
                    <a:pt x="50" y="2130"/>
                    <a:pt x="56" y="2127"/>
                  </a:cubicBezTo>
                  <a:cubicBezTo>
                    <a:pt x="258" y="2092"/>
                    <a:pt x="472" y="2056"/>
                    <a:pt x="675" y="2008"/>
                  </a:cubicBezTo>
                  <a:lnTo>
                    <a:pt x="687" y="2008"/>
                  </a:lnTo>
                  <a:cubicBezTo>
                    <a:pt x="1234" y="2389"/>
                    <a:pt x="1782" y="2758"/>
                    <a:pt x="2330" y="3128"/>
                  </a:cubicBezTo>
                  <a:cubicBezTo>
                    <a:pt x="2401" y="3187"/>
                    <a:pt x="2473" y="3235"/>
                    <a:pt x="2568" y="3294"/>
                  </a:cubicBezTo>
                  <a:cubicBezTo>
                    <a:pt x="2575" y="3298"/>
                    <a:pt x="2581" y="3299"/>
                    <a:pt x="2587" y="3299"/>
                  </a:cubicBezTo>
                  <a:cubicBezTo>
                    <a:pt x="2624" y="3299"/>
                    <a:pt x="2646" y="3245"/>
                    <a:pt x="2616" y="3235"/>
                  </a:cubicBezTo>
                  <a:cubicBezTo>
                    <a:pt x="2056" y="2866"/>
                    <a:pt x="1508" y="2473"/>
                    <a:pt x="961" y="2104"/>
                  </a:cubicBezTo>
                  <a:cubicBezTo>
                    <a:pt x="913" y="2068"/>
                    <a:pt x="853" y="2032"/>
                    <a:pt x="806" y="1996"/>
                  </a:cubicBezTo>
                  <a:cubicBezTo>
                    <a:pt x="1270" y="1913"/>
                    <a:pt x="1734" y="1830"/>
                    <a:pt x="2211" y="1746"/>
                  </a:cubicBezTo>
                  <a:cubicBezTo>
                    <a:pt x="2258" y="1734"/>
                    <a:pt x="2318" y="1734"/>
                    <a:pt x="2354" y="1711"/>
                  </a:cubicBezTo>
                  <a:cubicBezTo>
                    <a:pt x="2866" y="2044"/>
                    <a:pt x="3366" y="2366"/>
                    <a:pt x="3866" y="2699"/>
                  </a:cubicBezTo>
                  <a:lnTo>
                    <a:pt x="4080" y="2830"/>
                  </a:lnTo>
                  <a:cubicBezTo>
                    <a:pt x="4088" y="2836"/>
                    <a:pt x="4097" y="2839"/>
                    <a:pt x="4104" y="2839"/>
                  </a:cubicBezTo>
                  <a:cubicBezTo>
                    <a:pt x="4141" y="2839"/>
                    <a:pt x="4167" y="2780"/>
                    <a:pt x="4128" y="2770"/>
                  </a:cubicBezTo>
                  <a:cubicBezTo>
                    <a:pt x="3628" y="2449"/>
                    <a:pt x="3116" y="2115"/>
                    <a:pt x="2616" y="1770"/>
                  </a:cubicBezTo>
                  <a:lnTo>
                    <a:pt x="2473" y="1687"/>
                  </a:lnTo>
                  <a:cubicBezTo>
                    <a:pt x="2997" y="1592"/>
                    <a:pt x="3520" y="1496"/>
                    <a:pt x="4044" y="1401"/>
                  </a:cubicBezTo>
                  <a:cubicBezTo>
                    <a:pt x="4068" y="1401"/>
                    <a:pt x="4080" y="1389"/>
                    <a:pt x="4116" y="1389"/>
                  </a:cubicBezTo>
                  <a:cubicBezTo>
                    <a:pt x="4437" y="1580"/>
                    <a:pt x="4759" y="1794"/>
                    <a:pt x="5080" y="1985"/>
                  </a:cubicBezTo>
                  <a:lnTo>
                    <a:pt x="5211" y="2068"/>
                  </a:lnTo>
                  <a:cubicBezTo>
                    <a:pt x="5220" y="2075"/>
                    <a:pt x="5230" y="2078"/>
                    <a:pt x="5238" y="2078"/>
                  </a:cubicBezTo>
                  <a:cubicBezTo>
                    <a:pt x="5274" y="2078"/>
                    <a:pt x="5297" y="2028"/>
                    <a:pt x="5259" y="2008"/>
                  </a:cubicBezTo>
                  <a:cubicBezTo>
                    <a:pt x="4937" y="1818"/>
                    <a:pt x="4604" y="1615"/>
                    <a:pt x="4282" y="1413"/>
                  </a:cubicBezTo>
                  <a:cubicBezTo>
                    <a:pt x="4259" y="1401"/>
                    <a:pt x="4247" y="1401"/>
                    <a:pt x="4235" y="1389"/>
                  </a:cubicBezTo>
                  <a:cubicBezTo>
                    <a:pt x="4699" y="1294"/>
                    <a:pt x="5152" y="1223"/>
                    <a:pt x="5628" y="1139"/>
                  </a:cubicBezTo>
                  <a:cubicBezTo>
                    <a:pt x="5806" y="1103"/>
                    <a:pt x="5973" y="1080"/>
                    <a:pt x="6152" y="1044"/>
                  </a:cubicBezTo>
                  <a:cubicBezTo>
                    <a:pt x="6247" y="1032"/>
                    <a:pt x="6318" y="1020"/>
                    <a:pt x="6402" y="996"/>
                  </a:cubicBezTo>
                  <a:lnTo>
                    <a:pt x="6426" y="996"/>
                  </a:lnTo>
                  <a:cubicBezTo>
                    <a:pt x="6437" y="972"/>
                    <a:pt x="6414" y="901"/>
                    <a:pt x="6378" y="901"/>
                  </a:cubicBezTo>
                  <a:cubicBezTo>
                    <a:pt x="6164" y="937"/>
                    <a:pt x="5961" y="972"/>
                    <a:pt x="5747" y="1020"/>
                  </a:cubicBezTo>
                  <a:lnTo>
                    <a:pt x="4235" y="1282"/>
                  </a:lnTo>
                  <a:lnTo>
                    <a:pt x="4187" y="1282"/>
                  </a:lnTo>
                  <a:cubicBezTo>
                    <a:pt x="4366" y="984"/>
                    <a:pt x="4544" y="699"/>
                    <a:pt x="4723" y="401"/>
                  </a:cubicBezTo>
                  <a:lnTo>
                    <a:pt x="4806" y="270"/>
                  </a:lnTo>
                  <a:cubicBezTo>
                    <a:pt x="4832" y="236"/>
                    <a:pt x="4802" y="208"/>
                    <a:pt x="4775" y="208"/>
                  </a:cubicBezTo>
                  <a:cubicBezTo>
                    <a:pt x="4764" y="208"/>
                    <a:pt x="4754" y="212"/>
                    <a:pt x="4747" y="222"/>
                  </a:cubicBezTo>
                  <a:cubicBezTo>
                    <a:pt x="4556" y="544"/>
                    <a:pt x="4366" y="865"/>
                    <a:pt x="4175" y="1175"/>
                  </a:cubicBezTo>
                  <a:cubicBezTo>
                    <a:pt x="4140" y="1223"/>
                    <a:pt x="4128" y="1258"/>
                    <a:pt x="4092" y="1294"/>
                  </a:cubicBezTo>
                  <a:cubicBezTo>
                    <a:pt x="3544" y="1401"/>
                    <a:pt x="2997" y="1496"/>
                    <a:pt x="2449" y="1592"/>
                  </a:cubicBezTo>
                  <a:cubicBezTo>
                    <a:pt x="2687" y="1151"/>
                    <a:pt x="2925" y="699"/>
                    <a:pt x="3175" y="258"/>
                  </a:cubicBezTo>
                  <a:cubicBezTo>
                    <a:pt x="3199" y="199"/>
                    <a:pt x="3247" y="127"/>
                    <a:pt x="3282" y="68"/>
                  </a:cubicBezTo>
                  <a:cubicBezTo>
                    <a:pt x="3299" y="34"/>
                    <a:pt x="3268" y="0"/>
                    <a:pt x="3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2"/>
            <p:cNvSpPr/>
            <p:nvPr/>
          </p:nvSpPr>
          <p:spPr>
            <a:xfrm>
              <a:off x="2784517" y="2007066"/>
              <a:ext cx="218095" cy="407167"/>
            </a:xfrm>
            <a:custGeom>
              <a:rect b="b" l="l" r="r" t="t"/>
              <a:pathLst>
                <a:path extrusionOk="0" h="5892" w="3156">
                  <a:moveTo>
                    <a:pt x="1373" y="1"/>
                  </a:moveTo>
                  <a:cubicBezTo>
                    <a:pt x="1135" y="1"/>
                    <a:pt x="890" y="98"/>
                    <a:pt x="715" y="248"/>
                  </a:cubicBezTo>
                  <a:cubicBezTo>
                    <a:pt x="465" y="474"/>
                    <a:pt x="310" y="808"/>
                    <a:pt x="227" y="1129"/>
                  </a:cubicBezTo>
                  <a:cubicBezTo>
                    <a:pt x="1" y="1963"/>
                    <a:pt x="60" y="2891"/>
                    <a:pt x="394" y="3677"/>
                  </a:cubicBezTo>
                  <a:cubicBezTo>
                    <a:pt x="715" y="4463"/>
                    <a:pt x="1287" y="5166"/>
                    <a:pt x="1965" y="5689"/>
                  </a:cubicBezTo>
                  <a:cubicBezTo>
                    <a:pt x="2061" y="5761"/>
                    <a:pt x="2144" y="5820"/>
                    <a:pt x="2251" y="5892"/>
                  </a:cubicBezTo>
                  <a:lnTo>
                    <a:pt x="3156" y="4880"/>
                  </a:lnTo>
                  <a:cubicBezTo>
                    <a:pt x="3144" y="3725"/>
                    <a:pt x="3025" y="2546"/>
                    <a:pt x="2632" y="1463"/>
                  </a:cubicBezTo>
                  <a:cubicBezTo>
                    <a:pt x="2501" y="1058"/>
                    <a:pt x="2311" y="665"/>
                    <a:pt x="2037" y="355"/>
                  </a:cubicBezTo>
                  <a:cubicBezTo>
                    <a:pt x="1941" y="236"/>
                    <a:pt x="1822" y="117"/>
                    <a:pt x="1668" y="58"/>
                  </a:cubicBezTo>
                  <a:cubicBezTo>
                    <a:pt x="1575" y="19"/>
                    <a:pt x="1475" y="1"/>
                    <a:pt x="1373"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2"/>
            <p:cNvSpPr/>
            <p:nvPr/>
          </p:nvSpPr>
          <p:spPr>
            <a:xfrm>
              <a:off x="3019057" y="1900645"/>
              <a:ext cx="311042" cy="496312"/>
            </a:xfrm>
            <a:custGeom>
              <a:rect b="b" l="l" r="r" t="t"/>
              <a:pathLst>
                <a:path extrusionOk="0" h="7182" w="4501">
                  <a:moveTo>
                    <a:pt x="3124" y="0"/>
                  </a:moveTo>
                  <a:cubicBezTo>
                    <a:pt x="2991" y="0"/>
                    <a:pt x="2859" y="21"/>
                    <a:pt x="2727" y="50"/>
                  </a:cubicBezTo>
                  <a:cubicBezTo>
                    <a:pt x="1893" y="264"/>
                    <a:pt x="1179" y="871"/>
                    <a:pt x="750" y="1633"/>
                  </a:cubicBezTo>
                  <a:cubicBezTo>
                    <a:pt x="310" y="2372"/>
                    <a:pt x="119" y="3253"/>
                    <a:pt x="60" y="4110"/>
                  </a:cubicBezTo>
                  <a:cubicBezTo>
                    <a:pt x="0" y="4932"/>
                    <a:pt x="48" y="5765"/>
                    <a:pt x="238" y="6551"/>
                  </a:cubicBezTo>
                  <a:cubicBezTo>
                    <a:pt x="274" y="6646"/>
                    <a:pt x="298" y="6765"/>
                    <a:pt x="405" y="6789"/>
                  </a:cubicBezTo>
                  <a:lnTo>
                    <a:pt x="655" y="7182"/>
                  </a:lnTo>
                  <a:cubicBezTo>
                    <a:pt x="1167" y="6456"/>
                    <a:pt x="1905" y="5920"/>
                    <a:pt x="2536" y="5277"/>
                  </a:cubicBezTo>
                  <a:cubicBezTo>
                    <a:pt x="3250" y="4551"/>
                    <a:pt x="3834" y="3681"/>
                    <a:pt x="4191" y="2729"/>
                  </a:cubicBezTo>
                  <a:cubicBezTo>
                    <a:pt x="4370" y="2229"/>
                    <a:pt x="4501" y="1669"/>
                    <a:pt x="4393" y="1157"/>
                  </a:cubicBezTo>
                  <a:cubicBezTo>
                    <a:pt x="4286" y="621"/>
                    <a:pt x="3905" y="121"/>
                    <a:pt x="3369" y="26"/>
                  </a:cubicBezTo>
                  <a:cubicBezTo>
                    <a:pt x="3288" y="8"/>
                    <a:pt x="3206" y="0"/>
                    <a:pt x="3124"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2"/>
            <p:cNvSpPr/>
            <p:nvPr/>
          </p:nvSpPr>
          <p:spPr>
            <a:xfrm>
              <a:off x="2525375" y="2290672"/>
              <a:ext cx="390029" cy="273587"/>
            </a:xfrm>
            <a:custGeom>
              <a:rect b="b" l="l" r="r" t="t"/>
              <a:pathLst>
                <a:path extrusionOk="0" h="3959" w="5644">
                  <a:moveTo>
                    <a:pt x="1514" y="1"/>
                  </a:moveTo>
                  <a:cubicBezTo>
                    <a:pt x="1490" y="1"/>
                    <a:pt x="1465" y="1"/>
                    <a:pt x="1441" y="2"/>
                  </a:cubicBezTo>
                  <a:cubicBezTo>
                    <a:pt x="1060" y="14"/>
                    <a:pt x="691" y="169"/>
                    <a:pt x="417" y="431"/>
                  </a:cubicBezTo>
                  <a:cubicBezTo>
                    <a:pt x="48" y="835"/>
                    <a:pt x="0" y="1454"/>
                    <a:pt x="131" y="1978"/>
                  </a:cubicBezTo>
                  <a:cubicBezTo>
                    <a:pt x="405" y="3038"/>
                    <a:pt x="1381" y="3895"/>
                    <a:pt x="2477" y="3955"/>
                  </a:cubicBezTo>
                  <a:cubicBezTo>
                    <a:pt x="2522" y="3957"/>
                    <a:pt x="2568" y="3958"/>
                    <a:pt x="2613" y="3958"/>
                  </a:cubicBezTo>
                  <a:cubicBezTo>
                    <a:pt x="3456" y="3958"/>
                    <a:pt x="4260" y="3560"/>
                    <a:pt x="5096" y="3526"/>
                  </a:cubicBezTo>
                  <a:lnTo>
                    <a:pt x="5644" y="2336"/>
                  </a:lnTo>
                  <a:cubicBezTo>
                    <a:pt x="4858" y="1359"/>
                    <a:pt x="3763" y="597"/>
                    <a:pt x="2560" y="192"/>
                  </a:cubicBezTo>
                  <a:cubicBezTo>
                    <a:pt x="2226" y="81"/>
                    <a:pt x="1870" y="1"/>
                    <a:pt x="1514"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2"/>
            <p:cNvSpPr/>
            <p:nvPr/>
          </p:nvSpPr>
          <p:spPr>
            <a:xfrm>
              <a:off x="2712924" y="2549952"/>
              <a:ext cx="246083" cy="380008"/>
            </a:xfrm>
            <a:custGeom>
              <a:rect b="b" l="l" r="r" t="t"/>
              <a:pathLst>
                <a:path extrusionOk="0" h="5499" w="3561">
                  <a:moveTo>
                    <a:pt x="2942" y="0"/>
                  </a:moveTo>
                  <a:cubicBezTo>
                    <a:pt x="2477" y="167"/>
                    <a:pt x="2037" y="310"/>
                    <a:pt x="1608" y="548"/>
                  </a:cubicBezTo>
                  <a:cubicBezTo>
                    <a:pt x="1192" y="786"/>
                    <a:pt x="787" y="1084"/>
                    <a:pt x="537" y="1501"/>
                  </a:cubicBezTo>
                  <a:cubicBezTo>
                    <a:pt x="1" y="2334"/>
                    <a:pt x="120" y="3453"/>
                    <a:pt x="537" y="4346"/>
                  </a:cubicBezTo>
                  <a:cubicBezTo>
                    <a:pt x="680" y="4656"/>
                    <a:pt x="858" y="4953"/>
                    <a:pt x="1132" y="5180"/>
                  </a:cubicBezTo>
                  <a:cubicBezTo>
                    <a:pt x="1358" y="5375"/>
                    <a:pt x="1646" y="5499"/>
                    <a:pt x="1942" y="5499"/>
                  </a:cubicBezTo>
                  <a:cubicBezTo>
                    <a:pt x="1989" y="5499"/>
                    <a:pt x="2037" y="5496"/>
                    <a:pt x="2084" y="5489"/>
                  </a:cubicBezTo>
                  <a:cubicBezTo>
                    <a:pt x="2275" y="5465"/>
                    <a:pt x="2454" y="5394"/>
                    <a:pt x="2620" y="5275"/>
                  </a:cubicBezTo>
                  <a:cubicBezTo>
                    <a:pt x="3061" y="4953"/>
                    <a:pt x="3335" y="4418"/>
                    <a:pt x="3442" y="3882"/>
                  </a:cubicBezTo>
                  <a:cubicBezTo>
                    <a:pt x="3537" y="3346"/>
                    <a:pt x="3513" y="2798"/>
                    <a:pt x="3513" y="2251"/>
                  </a:cubicBezTo>
                  <a:cubicBezTo>
                    <a:pt x="3501" y="1536"/>
                    <a:pt x="3513" y="822"/>
                    <a:pt x="3561" y="108"/>
                  </a:cubicBezTo>
                  <a:lnTo>
                    <a:pt x="2942" y="0"/>
                  </a:ln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2"/>
            <p:cNvSpPr/>
            <p:nvPr/>
          </p:nvSpPr>
          <p:spPr>
            <a:xfrm>
              <a:off x="2973794" y="2499782"/>
              <a:ext cx="255136" cy="344627"/>
            </a:xfrm>
            <a:custGeom>
              <a:rect b="b" l="l" r="r" t="t"/>
              <a:pathLst>
                <a:path extrusionOk="0" h="4987" w="3692">
                  <a:moveTo>
                    <a:pt x="1167" y="0"/>
                  </a:moveTo>
                  <a:lnTo>
                    <a:pt x="179" y="417"/>
                  </a:lnTo>
                  <a:cubicBezTo>
                    <a:pt x="12" y="703"/>
                    <a:pt x="0" y="1036"/>
                    <a:pt x="0" y="1369"/>
                  </a:cubicBezTo>
                  <a:cubicBezTo>
                    <a:pt x="48" y="2465"/>
                    <a:pt x="369" y="3596"/>
                    <a:pt x="1119" y="4417"/>
                  </a:cubicBezTo>
                  <a:cubicBezTo>
                    <a:pt x="1310" y="4632"/>
                    <a:pt x="1536" y="4834"/>
                    <a:pt x="1798" y="4929"/>
                  </a:cubicBezTo>
                  <a:cubicBezTo>
                    <a:pt x="1913" y="4968"/>
                    <a:pt x="2031" y="4987"/>
                    <a:pt x="2149" y="4987"/>
                  </a:cubicBezTo>
                  <a:cubicBezTo>
                    <a:pt x="2642" y="4987"/>
                    <a:pt x="3132" y="4669"/>
                    <a:pt x="3382" y="4227"/>
                  </a:cubicBezTo>
                  <a:cubicBezTo>
                    <a:pt x="3691" y="3679"/>
                    <a:pt x="3679" y="3000"/>
                    <a:pt x="3513" y="2393"/>
                  </a:cubicBezTo>
                  <a:cubicBezTo>
                    <a:pt x="3370" y="1822"/>
                    <a:pt x="3096" y="1274"/>
                    <a:pt x="2679" y="845"/>
                  </a:cubicBezTo>
                  <a:cubicBezTo>
                    <a:pt x="2262" y="417"/>
                    <a:pt x="1738" y="107"/>
                    <a:pt x="1167"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2"/>
            <p:cNvSpPr/>
            <p:nvPr/>
          </p:nvSpPr>
          <p:spPr>
            <a:xfrm>
              <a:off x="3048634" y="2241538"/>
              <a:ext cx="385122" cy="217957"/>
            </a:xfrm>
            <a:custGeom>
              <a:rect b="b" l="l" r="r" t="t"/>
              <a:pathLst>
                <a:path extrusionOk="0" h="3154" w="5573">
                  <a:moveTo>
                    <a:pt x="4226" y="1"/>
                  </a:moveTo>
                  <a:cubicBezTo>
                    <a:pt x="3517" y="1"/>
                    <a:pt x="2833" y="307"/>
                    <a:pt x="2227" y="653"/>
                  </a:cubicBezTo>
                  <a:cubicBezTo>
                    <a:pt x="1477" y="1082"/>
                    <a:pt x="751" y="1642"/>
                    <a:pt x="334" y="2392"/>
                  </a:cubicBezTo>
                  <a:lnTo>
                    <a:pt x="1" y="2868"/>
                  </a:lnTo>
                  <a:cubicBezTo>
                    <a:pt x="588" y="3057"/>
                    <a:pt x="1203" y="3153"/>
                    <a:pt x="1817" y="3153"/>
                  </a:cubicBezTo>
                  <a:cubicBezTo>
                    <a:pt x="2361" y="3153"/>
                    <a:pt x="2904" y="3078"/>
                    <a:pt x="3430" y="2927"/>
                  </a:cubicBezTo>
                  <a:cubicBezTo>
                    <a:pt x="3906" y="2796"/>
                    <a:pt x="4370" y="2606"/>
                    <a:pt x="4751" y="2320"/>
                  </a:cubicBezTo>
                  <a:cubicBezTo>
                    <a:pt x="5049" y="2094"/>
                    <a:pt x="5335" y="1796"/>
                    <a:pt x="5454" y="1439"/>
                  </a:cubicBezTo>
                  <a:cubicBezTo>
                    <a:pt x="5573" y="1082"/>
                    <a:pt x="5525" y="653"/>
                    <a:pt x="5275" y="368"/>
                  </a:cubicBezTo>
                  <a:cubicBezTo>
                    <a:pt x="5061" y="153"/>
                    <a:pt x="4751" y="46"/>
                    <a:pt x="4442" y="10"/>
                  </a:cubicBezTo>
                  <a:cubicBezTo>
                    <a:pt x="4369" y="4"/>
                    <a:pt x="4297" y="1"/>
                    <a:pt x="4226"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2"/>
            <p:cNvSpPr/>
            <p:nvPr/>
          </p:nvSpPr>
          <p:spPr>
            <a:xfrm>
              <a:off x="3052780" y="2043623"/>
              <a:ext cx="108633" cy="315741"/>
            </a:xfrm>
            <a:custGeom>
              <a:rect b="b" l="l" r="r" t="t"/>
              <a:pathLst>
                <a:path extrusionOk="0" h="4569" w="1572">
                  <a:moveTo>
                    <a:pt x="1513" y="0"/>
                  </a:moveTo>
                  <a:cubicBezTo>
                    <a:pt x="1492" y="0"/>
                    <a:pt x="1470" y="9"/>
                    <a:pt x="1453" y="17"/>
                  </a:cubicBezTo>
                  <a:cubicBezTo>
                    <a:pt x="1274" y="291"/>
                    <a:pt x="1107" y="553"/>
                    <a:pt x="976" y="838"/>
                  </a:cubicBezTo>
                  <a:cubicBezTo>
                    <a:pt x="822" y="1124"/>
                    <a:pt x="691" y="1422"/>
                    <a:pt x="584" y="1720"/>
                  </a:cubicBezTo>
                  <a:cubicBezTo>
                    <a:pt x="465" y="2017"/>
                    <a:pt x="381" y="2315"/>
                    <a:pt x="286" y="2624"/>
                  </a:cubicBezTo>
                  <a:cubicBezTo>
                    <a:pt x="203" y="2934"/>
                    <a:pt x="143" y="3255"/>
                    <a:pt x="95" y="3565"/>
                  </a:cubicBezTo>
                  <a:cubicBezTo>
                    <a:pt x="60" y="3732"/>
                    <a:pt x="48" y="3886"/>
                    <a:pt x="36" y="4041"/>
                  </a:cubicBezTo>
                  <a:cubicBezTo>
                    <a:pt x="24" y="4113"/>
                    <a:pt x="24" y="4184"/>
                    <a:pt x="24" y="4279"/>
                  </a:cubicBezTo>
                  <a:cubicBezTo>
                    <a:pt x="24" y="4327"/>
                    <a:pt x="24" y="4351"/>
                    <a:pt x="0" y="4398"/>
                  </a:cubicBezTo>
                  <a:lnTo>
                    <a:pt x="0" y="4458"/>
                  </a:lnTo>
                  <a:lnTo>
                    <a:pt x="0" y="4482"/>
                  </a:lnTo>
                  <a:cubicBezTo>
                    <a:pt x="0" y="4517"/>
                    <a:pt x="24" y="4529"/>
                    <a:pt x="36" y="4541"/>
                  </a:cubicBezTo>
                  <a:cubicBezTo>
                    <a:pt x="60" y="4559"/>
                    <a:pt x="81" y="4568"/>
                    <a:pt x="101" y="4568"/>
                  </a:cubicBezTo>
                  <a:cubicBezTo>
                    <a:pt x="122" y="4568"/>
                    <a:pt x="143" y="4559"/>
                    <a:pt x="167" y="4541"/>
                  </a:cubicBezTo>
                  <a:cubicBezTo>
                    <a:pt x="203" y="4529"/>
                    <a:pt x="214" y="4482"/>
                    <a:pt x="203" y="4458"/>
                  </a:cubicBezTo>
                  <a:cubicBezTo>
                    <a:pt x="179" y="4452"/>
                    <a:pt x="155" y="4449"/>
                    <a:pt x="134" y="4449"/>
                  </a:cubicBezTo>
                  <a:cubicBezTo>
                    <a:pt x="121" y="4449"/>
                    <a:pt x="110" y="4450"/>
                    <a:pt x="100" y="4452"/>
                  </a:cubicBezTo>
                  <a:lnTo>
                    <a:pt x="100" y="4452"/>
                  </a:lnTo>
                  <a:cubicBezTo>
                    <a:pt x="108" y="4319"/>
                    <a:pt x="109" y="4186"/>
                    <a:pt x="119" y="4053"/>
                  </a:cubicBezTo>
                  <a:cubicBezTo>
                    <a:pt x="143" y="3982"/>
                    <a:pt x="143" y="3910"/>
                    <a:pt x="155" y="3827"/>
                  </a:cubicBezTo>
                  <a:cubicBezTo>
                    <a:pt x="155" y="3791"/>
                    <a:pt x="167" y="3755"/>
                    <a:pt x="167" y="3708"/>
                  </a:cubicBezTo>
                  <a:cubicBezTo>
                    <a:pt x="167" y="3696"/>
                    <a:pt x="167" y="3684"/>
                    <a:pt x="179" y="3648"/>
                  </a:cubicBezTo>
                  <a:lnTo>
                    <a:pt x="179" y="3636"/>
                  </a:lnTo>
                  <a:lnTo>
                    <a:pt x="179" y="3613"/>
                  </a:lnTo>
                  <a:cubicBezTo>
                    <a:pt x="226" y="3315"/>
                    <a:pt x="286" y="2993"/>
                    <a:pt x="381" y="2696"/>
                  </a:cubicBezTo>
                  <a:cubicBezTo>
                    <a:pt x="453" y="2398"/>
                    <a:pt x="560" y="2124"/>
                    <a:pt x="655" y="1827"/>
                  </a:cubicBezTo>
                  <a:cubicBezTo>
                    <a:pt x="691" y="1743"/>
                    <a:pt x="715" y="1672"/>
                    <a:pt x="750" y="1612"/>
                  </a:cubicBezTo>
                  <a:cubicBezTo>
                    <a:pt x="774" y="1541"/>
                    <a:pt x="810" y="1481"/>
                    <a:pt x="834" y="1410"/>
                  </a:cubicBezTo>
                  <a:cubicBezTo>
                    <a:pt x="893" y="1267"/>
                    <a:pt x="976" y="1124"/>
                    <a:pt x="1036" y="993"/>
                  </a:cubicBezTo>
                  <a:cubicBezTo>
                    <a:pt x="1167" y="719"/>
                    <a:pt x="1334" y="457"/>
                    <a:pt x="1488" y="184"/>
                  </a:cubicBezTo>
                  <a:cubicBezTo>
                    <a:pt x="1512" y="160"/>
                    <a:pt x="1536" y="124"/>
                    <a:pt x="1548" y="100"/>
                  </a:cubicBezTo>
                  <a:cubicBezTo>
                    <a:pt x="1572" y="65"/>
                    <a:pt x="1548" y="17"/>
                    <a:pt x="1536" y="5"/>
                  </a:cubicBezTo>
                  <a:cubicBezTo>
                    <a:pt x="1529" y="2"/>
                    <a:pt x="1521" y="0"/>
                    <a:pt x="1513"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2"/>
            <p:cNvSpPr/>
            <p:nvPr/>
          </p:nvSpPr>
          <p:spPr>
            <a:xfrm>
              <a:off x="3066739" y="2081285"/>
              <a:ext cx="156385" cy="298879"/>
            </a:xfrm>
            <a:custGeom>
              <a:rect b="b" l="l" r="r" t="t"/>
              <a:pathLst>
                <a:path extrusionOk="0" h="4325" w="2263">
                  <a:moveTo>
                    <a:pt x="2194" y="1"/>
                  </a:moveTo>
                  <a:cubicBezTo>
                    <a:pt x="2173" y="1"/>
                    <a:pt x="2151" y="9"/>
                    <a:pt x="2144" y="32"/>
                  </a:cubicBezTo>
                  <a:cubicBezTo>
                    <a:pt x="2013" y="293"/>
                    <a:pt x="1858" y="567"/>
                    <a:pt x="1727" y="841"/>
                  </a:cubicBezTo>
                  <a:cubicBezTo>
                    <a:pt x="1596" y="1115"/>
                    <a:pt x="1441" y="1377"/>
                    <a:pt x="1310" y="1663"/>
                  </a:cubicBezTo>
                  <a:cubicBezTo>
                    <a:pt x="1179" y="1937"/>
                    <a:pt x="1025" y="2210"/>
                    <a:pt x="894" y="2484"/>
                  </a:cubicBezTo>
                  <a:cubicBezTo>
                    <a:pt x="763" y="2746"/>
                    <a:pt x="608" y="3020"/>
                    <a:pt x="477" y="3306"/>
                  </a:cubicBezTo>
                  <a:cubicBezTo>
                    <a:pt x="334" y="3580"/>
                    <a:pt x="191" y="3842"/>
                    <a:pt x="60" y="4115"/>
                  </a:cubicBezTo>
                  <a:cubicBezTo>
                    <a:pt x="36" y="4151"/>
                    <a:pt x="24" y="4199"/>
                    <a:pt x="12" y="4223"/>
                  </a:cubicBezTo>
                  <a:cubicBezTo>
                    <a:pt x="1" y="4258"/>
                    <a:pt x="1" y="4282"/>
                    <a:pt x="24" y="4318"/>
                  </a:cubicBezTo>
                  <a:cubicBezTo>
                    <a:pt x="37" y="4322"/>
                    <a:pt x="51" y="4325"/>
                    <a:pt x="63" y="4325"/>
                  </a:cubicBezTo>
                  <a:cubicBezTo>
                    <a:pt x="85" y="4325"/>
                    <a:pt x="105" y="4317"/>
                    <a:pt x="120" y="4294"/>
                  </a:cubicBezTo>
                  <a:cubicBezTo>
                    <a:pt x="251" y="4032"/>
                    <a:pt x="393" y="3758"/>
                    <a:pt x="536" y="3484"/>
                  </a:cubicBezTo>
                  <a:cubicBezTo>
                    <a:pt x="667" y="3210"/>
                    <a:pt x="810" y="2949"/>
                    <a:pt x="953" y="2663"/>
                  </a:cubicBezTo>
                  <a:cubicBezTo>
                    <a:pt x="1084" y="2389"/>
                    <a:pt x="1227" y="2115"/>
                    <a:pt x="1370" y="1841"/>
                  </a:cubicBezTo>
                  <a:cubicBezTo>
                    <a:pt x="1501" y="1579"/>
                    <a:pt x="1656" y="1305"/>
                    <a:pt x="1787" y="1020"/>
                  </a:cubicBezTo>
                  <a:cubicBezTo>
                    <a:pt x="1917" y="758"/>
                    <a:pt x="2072" y="484"/>
                    <a:pt x="2203" y="210"/>
                  </a:cubicBezTo>
                  <a:cubicBezTo>
                    <a:pt x="2215" y="174"/>
                    <a:pt x="2227" y="127"/>
                    <a:pt x="2251" y="103"/>
                  </a:cubicBezTo>
                  <a:cubicBezTo>
                    <a:pt x="2263" y="67"/>
                    <a:pt x="2263" y="43"/>
                    <a:pt x="2227" y="8"/>
                  </a:cubicBezTo>
                  <a:cubicBezTo>
                    <a:pt x="2218" y="3"/>
                    <a:pt x="2206" y="1"/>
                    <a:pt x="2194"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2"/>
            <p:cNvSpPr/>
            <p:nvPr/>
          </p:nvSpPr>
          <p:spPr>
            <a:xfrm>
              <a:off x="2840491" y="2165178"/>
              <a:ext cx="131714" cy="240416"/>
            </a:xfrm>
            <a:custGeom>
              <a:rect b="b" l="l" r="r" t="t"/>
              <a:pathLst>
                <a:path extrusionOk="0" h="3479" w="1906">
                  <a:moveTo>
                    <a:pt x="79" y="0"/>
                  </a:moveTo>
                  <a:cubicBezTo>
                    <a:pt x="72" y="0"/>
                    <a:pt x="65" y="3"/>
                    <a:pt x="60" y="8"/>
                  </a:cubicBezTo>
                  <a:cubicBezTo>
                    <a:pt x="24" y="20"/>
                    <a:pt x="0" y="44"/>
                    <a:pt x="12" y="80"/>
                  </a:cubicBezTo>
                  <a:cubicBezTo>
                    <a:pt x="72" y="318"/>
                    <a:pt x="143" y="556"/>
                    <a:pt x="215" y="794"/>
                  </a:cubicBezTo>
                  <a:cubicBezTo>
                    <a:pt x="310" y="1032"/>
                    <a:pt x="393" y="1270"/>
                    <a:pt x="500" y="1496"/>
                  </a:cubicBezTo>
                  <a:cubicBezTo>
                    <a:pt x="608" y="1711"/>
                    <a:pt x="727" y="1937"/>
                    <a:pt x="846" y="2163"/>
                  </a:cubicBezTo>
                  <a:cubicBezTo>
                    <a:pt x="965" y="2366"/>
                    <a:pt x="1108" y="2580"/>
                    <a:pt x="1251" y="2782"/>
                  </a:cubicBezTo>
                  <a:cubicBezTo>
                    <a:pt x="1393" y="2997"/>
                    <a:pt x="1560" y="3187"/>
                    <a:pt x="1727" y="3378"/>
                  </a:cubicBezTo>
                  <a:cubicBezTo>
                    <a:pt x="1739" y="3413"/>
                    <a:pt x="1762" y="3425"/>
                    <a:pt x="1786" y="3461"/>
                  </a:cubicBezTo>
                  <a:cubicBezTo>
                    <a:pt x="1792" y="3473"/>
                    <a:pt x="1807" y="3479"/>
                    <a:pt x="1824" y="3479"/>
                  </a:cubicBezTo>
                  <a:cubicBezTo>
                    <a:pt x="1840" y="3479"/>
                    <a:pt x="1858" y="3473"/>
                    <a:pt x="1870" y="3461"/>
                  </a:cubicBezTo>
                  <a:cubicBezTo>
                    <a:pt x="1882" y="3413"/>
                    <a:pt x="1905" y="3366"/>
                    <a:pt x="1870" y="3354"/>
                  </a:cubicBezTo>
                  <a:cubicBezTo>
                    <a:pt x="1786" y="3259"/>
                    <a:pt x="1703" y="3175"/>
                    <a:pt x="1632" y="3068"/>
                  </a:cubicBezTo>
                  <a:cubicBezTo>
                    <a:pt x="1584" y="3020"/>
                    <a:pt x="1560" y="2985"/>
                    <a:pt x="1512" y="2925"/>
                  </a:cubicBezTo>
                  <a:cubicBezTo>
                    <a:pt x="1489" y="2878"/>
                    <a:pt x="1441" y="2830"/>
                    <a:pt x="1405" y="2782"/>
                  </a:cubicBezTo>
                  <a:cubicBezTo>
                    <a:pt x="1262" y="2592"/>
                    <a:pt x="1131" y="2389"/>
                    <a:pt x="989" y="2175"/>
                  </a:cubicBezTo>
                  <a:cubicBezTo>
                    <a:pt x="858" y="1973"/>
                    <a:pt x="750" y="1746"/>
                    <a:pt x="631" y="1520"/>
                  </a:cubicBezTo>
                  <a:cubicBezTo>
                    <a:pt x="536" y="1294"/>
                    <a:pt x="441" y="1080"/>
                    <a:pt x="358" y="853"/>
                  </a:cubicBezTo>
                  <a:cubicBezTo>
                    <a:pt x="262" y="615"/>
                    <a:pt x="203" y="377"/>
                    <a:pt x="143" y="139"/>
                  </a:cubicBezTo>
                  <a:cubicBezTo>
                    <a:pt x="131" y="103"/>
                    <a:pt x="131" y="80"/>
                    <a:pt x="131" y="44"/>
                  </a:cubicBezTo>
                  <a:cubicBezTo>
                    <a:pt x="131" y="26"/>
                    <a:pt x="103" y="0"/>
                    <a:pt x="79"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2"/>
            <p:cNvSpPr/>
            <p:nvPr/>
          </p:nvSpPr>
          <p:spPr>
            <a:xfrm>
              <a:off x="2916161" y="2170430"/>
              <a:ext cx="89767" cy="215331"/>
            </a:xfrm>
            <a:custGeom>
              <a:rect b="b" l="l" r="r" t="t"/>
              <a:pathLst>
                <a:path extrusionOk="0" h="3116" w="1299">
                  <a:moveTo>
                    <a:pt x="63" y="0"/>
                  </a:moveTo>
                  <a:cubicBezTo>
                    <a:pt x="58" y="0"/>
                    <a:pt x="53" y="1"/>
                    <a:pt x="48" y="4"/>
                  </a:cubicBezTo>
                  <a:cubicBezTo>
                    <a:pt x="13" y="15"/>
                    <a:pt x="1" y="39"/>
                    <a:pt x="1" y="75"/>
                  </a:cubicBezTo>
                  <a:cubicBezTo>
                    <a:pt x="48" y="277"/>
                    <a:pt x="96" y="492"/>
                    <a:pt x="156" y="682"/>
                  </a:cubicBezTo>
                  <a:cubicBezTo>
                    <a:pt x="215" y="885"/>
                    <a:pt x="275" y="1087"/>
                    <a:pt x="346" y="1278"/>
                  </a:cubicBezTo>
                  <a:cubicBezTo>
                    <a:pt x="417" y="1492"/>
                    <a:pt x="489" y="1682"/>
                    <a:pt x="584" y="1873"/>
                  </a:cubicBezTo>
                  <a:cubicBezTo>
                    <a:pt x="667" y="2075"/>
                    <a:pt x="751" y="2266"/>
                    <a:pt x="846" y="2456"/>
                  </a:cubicBezTo>
                  <a:cubicBezTo>
                    <a:pt x="941" y="2647"/>
                    <a:pt x="1048" y="2825"/>
                    <a:pt x="1144" y="3004"/>
                  </a:cubicBezTo>
                  <a:cubicBezTo>
                    <a:pt x="1168" y="3040"/>
                    <a:pt x="1179" y="3052"/>
                    <a:pt x="1191" y="3075"/>
                  </a:cubicBezTo>
                  <a:cubicBezTo>
                    <a:pt x="1200" y="3102"/>
                    <a:pt x="1229" y="3116"/>
                    <a:pt x="1258" y="3116"/>
                  </a:cubicBezTo>
                  <a:cubicBezTo>
                    <a:pt x="1268" y="3116"/>
                    <a:pt x="1278" y="3114"/>
                    <a:pt x="1287" y="3111"/>
                  </a:cubicBezTo>
                  <a:cubicBezTo>
                    <a:pt x="1287" y="3087"/>
                    <a:pt x="1299" y="3052"/>
                    <a:pt x="1287" y="3028"/>
                  </a:cubicBezTo>
                  <a:cubicBezTo>
                    <a:pt x="1179" y="2849"/>
                    <a:pt x="1072" y="2671"/>
                    <a:pt x="989" y="2468"/>
                  </a:cubicBezTo>
                  <a:cubicBezTo>
                    <a:pt x="894" y="2278"/>
                    <a:pt x="810" y="2099"/>
                    <a:pt x="715" y="1909"/>
                  </a:cubicBezTo>
                  <a:cubicBezTo>
                    <a:pt x="667" y="1813"/>
                    <a:pt x="632" y="1718"/>
                    <a:pt x="596" y="1611"/>
                  </a:cubicBezTo>
                  <a:lnTo>
                    <a:pt x="596" y="1599"/>
                  </a:lnTo>
                  <a:cubicBezTo>
                    <a:pt x="596" y="1599"/>
                    <a:pt x="596" y="1575"/>
                    <a:pt x="584" y="1575"/>
                  </a:cubicBezTo>
                  <a:cubicBezTo>
                    <a:pt x="584" y="1563"/>
                    <a:pt x="572" y="1551"/>
                    <a:pt x="572" y="1551"/>
                  </a:cubicBezTo>
                  <a:cubicBezTo>
                    <a:pt x="548" y="1516"/>
                    <a:pt x="548" y="1504"/>
                    <a:pt x="537" y="1480"/>
                  </a:cubicBezTo>
                  <a:cubicBezTo>
                    <a:pt x="525" y="1432"/>
                    <a:pt x="513" y="1373"/>
                    <a:pt x="477" y="1325"/>
                  </a:cubicBezTo>
                  <a:cubicBezTo>
                    <a:pt x="406" y="1135"/>
                    <a:pt x="346" y="920"/>
                    <a:pt x="286" y="730"/>
                  </a:cubicBezTo>
                  <a:cubicBezTo>
                    <a:pt x="227" y="527"/>
                    <a:pt x="179" y="325"/>
                    <a:pt x="132" y="123"/>
                  </a:cubicBezTo>
                  <a:cubicBezTo>
                    <a:pt x="132" y="87"/>
                    <a:pt x="120" y="75"/>
                    <a:pt x="120" y="39"/>
                  </a:cubicBezTo>
                  <a:cubicBezTo>
                    <a:pt x="120" y="20"/>
                    <a:pt x="88" y="0"/>
                    <a:pt x="63"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2"/>
            <p:cNvSpPr/>
            <p:nvPr/>
          </p:nvSpPr>
          <p:spPr>
            <a:xfrm>
              <a:off x="2689913" y="2374979"/>
              <a:ext cx="222242" cy="88040"/>
            </a:xfrm>
            <a:custGeom>
              <a:rect b="b" l="l" r="r" t="t"/>
              <a:pathLst>
                <a:path extrusionOk="0" h="1274" w="3216">
                  <a:moveTo>
                    <a:pt x="70" y="0"/>
                  </a:moveTo>
                  <a:cubicBezTo>
                    <a:pt x="40" y="0"/>
                    <a:pt x="12" y="26"/>
                    <a:pt x="12" y="44"/>
                  </a:cubicBezTo>
                  <a:cubicBezTo>
                    <a:pt x="1" y="80"/>
                    <a:pt x="36" y="103"/>
                    <a:pt x="60" y="127"/>
                  </a:cubicBezTo>
                  <a:cubicBezTo>
                    <a:pt x="262" y="199"/>
                    <a:pt x="465" y="270"/>
                    <a:pt x="655" y="342"/>
                  </a:cubicBezTo>
                  <a:cubicBezTo>
                    <a:pt x="858" y="425"/>
                    <a:pt x="1060" y="496"/>
                    <a:pt x="1251" y="568"/>
                  </a:cubicBezTo>
                  <a:cubicBezTo>
                    <a:pt x="1453" y="639"/>
                    <a:pt x="1655" y="723"/>
                    <a:pt x="1846" y="794"/>
                  </a:cubicBezTo>
                  <a:cubicBezTo>
                    <a:pt x="2060" y="865"/>
                    <a:pt x="2251" y="937"/>
                    <a:pt x="2453" y="1020"/>
                  </a:cubicBezTo>
                  <a:cubicBezTo>
                    <a:pt x="2656" y="1092"/>
                    <a:pt x="2858" y="1163"/>
                    <a:pt x="3049" y="1235"/>
                  </a:cubicBezTo>
                  <a:cubicBezTo>
                    <a:pt x="3084" y="1258"/>
                    <a:pt x="3096" y="1258"/>
                    <a:pt x="3132" y="1270"/>
                  </a:cubicBezTo>
                  <a:cubicBezTo>
                    <a:pt x="3136" y="1272"/>
                    <a:pt x="3141" y="1273"/>
                    <a:pt x="3146" y="1273"/>
                  </a:cubicBezTo>
                  <a:cubicBezTo>
                    <a:pt x="3171" y="1273"/>
                    <a:pt x="3203" y="1252"/>
                    <a:pt x="3203" y="1223"/>
                  </a:cubicBezTo>
                  <a:cubicBezTo>
                    <a:pt x="3215" y="1199"/>
                    <a:pt x="3203" y="1163"/>
                    <a:pt x="3156" y="1151"/>
                  </a:cubicBezTo>
                  <a:cubicBezTo>
                    <a:pt x="2965" y="1080"/>
                    <a:pt x="2751" y="996"/>
                    <a:pt x="2560" y="925"/>
                  </a:cubicBezTo>
                  <a:cubicBezTo>
                    <a:pt x="2370" y="854"/>
                    <a:pt x="2156" y="782"/>
                    <a:pt x="1965" y="699"/>
                  </a:cubicBezTo>
                  <a:cubicBezTo>
                    <a:pt x="1775" y="627"/>
                    <a:pt x="1560" y="556"/>
                    <a:pt x="1370" y="484"/>
                  </a:cubicBezTo>
                  <a:cubicBezTo>
                    <a:pt x="1167" y="401"/>
                    <a:pt x="965" y="330"/>
                    <a:pt x="763" y="258"/>
                  </a:cubicBezTo>
                  <a:cubicBezTo>
                    <a:pt x="572" y="187"/>
                    <a:pt x="358" y="103"/>
                    <a:pt x="167" y="32"/>
                  </a:cubicBezTo>
                  <a:cubicBezTo>
                    <a:pt x="131" y="20"/>
                    <a:pt x="120" y="20"/>
                    <a:pt x="96" y="8"/>
                  </a:cubicBezTo>
                  <a:cubicBezTo>
                    <a:pt x="87" y="3"/>
                    <a:pt x="79" y="0"/>
                    <a:pt x="70"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2"/>
            <p:cNvSpPr/>
            <p:nvPr/>
          </p:nvSpPr>
          <p:spPr>
            <a:xfrm>
              <a:off x="2673466" y="2455348"/>
              <a:ext cx="204965" cy="39528"/>
            </a:xfrm>
            <a:custGeom>
              <a:rect b="b" l="l" r="r" t="t"/>
              <a:pathLst>
                <a:path extrusionOk="0" h="572" w="2966">
                  <a:moveTo>
                    <a:pt x="36" y="0"/>
                  </a:moveTo>
                  <a:cubicBezTo>
                    <a:pt x="12" y="0"/>
                    <a:pt x="0" y="12"/>
                    <a:pt x="0" y="36"/>
                  </a:cubicBezTo>
                  <a:lnTo>
                    <a:pt x="0" y="72"/>
                  </a:lnTo>
                  <a:cubicBezTo>
                    <a:pt x="12" y="95"/>
                    <a:pt x="12" y="107"/>
                    <a:pt x="36" y="107"/>
                  </a:cubicBezTo>
                  <a:cubicBezTo>
                    <a:pt x="215" y="179"/>
                    <a:pt x="393" y="238"/>
                    <a:pt x="572" y="298"/>
                  </a:cubicBezTo>
                  <a:cubicBezTo>
                    <a:pt x="750" y="357"/>
                    <a:pt x="929" y="405"/>
                    <a:pt x="1120" y="429"/>
                  </a:cubicBezTo>
                  <a:cubicBezTo>
                    <a:pt x="1310" y="476"/>
                    <a:pt x="1501" y="512"/>
                    <a:pt x="1679" y="524"/>
                  </a:cubicBezTo>
                  <a:cubicBezTo>
                    <a:pt x="1882" y="536"/>
                    <a:pt x="2060" y="548"/>
                    <a:pt x="2251" y="572"/>
                  </a:cubicBezTo>
                  <a:cubicBezTo>
                    <a:pt x="2441" y="572"/>
                    <a:pt x="2620" y="572"/>
                    <a:pt x="2810" y="548"/>
                  </a:cubicBezTo>
                  <a:lnTo>
                    <a:pt x="2894" y="548"/>
                  </a:lnTo>
                  <a:cubicBezTo>
                    <a:pt x="2906" y="548"/>
                    <a:pt x="2917" y="548"/>
                    <a:pt x="2929" y="536"/>
                  </a:cubicBezTo>
                  <a:cubicBezTo>
                    <a:pt x="2953" y="524"/>
                    <a:pt x="2953" y="512"/>
                    <a:pt x="2953" y="488"/>
                  </a:cubicBezTo>
                  <a:cubicBezTo>
                    <a:pt x="2965" y="464"/>
                    <a:pt x="2929" y="429"/>
                    <a:pt x="2906" y="429"/>
                  </a:cubicBezTo>
                  <a:cubicBezTo>
                    <a:pt x="2715" y="453"/>
                    <a:pt x="2536" y="453"/>
                    <a:pt x="2334" y="453"/>
                  </a:cubicBezTo>
                  <a:cubicBezTo>
                    <a:pt x="2144" y="453"/>
                    <a:pt x="1965" y="429"/>
                    <a:pt x="1774" y="417"/>
                  </a:cubicBezTo>
                  <a:cubicBezTo>
                    <a:pt x="1679" y="405"/>
                    <a:pt x="1584" y="405"/>
                    <a:pt x="1489" y="393"/>
                  </a:cubicBezTo>
                  <a:lnTo>
                    <a:pt x="1429" y="393"/>
                  </a:lnTo>
                  <a:cubicBezTo>
                    <a:pt x="1405" y="393"/>
                    <a:pt x="1382" y="369"/>
                    <a:pt x="1358" y="369"/>
                  </a:cubicBezTo>
                  <a:cubicBezTo>
                    <a:pt x="1310" y="357"/>
                    <a:pt x="1262" y="357"/>
                    <a:pt x="1227" y="345"/>
                  </a:cubicBezTo>
                  <a:cubicBezTo>
                    <a:pt x="1048" y="310"/>
                    <a:pt x="846" y="274"/>
                    <a:pt x="667" y="214"/>
                  </a:cubicBezTo>
                  <a:lnTo>
                    <a:pt x="131" y="36"/>
                  </a:lnTo>
                  <a:cubicBezTo>
                    <a:pt x="119" y="12"/>
                    <a:pt x="96" y="12"/>
                    <a:pt x="72"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2"/>
            <p:cNvSpPr/>
            <p:nvPr/>
          </p:nvSpPr>
          <p:spPr>
            <a:xfrm>
              <a:off x="2795228" y="2569370"/>
              <a:ext cx="115267" cy="215124"/>
            </a:xfrm>
            <a:custGeom>
              <a:rect b="b" l="l" r="r" t="t"/>
              <a:pathLst>
                <a:path extrusionOk="0" h="3113" w="1668">
                  <a:moveTo>
                    <a:pt x="1630" y="0"/>
                  </a:moveTo>
                  <a:cubicBezTo>
                    <a:pt x="1617" y="0"/>
                    <a:pt x="1597" y="9"/>
                    <a:pt x="1572" y="17"/>
                  </a:cubicBezTo>
                  <a:cubicBezTo>
                    <a:pt x="1394" y="148"/>
                    <a:pt x="1227" y="303"/>
                    <a:pt x="1072" y="481"/>
                  </a:cubicBezTo>
                  <a:cubicBezTo>
                    <a:pt x="917" y="648"/>
                    <a:pt x="774" y="839"/>
                    <a:pt x="655" y="1029"/>
                  </a:cubicBezTo>
                  <a:cubicBezTo>
                    <a:pt x="536" y="1220"/>
                    <a:pt x="417" y="1422"/>
                    <a:pt x="322" y="1624"/>
                  </a:cubicBezTo>
                  <a:cubicBezTo>
                    <a:pt x="239" y="1839"/>
                    <a:pt x="155" y="2053"/>
                    <a:pt x="96" y="2279"/>
                  </a:cubicBezTo>
                  <a:cubicBezTo>
                    <a:pt x="36" y="2505"/>
                    <a:pt x="12" y="2732"/>
                    <a:pt x="1" y="2970"/>
                  </a:cubicBezTo>
                  <a:lnTo>
                    <a:pt x="1" y="3053"/>
                  </a:lnTo>
                  <a:cubicBezTo>
                    <a:pt x="1" y="3089"/>
                    <a:pt x="24" y="3113"/>
                    <a:pt x="60" y="3113"/>
                  </a:cubicBezTo>
                  <a:cubicBezTo>
                    <a:pt x="84" y="3113"/>
                    <a:pt x="120" y="3089"/>
                    <a:pt x="120" y="3053"/>
                  </a:cubicBezTo>
                  <a:cubicBezTo>
                    <a:pt x="120" y="2934"/>
                    <a:pt x="131" y="2827"/>
                    <a:pt x="143" y="2708"/>
                  </a:cubicBezTo>
                  <a:lnTo>
                    <a:pt x="143" y="2672"/>
                  </a:lnTo>
                  <a:lnTo>
                    <a:pt x="143" y="2648"/>
                  </a:lnTo>
                  <a:lnTo>
                    <a:pt x="143" y="2636"/>
                  </a:lnTo>
                  <a:cubicBezTo>
                    <a:pt x="143" y="2601"/>
                    <a:pt x="155" y="2577"/>
                    <a:pt x="155" y="2541"/>
                  </a:cubicBezTo>
                  <a:cubicBezTo>
                    <a:pt x="179" y="2482"/>
                    <a:pt x="179" y="2446"/>
                    <a:pt x="191" y="2386"/>
                  </a:cubicBezTo>
                  <a:cubicBezTo>
                    <a:pt x="239" y="2160"/>
                    <a:pt x="310" y="1946"/>
                    <a:pt x="393" y="1743"/>
                  </a:cubicBezTo>
                  <a:cubicBezTo>
                    <a:pt x="393" y="1731"/>
                    <a:pt x="417" y="1708"/>
                    <a:pt x="417" y="1696"/>
                  </a:cubicBezTo>
                  <a:cubicBezTo>
                    <a:pt x="417" y="1696"/>
                    <a:pt x="417" y="1684"/>
                    <a:pt x="429" y="1684"/>
                  </a:cubicBezTo>
                  <a:lnTo>
                    <a:pt x="429" y="1672"/>
                  </a:lnTo>
                  <a:cubicBezTo>
                    <a:pt x="441" y="1636"/>
                    <a:pt x="441" y="1624"/>
                    <a:pt x="453" y="1589"/>
                  </a:cubicBezTo>
                  <a:cubicBezTo>
                    <a:pt x="489" y="1553"/>
                    <a:pt x="501" y="1493"/>
                    <a:pt x="536" y="1446"/>
                  </a:cubicBezTo>
                  <a:cubicBezTo>
                    <a:pt x="572" y="1339"/>
                    <a:pt x="632" y="1255"/>
                    <a:pt x="691" y="1148"/>
                  </a:cubicBezTo>
                  <a:cubicBezTo>
                    <a:pt x="751" y="1053"/>
                    <a:pt x="810" y="958"/>
                    <a:pt x="893" y="862"/>
                  </a:cubicBezTo>
                  <a:cubicBezTo>
                    <a:pt x="905" y="839"/>
                    <a:pt x="917" y="815"/>
                    <a:pt x="929" y="791"/>
                  </a:cubicBezTo>
                  <a:lnTo>
                    <a:pt x="953" y="779"/>
                  </a:lnTo>
                  <a:cubicBezTo>
                    <a:pt x="953" y="779"/>
                    <a:pt x="953" y="755"/>
                    <a:pt x="965" y="755"/>
                  </a:cubicBezTo>
                  <a:cubicBezTo>
                    <a:pt x="977" y="743"/>
                    <a:pt x="977" y="731"/>
                    <a:pt x="989" y="731"/>
                  </a:cubicBezTo>
                  <a:cubicBezTo>
                    <a:pt x="1024" y="684"/>
                    <a:pt x="1072" y="636"/>
                    <a:pt x="1096" y="600"/>
                  </a:cubicBezTo>
                  <a:cubicBezTo>
                    <a:pt x="1251" y="434"/>
                    <a:pt x="1405" y="267"/>
                    <a:pt x="1584" y="136"/>
                  </a:cubicBezTo>
                  <a:cubicBezTo>
                    <a:pt x="1608" y="124"/>
                    <a:pt x="1632" y="100"/>
                    <a:pt x="1644" y="88"/>
                  </a:cubicBezTo>
                  <a:cubicBezTo>
                    <a:pt x="1667" y="77"/>
                    <a:pt x="1667" y="65"/>
                    <a:pt x="1667" y="41"/>
                  </a:cubicBezTo>
                  <a:cubicBezTo>
                    <a:pt x="1667" y="29"/>
                    <a:pt x="1667" y="17"/>
                    <a:pt x="1644" y="5"/>
                  </a:cubicBezTo>
                  <a:cubicBezTo>
                    <a:pt x="1640" y="2"/>
                    <a:pt x="1636" y="0"/>
                    <a:pt x="1630"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2"/>
            <p:cNvSpPr/>
            <p:nvPr/>
          </p:nvSpPr>
          <p:spPr>
            <a:xfrm>
              <a:off x="2895636" y="2575452"/>
              <a:ext cx="51898" cy="183543"/>
            </a:xfrm>
            <a:custGeom>
              <a:rect b="b" l="l" r="r" t="t"/>
              <a:pathLst>
                <a:path extrusionOk="0" h="2656" w="751">
                  <a:moveTo>
                    <a:pt x="714" y="0"/>
                  </a:moveTo>
                  <a:cubicBezTo>
                    <a:pt x="667" y="24"/>
                    <a:pt x="643" y="36"/>
                    <a:pt x="631" y="60"/>
                  </a:cubicBezTo>
                  <a:cubicBezTo>
                    <a:pt x="536" y="215"/>
                    <a:pt x="464" y="381"/>
                    <a:pt x="393" y="536"/>
                  </a:cubicBezTo>
                  <a:cubicBezTo>
                    <a:pt x="310" y="703"/>
                    <a:pt x="274" y="858"/>
                    <a:pt x="214" y="1012"/>
                  </a:cubicBezTo>
                  <a:cubicBezTo>
                    <a:pt x="167" y="1179"/>
                    <a:pt x="119" y="1346"/>
                    <a:pt x="95" y="1513"/>
                  </a:cubicBezTo>
                  <a:cubicBezTo>
                    <a:pt x="60" y="1691"/>
                    <a:pt x="36" y="1846"/>
                    <a:pt x="12" y="2024"/>
                  </a:cubicBezTo>
                  <a:cubicBezTo>
                    <a:pt x="0" y="2191"/>
                    <a:pt x="0" y="2370"/>
                    <a:pt x="0" y="2536"/>
                  </a:cubicBezTo>
                  <a:lnTo>
                    <a:pt x="0" y="2596"/>
                  </a:lnTo>
                  <a:cubicBezTo>
                    <a:pt x="0" y="2620"/>
                    <a:pt x="36" y="2656"/>
                    <a:pt x="60" y="2656"/>
                  </a:cubicBezTo>
                  <a:cubicBezTo>
                    <a:pt x="95" y="2656"/>
                    <a:pt x="119" y="2620"/>
                    <a:pt x="119" y="2596"/>
                  </a:cubicBezTo>
                  <a:cubicBezTo>
                    <a:pt x="119" y="2477"/>
                    <a:pt x="107" y="2358"/>
                    <a:pt x="119" y="2239"/>
                  </a:cubicBezTo>
                  <a:cubicBezTo>
                    <a:pt x="119" y="2120"/>
                    <a:pt x="131" y="2001"/>
                    <a:pt x="155" y="1882"/>
                  </a:cubicBezTo>
                  <a:cubicBezTo>
                    <a:pt x="155" y="1810"/>
                    <a:pt x="167" y="1751"/>
                    <a:pt x="179" y="1667"/>
                  </a:cubicBezTo>
                  <a:lnTo>
                    <a:pt x="179" y="1691"/>
                  </a:lnTo>
                  <a:cubicBezTo>
                    <a:pt x="214" y="1536"/>
                    <a:pt x="238" y="1393"/>
                    <a:pt x="274" y="1227"/>
                  </a:cubicBezTo>
                  <a:lnTo>
                    <a:pt x="405" y="774"/>
                  </a:lnTo>
                  <a:cubicBezTo>
                    <a:pt x="429" y="691"/>
                    <a:pt x="464" y="620"/>
                    <a:pt x="488" y="536"/>
                  </a:cubicBezTo>
                  <a:lnTo>
                    <a:pt x="488" y="560"/>
                  </a:lnTo>
                  <a:cubicBezTo>
                    <a:pt x="548" y="441"/>
                    <a:pt x="595" y="322"/>
                    <a:pt x="667" y="203"/>
                  </a:cubicBezTo>
                  <a:cubicBezTo>
                    <a:pt x="691" y="167"/>
                    <a:pt x="703" y="143"/>
                    <a:pt x="726" y="96"/>
                  </a:cubicBezTo>
                  <a:cubicBezTo>
                    <a:pt x="750" y="60"/>
                    <a:pt x="750" y="24"/>
                    <a:pt x="714"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2"/>
            <p:cNvSpPr/>
            <p:nvPr/>
          </p:nvSpPr>
          <p:spPr>
            <a:xfrm>
              <a:off x="3015740" y="2525282"/>
              <a:ext cx="84792" cy="212636"/>
            </a:xfrm>
            <a:custGeom>
              <a:rect b="b" l="l" r="r" t="t"/>
              <a:pathLst>
                <a:path extrusionOk="0" h="3077" w="1227">
                  <a:moveTo>
                    <a:pt x="167" y="0"/>
                  </a:moveTo>
                  <a:cubicBezTo>
                    <a:pt x="84" y="0"/>
                    <a:pt x="36" y="12"/>
                    <a:pt x="36" y="48"/>
                  </a:cubicBezTo>
                  <a:cubicBezTo>
                    <a:pt x="0" y="238"/>
                    <a:pt x="36" y="453"/>
                    <a:pt x="84" y="643"/>
                  </a:cubicBezTo>
                  <a:cubicBezTo>
                    <a:pt x="119" y="846"/>
                    <a:pt x="167" y="1060"/>
                    <a:pt x="239" y="1250"/>
                  </a:cubicBezTo>
                  <a:cubicBezTo>
                    <a:pt x="298" y="1465"/>
                    <a:pt x="381" y="1655"/>
                    <a:pt x="465" y="1858"/>
                  </a:cubicBezTo>
                  <a:cubicBezTo>
                    <a:pt x="536" y="2060"/>
                    <a:pt x="631" y="2250"/>
                    <a:pt x="739" y="2429"/>
                  </a:cubicBezTo>
                  <a:cubicBezTo>
                    <a:pt x="834" y="2620"/>
                    <a:pt x="941" y="2798"/>
                    <a:pt x="1048" y="2977"/>
                  </a:cubicBezTo>
                  <a:cubicBezTo>
                    <a:pt x="1060" y="2989"/>
                    <a:pt x="1072" y="3024"/>
                    <a:pt x="1096" y="3036"/>
                  </a:cubicBezTo>
                  <a:cubicBezTo>
                    <a:pt x="1105" y="3063"/>
                    <a:pt x="1134" y="3076"/>
                    <a:pt x="1158" y="3076"/>
                  </a:cubicBezTo>
                  <a:cubicBezTo>
                    <a:pt x="1166" y="3076"/>
                    <a:pt x="1173" y="3075"/>
                    <a:pt x="1179" y="3072"/>
                  </a:cubicBezTo>
                  <a:cubicBezTo>
                    <a:pt x="1215" y="3048"/>
                    <a:pt x="1227" y="3012"/>
                    <a:pt x="1215" y="2977"/>
                  </a:cubicBezTo>
                  <a:cubicBezTo>
                    <a:pt x="1096" y="2798"/>
                    <a:pt x="989" y="2620"/>
                    <a:pt x="893" y="2441"/>
                  </a:cubicBezTo>
                  <a:cubicBezTo>
                    <a:pt x="798" y="2262"/>
                    <a:pt x="703" y="2072"/>
                    <a:pt x="631" y="1881"/>
                  </a:cubicBezTo>
                  <a:cubicBezTo>
                    <a:pt x="620" y="1834"/>
                    <a:pt x="584" y="1786"/>
                    <a:pt x="572" y="1727"/>
                  </a:cubicBezTo>
                  <a:cubicBezTo>
                    <a:pt x="572" y="1727"/>
                    <a:pt x="560" y="1715"/>
                    <a:pt x="572" y="1715"/>
                  </a:cubicBezTo>
                  <a:lnTo>
                    <a:pt x="572" y="1691"/>
                  </a:lnTo>
                  <a:cubicBezTo>
                    <a:pt x="572" y="1679"/>
                    <a:pt x="560" y="1667"/>
                    <a:pt x="560" y="1655"/>
                  </a:cubicBezTo>
                  <a:cubicBezTo>
                    <a:pt x="536" y="1619"/>
                    <a:pt x="536" y="1608"/>
                    <a:pt x="524" y="1572"/>
                  </a:cubicBezTo>
                  <a:cubicBezTo>
                    <a:pt x="500" y="1477"/>
                    <a:pt x="453" y="1381"/>
                    <a:pt x="417" y="1274"/>
                  </a:cubicBezTo>
                  <a:cubicBezTo>
                    <a:pt x="358" y="1084"/>
                    <a:pt x="298" y="881"/>
                    <a:pt x="262" y="679"/>
                  </a:cubicBezTo>
                  <a:cubicBezTo>
                    <a:pt x="250" y="595"/>
                    <a:pt x="215" y="488"/>
                    <a:pt x="203" y="405"/>
                  </a:cubicBezTo>
                  <a:lnTo>
                    <a:pt x="203" y="369"/>
                  </a:lnTo>
                  <a:lnTo>
                    <a:pt x="203" y="357"/>
                  </a:lnTo>
                  <a:lnTo>
                    <a:pt x="203" y="286"/>
                  </a:lnTo>
                  <a:lnTo>
                    <a:pt x="203" y="131"/>
                  </a:lnTo>
                  <a:lnTo>
                    <a:pt x="203" y="107"/>
                  </a:lnTo>
                  <a:lnTo>
                    <a:pt x="203" y="84"/>
                  </a:lnTo>
                  <a:lnTo>
                    <a:pt x="203" y="72"/>
                  </a:lnTo>
                  <a:lnTo>
                    <a:pt x="203" y="24"/>
                  </a:lnTo>
                  <a:cubicBezTo>
                    <a:pt x="203" y="12"/>
                    <a:pt x="179" y="0"/>
                    <a:pt x="167"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a:off x="3051122" y="2525489"/>
              <a:ext cx="114438" cy="128881"/>
            </a:xfrm>
            <a:custGeom>
              <a:rect b="b" l="l" r="r" t="t"/>
              <a:pathLst>
                <a:path extrusionOk="0" h="1865" w="1656">
                  <a:moveTo>
                    <a:pt x="79" y="0"/>
                  </a:moveTo>
                  <a:cubicBezTo>
                    <a:pt x="72" y="0"/>
                    <a:pt x="66" y="3"/>
                    <a:pt x="60" y="9"/>
                  </a:cubicBezTo>
                  <a:cubicBezTo>
                    <a:pt x="48" y="9"/>
                    <a:pt x="24" y="33"/>
                    <a:pt x="12" y="45"/>
                  </a:cubicBezTo>
                  <a:cubicBezTo>
                    <a:pt x="12" y="57"/>
                    <a:pt x="0" y="69"/>
                    <a:pt x="12" y="92"/>
                  </a:cubicBezTo>
                  <a:cubicBezTo>
                    <a:pt x="0" y="104"/>
                    <a:pt x="0" y="104"/>
                    <a:pt x="12" y="116"/>
                  </a:cubicBezTo>
                  <a:cubicBezTo>
                    <a:pt x="24" y="128"/>
                    <a:pt x="48" y="152"/>
                    <a:pt x="60" y="152"/>
                  </a:cubicBezTo>
                  <a:cubicBezTo>
                    <a:pt x="60" y="152"/>
                    <a:pt x="72" y="152"/>
                    <a:pt x="72" y="164"/>
                  </a:cubicBezTo>
                  <a:cubicBezTo>
                    <a:pt x="84" y="164"/>
                    <a:pt x="84" y="176"/>
                    <a:pt x="108" y="176"/>
                  </a:cubicBezTo>
                  <a:cubicBezTo>
                    <a:pt x="131" y="211"/>
                    <a:pt x="167" y="223"/>
                    <a:pt x="191" y="247"/>
                  </a:cubicBezTo>
                  <a:cubicBezTo>
                    <a:pt x="250" y="295"/>
                    <a:pt x="310" y="342"/>
                    <a:pt x="358" y="402"/>
                  </a:cubicBezTo>
                  <a:cubicBezTo>
                    <a:pt x="465" y="509"/>
                    <a:pt x="584" y="604"/>
                    <a:pt x="679" y="712"/>
                  </a:cubicBezTo>
                  <a:cubicBezTo>
                    <a:pt x="786" y="819"/>
                    <a:pt x="893" y="938"/>
                    <a:pt x="977" y="1057"/>
                  </a:cubicBezTo>
                  <a:cubicBezTo>
                    <a:pt x="1012" y="1081"/>
                    <a:pt x="1024" y="1116"/>
                    <a:pt x="1060" y="1140"/>
                  </a:cubicBezTo>
                  <a:lnTo>
                    <a:pt x="1072" y="1164"/>
                  </a:lnTo>
                  <a:cubicBezTo>
                    <a:pt x="1072" y="1164"/>
                    <a:pt x="1072" y="1176"/>
                    <a:pt x="1084" y="1176"/>
                  </a:cubicBezTo>
                  <a:cubicBezTo>
                    <a:pt x="1096" y="1188"/>
                    <a:pt x="1096" y="1200"/>
                    <a:pt x="1120" y="1224"/>
                  </a:cubicBezTo>
                  <a:lnTo>
                    <a:pt x="1251" y="1402"/>
                  </a:lnTo>
                  <a:cubicBezTo>
                    <a:pt x="1334" y="1521"/>
                    <a:pt x="1417" y="1652"/>
                    <a:pt x="1489" y="1783"/>
                  </a:cubicBezTo>
                  <a:cubicBezTo>
                    <a:pt x="1501" y="1795"/>
                    <a:pt x="1501" y="1819"/>
                    <a:pt x="1512" y="1831"/>
                  </a:cubicBezTo>
                  <a:cubicBezTo>
                    <a:pt x="1529" y="1848"/>
                    <a:pt x="1552" y="1864"/>
                    <a:pt x="1577" y="1864"/>
                  </a:cubicBezTo>
                  <a:cubicBezTo>
                    <a:pt x="1587" y="1864"/>
                    <a:pt x="1597" y="1862"/>
                    <a:pt x="1608" y="1855"/>
                  </a:cubicBezTo>
                  <a:cubicBezTo>
                    <a:pt x="1632" y="1843"/>
                    <a:pt x="1655" y="1795"/>
                    <a:pt x="1632" y="1771"/>
                  </a:cubicBezTo>
                  <a:cubicBezTo>
                    <a:pt x="1560" y="1640"/>
                    <a:pt x="1489" y="1497"/>
                    <a:pt x="1393" y="1378"/>
                  </a:cubicBezTo>
                  <a:cubicBezTo>
                    <a:pt x="1310" y="1247"/>
                    <a:pt x="1215" y="1128"/>
                    <a:pt x="1131" y="1009"/>
                  </a:cubicBezTo>
                  <a:cubicBezTo>
                    <a:pt x="1036" y="890"/>
                    <a:pt x="941" y="771"/>
                    <a:pt x="834" y="664"/>
                  </a:cubicBezTo>
                  <a:cubicBezTo>
                    <a:pt x="727" y="569"/>
                    <a:pt x="619" y="450"/>
                    <a:pt x="500" y="342"/>
                  </a:cubicBezTo>
                  <a:cubicBezTo>
                    <a:pt x="381" y="235"/>
                    <a:pt x="262" y="128"/>
                    <a:pt x="143" y="45"/>
                  </a:cubicBezTo>
                  <a:cubicBezTo>
                    <a:pt x="131" y="33"/>
                    <a:pt x="119" y="9"/>
                    <a:pt x="108" y="9"/>
                  </a:cubicBezTo>
                  <a:cubicBezTo>
                    <a:pt x="96" y="3"/>
                    <a:pt x="87" y="0"/>
                    <a:pt x="79"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2"/>
            <p:cNvSpPr/>
            <p:nvPr/>
          </p:nvSpPr>
          <p:spPr>
            <a:xfrm>
              <a:off x="3093068" y="2357081"/>
              <a:ext cx="208213" cy="68276"/>
            </a:xfrm>
            <a:custGeom>
              <a:rect b="b" l="l" r="r" t="t"/>
              <a:pathLst>
                <a:path extrusionOk="0" h="988" w="3013">
                  <a:moveTo>
                    <a:pt x="2937" y="1"/>
                  </a:moveTo>
                  <a:cubicBezTo>
                    <a:pt x="2928" y="1"/>
                    <a:pt x="2918" y="2"/>
                    <a:pt x="2906" y="5"/>
                  </a:cubicBezTo>
                  <a:cubicBezTo>
                    <a:pt x="2727" y="101"/>
                    <a:pt x="2537" y="184"/>
                    <a:pt x="2358" y="267"/>
                  </a:cubicBezTo>
                  <a:cubicBezTo>
                    <a:pt x="2310" y="279"/>
                    <a:pt x="2263" y="303"/>
                    <a:pt x="2203" y="327"/>
                  </a:cubicBezTo>
                  <a:cubicBezTo>
                    <a:pt x="2179" y="339"/>
                    <a:pt x="2168" y="339"/>
                    <a:pt x="2132" y="351"/>
                  </a:cubicBezTo>
                  <a:cubicBezTo>
                    <a:pt x="2120" y="351"/>
                    <a:pt x="2108" y="362"/>
                    <a:pt x="2108" y="362"/>
                  </a:cubicBezTo>
                  <a:lnTo>
                    <a:pt x="2048" y="362"/>
                  </a:lnTo>
                  <a:cubicBezTo>
                    <a:pt x="2025" y="362"/>
                    <a:pt x="2013" y="386"/>
                    <a:pt x="2013" y="386"/>
                  </a:cubicBezTo>
                  <a:cubicBezTo>
                    <a:pt x="1989" y="398"/>
                    <a:pt x="1965" y="398"/>
                    <a:pt x="1941" y="410"/>
                  </a:cubicBezTo>
                  <a:cubicBezTo>
                    <a:pt x="1894" y="422"/>
                    <a:pt x="1846" y="446"/>
                    <a:pt x="1787" y="470"/>
                  </a:cubicBezTo>
                  <a:cubicBezTo>
                    <a:pt x="1596" y="541"/>
                    <a:pt x="1406" y="601"/>
                    <a:pt x="1215" y="660"/>
                  </a:cubicBezTo>
                  <a:cubicBezTo>
                    <a:pt x="1013" y="720"/>
                    <a:pt x="822" y="767"/>
                    <a:pt x="632" y="815"/>
                  </a:cubicBezTo>
                  <a:cubicBezTo>
                    <a:pt x="584" y="827"/>
                    <a:pt x="536" y="827"/>
                    <a:pt x="513" y="839"/>
                  </a:cubicBezTo>
                  <a:cubicBezTo>
                    <a:pt x="501" y="839"/>
                    <a:pt x="465" y="839"/>
                    <a:pt x="453" y="863"/>
                  </a:cubicBezTo>
                  <a:lnTo>
                    <a:pt x="239" y="863"/>
                  </a:lnTo>
                  <a:cubicBezTo>
                    <a:pt x="227" y="863"/>
                    <a:pt x="203" y="839"/>
                    <a:pt x="179" y="839"/>
                  </a:cubicBezTo>
                  <a:cubicBezTo>
                    <a:pt x="167" y="839"/>
                    <a:pt x="143" y="827"/>
                    <a:pt x="120" y="827"/>
                  </a:cubicBezTo>
                  <a:cubicBezTo>
                    <a:pt x="115" y="825"/>
                    <a:pt x="110" y="824"/>
                    <a:pt x="105" y="824"/>
                  </a:cubicBezTo>
                  <a:cubicBezTo>
                    <a:pt x="80" y="824"/>
                    <a:pt x="48" y="845"/>
                    <a:pt x="48" y="874"/>
                  </a:cubicBezTo>
                  <a:cubicBezTo>
                    <a:pt x="1" y="898"/>
                    <a:pt x="12" y="934"/>
                    <a:pt x="48" y="946"/>
                  </a:cubicBezTo>
                  <a:cubicBezTo>
                    <a:pt x="132" y="976"/>
                    <a:pt x="221" y="988"/>
                    <a:pt x="310" y="988"/>
                  </a:cubicBezTo>
                  <a:cubicBezTo>
                    <a:pt x="399" y="988"/>
                    <a:pt x="489" y="976"/>
                    <a:pt x="572" y="958"/>
                  </a:cubicBezTo>
                  <a:cubicBezTo>
                    <a:pt x="655" y="946"/>
                    <a:pt x="751" y="922"/>
                    <a:pt x="834" y="898"/>
                  </a:cubicBezTo>
                  <a:cubicBezTo>
                    <a:pt x="941" y="874"/>
                    <a:pt x="1036" y="863"/>
                    <a:pt x="1132" y="827"/>
                  </a:cubicBezTo>
                  <a:cubicBezTo>
                    <a:pt x="1334" y="767"/>
                    <a:pt x="1536" y="708"/>
                    <a:pt x="1727" y="636"/>
                  </a:cubicBezTo>
                  <a:cubicBezTo>
                    <a:pt x="1929" y="565"/>
                    <a:pt x="2132" y="482"/>
                    <a:pt x="2322" y="410"/>
                  </a:cubicBezTo>
                  <a:cubicBezTo>
                    <a:pt x="2525" y="339"/>
                    <a:pt x="2703" y="243"/>
                    <a:pt x="2894" y="160"/>
                  </a:cubicBezTo>
                  <a:cubicBezTo>
                    <a:pt x="2918" y="148"/>
                    <a:pt x="2941" y="124"/>
                    <a:pt x="2965" y="124"/>
                  </a:cubicBezTo>
                  <a:cubicBezTo>
                    <a:pt x="3001" y="112"/>
                    <a:pt x="3013" y="65"/>
                    <a:pt x="3001" y="41"/>
                  </a:cubicBezTo>
                  <a:cubicBezTo>
                    <a:pt x="2983" y="14"/>
                    <a:pt x="2965" y="1"/>
                    <a:pt x="2937"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2"/>
            <p:cNvSpPr/>
            <p:nvPr/>
          </p:nvSpPr>
          <p:spPr>
            <a:xfrm>
              <a:off x="3083186" y="2326744"/>
              <a:ext cx="161360" cy="74357"/>
            </a:xfrm>
            <a:custGeom>
              <a:rect b="b" l="l" r="r" t="t"/>
              <a:pathLst>
                <a:path extrusionOk="0" h="1076" w="2335">
                  <a:moveTo>
                    <a:pt x="2265" y="1"/>
                  </a:moveTo>
                  <a:cubicBezTo>
                    <a:pt x="2260" y="1"/>
                    <a:pt x="2255" y="2"/>
                    <a:pt x="2251" y="4"/>
                  </a:cubicBezTo>
                  <a:cubicBezTo>
                    <a:pt x="2096" y="51"/>
                    <a:pt x="1953" y="87"/>
                    <a:pt x="1787" y="135"/>
                  </a:cubicBezTo>
                  <a:cubicBezTo>
                    <a:pt x="1632" y="182"/>
                    <a:pt x="1489" y="230"/>
                    <a:pt x="1334" y="290"/>
                  </a:cubicBezTo>
                  <a:lnTo>
                    <a:pt x="894" y="456"/>
                  </a:lnTo>
                  <a:cubicBezTo>
                    <a:pt x="739" y="516"/>
                    <a:pt x="608" y="599"/>
                    <a:pt x="477" y="671"/>
                  </a:cubicBezTo>
                  <a:cubicBezTo>
                    <a:pt x="346" y="742"/>
                    <a:pt x="203" y="837"/>
                    <a:pt x="72" y="921"/>
                  </a:cubicBezTo>
                  <a:cubicBezTo>
                    <a:pt x="60" y="932"/>
                    <a:pt x="25" y="956"/>
                    <a:pt x="13" y="968"/>
                  </a:cubicBezTo>
                  <a:cubicBezTo>
                    <a:pt x="1" y="980"/>
                    <a:pt x="1" y="992"/>
                    <a:pt x="1" y="1016"/>
                  </a:cubicBezTo>
                  <a:cubicBezTo>
                    <a:pt x="1" y="1028"/>
                    <a:pt x="1" y="1040"/>
                    <a:pt x="13" y="1052"/>
                  </a:cubicBezTo>
                  <a:cubicBezTo>
                    <a:pt x="25" y="1075"/>
                    <a:pt x="48" y="1075"/>
                    <a:pt x="60" y="1075"/>
                  </a:cubicBezTo>
                  <a:cubicBezTo>
                    <a:pt x="84" y="1040"/>
                    <a:pt x="96" y="1028"/>
                    <a:pt x="120" y="1028"/>
                  </a:cubicBezTo>
                  <a:cubicBezTo>
                    <a:pt x="132" y="1016"/>
                    <a:pt x="144" y="1016"/>
                    <a:pt x="167" y="1004"/>
                  </a:cubicBezTo>
                  <a:cubicBezTo>
                    <a:pt x="179" y="980"/>
                    <a:pt x="191" y="968"/>
                    <a:pt x="203" y="968"/>
                  </a:cubicBezTo>
                  <a:cubicBezTo>
                    <a:pt x="239" y="956"/>
                    <a:pt x="263" y="921"/>
                    <a:pt x="298" y="909"/>
                  </a:cubicBezTo>
                  <a:cubicBezTo>
                    <a:pt x="358" y="861"/>
                    <a:pt x="429" y="825"/>
                    <a:pt x="489" y="790"/>
                  </a:cubicBezTo>
                  <a:cubicBezTo>
                    <a:pt x="620" y="718"/>
                    <a:pt x="763" y="647"/>
                    <a:pt x="906" y="587"/>
                  </a:cubicBezTo>
                  <a:cubicBezTo>
                    <a:pt x="977" y="551"/>
                    <a:pt x="1060" y="528"/>
                    <a:pt x="1120" y="492"/>
                  </a:cubicBezTo>
                  <a:lnTo>
                    <a:pt x="1132" y="492"/>
                  </a:lnTo>
                  <a:cubicBezTo>
                    <a:pt x="1144" y="492"/>
                    <a:pt x="1144" y="492"/>
                    <a:pt x="1156" y="480"/>
                  </a:cubicBezTo>
                  <a:cubicBezTo>
                    <a:pt x="1179" y="480"/>
                    <a:pt x="1191" y="468"/>
                    <a:pt x="1215" y="468"/>
                  </a:cubicBezTo>
                  <a:cubicBezTo>
                    <a:pt x="1251" y="444"/>
                    <a:pt x="1298" y="432"/>
                    <a:pt x="1322" y="420"/>
                  </a:cubicBezTo>
                  <a:cubicBezTo>
                    <a:pt x="1477" y="361"/>
                    <a:pt x="1620" y="313"/>
                    <a:pt x="1775" y="266"/>
                  </a:cubicBezTo>
                  <a:lnTo>
                    <a:pt x="2215" y="135"/>
                  </a:lnTo>
                  <a:cubicBezTo>
                    <a:pt x="2227" y="135"/>
                    <a:pt x="2251" y="123"/>
                    <a:pt x="2275" y="123"/>
                  </a:cubicBezTo>
                  <a:cubicBezTo>
                    <a:pt x="2311" y="111"/>
                    <a:pt x="2334" y="75"/>
                    <a:pt x="2322" y="51"/>
                  </a:cubicBezTo>
                  <a:cubicBezTo>
                    <a:pt x="2313" y="22"/>
                    <a:pt x="2287" y="1"/>
                    <a:pt x="2265"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2"/>
            <p:cNvSpPr/>
            <p:nvPr/>
          </p:nvSpPr>
          <p:spPr>
            <a:xfrm>
              <a:off x="2856109" y="2331651"/>
              <a:ext cx="274070" cy="278424"/>
            </a:xfrm>
            <a:custGeom>
              <a:rect b="b" l="l" r="r" t="t"/>
              <a:pathLst>
                <a:path extrusionOk="0" h="4029" w="3966">
                  <a:moveTo>
                    <a:pt x="2665" y="0"/>
                  </a:moveTo>
                  <a:cubicBezTo>
                    <a:pt x="2052" y="0"/>
                    <a:pt x="1320" y="424"/>
                    <a:pt x="786" y="1147"/>
                  </a:cubicBezTo>
                  <a:cubicBezTo>
                    <a:pt x="60" y="2147"/>
                    <a:pt x="1" y="3350"/>
                    <a:pt x="655" y="3826"/>
                  </a:cubicBezTo>
                  <a:cubicBezTo>
                    <a:pt x="840" y="3963"/>
                    <a:pt x="1061" y="4028"/>
                    <a:pt x="1301" y="4028"/>
                  </a:cubicBezTo>
                  <a:cubicBezTo>
                    <a:pt x="1914" y="4028"/>
                    <a:pt x="2646" y="3604"/>
                    <a:pt x="3168" y="2886"/>
                  </a:cubicBezTo>
                  <a:cubicBezTo>
                    <a:pt x="3894" y="1885"/>
                    <a:pt x="3965" y="683"/>
                    <a:pt x="3299" y="195"/>
                  </a:cubicBezTo>
                  <a:cubicBezTo>
                    <a:pt x="3117" y="63"/>
                    <a:pt x="2900" y="0"/>
                    <a:pt x="2665" y="0"/>
                  </a:cubicBezTo>
                  <a:close/>
                </a:path>
              </a:pathLst>
            </a:custGeom>
            <a:solidFill>
              <a:srgbClr val="1C1E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2"/>
            <p:cNvSpPr/>
            <p:nvPr/>
          </p:nvSpPr>
          <p:spPr>
            <a:xfrm>
              <a:off x="2916161" y="2439385"/>
              <a:ext cx="24740" cy="21768"/>
            </a:xfrm>
            <a:custGeom>
              <a:rect b="b" l="l" r="r" t="t"/>
              <a:pathLst>
                <a:path extrusionOk="0" h="315" w="358">
                  <a:moveTo>
                    <a:pt x="158" y="0"/>
                  </a:moveTo>
                  <a:cubicBezTo>
                    <a:pt x="138" y="0"/>
                    <a:pt x="117" y="11"/>
                    <a:pt x="108" y="29"/>
                  </a:cubicBezTo>
                  <a:cubicBezTo>
                    <a:pt x="72" y="41"/>
                    <a:pt x="60" y="53"/>
                    <a:pt x="48" y="64"/>
                  </a:cubicBezTo>
                  <a:cubicBezTo>
                    <a:pt x="36" y="88"/>
                    <a:pt x="13" y="100"/>
                    <a:pt x="13" y="124"/>
                  </a:cubicBezTo>
                  <a:cubicBezTo>
                    <a:pt x="13" y="148"/>
                    <a:pt x="1" y="172"/>
                    <a:pt x="13" y="184"/>
                  </a:cubicBezTo>
                  <a:cubicBezTo>
                    <a:pt x="13" y="207"/>
                    <a:pt x="13" y="231"/>
                    <a:pt x="36" y="243"/>
                  </a:cubicBezTo>
                  <a:cubicBezTo>
                    <a:pt x="48" y="267"/>
                    <a:pt x="48" y="279"/>
                    <a:pt x="60" y="279"/>
                  </a:cubicBezTo>
                  <a:cubicBezTo>
                    <a:pt x="72" y="291"/>
                    <a:pt x="108" y="303"/>
                    <a:pt x="132" y="314"/>
                  </a:cubicBezTo>
                  <a:lnTo>
                    <a:pt x="179" y="314"/>
                  </a:lnTo>
                  <a:cubicBezTo>
                    <a:pt x="215" y="314"/>
                    <a:pt x="239" y="314"/>
                    <a:pt x="251" y="303"/>
                  </a:cubicBezTo>
                  <a:lnTo>
                    <a:pt x="275" y="303"/>
                  </a:lnTo>
                  <a:lnTo>
                    <a:pt x="310" y="255"/>
                  </a:lnTo>
                  <a:cubicBezTo>
                    <a:pt x="334" y="243"/>
                    <a:pt x="346" y="231"/>
                    <a:pt x="346" y="195"/>
                  </a:cubicBezTo>
                  <a:cubicBezTo>
                    <a:pt x="346" y="184"/>
                    <a:pt x="358" y="160"/>
                    <a:pt x="346" y="148"/>
                  </a:cubicBezTo>
                  <a:cubicBezTo>
                    <a:pt x="346" y="124"/>
                    <a:pt x="346" y="100"/>
                    <a:pt x="334" y="88"/>
                  </a:cubicBezTo>
                  <a:cubicBezTo>
                    <a:pt x="310" y="64"/>
                    <a:pt x="310" y="53"/>
                    <a:pt x="298" y="53"/>
                  </a:cubicBezTo>
                  <a:cubicBezTo>
                    <a:pt x="286" y="41"/>
                    <a:pt x="251" y="29"/>
                    <a:pt x="227" y="5"/>
                  </a:cubicBezTo>
                  <a:lnTo>
                    <a:pt x="179" y="5"/>
                  </a:lnTo>
                  <a:cubicBezTo>
                    <a:pt x="173" y="2"/>
                    <a:pt x="166" y="0"/>
                    <a:pt x="158"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2"/>
            <p:cNvSpPr/>
            <p:nvPr/>
          </p:nvSpPr>
          <p:spPr>
            <a:xfrm>
              <a:off x="2936754" y="2507453"/>
              <a:ext cx="24740" cy="23496"/>
            </a:xfrm>
            <a:custGeom>
              <a:rect b="b" l="l" r="r" t="t"/>
              <a:pathLst>
                <a:path extrusionOk="0" h="340" w="358">
                  <a:moveTo>
                    <a:pt x="221" y="0"/>
                  </a:moveTo>
                  <a:cubicBezTo>
                    <a:pt x="204" y="0"/>
                    <a:pt x="187" y="3"/>
                    <a:pt x="167" y="8"/>
                  </a:cubicBezTo>
                  <a:cubicBezTo>
                    <a:pt x="155" y="8"/>
                    <a:pt x="131" y="20"/>
                    <a:pt x="119" y="20"/>
                  </a:cubicBezTo>
                  <a:cubicBezTo>
                    <a:pt x="108" y="20"/>
                    <a:pt x="72" y="32"/>
                    <a:pt x="60" y="56"/>
                  </a:cubicBezTo>
                  <a:lnTo>
                    <a:pt x="12" y="91"/>
                  </a:lnTo>
                  <a:cubicBezTo>
                    <a:pt x="0" y="115"/>
                    <a:pt x="0" y="127"/>
                    <a:pt x="0" y="151"/>
                  </a:cubicBezTo>
                  <a:lnTo>
                    <a:pt x="0" y="211"/>
                  </a:lnTo>
                  <a:cubicBezTo>
                    <a:pt x="0" y="234"/>
                    <a:pt x="12" y="246"/>
                    <a:pt x="12" y="258"/>
                  </a:cubicBezTo>
                  <a:cubicBezTo>
                    <a:pt x="36" y="294"/>
                    <a:pt x="48" y="306"/>
                    <a:pt x="72" y="318"/>
                  </a:cubicBezTo>
                  <a:cubicBezTo>
                    <a:pt x="96" y="326"/>
                    <a:pt x="127" y="340"/>
                    <a:pt x="155" y="340"/>
                  </a:cubicBezTo>
                  <a:cubicBezTo>
                    <a:pt x="168" y="340"/>
                    <a:pt x="180" y="337"/>
                    <a:pt x="191" y="330"/>
                  </a:cubicBezTo>
                  <a:cubicBezTo>
                    <a:pt x="215" y="330"/>
                    <a:pt x="227" y="318"/>
                    <a:pt x="239" y="318"/>
                  </a:cubicBezTo>
                  <a:cubicBezTo>
                    <a:pt x="250" y="318"/>
                    <a:pt x="286" y="306"/>
                    <a:pt x="298" y="294"/>
                  </a:cubicBezTo>
                  <a:lnTo>
                    <a:pt x="346" y="246"/>
                  </a:lnTo>
                  <a:cubicBezTo>
                    <a:pt x="358" y="222"/>
                    <a:pt x="358" y="211"/>
                    <a:pt x="358" y="187"/>
                  </a:cubicBezTo>
                  <a:lnTo>
                    <a:pt x="358" y="127"/>
                  </a:lnTo>
                  <a:cubicBezTo>
                    <a:pt x="358" y="115"/>
                    <a:pt x="346" y="91"/>
                    <a:pt x="346" y="80"/>
                  </a:cubicBezTo>
                  <a:cubicBezTo>
                    <a:pt x="334" y="56"/>
                    <a:pt x="322" y="32"/>
                    <a:pt x="286" y="20"/>
                  </a:cubicBezTo>
                  <a:cubicBezTo>
                    <a:pt x="265" y="6"/>
                    <a:pt x="244" y="0"/>
                    <a:pt x="22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2"/>
            <p:cNvSpPr/>
            <p:nvPr/>
          </p:nvSpPr>
          <p:spPr>
            <a:xfrm>
              <a:off x="3015947" y="2491213"/>
              <a:ext cx="31097" cy="22597"/>
            </a:xfrm>
            <a:custGeom>
              <a:rect b="b" l="l" r="r" t="t"/>
              <a:pathLst>
                <a:path extrusionOk="0" h="327" w="450">
                  <a:moveTo>
                    <a:pt x="221" y="1"/>
                  </a:moveTo>
                  <a:cubicBezTo>
                    <a:pt x="199" y="1"/>
                    <a:pt x="176" y="6"/>
                    <a:pt x="152" y="17"/>
                  </a:cubicBezTo>
                  <a:cubicBezTo>
                    <a:pt x="1" y="108"/>
                    <a:pt x="80" y="326"/>
                    <a:pt x="216" y="326"/>
                  </a:cubicBezTo>
                  <a:cubicBezTo>
                    <a:pt x="241" y="326"/>
                    <a:pt x="268" y="319"/>
                    <a:pt x="295" y="303"/>
                  </a:cubicBezTo>
                  <a:cubicBezTo>
                    <a:pt x="450" y="210"/>
                    <a:pt x="363" y="1"/>
                    <a:pt x="22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2"/>
            <p:cNvSpPr/>
            <p:nvPr/>
          </p:nvSpPr>
          <p:spPr>
            <a:xfrm>
              <a:off x="3048634" y="2412572"/>
              <a:ext cx="24740" cy="21423"/>
            </a:xfrm>
            <a:custGeom>
              <a:rect b="b" l="l" r="r" t="t"/>
              <a:pathLst>
                <a:path extrusionOk="0" h="310" w="358">
                  <a:moveTo>
                    <a:pt x="179" y="0"/>
                  </a:moveTo>
                  <a:cubicBezTo>
                    <a:pt x="155" y="0"/>
                    <a:pt x="144" y="0"/>
                    <a:pt x="108" y="12"/>
                  </a:cubicBezTo>
                  <a:cubicBezTo>
                    <a:pt x="84" y="24"/>
                    <a:pt x="60" y="36"/>
                    <a:pt x="48" y="60"/>
                  </a:cubicBezTo>
                  <a:cubicBezTo>
                    <a:pt x="36" y="71"/>
                    <a:pt x="24" y="83"/>
                    <a:pt x="24" y="119"/>
                  </a:cubicBezTo>
                  <a:cubicBezTo>
                    <a:pt x="24" y="131"/>
                    <a:pt x="1" y="155"/>
                    <a:pt x="24" y="179"/>
                  </a:cubicBezTo>
                  <a:cubicBezTo>
                    <a:pt x="24" y="191"/>
                    <a:pt x="24" y="214"/>
                    <a:pt x="36" y="238"/>
                  </a:cubicBezTo>
                  <a:cubicBezTo>
                    <a:pt x="48" y="250"/>
                    <a:pt x="48" y="262"/>
                    <a:pt x="60" y="262"/>
                  </a:cubicBezTo>
                  <a:cubicBezTo>
                    <a:pt x="84" y="274"/>
                    <a:pt x="108" y="286"/>
                    <a:pt x="144" y="310"/>
                  </a:cubicBezTo>
                  <a:lnTo>
                    <a:pt x="179" y="310"/>
                  </a:lnTo>
                  <a:cubicBezTo>
                    <a:pt x="215" y="310"/>
                    <a:pt x="239" y="310"/>
                    <a:pt x="263" y="286"/>
                  </a:cubicBezTo>
                  <a:lnTo>
                    <a:pt x="274" y="286"/>
                  </a:lnTo>
                  <a:lnTo>
                    <a:pt x="322" y="250"/>
                  </a:lnTo>
                  <a:cubicBezTo>
                    <a:pt x="334" y="226"/>
                    <a:pt x="346" y="214"/>
                    <a:pt x="346" y="191"/>
                  </a:cubicBezTo>
                  <a:cubicBezTo>
                    <a:pt x="346" y="167"/>
                    <a:pt x="358" y="143"/>
                    <a:pt x="346" y="131"/>
                  </a:cubicBezTo>
                  <a:cubicBezTo>
                    <a:pt x="346" y="107"/>
                    <a:pt x="346" y="83"/>
                    <a:pt x="334" y="71"/>
                  </a:cubicBezTo>
                  <a:cubicBezTo>
                    <a:pt x="322" y="60"/>
                    <a:pt x="322" y="36"/>
                    <a:pt x="298" y="36"/>
                  </a:cubicBezTo>
                  <a:cubicBezTo>
                    <a:pt x="286" y="24"/>
                    <a:pt x="263" y="12"/>
                    <a:pt x="22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2"/>
            <p:cNvSpPr/>
            <p:nvPr/>
          </p:nvSpPr>
          <p:spPr>
            <a:xfrm>
              <a:off x="2993488" y="2367516"/>
              <a:ext cx="22321" cy="22390"/>
            </a:xfrm>
            <a:custGeom>
              <a:rect b="b" l="l" r="r" t="t"/>
              <a:pathLst>
                <a:path extrusionOk="0" h="324" w="323">
                  <a:moveTo>
                    <a:pt x="163" y="0"/>
                  </a:moveTo>
                  <a:cubicBezTo>
                    <a:pt x="150" y="0"/>
                    <a:pt x="138" y="3"/>
                    <a:pt x="132" y="9"/>
                  </a:cubicBezTo>
                  <a:cubicBezTo>
                    <a:pt x="120" y="9"/>
                    <a:pt x="84" y="9"/>
                    <a:pt x="72" y="21"/>
                  </a:cubicBezTo>
                  <a:lnTo>
                    <a:pt x="25" y="69"/>
                  </a:lnTo>
                  <a:cubicBezTo>
                    <a:pt x="13" y="81"/>
                    <a:pt x="1" y="92"/>
                    <a:pt x="1" y="128"/>
                  </a:cubicBezTo>
                  <a:lnTo>
                    <a:pt x="1" y="176"/>
                  </a:lnTo>
                  <a:cubicBezTo>
                    <a:pt x="1" y="200"/>
                    <a:pt x="1" y="235"/>
                    <a:pt x="13" y="247"/>
                  </a:cubicBezTo>
                  <a:cubicBezTo>
                    <a:pt x="25" y="259"/>
                    <a:pt x="25" y="271"/>
                    <a:pt x="49" y="271"/>
                  </a:cubicBezTo>
                  <a:cubicBezTo>
                    <a:pt x="60" y="295"/>
                    <a:pt x="84" y="307"/>
                    <a:pt x="120" y="319"/>
                  </a:cubicBezTo>
                  <a:lnTo>
                    <a:pt x="132" y="319"/>
                  </a:lnTo>
                  <a:cubicBezTo>
                    <a:pt x="140" y="319"/>
                    <a:pt x="158" y="324"/>
                    <a:pt x="173" y="324"/>
                  </a:cubicBezTo>
                  <a:cubicBezTo>
                    <a:pt x="181" y="324"/>
                    <a:pt x="187" y="323"/>
                    <a:pt x="191" y="319"/>
                  </a:cubicBezTo>
                  <a:cubicBezTo>
                    <a:pt x="203" y="319"/>
                    <a:pt x="239" y="319"/>
                    <a:pt x="251" y="307"/>
                  </a:cubicBezTo>
                  <a:lnTo>
                    <a:pt x="299" y="259"/>
                  </a:lnTo>
                  <a:cubicBezTo>
                    <a:pt x="310" y="247"/>
                    <a:pt x="322" y="235"/>
                    <a:pt x="322" y="200"/>
                  </a:cubicBezTo>
                  <a:lnTo>
                    <a:pt x="322" y="152"/>
                  </a:lnTo>
                  <a:cubicBezTo>
                    <a:pt x="322" y="128"/>
                    <a:pt x="322" y="92"/>
                    <a:pt x="310" y="81"/>
                  </a:cubicBezTo>
                  <a:cubicBezTo>
                    <a:pt x="299" y="69"/>
                    <a:pt x="299" y="57"/>
                    <a:pt x="287" y="57"/>
                  </a:cubicBezTo>
                  <a:cubicBezTo>
                    <a:pt x="263" y="33"/>
                    <a:pt x="239" y="21"/>
                    <a:pt x="203" y="9"/>
                  </a:cubicBezTo>
                  <a:cubicBezTo>
                    <a:pt x="191" y="3"/>
                    <a:pt x="177" y="0"/>
                    <a:pt x="16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2"/>
            <p:cNvSpPr/>
            <p:nvPr/>
          </p:nvSpPr>
          <p:spPr>
            <a:xfrm>
              <a:off x="2984436" y="2432060"/>
              <a:ext cx="23150" cy="24187"/>
            </a:xfrm>
            <a:custGeom>
              <a:rect b="b" l="l" r="r" t="t"/>
              <a:pathLst>
                <a:path extrusionOk="0" h="350" w="335">
                  <a:moveTo>
                    <a:pt x="322" y="232"/>
                  </a:moveTo>
                  <a:cubicBezTo>
                    <a:pt x="322" y="255"/>
                    <a:pt x="311" y="266"/>
                    <a:pt x="311" y="278"/>
                  </a:cubicBezTo>
                  <a:cubicBezTo>
                    <a:pt x="321" y="267"/>
                    <a:pt x="322" y="257"/>
                    <a:pt x="322" y="232"/>
                  </a:cubicBezTo>
                  <a:close/>
                  <a:moveTo>
                    <a:pt x="311" y="278"/>
                  </a:moveTo>
                  <a:lnTo>
                    <a:pt x="265" y="323"/>
                  </a:lnTo>
                  <a:lnTo>
                    <a:pt x="265" y="323"/>
                  </a:lnTo>
                  <a:cubicBezTo>
                    <a:pt x="271" y="320"/>
                    <a:pt x="278" y="318"/>
                    <a:pt x="287" y="313"/>
                  </a:cubicBezTo>
                  <a:lnTo>
                    <a:pt x="311" y="278"/>
                  </a:lnTo>
                  <a:close/>
                  <a:moveTo>
                    <a:pt x="265" y="323"/>
                  </a:moveTo>
                  <a:cubicBezTo>
                    <a:pt x="257" y="326"/>
                    <a:pt x="252" y="329"/>
                    <a:pt x="251" y="334"/>
                  </a:cubicBezTo>
                  <a:lnTo>
                    <a:pt x="251" y="334"/>
                  </a:lnTo>
                  <a:cubicBezTo>
                    <a:pt x="256" y="331"/>
                    <a:pt x="260" y="328"/>
                    <a:pt x="263" y="325"/>
                  </a:cubicBezTo>
                  <a:lnTo>
                    <a:pt x="265" y="323"/>
                  </a:lnTo>
                  <a:close/>
                  <a:moveTo>
                    <a:pt x="165" y="0"/>
                  </a:moveTo>
                  <a:cubicBezTo>
                    <a:pt x="154" y="0"/>
                    <a:pt x="142" y="6"/>
                    <a:pt x="132" y="16"/>
                  </a:cubicBezTo>
                  <a:cubicBezTo>
                    <a:pt x="120" y="16"/>
                    <a:pt x="108" y="28"/>
                    <a:pt x="84" y="28"/>
                  </a:cubicBezTo>
                  <a:cubicBezTo>
                    <a:pt x="60" y="39"/>
                    <a:pt x="37" y="51"/>
                    <a:pt x="25" y="87"/>
                  </a:cubicBezTo>
                  <a:cubicBezTo>
                    <a:pt x="13" y="99"/>
                    <a:pt x="13" y="111"/>
                    <a:pt x="13" y="135"/>
                  </a:cubicBezTo>
                  <a:cubicBezTo>
                    <a:pt x="1" y="159"/>
                    <a:pt x="1" y="194"/>
                    <a:pt x="13" y="218"/>
                  </a:cubicBezTo>
                  <a:cubicBezTo>
                    <a:pt x="13" y="230"/>
                    <a:pt x="25" y="266"/>
                    <a:pt x="37" y="278"/>
                  </a:cubicBezTo>
                  <a:lnTo>
                    <a:pt x="84" y="325"/>
                  </a:lnTo>
                  <a:cubicBezTo>
                    <a:pt x="96" y="337"/>
                    <a:pt x="120" y="337"/>
                    <a:pt x="144" y="337"/>
                  </a:cubicBezTo>
                  <a:lnTo>
                    <a:pt x="203" y="337"/>
                  </a:lnTo>
                  <a:cubicBezTo>
                    <a:pt x="215" y="337"/>
                    <a:pt x="239" y="325"/>
                    <a:pt x="251" y="325"/>
                  </a:cubicBezTo>
                  <a:cubicBezTo>
                    <a:pt x="275" y="313"/>
                    <a:pt x="299" y="290"/>
                    <a:pt x="311" y="266"/>
                  </a:cubicBezTo>
                  <a:cubicBezTo>
                    <a:pt x="311" y="254"/>
                    <a:pt x="322" y="230"/>
                    <a:pt x="322" y="218"/>
                  </a:cubicBezTo>
                  <a:lnTo>
                    <a:pt x="322" y="218"/>
                  </a:lnTo>
                  <a:cubicBezTo>
                    <a:pt x="322" y="223"/>
                    <a:pt x="322" y="228"/>
                    <a:pt x="322" y="232"/>
                  </a:cubicBezTo>
                  <a:lnTo>
                    <a:pt x="322" y="232"/>
                  </a:lnTo>
                  <a:cubicBezTo>
                    <a:pt x="322" y="232"/>
                    <a:pt x="322" y="231"/>
                    <a:pt x="322" y="230"/>
                  </a:cubicBezTo>
                  <a:lnTo>
                    <a:pt x="322" y="218"/>
                  </a:lnTo>
                  <a:cubicBezTo>
                    <a:pt x="334" y="194"/>
                    <a:pt x="334" y="159"/>
                    <a:pt x="322" y="147"/>
                  </a:cubicBezTo>
                  <a:lnTo>
                    <a:pt x="322" y="159"/>
                  </a:lnTo>
                  <a:cubicBezTo>
                    <a:pt x="322" y="147"/>
                    <a:pt x="311" y="135"/>
                    <a:pt x="311" y="111"/>
                  </a:cubicBezTo>
                  <a:cubicBezTo>
                    <a:pt x="299" y="87"/>
                    <a:pt x="287" y="75"/>
                    <a:pt x="251" y="51"/>
                  </a:cubicBezTo>
                  <a:cubicBezTo>
                    <a:pt x="239" y="51"/>
                    <a:pt x="227" y="39"/>
                    <a:pt x="203" y="39"/>
                  </a:cubicBezTo>
                  <a:cubicBezTo>
                    <a:pt x="196" y="12"/>
                    <a:pt x="181" y="0"/>
                    <a:pt x="165" y="0"/>
                  </a:cubicBezTo>
                  <a:close/>
                  <a:moveTo>
                    <a:pt x="251" y="334"/>
                  </a:moveTo>
                  <a:cubicBezTo>
                    <a:pt x="249" y="336"/>
                    <a:pt x="247" y="337"/>
                    <a:pt x="245" y="338"/>
                  </a:cubicBezTo>
                  <a:lnTo>
                    <a:pt x="245" y="338"/>
                  </a:lnTo>
                  <a:cubicBezTo>
                    <a:pt x="247" y="337"/>
                    <a:pt x="249" y="337"/>
                    <a:pt x="251" y="337"/>
                  </a:cubicBezTo>
                  <a:cubicBezTo>
                    <a:pt x="251" y="336"/>
                    <a:pt x="251" y="335"/>
                    <a:pt x="251" y="334"/>
                  </a:cubicBezTo>
                  <a:close/>
                  <a:moveTo>
                    <a:pt x="245" y="338"/>
                  </a:moveTo>
                  <a:cubicBezTo>
                    <a:pt x="235" y="341"/>
                    <a:pt x="223" y="349"/>
                    <a:pt x="203" y="349"/>
                  </a:cubicBezTo>
                  <a:lnTo>
                    <a:pt x="203" y="349"/>
                  </a:lnTo>
                  <a:cubicBezTo>
                    <a:pt x="218" y="349"/>
                    <a:pt x="233" y="344"/>
                    <a:pt x="245" y="338"/>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2"/>
            <p:cNvSpPr/>
            <p:nvPr/>
          </p:nvSpPr>
          <p:spPr>
            <a:xfrm>
              <a:off x="3057963" y="2452307"/>
              <a:ext cx="31719" cy="21975"/>
            </a:xfrm>
            <a:custGeom>
              <a:rect b="b" l="l" r="r" t="t"/>
              <a:pathLst>
                <a:path extrusionOk="0" h="318" w="459">
                  <a:moveTo>
                    <a:pt x="226" y="0"/>
                  </a:moveTo>
                  <a:cubicBezTo>
                    <a:pt x="203" y="0"/>
                    <a:pt x="177" y="7"/>
                    <a:pt x="151" y="20"/>
                  </a:cubicBezTo>
                  <a:cubicBezTo>
                    <a:pt x="0" y="101"/>
                    <a:pt x="88" y="318"/>
                    <a:pt x="227" y="318"/>
                  </a:cubicBezTo>
                  <a:cubicBezTo>
                    <a:pt x="252" y="318"/>
                    <a:pt x="279" y="311"/>
                    <a:pt x="306" y="294"/>
                  </a:cubicBezTo>
                  <a:cubicBezTo>
                    <a:pt x="459" y="213"/>
                    <a:pt x="368" y="0"/>
                    <a:pt x="22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2"/>
            <p:cNvSpPr/>
            <p:nvPr/>
          </p:nvSpPr>
          <p:spPr>
            <a:xfrm>
              <a:off x="3053609" y="2366756"/>
              <a:ext cx="31996" cy="22252"/>
            </a:xfrm>
            <a:custGeom>
              <a:rect b="b" l="l" r="r" t="t"/>
              <a:pathLst>
                <a:path extrusionOk="0" h="322" w="463">
                  <a:moveTo>
                    <a:pt x="230" y="0"/>
                  </a:moveTo>
                  <a:cubicBezTo>
                    <a:pt x="206" y="0"/>
                    <a:pt x="181" y="6"/>
                    <a:pt x="155" y="20"/>
                  </a:cubicBezTo>
                  <a:cubicBezTo>
                    <a:pt x="0" y="113"/>
                    <a:pt x="96" y="322"/>
                    <a:pt x="240" y="322"/>
                  </a:cubicBezTo>
                  <a:cubicBezTo>
                    <a:pt x="262" y="322"/>
                    <a:pt x="286" y="317"/>
                    <a:pt x="310" y="306"/>
                  </a:cubicBezTo>
                  <a:cubicBezTo>
                    <a:pt x="462" y="214"/>
                    <a:pt x="371" y="0"/>
                    <a:pt x="23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2"/>
            <p:cNvSpPr/>
            <p:nvPr/>
          </p:nvSpPr>
          <p:spPr>
            <a:xfrm>
              <a:off x="2883267" y="2500197"/>
              <a:ext cx="21492" cy="23427"/>
            </a:xfrm>
            <a:custGeom>
              <a:rect b="b" l="l" r="r" t="t"/>
              <a:pathLst>
                <a:path extrusionOk="0" h="339" w="311">
                  <a:moveTo>
                    <a:pt x="155" y="1"/>
                  </a:moveTo>
                  <a:cubicBezTo>
                    <a:pt x="147" y="1"/>
                    <a:pt x="139" y="2"/>
                    <a:pt x="131" y="6"/>
                  </a:cubicBezTo>
                  <a:cubicBezTo>
                    <a:pt x="120" y="6"/>
                    <a:pt x="96" y="6"/>
                    <a:pt x="72" y="18"/>
                  </a:cubicBezTo>
                  <a:cubicBezTo>
                    <a:pt x="60" y="30"/>
                    <a:pt x="48" y="30"/>
                    <a:pt x="48" y="54"/>
                  </a:cubicBezTo>
                  <a:cubicBezTo>
                    <a:pt x="36" y="66"/>
                    <a:pt x="12" y="89"/>
                    <a:pt x="0" y="125"/>
                  </a:cubicBezTo>
                  <a:lnTo>
                    <a:pt x="0" y="173"/>
                  </a:lnTo>
                  <a:cubicBezTo>
                    <a:pt x="0" y="196"/>
                    <a:pt x="0" y="220"/>
                    <a:pt x="12" y="244"/>
                  </a:cubicBezTo>
                  <a:cubicBezTo>
                    <a:pt x="12" y="244"/>
                    <a:pt x="12" y="244"/>
                    <a:pt x="12" y="244"/>
                  </a:cubicBezTo>
                  <a:lnTo>
                    <a:pt x="12" y="244"/>
                  </a:lnTo>
                  <a:cubicBezTo>
                    <a:pt x="28" y="244"/>
                    <a:pt x="34" y="249"/>
                    <a:pt x="28" y="249"/>
                  </a:cubicBezTo>
                  <a:cubicBezTo>
                    <a:pt x="26" y="249"/>
                    <a:pt x="20" y="248"/>
                    <a:pt x="12" y="244"/>
                  </a:cubicBezTo>
                  <a:lnTo>
                    <a:pt x="12" y="244"/>
                  </a:lnTo>
                  <a:cubicBezTo>
                    <a:pt x="36" y="280"/>
                    <a:pt x="48" y="292"/>
                    <a:pt x="60" y="304"/>
                  </a:cubicBezTo>
                  <a:cubicBezTo>
                    <a:pt x="72" y="316"/>
                    <a:pt x="96" y="327"/>
                    <a:pt x="120" y="327"/>
                  </a:cubicBezTo>
                  <a:cubicBezTo>
                    <a:pt x="127" y="327"/>
                    <a:pt x="146" y="338"/>
                    <a:pt x="161" y="338"/>
                  </a:cubicBezTo>
                  <a:cubicBezTo>
                    <a:pt x="168" y="338"/>
                    <a:pt x="175" y="335"/>
                    <a:pt x="179" y="327"/>
                  </a:cubicBezTo>
                  <a:cubicBezTo>
                    <a:pt x="191" y="327"/>
                    <a:pt x="227" y="327"/>
                    <a:pt x="239" y="316"/>
                  </a:cubicBezTo>
                  <a:cubicBezTo>
                    <a:pt x="251" y="304"/>
                    <a:pt x="274" y="304"/>
                    <a:pt x="274" y="292"/>
                  </a:cubicBezTo>
                  <a:cubicBezTo>
                    <a:pt x="286" y="268"/>
                    <a:pt x="298" y="244"/>
                    <a:pt x="310" y="208"/>
                  </a:cubicBezTo>
                  <a:lnTo>
                    <a:pt x="310" y="173"/>
                  </a:lnTo>
                  <a:cubicBezTo>
                    <a:pt x="310" y="137"/>
                    <a:pt x="310" y="113"/>
                    <a:pt x="298" y="89"/>
                  </a:cubicBezTo>
                  <a:lnTo>
                    <a:pt x="298" y="77"/>
                  </a:lnTo>
                  <a:lnTo>
                    <a:pt x="251" y="30"/>
                  </a:lnTo>
                  <a:cubicBezTo>
                    <a:pt x="239" y="18"/>
                    <a:pt x="227" y="6"/>
                    <a:pt x="191" y="6"/>
                  </a:cubicBezTo>
                  <a:cubicBezTo>
                    <a:pt x="183" y="6"/>
                    <a:pt x="170"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2"/>
            <p:cNvSpPr/>
            <p:nvPr/>
          </p:nvSpPr>
          <p:spPr>
            <a:xfrm>
              <a:off x="2906279" y="2564809"/>
              <a:ext cx="21492" cy="23772"/>
            </a:xfrm>
            <a:custGeom>
              <a:rect b="b" l="l" r="r" t="t"/>
              <a:pathLst>
                <a:path extrusionOk="0" h="344" w="311">
                  <a:moveTo>
                    <a:pt x="150" y="1"/>
                  </a:moveTo>
                  <a:cubicBezTo>
                    <a:pt x="142" y="1"/>
                    <a:pt x="136" y="4"/>
                    <a:pt x="132" y="12"/>
                  </a:cubicBezTo>
                  <a:cubicBezTo>
                    <a:pt x="120" y="12"/>
                    <a:pt x="84" y="12"/>
                    <a:pt x="72" y="23"/>
                  </a:cubicBezTo>
                  <a:cubicBezTo>
                    <a:pt x="60" y="35"/>
                    <a:pt x="48" y="35"/>
                    <a:pt x="48" y="47"/>
                  </a:cubicBezTo>
                  <a:cubicBezTo>
                    <a:pt x="25" y="71"/>
                    <a:pt x="13" y="95"/>
                    <a:pt x="1" y="131"/>
                  </a:cubicBezTo>
                  <a:lnTo>
                    <a:pt x="1" y="166"/>
                  </a:lnTo>
                  <a:cubicBezTo>
                    <a:pt x="1" y="202"/>
                    <a:pt x="1" y="238"/>
                    <a:pt x="13" y="250"/>
                  </a:cubicBezTo>
                  <a:cubicBezTo>
                    <a:pt x="13" y="250"/>
                    <a:pt x="13" y="250"/>
                    <a:pt x="13" y="250"/>
                  </a:cubicBezTo>
                  <a:lnTo>
                    <a:pt x="13" y="250"/>
                  </a:lnTo>
                  <a:cubicBezTo>
                    <a:pt x="13" y="256"/>
                    <a:pt x="16" y="259"/>
                    <a:pt x="17" y="259"/>
                  </a:cubicBezTo>
                  <a:cubicBezTo>
                    <a:pt x="17" y="259"/>
                    <a:pt x="17" y="259"/>
                    <a:pt x="17" y="259"/>
                  </a:cubicBezTo>
                  <a:lnTo>
                    <a:pt x="17" y="259"/>
                  </a:lnTo>
                  <a:cubicBezTo>
                    <a:pt x="28" y="279"/>
                    <a:pt x="40" y="299"/>
                    <a:pt x="60" y="309"/>
                  </a:cubicBezTo>
                  <a:cubicBezTo>
                    <a:pt x="72" y="321"/>
                    <a:pt x="84" y="333"/>
                    <a:pt x="120" y="333"/>
                  </a:cubicBezTo>
                  <a:cubicBezTo>
                    <a:pt x="128" y="333"/>
                    <a:pt x="146" y="344"/>
                    <a:pt x="161" y="344"/>
                  </a:cubicBezTo>
                  <a:cubicBezTo>
                    <a:pt x="169" y="344"/>
                    <a:pt x="175" y="341"/>
                    <a:pt x="179" y="333"/>
                  </a:cubicBezTo>
                  <a:cubicBezTo>
                    <a:pt x="191" y="333"/>
                    <a:pt x="227" y="333"/>
                    <a:pt x="239" y="321"/>
                  </a:cubicBezTo>
                  <a:cubicBezTo>
                    <a:pt x="251" y="309"/>
                    <a:pt x="263" y="309"/>
                    <a:pt x="263" y="285"/>
                  </a:cubicBezTo>
                  <a:cubicBezTo>
                    <a:pt x="275" y="274"/>
                    <a:pt x="299" y="250"/>
                    <a:pt x="310" y="214"/>
                  </a:cubicBezTo>
                  <a:lnTo>
                    <a:pt x="310" y="166"/>
                  </a:lnTo>
                  <a:cubicBezTo>
                    <a:pt x="310" y="143"/>
                    <a:pt x="310" y="119"/>
                    <a:pt x="299" y="95"/>
                  </a:cubicBezTo>
                  <a:lnTo>
                    <a:pt x="299" y="83"/>
                  </a:lnTo>
                  <a:lnTo>
                    <a:pt x="251" y="35"/>
                  </a:lnTo>
                  <a:cubicBezTo>
                    <a:pt x="239" y="23"/>
                    <a:pt x="227" y="12"/>
                    <a:pt x="191" y="12"/>
                  </a:cubicBezTo>
                  <a:cubicBezTo>
                    <a:pt x="183" y="12"/>
                    <a:pt x="165" y="1"/>
                    <a:pt x="15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2"/>
            <p:cNvSpPr/>
            <p:nvPr/>
          </p:nvSpPr>
          <p:spPr>
            <a:xfrm>
              <a:off x="2974761" y="2555688"/>
              <a:ext cx="30890" cy="22874"/>
            </a:xfrm>
            <a:custGeom>
              <a:rect b="b" l="l" r="r" t="t"/>
              <a:pathLst>
                <a:path extrusionOk="0" h="331" w="447">
                  <a:moveTo>
                    <a:pt x="232" y="1"/>
                  </a:moveTo>
                  <a:cubicBezTo>
                    <a:pt x="207" y="1"/>
                    <a:pt x="180" y="8"/>
                    <a:pt x="153" y="25"/>
                  </a:cubicBezTo>
                  <a:cubicBezTo>
                    <a:pt x="0" y="116"/>
                    <a:pt x="83" y="330"/>
                    <a:pt x="222" y="330"/>
                  </a:cubicBezTo>
                  <a:cubicBezTo>
                    <a:pt x="245" y="330"/>
                    <a:pt x="270" y="324"/>
                    <a:pt x="296" y="310"/>
                  </a:cubicBezTo>
                  <a:cubicBezTo>
                    <a:pt x="447" y="220"/>
                    <a:pt x="368" y="1"/>
                    <a:pt x="232"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2"/>
            <p:cNvSpPr/>
            <p:nvPr/>
          </p:nvSpPr>
          <p:spPr>
            <a:xfrm>
              <a:off x="2967436" y="2478912"/>
              <a:ext cx="31927" cy="22528"/>
            </a:xfrm>
            <a:custGeom>
              <a:rect b="b" l="l" r="r" t="t"/>
              <a:pathLst>
                <a:path extrusionOk="0" h="326" w="462">
                  <a:moveTo>
                    <a:pt x="221" y="0"/>
                  </a:moveTo>
                  <a:cubicBezTo>
                    <a:pt x="199" y="0"/>
                    <a:pt x="176" y="5"/>
                    <a:pt x="152" y="16"/>
                  </a:cubicBezTo>
                  <a:cubicBezTo>
                    <a:pt x="1" y="107"/>
                    <a:pt x="88" y="326"/>
                    <a:pt x="227" y="326"/>
                  </a:cubicBezTo>
                  <a:cubicBezTo>
                    <a:pt x="252" y="326"/>
                    <a:pt x="279" y="319"/>
                    <a:pt x="306" y="302"/>
                  </a:cubicBezTo>
                  <a:cubicBezTo>
                    <a:pt x="461" y="209"/>
                    <a:pt x="366" y="0"/>
                    <a:pt x="22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2"/>
            <p:cNvSpPr/>
            <p:nvPr/>
          </p:nvSpPr>
          <p:spPr>
            <a:xfrm>
              <a:off x="3022305" y="2451201"/>
              <a:ext cx="15687" cy="15687"/>
            </a:xfrm>
            <a:custGeom>
              <a:rect b="b" l="l" r="r" t="t"/>
              <a:pathLst>
                <a:path extrusionOk="0" h="227" w="227">
                  <a:moveTo>
                    <a:pt x="108" y="1"/>
                  </a:moveTo>
                  <a:cubicBezTo>
                    <a:pt x="84" y="1"/>
                    <a:pt x="72" y="1"/>
                    <a:pt x="60" y="13"/>
                  </a:cubicBezTo>
                  <a:cubicBezTo>
                    <a:pt x="48" y="13"/>
                    <a:pt x="48" y="36"/>
                    <a:pt x="24" y="36"/>
                  </a:cubicBezTo>
                  <a:cubicBezTo>
                    <a:pt x="13" y="48"/>
                    <a:pt x="13" y="60"/>
                    <a:pt x="1" y="72"/>
                  </a:cubicBezTo>
                  <a:lnTo>
                    <a:pt x="1" y="108"/>
                  </a:lnTo>
                  <a:cubicBezTo>
                    <a:pt x="1" y="120"/>
                    <a:pt x="1" y="132"/>
                    <a:pt x="13" y="167"/>
                  </a:cubicBezTo>
                  <a:cubicBezTo>
                    <a:pt x="24" y="191"/>
                    <a:pt x="48" y="191"/>
                    <a:pt x="48" y="215"/>
                  </a:cubicBezTo>
                  <a:cubicBezTo>
                    <a:pt x="60" y="227"/>
                    <a:pt x="60" y="227"/>
                    <a:pt x="72" y="227"/>
                  </a:cubicBezTo>
                  <a:lnTo>
                    <a:pt x="120" y="227"/>
                  </a:lnTo>
                  <a:cubicBezTo>
                    <a:pt x="132" y="227"/>
                    <a:pt x="144" y="227"/>
                    <a:pt x="167" y="215"/>
                  </a:cubicBezTo>
                  <a:cubicBezTo>
                    <a:pt x="179" y="215"/>
                    <a:pt x="179" y="191"/>
                    <a:pt x="191" y="191"/>
                  </a:cubicBezTo>
                  <a:cubicBezTo>
                    <a:pt x="203" y="179"/>
                    <a:pt x="203" y="167"/>
                    <a:pt x="227" y="143"/>
                  </a:cubicBezTo>
                  <a:lnTo>
                    <a:pt x="227" y="120"/>
                  </a:lnTo>
                  <a:cubicBezTo>
                    <a:pt x="227" y="108"/>
                    <a:pt x="227" y="96"/>
                    <a:pt x="203" y="60"/>
                  </a:cubicBezTo>
                  <a:lnTo>
                    <a:pt x="203" y="48"/>
                  </a:lnTo>
                  <a:cubicBezTo>
                    <a:pt x="203" y="24"/>
                    <a:pt x="191" y="13"/>
                    <a:pt x="179" y="13"/>
                  </a:cubicBezTo>
                  <a:cubicBezTo>
                    <a:pt x="167" y="1"/>
                    <a:pt x="167" y="1"/>
                    <a:pt x="14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2"/>
            <p:cNvSpPr/>
            <p:nvPr/>
          </p:nvSpPr>
          <p:spPr>
            <a:xfrm>
              <a:off x="2985610" y="2512635"/>
              <a:ext cx="20662" cy="14374"/>
            </a:xfrm>
            <a:custGeom>
              <a:rect b="b" l="l" r="r" t="t"/>
              <a:pathLst>
                <a:path extrusionOk="0" h="208" w="299">
                  <a:moveTo>
                    <a:pt x="156" y="1"/>
                  </a:moveTo>
                  <a:cubicBezTo>
                    <a:pt x="139" y="1"/>
                    <a:pt x="121" y="5"/>
                    <a:pt x="103" y="16"/>
                  </a:cubicBezTo>
                  <a:cubicBezTo>
                    <a:pt x="1" y="68"/>
                    <a:pt x="57" y="207"/>
                    <a:pt x="150" y="207"/>
                  </a:cubicBezTo>
                  <a:cubicBezTo>
                    <a:pt x="165" y="207"/>
                    <a:pt x="182" y="203"/>
                    <a:pt x="198" y="195"/>
                  </a:cubicBezTo>
                  <a:cubicBezTo>
                    <a:pt x="299" y="145"/>
                    <a:pt x="246"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2"/>
            <p:cNvSpPr/>
            <p:nvPr/>
          </p:nvSpPr>
          <p:spPr>
            <a:xfrm>
              <a:off x="2904136" y="2538688"/>
              <a:ext cx="21423" cy="14650"/>
            </a:xfrm>
            <a:custGeom>
              <a:rect b="b" l="l" r="r" t="t"/>
              <a:pathLst>
                <a:path extrusionOk="0" h="212" w="310">
                  <a:moveTo>
                    <a:pt x="161" y="1"/>
                  </a:moveTo>
                  <a:cubicBezTo>
                    <a:pt x="143" y="1"/>
                    <a:pt x="123" y="7"/>
                    <a:pt x="103" y="20"/>
                  </a:cubicBezTo>
                  <a:cubicBezTo>
                    <a:pt x="1" y="72"/>
                    <a:pt x="66" y="211"/>
                    <a:pt x="162" y="211"/>
                  </a:cubicBezTo>
                  <a:cubicBezTo>
                    <a:pt x="177" y="211"/>
                    <a:pt x="194" y="207"/>
                    <a:pt x="210" y="199"/>
                  </a:cubicBezTo>
                  <a:cubicBezTo>
                    <a:pt x="310" y="149"/>
                    <a:pt x="252" y="1"/>
                    <a:pt x="16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2"/>
            <p:cNvSpPr/>
            <p:nvPr/>
          </p:nvSpPr>
          <p:spPr>
            <a:xfrm>
              <a:off x="2948709" y="2412296"/>
              <a:ext cx="21284" cy="14581"/>
            </a:xfrm>
            <a:custGeom>
              <a:rect b="b" l="l" r="r" t="t"/>
              <a:pathLst>
                <a:path extrusionOk="0" h="211" w="308">
                  <a:moveTo>
                    <a:pt x="155" y="0"/>
                  </a:moveTo>
                  <a:cubicBezTo>
                    <a:pt x="138" y="0"/>
                    <a:pt x="120" y="5"/>
                    <a:pt x="101" y="16"/>
                  </a:cubicBezTo>
                  <a:cubicBezTo>
                    <a:pt x="1" y="66"/>
                    <a:pt x="53" y="210"/>
                    <a:pt x="144" y="210"/>
                  </a:cubicBezTo>
                  <a:cubicBezTo>
                    <a:pt x="160" y="210"/>
                    <a:pt x="178" y="206"/>
                    <a:pt x="196" y="195"/>
                  </a:cubicBezTo>
                  <a:cubicBezTo>
                    <a:pt x="307" y="144"/>
                    <a:pt x="248"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2"/>
            <p:cNvSpPr/>
            <p:nvPr/>
          </p:nvSpPr>
          <p:spPr>
            <a:xfrm>
              <a:off x="2931778" y="2470965"/>
              <a:ext cx="15756" cy="15687"/>
            </a:xfrm>
            <a:custGeom>
              <a:rect b="b" l="l" r="r" t="t"/>
              <a:pathLst>
                <a:path extrusionOk="0" h="227" w="228">
                  <a:moveTo>
                    <a:pt x="120" y="0"/>
                  </a:moveTo>
                  <a:cubicBezTo>
                    <a:pt x="84" y="0"/>
                    <a:pt x="72" y="0"/>
                    <a:pt x="60" y="12"/>
                  </a:cubicBezTo>
                  <a:cubicBezTo>
                    <a:pt x="25" y="24"/>
                    <a:pt x="25" y="48"/>
                    <a:pt x="13" y="48"/>
                  </a:cubicBezTo>
                  <a:cubicBezTo>
                    <a:pt x="1" y="60"/>
                    <a:pt x="1" y="60"/>
                    <a:pt x="1" y="72"/>
                  </a:cubicBezTo>
                  <a:lnTo>
                    <a:pt x="1" y="119"/>
                  </a:lnTo>
                  <a:cubicBezTo>
                    <a:pt x="1" y="131"/>
                    <a:pt x="1" y="143"/>
                    <a:pt x="13" y="167"/>
                  </a:cubicBezTo>
                  <a:cubicBezTo>
                    <a:pt x="13" y="179"/>
                    <a:pt x="25" y="179"/>
                    <a:pt x="25" y="191"/>
                  </a:cubicBezTo>
                  <a:cubicBezTo>
                    <a:pt x="49" y="203"/>
                    <a:pt x="60" y="203"/>
                    <a:pt x="72" y="227"/>
                  </a:cubicBezTo>
                  <a:lnTo>
                    <a:pt x="108" y="227"/>
                  </a:lnTo>
                  <a:cubicBezTo>
                    <a:pt x="120" y="227"/>
                    <a:pt x="132" y="227"/>
                    <a:pt x="168" y="203"/>
                  </a:cubicBezTo>
                  <a:lnTo>
                    <a:pt x="180" y="203"/>
                  </a:lnTo>
                  <a:cubicBezTo>
                    <a:pt x="191" y="203"/>
                    <a:pt x="203" y="191"/>
                    <a:pt x="203" y="179"/>
                  </a:cubicBezTo>
                  <a:cubicBezTo>
                    <a:pt x="227" y="155"/>
                    <a:pt x="227" y="155"/>
                    <a:pt x="227" y="143"/>
                  </a:cubicBezTo>
                  <a:lnTo>
                    <a:pt x="227" y="108"/>
                  </a:lnTo>
                  <a:cubicBezTo>
                    <a:pt x="227" y="84"/>
                    <a:pt x="227" y="72"/>
                    <a:pt x="203" y="60"/>
                  </a:cubicBezTo>
                  <a:cubicBezTo>
                    <a:pt x="203" y="36"/>
                    <a:pt x="191" y="36"/>
                    <a:pt x="191" y="24"/>
                  </a:cubicBezTo>
                  <a:cubicBezTo>
                    <a:pt x="180" y="12"/>
                    <a:pt x="168" y="12"/>
                    <a:pt x="144"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2"/>
            <p:cNvSpPr/>
            <p:nvPr/>
          </p:nvSpPr>
          <p:spPr>
            <a:xfrm>
              <a:off x="3015256" y="2532399"/>
              <a:ext cx="21492" cy="14305"/>
            </a:xfrm>
            <a:custGeom>
              <a:rect b="b" l="l" r="r" t="t"/>
              <a:pathLst>
                <a:path extrusionOk="0" h="207" w="311">
                  <a:moveTo>
                    <a:pt x="156" y="0"/>
                  </a:moveTo>
                  <a:cubicBezTo>
                    <a:pt x="139" y="0"/>
                    <a:pt x="121" y="5"/>
                    <a:pt x="103" y="16"/>
                  </a:cubicBezTo>
                  <a:cubicBezTo>
                    <a:pt x="0" y="67"/>
                    <a:pt x="65" y="207"/>
                    <a:pt x="161" y="207"/>
                  </a:cubicBezTo>
                  <a:cubicBezTo>
                    <a:pt x="177" y="207"/>
                    <a:pt x="193" y="203"/>
                    <a:pt x="210" y="195"/>
                  </a:cubicBezTo>
                  <a:cubicBezTo>
                    <a:pt x="311" y="144"/>
                    <a:pt x="249"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2"/>
            <p:cNvSpPr/>
            <p:nvPr/>
          </p:nvSpPr>
          <p:spPr>
            <a:xfrm>
              <a:off x="2948294" y="2545806"/>
              <a:ext cx="15687" cy="15756"/>
            </a:xfrm>
            <a:custGeom>
              <a:rect b="b" l="l" r="r" t="t"/>
              <a:pathLst>
                <a:path extrusionOk="0" h="228" w="227">
                  <a:moveTo>
                    <a:pt x="119" y="1"/>
                  </a:moveTo>
                  <a:cubicBezTo>
                    <a:pt x="83" y="1"/>
                    <a:pt x="72" y="1"/>
                    <a:pt x="60" y="13"/>
                  </a:cubicBezTo>
                  <a:cubicBezTo>
                    <a:pt x="36" y="37"/>
                    <a:pt x="36" y="48"/>
                    <a:pt x="12" y="48"/>
                  </a:cubicBezTo>
                  <a:cubicBezTo>
                    <a:pt x="0" y="60"/>
                    <a:pt x="0" y="60"/>
                    <a:pt x="0" y="72"/>
                  </a:cubicBezTo>
                  <a:lnTo>
                    <a:pt x="0" y="120"/>
                  </a:lnTo>
                  <a:cubicBezTo>
                    <a:pt x="0" y="132"/>
                    <a:pt x="0" y="156"/>
                    <a:pt x="12" y="168"/>
                  </a:cubicBezTo>
                  <a:cubicBezTo>
                    <a:pt x="12" y="179"/>
                    <a:pt x="24" y="179"/>
                    <a:pt x="24" y="191"/>
                  </a:cubicBezTo>
                  <a:cubicBezTo>
                    <a:pt x="48" y="215"/>
                    <a:pt x="60" y="215"/>
                    <a:pt x="72" y="227"/>
                  </a:cubicBezTo>
                  <a:lnTo>
                    <a:pt x="107" y="227"/>
                  </a:lnTo>
                  <a:cubicBezTo>
                    <a:pt x="119" y="227"/>
                    <a:pt x="131" y="227"/>
                    <a:pt x="167" y="215"/>
                  </a:cubicBezTo>
                  <a:lnTo>
                    <a:pt x="179" y="215"/>
                  </a:lnTo>
                  <a:cubicBezTo>
                    <a:pt x="191" y="215"/>
                    <a:pt x="202" y="191"/>
                    <a:pt x="202" y="179"/>
                  </a:cubicBezTo>
                  <a:cubicBezTo>
                    <a:pt x="226" y="168"/>
                    <a:pt x="226" y="168"/>
                    <a:pt x="226" y="156"/>
                  </a:cubicBezTo>
                  <a:lnTo>
                    <a:pt x="226" y="108"/>
                  </a:lnTo>
                  <a:cubicBezTo>
                    <a:pt x="226" y="96"/>
                    <a:pt x="226" y="72"/>
                    <a:pt x="202" y="60"/>
                  </a:cubicBezTo>
                  <a:cubicBezTo>
                    <a:pt x="202" y="48"/>
                    <a:pt x="191" y="48"/>
                    <a:pt x="191" y="37"/>
                  </a:cubicBezTo>
                  <a:cubicBezTo>
                    <a:pt x="179" y="13"/>
                    <a:pt x="167" y="13"/>
                    <a:pt x="14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2"/>
            <p:cNvSpPr/>
            <p:nvPr/>
          </p:nvSpPr>
          <p:spPr>
            <a:xfrm>
              <a:off x="3014911" y="2401032"/>
              <a:ext cx="15687" cy="15687"/>
            </a:xfrm>
            <a:custGeom>
              <a:rect b="b" l="l" r="r" t="t"/>
              <a:pathLst>
                <a:path extrusionOk="0" h="227" w="227">
                  <a:moveTo>
                    <a:pt x="108" y="0"/>
                  </a:moveTo>
                  <a:cubicBezTo>
                    <a:pt x="96" y="0"/>
                    <a:pt x="84" y="0"/>
                    <a:pt x="60" y="12"/>
                  </a:cubicBezTo>
                  <a:cubicBezTo>
                    <a:pt x="48" y="12"/>
                    <a:pt x="48" y="24"/>
                    <a:pt x="36" y="24"/>
                  </a:cubicBezTo>
                  <a:cubicBezTo>
                    <a:pt x="24" y="48"/>
                    <a:pt x="24" y="60"/>
                    <a:pt x="0" y="72"/>
                  </a:cubicBezTo>
                  <a:lnTo>
                    <a:pt x="0" y="107"/>
                  </a:lnTo>
                  <a:cubicBezTo>
                    <a:pt x="0" y="119"/>
                    <a:pt x="0" y="131"/>
                    <a:pt x="24" y="167"/>
                  </a:cubicBezTo>
                  <a:lnTo>
                    <a:pt x="24" y="179"/>
                  </a:lnTo>
                  <a:cubicBezTo>
                    <a:pt x="24" y="191"/>
                    <a:pt x="36" y="203"/>
                    <a:pt x="48" y="203"/>
                  </a:cubicBezTo>
                  <a:cubicBezTo>
                    <a:pt x="60" y="227"/>
                    <a:pt x="60" y="227"/>
                    <a:pt x="72" y="227"/>
                  </a:cubicBezTo>
                  <a:lnTo>
                    <a:pt x="120" y="227"/>
                  </a:lnTo>
                  <a:cubicBezTo>
                    <a:pt x="131" y="227"/>
                    <a:pt x="155" y="227"/>
                    <a:pt x="167" y="203"/>
                  </a:cubicBezTo>
                  <a:cubicBezTo>
                    <a:pt x="179" y="203"/>
                    <a:pt x="179" y="191"/>
                    <a:pt x="191" y="191"/>
                  </a:cubicBezTo>
                  <a:cubicBezTo>
                    <a:pt x="215" y="179"/>
                    <a:pt x="215" y="167"/>
                    <a:pt x="227" y="143"/>
                  </a:cubicBezTo>
                  <a:lnTo>
                    <a:pt x="227" y="119"/>
                  </a:lnTo>
                  <a:cubicBezTo>
                    <a:pt x="227" y="84"/>
                    <a:pt x="227" y="72"/>
                    <a:pt x="215" y="60"/>
                  </a:cubicBezTo>
                  <a:cubicBezTo>
                    <a:pt x="191" y="24"/>
                    <a:pt x="179" y="24"/>
                    <a:pt x="179" y="12"/>
                  </a:cubicBezTo>
                  <a:cubicBezTo>
                    <a:pt x="167" y="0"/>
                    <a:pt x="167"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2"/>
            <p:cNvSpPr/>
            <p:nvPr/>
          </p:nvSpPr>
          <p:spPr>
            <a:xfrm>
              <a:off x="3046146" y="2492111"/>
              <a:ext cx="21077" cy="14996"/>
            </a:xfrm>
            <a:custGeom>
              <a:rect b="b" l="l" r="r" t="t"/>
              <a:pathLst>
                <a:path extrusionOk="0" h="217" w="305">
                  <a:moveTo>
                    <a:pt x="157" y="0"/>
                  </a:moveTo>
                  <a:cubicBezTo>
                    <a:pt x="141" y="0"/>
                    <a:pt x="125" y="5"/>
                    <a:pt x="108" y="16"/>
                  </a:cubicBezTo>
                  <a:cubicBezTo>
                    <a:pt x="1" y="84"/>
                    <a:pt x="53" y="216"/>
                    <a:pt x="141" y="216"/>
                  </a:cubicBezTo>
                  <a:cubicBezTo>
                    <a:pt x="160" y="216"/>
                    <a:pt x="182" y="210"/>
                    <a:pt x="203" y="194"/>
                  </a:cubicBezTo>
                  <a:cubicBezTo>
                    <a:pt x="304" y="144"/>
                    <a:pt x="243" y="0"/>
                    <a:pt x="15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2"/>
            <p:cNvSpPr/>
            <p:nvPr/>
          </p:nvSpPr>
          <p:spPr>
            <a:xfrm>
              <a:off x="2955274" y="2457490"/>
              <a:ext cx="21423" cy="14650"/>
            </a:xfrm>
            <a:custGeom>
              <a:rect b="b" l="l" r="r" t="t"/>
              <a:pathLst>
                <a:path extrusionOk="0" h="212" w="310">
                  <a:moveTo>
                    <a:pt x="155" y="1"/>
                  </a:moveTo>
                  <a:cubicBezTo>
                    <a:pt x="138" y="1"/>
                    <a:pt x="120" y="6"/>
                    <a:pt x="101" y="17"/>
                  </a:cubicBezTo>
                  <a:cubicBezTo>
                    <a:pt x="1" y="67"/>
                    <a:pt x="62" y="211"/>
                    <a:pt x="155" y="211"/>
                  </a:cubicBezTo>
                  <a:cubicBezTo>
                    <a:pt x="172" y="211"/>
                    <a:pt x="190" y="206"/>
                    <a:pt x="209" y="195"/>
                  </a:cubicBezTo>
                  <a:cubicBezTo>
                    <a:pt x="309" y="145"/>
                    <a:pt x="248"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2"/>
            <p:cNvSpPr/>
            <p:nvPr/>
          </p:nvSpPr>
          <p:spPr>
            <a:xfrm>
              <a:off x="2950229" y="2380991"/>
              <a:ext cx="21492" cy="14374"/>
            </a:xfrm>
            <a:custGeom>
              <a:rect b="b" l="l" r="r" t="t"/>
              <a:pathLst>
                <a:path extrusionOk="0" h="208" w="311">
                  <a:moveTo>
                    <a:pt x="156" y="1"/>
                  </a:moveTo>
                  <a:cubicBezTo>
                    <a:pt x="139" y="1"/>
                    <a:pt x="121" y="5"/>
                    <a:pt x="103" y="16"/>
                  </a:cubicBezTo>
                  <a:cubicBezTo>
                    <a:pt x="1" y="68"/>
                    <a:pt x="66" y="207"/>
                    <a:pt x="162" y="207"/>
                  </a:cubicBezTo>
                  <a:cubicBezTo>
                    <a:pt x="177" y="207"/>
                    <a:pt x="194" y="203"/>
                    <a:pt x="210" y="195"/>
                  </a:cubicBezTo>
                  <a:cubicBezTo>
                    <a:pt x="311" y="145"/>
                    <a:pt x="250"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2"/>
            <p:cNvSpPr/>
            <p:nvPr/>
          </p:nvSpPr>
          <p:spPr>
            <a:xfrm>
              <a:off x="3019333" y="2357703"/>
              <a:ext cx="21423" cy="14581"/>
            </a:xfrm>
            <a:custGeom>
              <a:rect b="b" l="l" r="r" t="t"/>
              <a:pathLst>
                <a:path extrusionOk="0" h="211" w="310">
                  <a:moveTo>
                    <a:pt x="161" y="0"/>
                  </a:moveTo>
                  <a:cubicBezTo>
                    <a:pt x="143" y="0"/>
                    <a:pt x="123" y="6"/>
                    <a:pt x="103" y="20"/>
                  </a:cubicBezTo>
                  <a:cubicBezTo>
                    <a:pt x="1" y="71"/>
                    <a:pt x="66" y="211"/>
                    <a:pt x="162" y="211"/>
                  </a:cubicBezTo>
                  <a:cubicBezTo>
                    <a:pt x="177" y="211"/>
                    <a:pt x="194" y="207"/>
                    <a:pt x="210" y="199"/>
                  </a:cubicBezTo>
                  <a:cubicBezTo>
                    <a:pt x="310" y="149"/>
                    <a:pt x="252" y="0"/>
                    <a:pt x="16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2"/>
            <p:cNvSpPr/>
            <p:nvPr/>
          </p:nvSpPr>
          <p:spPr>
            <a:xfrm>
              <a:off x="3032532" y="2392532"/>
              <a:ext cx="21492" cy="14305"/>
            </a:xfrm>
            <a:custGeom>
              <a:rect b="b" l="l" r="r" t="t"/>
              <a:pathLst>
                <a:path extrusionOk="0" h="207" w="311">
                  <a:moveTo>
                    <a:pt x="156" y="0"/>
                  </a:moveTo>
                  <a:cubicBezTo>
                    <a:pt x="139" y="0"/>
                    <a:pt x="121" y="5"/>
                    <a:pt x="103" y="16"/>
                  </a:cubicBezTo>
                  <a:cubicBezTo>
                    <a:pt x="0" y="67"/>
                    <a:pt x="65" y="207"/>
                    <a:pt x="161" y="207"/>
                  </a:cubicBezTo>
                  <a:cubicBezTo>
                    <a:pt x="177" y="207"/>
                    <a:pt x="193" y="203"/>
                    <a:pt x="210" y="195"/>
                  </a:cubicBezTo>
                  <a:cubicBezTo>
                    <a:pt x="311" y="144"/>
                    <a:pt x="249"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2"/>
            <p:cNvSpPr/>
            <p:nvPr/>
          </p:nvSpPr>
          <p:spPr>
            <a:xfrm>
              <a:off x="3079938" y="2411743"/>
              <a:ext cx="15687" cy="15687"/>
            </a:xfrm>
            <a:custGeom>
              <a:rect b="b" l="l" r="r" t="t"/>
              <a:pathLst>
                <a:path extrusionOk="0" h="227" w="227">
                  <a:moveTo>
                    <a:pt x="119" y="0"/>
                  </a:moveTo>
                  <a:cubicBezTo>
                    <a:pt x="107" y="0"/>
                    <a:pt x="83" y="0"/>
                    <a:pt x="60" y="24"/>
                  </a:cubicBezTo>
                  <a:cubicBezTo>
                    <a:pt x="48" y="24"/>
                    <a:pt x="48" y="36"/>
                    <a:pt x="24" y="36"/>
                  </a:cubicBezTo>
                  <a:cubicBezTo>
                    <a:pt x="12" y="48"/>
                    <a:pt x="12" y="72"/>
                    <a:pt x="0" y="83"/>
                  </a:cubicBezTo>
                  <a:lnTo>
                    <a:pt x="0" y="95"/>
                  </a:lnTo>
                  <a:lnTo>
                    <a:pt x="0" y="143"/>
                  </a:lnTo>
                  <a:cubicBezTo>
                    <a:pt x="0" y="155"/>
                    <a:pt x="0" y="167"/>
                    <a:pt x="12" y="191"/>
                  </a:cubicBezTo>
                  <a:cubicBezTo>
                    <a:pt x="12" y="203"/>
                    <a:pt x="24" y="214"/>
                    <a:pt x="48" y="214"/>
                  </a:cubicBezTo>
                  <a:cubicBezTo>
                    <a:pt x="60" y="226"/>
                    <a:pt x="60" y="226"/>
                    <a:pt x="72" y="226"/>
                  </a:cubicBezTo>
                  <a:lnTo>
                    <a:pt x="107" y="226"/>
                  </a:lnTo>
                  <a:cubicBezTo>
                    <a:pt x="119" y="226"/>
                    <a:pt x="131" y="226"/>
                    <a:pt x="167" y="214"/>
                  </a:cubicBezTo>
                  <a:cubicBezTo>
                    <a:pt x="179" y="214"/>
                    <a:pt x="179" y="203"/>
                    <a:pt x="191" y="203"/>
                  </a:cubicBezTo>
                  <a:cubicBezTo>
                    <a:pt x="202" y="191"/>
                    <a:pt x="202" y="167"/>
                    <a:pt x="226" y="155"/>
                  </a:cubicBezTo>
                  <a:lnTo>
                    <a:pt x="226" y="143"/>
                  </a:lnTo>
                  <a:lnTo>
                    <a:pt x="226" y="95"/>
                  </a:lnTo>
                  <a:cubicBezTo>
                    <a:pt x="226" y="83"/>
                    <a:pt x="226" y="72"/>
                    <a:pt x="202" y="48"/>
                  </a:cubicBezTo>
                  <a:cubicBezTo>
                    <a:pt x="202" y="36"/>
                    <a:pt x="191" y="24"/>
                    <a:pt x="179" y="24"/>
                  </a:cubicBezTo>
                  <a:cubicBezTo>
                    <a:pt x="167" y="0"/>
                    <a:pt x="167" y="0"/>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2"/>
            <p:cNvSpPr/>
            <p:nvPr/>
          </p:nvSpPr>
          <p:spPr>
            <a:xfrm>
              <a:off x="2898884" y="2475043"/>
              <a:ext cx="15687" cy="15756"/>
            </a:xfrm>
            <a:custGeom>
              <a:rect b="b" l="l" r="r" t="t"/>
              <a:pathLst>
                <a:path extrusionOk="0" h="228" w="227">
                  <a:moveTo>
                    <a:pt x="120" y="1"/>
                  </a:moveTo>
                  <a:cubicBezTo>
                    <a:pt x="84" y="1"/>
                    <a:pt x="72" y="1"/>
                    <a:pt x="60" y="13"/>
                  </a:cubicBezTo>
                  <a:cubicBezTo>
                    <a:pt x="25" y="25"/>
                    <a:pt x="25" y="49"/>
                    <a:pt x="13" y="49"/>
                  </a:cubicBezTo>
                  <a:cubicBezTo>
                    <a:pt x="1" y="60"/>
                    <a:pt x="1" y="60"/>
                    <a:pt x="1" y="72"/>
                  </a:cubicBezTo>
                  <a:lnTo>
                    <a:pt x="1" y="120"/>
                  </a:lnTo>
                  <a:cubicBezTo>
                    <a:pt x="1" y="132"/>
                    <a:pt x="1" y="144"/>
                    <a:pt x="13" y="168"/>
                  </a:cubicBezTo>
                  <a:cubicBezTo>
                    <a:pt x="13" y="179"/>
                    <a:pt x="25" y="179"/>
                    <a:pt x="25" y="191"/>
                  </a:cubicBezTo>
                  <a:cubicBezTo>
                    <a:pt x="48" y="203"/>
                    <a:pt x="60" y="203"/>
                    <a:pt x="72" y="227"/>
                  </a:cubicBezTo>
                  <a:lnTo>
                    <a:pt x="108" y="227"/>
                  </a:lnTo>
                  <a:cubicBezTo>
                    <a:pt x="120" y="227"/>
                    <a:pt x="132" y="227"/>
                    <a:pt x="167" y="203"/>
                  </a:cubicBezTo>
                  <a:lnTo>
                    <a:pt x="179" y="203"/>
                  </a:lnTo>
                  <a:cubicBezTo>
                    <a:pt x="191" y="203"/>
                    <a:pt x="203" y="191"/>
                    <a:pt x="203" y="179"/>
                  </a:cubicBezTo>
                  <a:cubicBezTo>
                    <a:pt x="227" y="156"/>
                    <a:pt x="227" y="156"/>
                    <a:pt x="227" y="144"/>
                  </a:cubicBezTo>
                  <a:lnTo>
                    <a:pt x="227" y="96"/>
                  </a:lnTo>
                  <a:cubicBezTo>
                    <a:pt x="227" y="84"/>
                    <a:pt x="227" y="72"/>
                    <a:pt x="203" y="60"/>
                  </a:cubicBezTo>
                  <a:cubicBezTo>
                    <a:pt x="203" y="37"/>
                    <a:pt x="191" y="37"/>
                    <a:pt x="191" y="25"/>
                  </a:cubicBezTo>
                  <a:cubicBezTo>
                    <a:pt x="179" y="13"/>
                    <a:pt x="167" y="13"/>
                    <a:pt x="14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2"/>
            <p:cNvSpPr/>
            <p:nvPr/>
          </p:nvSpPr>
          <p:spPr>
            <a:xfrm>
              <a:off x="2908283" y="2501648"/>
              <a:ext cx="20455" cy="14927"/>
            </a:xfrm>
            <a:custGeom>
              <a:rect b="b" l="l" r="r" t="t"/>
              <a:pathLst>
                <a:path extrusionOk="0" h="216" w="296">
                  <a:moveTo>
                    <a:pt x="148" y="1"/>
                  </a:moveTo>
                  <a:cubicBezTo>
                    <a:pt x="130" y="1"/>
                    <a:pt x="111" y="7"/>
                    <a:pt x="91" y="21"/>
                  </a:cubicBezTo>
                  <a:cubicBezTo>
                    <a:pt x="0" y="71"/>
                    <a:pt x="46" y="215"/>
                    <a:pt x="134" y="215"/>
                  </a:cubicBezTo>
                  <a:cubicBezTo>
                    <a:pt x="150" y="215"/>
                    <a:pt x="168" y="210"/>
                    <a:pt x="186" y="199"/>
                  </a:cubicBezTo>
                  <a:cubicBezTo>
                    <a:pt x="295" y="150"/>
                    <a:pt x="239" y="1"/>
                    <a:pt x="14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2"/>
            <p:cNvSpPr/>
            <p:nvPr/>
          </p:nvSpPr>
          <p:spPr>
            <a:xfrm>
              <a:off x="2977733" y="2405662"/>
              <a:ext cx="20317" cy="14996"/>
            </a:xfrm>
            <a:custGeom>
              <a:rect b="b" l="l" r="r" t="t"/>
              <a:pathLst>
                <a:path extrusionOk="0" h="217" w="294">
                  <a:moveTo>
                    <a:pt x="151" y="1"/>
                  </a:moveTo>
                  <a:cubicBezTo>
                    <a:pt x="134" y="1"/>
                    <a:pt x="116" y="6"/>
                    <a:pt x="98" y="17"/>
                  </a:cubicBezTo>
                  <a:cubicBezTo>
                    <a:pt x="1" y="85"/>
                    <a:pt x="47" y="217"/>
                    <a:pt x="132" y="217"/>
                  </a:cubicBezTo>
                  <a:cubicBezTo>
                    <a:pt x="151" y="217"/>
                    <a:pt x="172" y="210"/>
                    <a:pt x="193" y="195"/>
                  </a:cubicBezTo>
                  <a:cubicBezTo>
                    <a:pt x="294" y="145"/>
                    <a:pt x="241" y="1"/>
                    <a:pt x="15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2"/>
            <p:cNvSpPr/>
            <p:nvPr/>
          </p:nvSpPr>
          <p:spPr>
            <a:xfrm>
              <a:off x="3000952" y="2471795"/>
              <a:ext cx="17345" cy="16516"/>
            </a:xfrm>
            <a:custGeom>
              <a:rect b="b" l="l" r="r" t="t"/>
              <a:pathLst>
                <a:path extrusionOk="0" h="239" w="251">
                  <a:moveTo>
                    <a:pt x="143" y="0"/>
                  </a:moveTo>
                  <a:cubicBezTo>
                    <a:pt x="131" y="0"/>
                    <a:pt x="95" y="12"/>
                    <a:pt x="83" y="12"/>
                  </a:cubicBezTo>
                  <a:cubicBezTo>
                    <a:pt x="72" y="12"/>
                    <a:pt x="60" y="36"/>
                    <a:pt x="36" y="36"/>
                  </a:cubicBezTo>
                  <a:cubicBezTo>
                    <a:pt x="24" y="36"/>
                    <a:pt x="12" y="48"/>
                    <a:pt x="12" y="60"/>
                  </a:cubicBezTo>
                  <a:cubicBezTo>
                    <a:pt x="0" y="72"/>
                    <a:pt x="0" y="72"/>
                    <a:pt x="0" y="96"/>
                  </a:cubicBezTo>
                  <a:lnTo>
                    <a:pt x="0" y="131"/>
                  </a:lnTo>
                  <a:cubicBezTo>
                    <a:pt x="0" y="155"/>
                    <a:pt x="0" y="167"/>
                    <a:pt x="12" y="179"/>
                  </a:cubicBezTo>
                  <a:cubicBezTo>
                    <a:pt x="12" y="191"/>
                    <a:pt x="24" y="191"/>
                    <a:pt x="24" y="215"/>
                  </a:cubicBezTo>
                  <a:cubicBezTo>
                    <a:pt x="36" y="226"/>
                    <a:pt x="60" y="226"/>
                    <a:pt x="72" y="238"/>
                  </a:cubicBezTo>
                  <a:lnTo>
                    <a:pt x="95" y="238"/>
                  </a:lnTo>
                  <a:cubicBezTo>
                    <a:pt x="119" y="238"/>
                    <a:pt x="131" y="238"/>
                    <a:pt x="155" y="226"/>
                  </a:cubicBezTo>
                  <a:cubicBezTo>
                    <a:pt x="179" y="226"/>
                    <a:pt x="191" y="203"/>
                    <a:pt x="202" y="203"/>
                  </a:cubicBezTo>
                  <a:cubicBezTo>
                    <a:pt x="214" y="203"/>
                    <a:pt x="238" y="191"/>
                    <a:pt x="238" y="179"/>
                  </a:cubicBezTo>
                  <a:cubicBezTo>
                    <a:pt x="250" y="167"/>
                    <a:pt x="250" y="167"/>
                    <a:pt x="250" y="143"/>
                  </a:cubicBezTo>
                  <a:lnTo>
                    <a:pt x="250" y="107"/>
                  </a:lnTo>
                  <a:cubicBezTo>
                    <a:pt x="250" y="84"/>
                    <a:pt x="250" y="72"/>
                    <a:pt x="238" y="60"/>
                  </a:cubicBezTo>
                  <a:cubicBezTo>
                    <a:pt x="238" y="48"/>
                    <a:pt x="214" y="48"/>
                    <a:pt x="214" y="24"/>
                  </a:cubicBezTo>
                  <a:cubicBezTo>
                    <a:pt x="202" y="12"/>
                    <a:pt x="191" y="12"/>
                    <a:pt x="17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2"/>
            <p:cNvSpPr/>
            <p:nvPr/>
          </p:nvSpPr>
          <p:spPr>
            <a:xfrm>
              <a:off x="2913258" y="2415267"/>
              <a:ext cx="20524" cy="14927"/>
            </a:xfrm>
            <a:custGeom>
              <a:rect b="b" l="l" r="r" t="t"/>
              <a:pathLst>
                <a:path extrusionOk="0" h="216" w="297">
                  <a:moveTo>
                    <a:pt x="148" y="1"/>
                  </a:moveTo>
                  <a:cubicBezTo>
                    <a:pt x="130" y="1"/>
                    <a:pt x="110" y="7"/>
                    <a:pt x="90" y="21"/>
                  </a:cubicBezTo>
                  <a:cubicBezTo>
                    <a:pt x="1" y="80"/>
                    <a:pt x="53" y="216"/>
                    <a:pt x="142" y="216"/>
                  </a:cubicBezTo>
                  <a:cubicBezTo>
                    <a:pt x="160" y="216"/>
                    <a:pt x="178" y="211"/>
                    <a:pt x="198" y="199"/>
                  </a:cubicBezTo>
                  <a:cubicBezTo>
                    <a:pt x="297" y="150"/>
                    <a:pt x="239" y="1"/>
                    <a:pt x="14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2"/>
            <p:cNvSpPr/>
            <p:nvPr/>
          </p:nvSpPr>
          <p:spPr>
            <a:xfrm>
              <a:off x="2880295" y="2544769"/>
              <a:ext cx="21492" cy="14305"/>
            </a:xfrm>
            <a:custGeom>
              <a:rect b="b" l="l" r="r" t="t"/>
              <a:pathLst>
                <a:path extrusionOk="0" h="207" w="311">
                  <a:moveTo>
                    <a:pt x="156" y="0"/>
                  </a:moveTo>
                  <a:cubicBezTo>
                    <a:pt x="139" y="0"/>
                    <a:pt x="121" y="5"/>
                    <a:pt x="103" y="16"/>
                  </a:cubicBezTo>
                  <a:cubicBezTo>
                    <a:pt x="1" y="67"/>
                    <a:pt x="66" y="206"/>
                    <a:pt x="162" y="206"/>
                  </a:cubicBezTo>
                  <a:cubicBezTo>
                    <a:pt x="177" y="206"/>
                    <a:pt x="194" y="203"/>
                    <a:pt x="210" y="194"/>
                  </a:cubicBezTo>
                  <a:cubicBezTo>
                    <a:pt x="311" y="144"/>
                    <a:pt x="250"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2"/>
            <p:cNvSpPr/>
            <p:nvPr/>
          </p:nvSpPr>
          <p:spPr>
            <a:xfrm>
              <a:off x="2942213" y="2573517"/>
              <a:ext cx="21284" cy="14650"/>
            </a:xfrm>
            <a:custGeom>
              <a:rect b="b" l="l" r="r" t="t"/>
              <a:pathLst>
                <a:path extrusionOk="0" h="212" w="308">
                  <a:moveTo>
                    <a:pt x="153" y="1"/>
                  </a:moveTo>
                  <a:cubicBezTo>
                    <a:pt x="136" y="1"/>
                    <a:pt x="118" y="6"/>
                    <a:pt x="100" y="17"/>
                  </a:cubicBezTo>
                  <a:cubicBezTo>
                    <a:pt x="0" y="76"/>
                    <a:pt x="59" y="212"/>
                    <a:pt x="151" y="212"/>
                  </a:cubicBezTo>
                  <a:cubicBezTo>
                    <a:pt x="169" y="212"/>
                    <a:pt x="188" y="207"/>
                    <a:pt x="207" y="195"/>
                  </a:cubicBezTo>
                  <a:cubicBezTo>
                    <a:pt x="308" y="145"/>
                    <a:pt x="247" y="1"/>
                    <a:pt x="15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2"/>
            <p:cNvSpPr/>
            <p:nvPr/>
          </p:nvSpPr>
          <p:spPr>
            <a:xfrm>
              <a:off x="2972135" y="2533505"/>
              <a:ext cx="14858" cy="15687"/>
            </a:xfrm>
            <a:custGeom>
              <a:rect b="b" l="l" r="r" t="t"/>
              <a:pathLst>
                <a:path extrusionOk="0" h="227" w="215">
                  <a:moveTo>
                    <a:pt x="119" y="0"/>
                  </a:moveTo>
                  <a:cubicBezTo>
                    <a:pt x="84" y="0"/>
                    <a:pt x="72" y="12"/>
                    <a:pt x="60" y="12"/>
                  </a:cubicBezTo>
                  <a:cubicBezTo>
                    <a:pt x="24" y="36"/>
                    <a:pt x="24" y="48"/>
                    <a:pt x="12" y="48"/>
                  </a:cubicBezTo>
                  <a:cubicBezTo>
                    <a:pt x="0" y="60"/>
                    <a:pt x="0" y="60"/>
                    <a:pt x="0" y="72"/>
                  </a:cubicBezTo>
                  <a:lnTo>
                    <a:pt x="0" y="119"/>
                  </a:lnTo>
                  <a:cubicBezTo>
                    <a:pt x="0" y="131"/>
                    <a:pt x="0" y="143"/>
                    <a:pt x="12" y="167"/>
                  </a:cubicBezTo>
                  <a:cubicBezTo>
                    <a:pt x="12" y="179"/>
                    <a:pt x="24" y="179"/>
                    <a:pt x="24" y="191"/>
                  </a:cubicBezTo>
                  <a:cubicBezTo>
                    <a:pt x="36" y="215"/>
                    <a:pt x="60" y="215"/>
                    <a:pt x="72" y="226"/>
                  </a:cubicBezTo>
                  <a:lnTo>
                    <a:pt x="96" y="226"/>
                  </a:lnTo>
                  <a:cubicBezTo>
                    <a:pt x="119" y="226"/>
                    <a:pt x="131" y="226"/>
                    <a:pt x="155" y="203"/>
                  </a:cubicBezTo>
                  <a:lnTo>
                    <a:pt x="179" y="203"/>
                  </a:lnTo>
                  <a:cubicBezTo>
                    <a:pt x="191" y="203"/>
                    <a:pt x="203" y="191"/>
                    <a:pt x="203" y="179"/>
                  </a:cubicBezTo>
                  <a:cubicBezTo>
                    <a:pt x="215" y="167"/>
                    <a:pt x="215" y="167"/>
                    <a:pt x="215" y="143"/>
                  </a:cubicBezTo>
                  <a:lnTo>
                    <a:pt x="215" y="107"/>
                  </a:lnTo>
                  <a:cubicBezTo>
                    <a:pt x="215" y="84"/>
                    <a:pt x="215" y="72"/>
                    <a:pt x="203" y="60"/>
                  </a:cubicBezTo>
                  <a:cubicBezTo>
                    <a:pt x="203" y="48"/>
                    <a:pt x="191" y="48"/>
                    <a:pt x="191" y="24"/>
                  </a:cubicBezTo>
                  <a:cubicBezTo>
                    <a:pt x="179" y="12"/>
                    <a:pt x="155" y="12"/>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2"/>
            <p:cNvSpPr/>
            <p:nvPr/>
          </p:nvSpPr>
          <p:spPr>
            <a:xfrm>
              <a:off x="3016086" y="2432820"/>
              <a:ext cx="21492" cy="14374"/>
            </a:xfrm>
            <a:custGeom>
              <a:rect b="b" l="l" r="r" t="t"/>
              <a:pathLst>
                <a:path extrusionOk="0" h="208" w="311">
                  <a:moveTo>
                    <a:pt x="156" y="1"/>
                  </a:moveTo>
                  <a:cubicBezTo>
                    <a:pt x="139" y="1"/>
                    <a:pt x="121" y="6"/>
                    <a:pt x="103" y="17"/>
                  </a:cubicBezTo>
                  <a:cubicBezTo>
                    <a:pt x="0" y="68"/>
                    <a:pt x="65" y="207"/>
                    <a:pt x="161" y="207"/>
                  </a:cubicBezTo>
                  <a:cubicBezTo>
                    <a:pt x="177" y="207"/>
                    <a:pt x="193" y="203"/>
                    <a:pt x="210" y="195"/>
                  </a:cubicBezTo>
                  <a:cubicBezTo>
                    <a:pt x="310" y="145"/>
                    <a:pt x="249"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2"/>
            <p:cNvSpPr/>
            <p:nvPr/>
          </p:nvSpPr>
          <p:spPr>
            <a:xfrm>
              <a:off x="2952717" y="2430401"/>
              <a:ext cx="20662" cy="14305"/>
            </a:xfrm>
            <a:custGeom>
              <a:rect b="b" l="l" r="r" t="t"/>
              <a:pathLst>
                <a:path extrusionOk="0" h="207" w="299">
                  <a:moveTo>
                    <a:pt x="155" y="0"/>
                  </a:moveTo>
                  <a:cubicBezTo>
                    <a:pt x="139" y="0"/>
                    <a:pt x="121" y="5"/>
                    <a:pt x="103" y="16"/>
                  </a:cubicBezTo>
                  <a:cubicBezTo>
                    <a:pt x="0" y="67"/>
                    <a:pt x="57" y="206"/>
                    <a:pt x="150" y="206"/>
                  </a:cubicBezTo>
                  <a:cubicBezTo>
                    <a:pt x="165" y="206"/>
                    <a:pt x="181" y="203"/>
                    <a:pt x="198" y="194"/>
                  </a:cubicBezTo>
                  <a:cubicBezTo>
                    <a:pt x="299" y="144"/>
                    <a:pt x="246"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2"/>
            <p:cNvSpPr/>
            <p:nvPr/>
          </p:nvSpPr>
          <p:spPr>
            <a:xfrm>
              <a:off x="5168966" y="1030688"/>
              <a:ext cx="284713" cy="139039"/>
            </a:xfrm>
            <a:custGeom>
              <a:rect b="b" l="l" r="r" t="t"/>
              <a:pathLst>
                <a:path extrusionOk="0" h="2012" w="4120">
                  <a:moveTo>
                    <a:pt x="2491" y="0"/>
                  </a:moveTo>
                  <a:cubicBezTo>
                    <a:pt x="2186" y="0"/>
                    <a:pt x="1878" y="51"/>
                    <a:pt x="1584" y="149"/>
                  </a:cubicBezTo>
                  <a:cubicBezTo>
                    <a:pt x="1024" y="328"/>
                    <a:pt x="536" y="685"/>
                    <a:pt x="143" y="1149"/>
                  </a:cubicBezTo>
                  <a:cubicBezTo>
                    <a:pt x="95" y="1209"/>
                    <a:pt x="48" y="1280"/>
                    <a:pt x="0" y="1340"/>
                  </a:cubicBezTo>
                  <a:lnTo>
                    <a:pt x="631" y="1995"/>
                  </a:lnTo>
                  <a:cubicBezTo>
                    <a:pt x="817" y="2006"/>
                    <a:pt x="1003" y="2012"/>
                    <a:pt x="1188" y="2012"/>
                  </a:cubicBezTo>
                  <a:cubicBezTo>
                    <a:pt x="1806" y="2012"/>
                    <a:pt x="2414" y="1945"/>
                    <a:pt x="3000" y="1780"/>
                  </a:cubicBezTo>
                  <a:cubicBezTo>
                    <a:pt x="3274" y="1685"/>
                    <a:pt x="3548" y="1578"/>
                    <a:pt x="3774" y="1399"/>
                  </a:cubicBezTo>
                  <a:cubicBezTo>
                    <a:pt x="3870" y="1340"/>
                    <a:pt x="3953" y="1257"/>
                    <a:pt x="4001" y="1161"/>
                  </a:cubicBezTo>
                  <a:cubicBezTo>
                    <a:pt x="4120" y="959"/>
                    <a:pt x="4060" y="685"/>
                    <a:pt x="3905" y="507"/>
                  </a:cubicBezTo>
                  <a:cubicBezTo>
                    <a:pt x="3774" y="328"/>
                    <a:pt x="3548" y="209"/>
                    <a:pt x="3334" y="137"/>
                  </a:cubicBezTo>
                  <a:cubicBezTo>
                    <a:pt x="3063" y="45"/>
                    <a:pt x="2778" y="0"/>
                    <a:pt x="2491"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2"/>
            <p:cNvSpPr/>
            <p:nvPr/>
          </p:nvSpPr>
          <p:spPr>
            <a:xfrm>
              <a:off x="5178779" y="1184791"/>
              <a:ext cx="333293" cy="215815"/>
            </a:xfrm>
            <a:custGeom>
              <a:rect b="b" l="l" r="r" t="t"/>
              <a:pathLst>
                <a:path extrusionOk="0" h="3123" w="4823">
                  <a:moveTo>
                    <a:pt x="1338" y="1"/>
                  </a:moveTo>
                  <a:cubicBezTo>
                    <a:pt x="1028" y="1"/>
                    <a:pt x="719" y="27"/>
                    <a:pt x="418" y="86"/>
                  </a:cubicBezTo>
                  <a:cubicBezTo>
                    <a:pt x="346" y="98"/>
                    <a:pt x="275" y="122"/>
                    <a:pt x="239" y="182"/>
                  </a:cubicBezTo>
                  <a:lnTo>
                    <a:pt x="1" y="312"/>
                  </a:lnTo>
                  <a:cubicBezTo>
                    <a:pt x="477" y="693"/>
                    <a:pt x="822" y="1205"/>
                    <a:pt x="1239" y="1670"/>
                  </a:cubicBezTo>
                  <a:cubicBezTo>
                    <a:pt x="1715" y="2194"/>
                    <a:pt x="2287" y="2622"/>
                    <a:pt x="2918" y="2908"/>
                  </a:cubicBezTo>
                  <a:cubicBezTo>
                    <a:pt x="3203" y="3036"/>
                    <a:pt x="3503" y="3123"/>
                    <a:pt x="3800" y="3123"/>
                  </a:cubicBezTo>
                  <a:cubicBezTo>
                    <a:pt x="3864" y="3123"/>
                    <a:pt x="3927" y="3119"/>
                    <a:pt x="3990" y="3110"/>
                  </a:cubicBezTo>
                  <a:cubicBezTo>
                    <a:pt x="4347" y="3075"/>
                    <a:pt x="4704" y="2813"/>
                    <a:pt x="4799" y="2468"/>
                  </a:cubicBezTo>
                  <a:cubicBezTo>
                    <a:pt x="4823" y="2325"/>
                    <a:pt x="4823" y="2182"/>
                    <a:pt x="4799" y="2027"/>
                  </a:cubicBezTo>
                  <a:cubicBezTo>
                    <a:pt x="4680" y="1455"/>
                    <a:pt x="4287" y="944"/>
                    <a:pt x="3787" y="622"/>
                  </a:cubicBezTo>
                  <a:cubicBezTo>
                    <a:pt x="3275" y="289"/>
                    <a:pt x="2692" y="122"/>
                    <a:pt x="2096" y="51"/>
                  </a:cubicBezTo>
                  <a:cubicBezTo>
                    <a:pt x="1845" y="18"/>
                    <a:pt x="1591" y="1"/>
                    <a:pt x="1338"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2"/>
            <p:cNvSpPr/>
            <p:nvPr/>
          </p:nvSpPr>
          <p:spPr>
            <a:xfrm>
              <a:off x="5070215" y="844036"/>
              <a:ext cx="195083" cy="261217"/>
            </a:xfrm>
            <a:custGeom>
              <a:rect b="b" l="l" r="r" t="t"/>
              <a:pathLst>
                <a:path extrusionOk="0" h="3780" w="2823">
                  <a:moveTo>
                    <a:pt x="1789" y="1"/>
                  </a:moveTo>
                  <a:cubicBezTo>
                    <a:pt x="1692" y="1"/>
                    <a:pt x="1595" y="10"/>
                    <a:pt x="1500" y="29"/>
                  </a:cubicBezTo>
                  <a:cubicBezTo>
                    <a:pt x="774" y="171"/>
                    <a:pt x="131" y="814"/>
                    <a:pt x="60" y="1564"/>
                  </a:cubicBezTo>
                  <a:cubicBezTo>
                    <a:pt x="0" y="2172"/>
                    <a:pt x="262" y="2767"/>
                    <a:pt x="250" y="3374"/>
                  </a:cubicBezTo>
                  <a:lnTo>
                    <a:pt x="1072" y="3779"/>
                  </a:lnTo>
                  <a:cubicBezTo>
                    <a:pt x="1786" y="3267"/>
                    <a:pt x="2334" y="2553"/>
                    <a:pt x="2643" y="1755"/>
                  </a:cubicBezTo>
                  <a:cubicBezTo>
                    <a:pt x="2739" y="1517"/>
                    <a:pt x="2822" y="1243"/>
                    <a:pt x="2822" y="993"/>
                  </a:cubicBezTo>
                  <a:cubicBezTo>
                    <a:pt x="2822" y="731"/>
                    <a:pt x="2751" y="457"/>
                    <a:pt x="2560" y="279"/>
                  </a:cubicBezTo>
                  <a:cubicBezTo>
                    <a:pt x="2356" y="83"/>
                    <a:pt x="2073" y="1"/>
                    <a:pt x="1789"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2"/>
            <p:cNvSpPr/>
            <p:nvPr/>
          </p:nvSpPr>
          <p:spPr>
            <a:xfrm>
              <a:off x="4817639" y="962827"/>
              <a:ext cx="259213" cy="166267"/>
            </a:xfrm>
            <a:custGeom>
              <a:rect b="b" l="l" r="r" t="t"/>
              <a:pathLst>
                <a:path extrusionOk="0" h="2406" w="3751">
                  <a:moveTo>
                    <a:pt x="1804" y="1"/>
                  </a:moveTo>
                  <a:cubicBezTo>
                    <a:pt x="1483" y="1"/>
                    <a:pt x="1158" y="68"/>
                    <a:pt x="869" y="179"/>
                  </a:cubicBezTo>
                  <a:cubicBezTo>
                    <a:pt x="643" y="274"/>
                    <a:pt x="441" y="393"/>
                    <a:pt x="274" y="560"/>
                  </a:cubicBezTo>
                  <a:cubicBezTo>
                    <a:pt x="107" y="715"/>
                    <a:pt x="0" y="953"/>
                    <a:pt x="24" y="1191"/>
                  </a:cubicBezTo>
                  <a:cubicBezTo>
                    <a:pt x="36" y="1334"/>
                    <a:pt x="83" y="1453"/>
                    <a:pt x="155" y="1572"/>
                  </a:cubicBezTo>
                  <a:cubicBezTo>
                    <a:pt x="345" y="1881"/>
                    <a:pt x="703" y="2084"/>
                    <a:pt x="1084" y="2179"/>
                  </a:cubicBezTo>
                  <a:cubicBezTo>
                    <a:pt x="1441" y="2262"/>
                    <a:pt x="1822" y="2274"/>
                    <a:pt x="2191" y="2274"/>
                  </a:cubicBezTo>
                  <a:cubicBezTo>
                    <a:pt x="2691" y="2298"/>
                    <a:pt x="3179" y="2334"/>
                    <a:pt x="3667" y="2405"/>
                  </a:cubicBezTo>
                  <a:lnTo>
                    <a:pt x="3751" y="2012"/>
                  </a:lnTo>
                  <a:cubicBezTo>
                    <a:pt x="3667" y="1703"/>
                    <a:pt x="3572" y="1369"/>
                    <a:pt x="3429" y="1072"/>
                  </a:cubicBezTo>
                  <a:cubicBezTo>
                    <a:pt x="3274" y="774"/>
                    <a:pt x="3084" y="488"/>
                    <a:pt x="2822" y="298"/>
                  </a:cubicBezTo>
                  <a:cubicBezTo>
                    <a:pt x="2530" y="88"/>
                    <a:pt x="2170" y="1"/>
                    <a:pt x="1804"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2"/>
            <p:cNvSpPr/>
            <p:nvPr/>
          </p:nvSpPr>
          <p:spPr>
            <a:xfrm>
              <a:off x="4858756" y="1139666"/>
              <a:ext cx="246083" cy="166059"/>
            </a:xfrm>
            <a:custGeom>
              <a:rect b="b" l="l" r="r" t="t"/>
              <a:pathLst>
                <a:path extrusionOk="0" h="2403" w="3561">
                  <a:moveTo>
                    <a:pt x="2613" y="1"/>
                  </a:moveTo>
                  <a:cubicBezTo>
                    <a:pt x="1883" y="1"/>
                    <a:pt x="1114" y="193"/>
                    <a:pt x="536" y="644"/>
                  </a:cubicBezTo>
                  <a:cubicBezTo>
                    <a:pt x="393" y="763"/>
                    <a:pt x="239" y="918"/>
                    <a:pt x="167" y="1096"/>
                  </a:cubicBezTo>
                  <a:cubicBezTo>
                    <a:pt x="0" y="1489"/>
                    <a:pt x="227" y="1966"/>
                    <a:pt x="584" y="2192"/>
                  </a:cubicBezTo>
                  <a:cubicBezTo>
                    <a:pt x="820" y="2342"/>
                    <a:pt x="1104" y="2403"/>
                    <a:pt x="1392" y="2403"/>
                  </a:cubicBezTo>
                  <a:cubicBezTo>
                    <a:pt x="1540" y="2403"/>
                    <a:pt x="1689" y="2387"/>
                    <a:pt x="1834" y="2359"/>
                  </a:cubicBezTo>
                  <a:cubicBezTo>
                    <a:pt x="2239" y="2287"/>
                    <a:pt x="2608" y="2108"/>
                    <a:pt x="2917" y="1847"/>
                  </a:cubicBezTo>
                  <a:cubicBezTo>
                    <a:pt x="3239" y="1585"/>
                    <a:pt x="3477" y="1239"/>
                    <a:pt x="3560" y="835"/>
                  </a:cubicBezTo>
                  <a:lnTo>
                    <a:pt x="3334" y="156"/>
                  </a:lnTo>
                  <a:cubicBezTo>
                    <a:pt x="3144" y="25"/>
                    <a:pt x="2917" y="1"/>
                    <a:pt x="2679" y="1"/>
                  </a:cubicBezTo>
                  <a:cubicBezTo>
                    <a:pt x="2657" y="1"/>
                    <a:pt x="2635" y="1"/>
                    <a:pt x="2613"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2"/>
            <p:cNvSpPr/>
            <p:nvPr/>
          </p:nvSpPr>
          <p:spPr>
            <a:xfrm>
              <a:off x="5121215" y="1195640"/>
              <a:ext cx="155555" cy="265709"/>
            </a:xfrm>
            <a:custGeom>
              <a:rect b="b" l="l" r="r" t="t"/>
              <a:pathLst>
                <a:path extrusionOk="0" h="3845" w="2251">
                  <a:moveTo>
                    <a:pt x="346" y="1"/>
                  </a:moveTo>
                  <a:cubicBezTo>
                    <a:pt x="60" y="739"/>
                    <a:pt x="0" y="1560"/>
                    <a:pt x="179" y="2334"/>
                  </a:cubicBezTo>
                  <a:cubicBezTo>
                    <a:pt x="251" y="2656"/>
                    <a:pt x="370" y="2977"/>
                    <a:pt x="548" y="3251"/>
                  </a:cubicBezTo>
                  <a:cubicBezTo>
                    <a:pt x="703" y="3477"/>
                    <a:pt x="893" y="3668"/>
                    <a:pt x="1132" y="3775"/>
                  </a:cubicBezTo>
                  <a:cubicBezTo>
                    <a:pt x="1232" y="3820"/>
                    <a:pt x="1344" y="3844"/>
                    <a:pt x="1455" y="3844"/>
                  </a:cubicBezTo>
                  <a:cubicBezTo>
                    <a:pt x="1607" y="3844"/>
                    <a:pt x="1758" y="3800"/>
                    <a:pt x="1882" y="3704"/>
                  </a:cubicBezTo>
                  <a:cubicBezTo>
                    <a:pt x="2036" y="3573"/>
                    <a:pt x="2132" y="3358"/>
                    <a:pt x="2156" y="3156"/>
                  </a:cubicBezTo>
                  <a:cubicBezTo>
                    <a:pt x="2251" y="2632"/>
                    <a:pt x="2036" y="2096"/>
                    <a:pt x="1798" y="1620"/>
                  </a:cubicBezTo>
                  <a:cubicBezTo>
                    <a:pt x="1536" y="1084"/>
                    <a:pt x="1191" y="560"/>
                    <a:pt x="691" y="251"/>
                  </a:cubicBezTo>
                  <a:lnTo>
                    <a:pt x="346" y="1"/>
                  </a:ln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2"/>
            <p:cNvSpPr/>
            <p:nvPr/>
          </p:nvSpPr>
          <p:spPr>
            <a:xfrm>
              <a:off x="5201030" y="1200616"/>
              <a:ext cx="214778" cy="85967"/>
            </a:xfrm>
            <a:custGeom>
              <a:rect b="b" l="l" r="r" t="t"/>
              <a:pathLst>
                <a:path extrusionOk="0" h="1244" w="3108">
                  <a:moveTo>
                    <a:pt x="72" y="0"/>
                  </a:moveTo>
                  <a:cubicBezTo>
                    <a:pt x="60" y="0"/>
                    <a:pt x="36" y="0"/>
                    <a:pt x="24" y="12"/>
                  </a:cubicBezTo>
                  <a:cubicBezTo>
                    <a:pt x="12" y="48"/>
                    <a:pt x="0" y="72"/>
                    <a:pt x="12" y="107"/>
                  </a:cubicBezTo>
                  <a:cubicBezTo>
                    <a:pt x="21" y="116"/>
                    <a:pt x="29" y="124"/>
                    <a:pt x="46" y="124"/>
                  </a:cubicBezTo>
                  <a:cubicBezTo>
                    <a:pt x="53" y="124"/>
                    <a:pt x="61" y="123"/>
                    <a:pt x="72" y="119"/>
                  </a:cubicBezTo>
                  <a:cubicBezTo>
                    <a:pt x="76" y="121"/>
                    <a:pt x="80" y="122"/>
                    <a:pt x="84" y="122"/>
                  </a:cubicBezTo>
                  <a:cubicBezTo>
                    <a:pt x="98" y="122"/>
                    <a:pt x="104" y="108"/>
                    <a:pt x="98" y="98"/>
                  </a:cubicBezTo>
                  <a:lnTo>
                    <a:pt x="98" y="98"/>
                  </a:lnTo>
                  <a:lnTo>
                    <a:pt x="381" y="131"/>
                  </a:lnTo>
                  <a:cubicBezTo>
                    <a:pt x="429" y="155"/>
                    <a:pt x="489" y="155"/>
                    <a:pt x="524" y="167"/>
                  </a:cubicBezTo>
                  <a:cubicBezTo>
                    <a:pt x="560" y="167"/>
                    <a:pt x="572" y="179"/>
                    <a:pt x="608" y="179"/>
                  </a:cubicBezTo>
                  <a:lnTo>
                    <a:pt x="679" y="179"/>
                  </a:lnTo>
                  <a:cubicBezTo>
                    <a:pt x="881" y="226"/>
                    <a:pt x="1096" y="286"/>
                    <a:pt x="1286" y="345"/>
                  </a:cubicBezTo>
                  <a:cubicBezTo>
                    <a:pt x="1477" y="405"/>
                    <a:pt x="1691" y="476"/>
                    <a:pt x="1870" y="572"/>
                  </a:cubicBezTo>
                  <a:cubicBezTo>
                    <a:pt x="1917" y="584"/>
                    <a:pt x="1953" y="607"/>
                    <a:pt x="2013" y="631"/>
                  </a:cubicBezTo>
                  <a:cubicBezTo>
                    <a:pt x="2060" y="655"/>
                    <a:pt x="2108" y="667"/>
                    <a:pt x="2155" y="703"/>
                  </a:cubicBezTo>
                  <a:cubicBezTo>
                    <a:pt x="2239" y="750"/>
                    <a:pt x="2334" y="810"/>
                    <a:pt x="2429" y="845"/>
                  </a:cubicBezTo>
                  <a:cubicBezTo>
                    <a:pt x="2608" y="953"/>
                    <a:pt x="2786" y="1072"/>
                    <a:pt x="2965" y="1191"/>
                  </a:cubicBezTo>
                  <a:cubicBezTo>
                    <a:pt x="2989" y="1203"/>
                    <a:pt x="3013" y="1226"/>
                    <a:pt x="3025" y="1238"/>
                  </a:cubicBezTo>
                  <a:cubicBezTo>
                    <a:pt x="3032" y="1242"/>
                    <a:pt x="3039" y="1243"/>
                    <a:pt x="3045" y="1243"/>
                  </a:cubicBezTo>
                  <a:cubicBezTo>
                    <a:pt x="3061" y="1243"/>
                    <a:pt x="3076" y="1235"/>
                    <a:pt x="3084" y="1226"/>
                  </a:cubicBezTo>
                  <a:cubicBezTo>
                    <a:pt x="3108" y="1203"/>
                    <a:pt x="3084" y="1179"/>
                    <a:pt x="3072" y="1167"/>
                  </a:cubicBezTo>
                  <a:cubicBezTo>
                    <a:pt x="2894" y="1024"/>
                    <a:pt x="2715" y="905"/>
                    <a:pt x="2525" y="810"/>
                  </a:cubicBezTo>
                  <a:cubicBezTo>
                    <a:pt x="2334" y="703"/>
                    <a:pt x="2132" y="595"/>
                    <a:pt x="1941" y="512"/>
                  </a:cubicBezTo>
                  <a:cubicBezTo>
                    <a:pt x="1751" y="417"/>
                    <a:pt x="1536" y="345"/>
                    <a:pt x="1334" y="274"/>
                  </a:cubicBezTo>
                  <a:cubicBezTo>
                    <a:pt x="1120" y="191"/>
                    <a:pt x="917" y="155"/>
                    <a:pt x="703" y="107"/>
                  </a:cubicBezTo>
                  <a:cubicBezTo>
                    <a:pt x="608" y="72"/>
                    <a:pt x="489" y="60"/>
                    <a:pt x="381" y="48"/>
                  </a:cubicBezTo>
                  <a:cubicBezTo>
                    <a:pt x="322" y="36"/>
                    <a:pt x="274" y="36"/>
                    <a:pt x="215" y="12"/>
                  </a:cubicBezTo>
                  <a:cubicBezTo>
                    <a:pt x="191" y="12"/>
                    <a:pt x="155" y="12"/>
                    <a:pt x="131"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2"/>
            <p:cNvSpPr/>
            <p:nvPr/>
          </p:nvSpPr>
          <p:spPr>
            <a:xfrm>
              <a:off x="5187002" y="1211604"/>
              <a:ext cx="196742" cy="117133"/>
            </a:xfrm>
            <a:custGeom>
              <a:rect b="b" l="l" r="r" t="t"/>
              <a:pathLst>
                <a:path extrusionOk="0" h="1695" w="2847">
                  <a:moveTo>
                    <a:pt x="55" y="0"/>
                  </a:moveTo>
                  <a:cubicBezTo>
                    <a:pt x="41" y="0"/>
                    <a:pt x="27" y="6"/>
                    <a:pt x="13" y="20"/>
                  </a:cubicBezTo>
                  <a:cubicBezTo>
                    <a:pt x="1" y="32"/>
                    <a:pt x="13" y="67"/>
                    <a:pt x="37" y="79"/>
                  </a:cubicBezTo>
                  <a:lnTo>
                    <a:pt x="572" y="389"/>
                  </a:lnTo>
                  <a:lnTo>
                    <a:pt x="1108" y="710"/>
                  </a:lnTo>
                  <a:lnTo>
                    <a:pt x="1644" y="1020"/>
                  </a:lnTo>
                  <a:lnTo>
                    <a:pt x="2180" y="1329"/>
                  </a:lnTo>
                  <a:lnTo>
                    <a:pt x="2716" y="1639"/>
                  </a:lnTo>
                  <a:cubicBezTo>
                    <a:pt x="2728" y="1663"/>
                    <a:pt x="2751" y="1675"/>
                    <a:pt x="2775" y="1687"/>
                  </a:cubicBezTo>
                  <a:cubicBezTo>
                    <a:pt x="2780" y="1692"/>
                    <a:pt x="2787" y="1694"/>
                    <a:pt x="2795" y="1694"/>
                  </a:cubicBezTo>
                  <a:cubicBezTo>
                    <a:pt x="2807" y="1694"/>
                    <a:pt x="2821" y="1689"/>
                    <a:pt x="2835" y="1675"/>
                  </a:cubicBezTo>
                  <a:cubicBezTo>
                    <a:pt x="2847" y="1663"/>
                    <a:pt x="2847" y="1627"/>
                    <a:pt x="2811" y="1615"/>
                  </a:cubicBezTo>
                  <a:lnTo>
                    <a:pt x="2275" y="1306"/>
                  </a:lnTo>
                  <a:lnTo>
                    <a:pt x="1739" y="984"/>
                  </a:lnTo>
                  <a:lnTo>
                    <a:pt x="1204" y="675"/>
                  </a:lnTo>
                  <a:lnTo>
                    <a:pt x="680" y="365"/>
                  </a:lnTo>
                  <a:lnTo>
                    <a:pt x="144" y="55"/>
                  </a:lnTo>
                  <a:cubicBezTo>
                    <a:pt x="120" y="32"/>
                    <a:pt x="96" y="20"/>
                    <a:pt x="84" y="8"/>
                  </a:cubicBezTo>
                  <a:cubicBezTo>
                    <a:pt x="74" y="3"/>
                    <a:pt x="65" y="0"/>
                    <a:pt x="55"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2"/>
            <p:cNvSpPr/>
            <p:nvPr/>
          </p:nvSpPr>
          <p:spPr>
            <a:xfrm>
              <a:off x="5174701" y="1065516"/>
              <a:ext cx="168754" cy="80024"/>
            </a:xfrm>
            <a:custGeom>
              <a:rect b="b" l="l" r="r" t="t"/>
              <a:pathLst>
                <a:path extrusionOk="0" h="1158" w="2442">
                  <a:moveTo>
                    <a:pt x="2388" y="0"/>
                  </a:moveTo>
                  <a:cubicBezTo>
                    <a:pt x="2385" y="0"/>
                    <a:pt x="2383" y="1"/>
                    <a:pt x="2382" y="3"/>
                  </a:cubicBezTo>
                  <a:cubicBezTo>
                    <a:pt x="2215" y="38"/>
                    <a:pt x="2036" y="86"/>
                    <a:pt x="1882" y="122"/>
                  </a:cubicBezTo>
                  <a:cubicBezTo>
                    <a:pt x="1715" y="169"/>
                    <a:pt x="1548" y="229"/>
                    <a:pt x="1382" y="288"/>
                  </a:cubicBezTo>
                  <a:cubicBezTo>
                    <a:pt x="1227" y="348"/>
                    <a:pt x="1072" y="419"/>
                    <a:pt x="929" y="503"/>
                  </a:cubicBezTo>
                  <a:cubicBezTo>
                    <a:pt x="774" y="574"/>
                    <a:pt x="631" y="657"/>
                    <a:pt x="477" y="753"/>
                  </a:cubicBezTo>
                  <a:cubicBezTo>
                    <a:pt x="334" y="836"/>
                    <a:pt x="191" y="943"/>
                    <a:pt x="60" y="1050"/>
                  </a:cubicBezTo>
                  <a:lnTo>
                    <a:pt x="12" y="1098"/>
                  </a:lnTo>
                  <a:cubicBezTo>
                    <a:pt x="0" y="1110"/>
                    <a:pt x="0" y="1134"/>
                    <a:pt x="12" y="1157"/>
                  </a:cubicBezTo>
                  <a:cubicBezTo>
                    <a:pt x="48" y="1157"/>
                    <a:pt x="60" y="1157"/>
                    <a:pt x="72" y="1134"/>
                  </a:cubicBezTo>
                  <a:cubicBezTo>
                    <a:pt x="131" y="1074"/>
                    <a:pt x="215" y="1038"/>
                    <a:pt x="274" y="991"/>
                  </a:cubicBezTo>
                  <a:cubicBezTo>
                    <a:pt x="298" y="955"/>
                    <a:pt x="346" y="943"/>
                    <a:pt x="369" y="919"/>
                  </a:cubicBezTo>
                  <a:cubicBezTo>
                    <a:pt x="405" y="884"/>
                    <a:pt x="453" y="872"/>
                    <a:pt x="477" y="836"/>
                  </a:cubicBezTo>
                  <a:cubicBezTo>
                    <a:pt x="608" y="753"/>
                    <a:pt x="762" y="657"/>
                    <a:pt x="905" y="586"/>
                  </a:cubicBezTo>
                  <a:cubicBezTo>
                    <a:pt x="1060" y="514"/>
                    <a:pt x="1203" y="443"/>
                    <a:pt x="1370" y="384"/>
                  </a:cubicBezTo>
                  <a:cubicBezTo>
                    <a:pt x="1536" y="324"/>
                    <a:pt x="1679" y="264"/>
                    <a:pt x="1846" y="217"/>
                  </a:cubicBezTo>
                  <a:cubicBezTo>
                    <a:pt x="2013" y="169"/>
                    <a:pt x="2179" y="122"/>
                    <a:pt x="2334" y="98"/>
                  </a:cubicBezTo>
                  <a:cubicBezTo>
                    <a:pt x="2358" y="98"/>
                    <a:pt x="2382" y="86"/>
                    <a:pt x="2394" y="86"/>
                  </a:cubicBezTo>
                  <a:cubicBezTo>
                    <a:pt x="2417" y="86"/>
                    <a:pt x="2441" y="50"/>
                    <a:pt x="2429" y="38"/>
                  </a:cubicBezTo>
                  <a:cubicBezTo>
                    <a:pt x="2429" y="28"/>
                    <a:pt x="2403" y="0"/>
                    <a:pt x="2388"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2"/>
            <p:cNvSpPr/>
            <p:nvPr/>
          </p:nvSpPr>
          <p:spPr>
            <a:xfrm>
              <a:off x="5187002" y="1115825"/>
              <a:ext cx="151478" cy="53418"/>
            </a:xfrm>
            <a:custGeom>
              <a:rect b="b" l="l" r="r" t="t"/>
              <a:pathLst>
                <a:path extrusionOk="0" h="773" w="2192">
                  <a:moveTo>
                    <a:pt x="2132" y="1"/>
                  </a:moveTo>
                  <a:cubicBezTo>
                    <a:pt x="1977" y="25"/>
                    <a:pt x="1846" y="48"/>
                    <a:pt x="1704" y="84"/>
                  </a:cubicBezTo>
                  <a:cubicBezTo>
                    <a:pt x="1561" y="108"/>
                    <a:pt x="1418" y="144"/>
                    <a:pt x="1287" y="179"/>
                  </a:cubicBezTo>
                  <a:cubicBezTo>
                    <a:pt x="1144" y="227"/>
                    <a:pt x="1001" y="275"/>
                    <a:pt x="870" y="322"/>
                  </a:cubicBezTo>
                  <a:cubicBezTo>
                    <a:pt x="727" y="358"/>
                    <a:pt x="596" y="418"/>
                    <a:pt x="465" y="477"/>
                  </a:cubicBezTo>
                  <a:cubicBezTo>
                    <a:pt x="334" y="537"/>
                    <a:pt x="191" y="596"/>
                    <a:pt x="72" y="656"/>
                  </a:cubicBezTo>
                  <a:cubicBezTo>
                    <a:pt x="61" y="679"/>
                    <a:pt x="49" y="679"/>
                    <a:pt x="37" y="691"/>
                  </a:cubicBezTo>
                  <a:cubicBezTo>
                    <a:pt x="13" y="703"/>
                    <a:pt x="1" y="715"/>
                    <a:pt x="13" y="751"/>
                  </a:cubicBezTo>
                  <a:cubicBezTo>
                    <a:pt x="13" y="759"/>
                    <a:pt x="24" y="773"/>
                    <a:pt x="39" y="773"/>
                  </a:cubicBezTo>
                  <a:cubicBezTo>
                    <a:pt x="46" y="773"/>
                    <a:pt x="53" y="770"/>
                    <a:pt x="61" y="763"/>
                  </a:cubicBezTo>
                  <a:cubicBezTo>
                    <a:pt x="191" y="703"/>
                    <a:pt x="311" y="632"/>
                    <a:pt x="453" y="572"/>
                  </a:cubicBezTo>
                  <a:cubicBezTo>
                    <a:pt x="584" y="513"/>
                    <a:pt x="715" y="453"/>
                    <a:pt x="846" y="406"/>
                  </a:cubicBezTo>
                  <a:cubicBezTo>
                    <a:pt x="930" y="382"/>
                    <a:pt x="989" y="358"/>
                    <a:pt x="1061" y="334"/>
                  </a:cubicBezTo>
                  <a:lnTo>
                    <a:pt x="1073" y="334"/>
                  </a:lnTo>
                  <a:cubicBezTo>
                    <a:pt x="1084" y="334"/>
                    <a:pt x="1084" y="334"/>
                    <a:pt x="1108" y="322"/>
                  </a:cubicBezTo>
                  <a:cubicBezTo>
                    <a:pt x="1120" y="322"/>
                    <a:pt x="1132" y="298"/>
                    <a:pt x="1144" y="298"/>
                  </a:cubicBezTo>
                  <a:cubicBezTo>
                    <a:pt x="1180" y="287"/>
                    <a:pt x="1227" y="287"/>
                    <a:pt x="1251" y="275"/>
                  </a:cubicBezTo>
                  <a:cubicBezTo>
                    <a:pt x="1382" y="227"/>
                    <a:pt x="1537" y="203"/>
                    <a:pt x="1668" y="167"/>
                  </a:cubicBezTo>
                  <a:cubicBezTo>
                    <a:pt x="1799" y="144"/>
                    <a:pt x="1954" y="108"/>
                    <a:pt x="2085" y="96"/>
                  </a:cubicBezTo>
                  <a:cubicBezTo>
                    <a:pt x="2096" y="96"/>
                    <a:pt x="2120" y="96"/>
                    <a:pt x="2144" y="84"/>
                  </a:cubicBezTo>
                  <a:cubicBezTo>
                    <a:pt x="2156" y="84"/>
                    <a:pt x="2192" y="48"/>
                    <a:pt x="2180" y="37"/>
                  </a:cubicBezTo>
                  <a:cubicBezTo>
                    <a:pt x="2180" y="1"/>
                    <a:pt x="2144" y="1"/>
                    <a:pt x="2132"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2"/>
            <p:cNvSpPr/>
            <p:nvPr/>
          </p:nvSpPr>
          <p:spPr>
            <a:xfrm>
              <a:off x="5136003" y="953774"/>
              <a:ext cx="70833" cy="148161"/>
            </a:xfrm>
            <a:custGeom>
              <a:rect b="b" l="l" r="r" t="t"/>
              <a:pathLst>
                <a:path extrusionOk="0" h="2144" w="1025">
                  <a:moveTo>
                    <a:pt x="977" y="0"/>
                  </a:moveTo>
                  <a:cubicBezTo>
                    <a:pt x="953" y="0"/>
                    <a:pt x="929" y="0"/>
                    <a:pt x="918" y="36"/>
                  </a:cubicBezTo>
                  <a:lnTo>
                    <a:pt x="739" y="429"/>
                  </a:lnTo>
                  <a:lnTo>
                    <a:pt x="560" y="834"/>
                  </a:lnTo>
                  <a:lnTo>
                    <a:pt x="382" y="1239"/>
                  </a:lnTo>
                  <a:lnTo>
                    <a:pt x="203" y="1643"/>
                  </a:lnTo>
                  <a:lnTo>
                    <a:pt x="25" y="2036"/>
                  </a:lnTo>
                  <a:cubicBezTo>
                    <a:pt x="25" y="2048"/>
                    <a:pt x="13" y="2072"/>
                    <a:pt x="13" y="2084"/>
                  </a:cubicBezTo>
                  <a:cubicBezTo>
                    <a:pt x="1" y="2096"/>
                    <a:pt x="13" y="2131"/>
                    <a:pt x="37" y="2143"/>
                  </a:cubicBezTo>
                  <a:cubicBezTo>
                    <a:pt x="72" y="2143"/>
                    <a:pt x="84" y="2143"/>
                    <a:pt x="96" y="2120"/>
                  </a:cubicBezTo>
                  <a:lnTo>
                    <a:pt x="275" y="1715"/>
                  </a:lnTo>
                  <a:lnTo>
                    <a:pt x="453" y="1310"/>
                  </a:lnTo>
                  <a:lnTo>
                    <a:pt x="632" y="905"/>
                  </a:lnTo>
                  <a:lnTo>
                    <a:pt x="810" y="512"/>
                  </a:lnTo>
                  <a:lnTo>
                    <a:pt x="989" y="107"/>
                  </a:lnTo>
                  <a:cubicBezTo>
                    <a:pt x="989" y="96"/>
                    <a:pt x="1013" y="72"/>
                    <a:pt x="1013" y="60"/>
                  </a:cubicBezTo>
                  <a:cubicBezTo>
                    <a:pt x="1025" y="48"/>
                    <a:pt x="1013" y="12"/>
                    <a:pt x="977"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2"/>
            <p:cNvSpPr/>
            <p:nvPr/>
          </p:nvSpPr>
          <p:spPr>
            <a:xfrm>
              <a:off x="5117068" y="939746"/>
              <a:ext cx="33861" cy="138348"/>
            </a:xfrm>
            <a:custGeom>
              <a:rect b="b" l="l" r="r" t="t"/>
              <a:pathLst>
                <a:path extrusionOk="0" h="2002" w="490">
                  <a:moveTo>
                    <a:pt x="430" y="1"/>
                  </a:moveTo>
                  <a:cubicBezTo>
                    <a:pt x="418" y="1"/>
                    <a:pt x="418" y="13"/>
                    <a:pt x="418" y="25"/>
                  </a:cubicBezTo>
                  <a:cubicBezTo>
                    <a:pt x="358" y="144"/>
                    <a:pt x="311" y="263"/>
                    <a:pt x="275" y="382"/>
                  </a:cubicBezTo>
                  <a:cubicBezTo>
                    <a:pt x="227" y="501"/>
                    <a:pt x="180" y="632"/>
                    <a:pt x="156" y="751"/>
                  </a:cubicBezTo>
                  <a:cubicBezTo>
                    <a:pt x="120" y="894"/>
                    <a:pt x="96" y="1013"/>
                    <a:pt x="60" y="1144"/>
                  </a:cubicBezTo>
                  <a:cubicBezTo>
                    <a:pt x="49" y="1275"/>
                    <a:pt x="13" y="1394"/>
                    <a:pt x="13" y="1525"/>
                  </a:cubicBezTo>
                  <a:cubicBezTo>
                    <a:pt x="1" y="1668"/>
                    <a:pt x="1" y="1787"/>
                    <a:pt x="1" y="1918"/>
                  </a:cubicBezTo>
                  <a:lnTo>
                    <a:pt x="1" y="1965"/>
                  </a:lnTo>
                  <a:cubicBezTo>
                    <a:pt x="1" y="1977"/>
                    <a:pt x="1" y="1977"/>
                    <a:pt x="13" y="1989"/>
                  </a:cubicBezTo>
                  <a:cubicBezTo>
                    <a:pt x="13" y="2001"/>
                    <a:pt x="37" y="2001"/>
                    <a:pt x="49" y="2001"/>
                  </a:cubicBezTo>
                  <a:cubicBezTo>
                    <a:pt x="60" y="2001"/>
                    <a:pt x="96" y="1989"/>
                    <a:pt x="96" y="1965"/>
                  </a:cubicBezTo>
                  <a:cubicBezTo>
                    <a:pt x="96" y="1823"/>
                    <a:pt x="96" y="1703"/>
                    <a:pt x="108" y="1572"/>
                  </a:cubicBezTo>
                  <a:cubicBezTo>
                    <a:pt x="120" y="1442"/>
                    <a:pt x="132" y="1322"/>
                    <a:pt x="156" y="1191"/>
                  </a:cubicBezTo>
                  <a:cubicBezTo>
                    <a:pt x="168" y="1132"/>
                    <a:pt x="168" y="1049"/>
                    <a:pt x="180" y="989"/>
                  </a:cubicBezTo>
                  <a:lnTo>
                    <a:pt x="180" y="977"/>
                  </a:lnTo>
                  <a:lnTo>
                    <a:pt x="180" y="953"/>
                  </a:lnTo>
                  <a:cubicBezTo>
                    <a:pt x="180" y="930"/>
                    <a:pt x="180" y="918"/>
                    <a:pt x="191" y="906"/>
                  </a:cubicBezTo>
                  <a:cubicBezTo>
                    <a:pt x="191" y="870"/>
                    <a:pt x="215" y="846"/>
                    <a:pt x="227" y="810"/>
                  </a:cubicBezTo>
                  <a:cubicBezTo>
                    <a:pt x="251" y="691"/>
                    <a:pt x="299" y="560"/>
                    <a:pt x="334" y="441"/>
                  </a:cubicBezTo>
                  <a:cubicBezTo>
                    <a:pt x="370" y="322"/>
                    <a:pt x="418" y="203"/>
                    <a:pt x="477" y="84"/>
                  </a:cubicBezTo>
                  <a:cubicBezTo>
                    <a:pt x="477" y="72"/>
                    <a:pt x="489" y="60"/>
                    <a:pt x="489" y="37"/>
                  </a:cubicBezTo>
                  <a:lnTo>
                    <a:pt x="489" y="13"/>
                  </a:lnTo>
                  <a:cubicBezTo>
                    <a:pt x="489" y="1"/>
                    <a:pt x="477" y="1"/>
                    <a:pt x="465"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2"/>
            <p:cNvSpPr/>
            <p:nvPr/>
          </p:nvSpPr>
          <p:spPr>
            <a:xfrm>
              <a:off x="4922125" y="1010509"/>
              <a:ext cx="142356" cy="86450"/>
            </a:xfrm>
            <a:custGeom>
              <a:rect b="b" l="l" r="r" t="t"/>
              <a:pathLst>
                <a:path extrusionOk="0" h="1251" w="2060">
                  <a:moveTo>
                    <a:pt x="36" y="1"/>
                  </a:moveTo>
                  <a:cubicBezTo>
                    <a:pt x="24" y="1"/>
                    <a:pt x="0" y="13"/>
                    <a:pt x="0" y="48"/>
                  </a:cubicBezTo>
                  <a:cubicBezTo>
                    <a:pt x="0" y="72"/>
                    <a:pt x="12" y="84"/>
                    <a:pt x="36" y="84"/>
                  </a:cubicBezTo>
                  <a:cubicBezTo>
                    <a:pt x="119" y="108"/>
                    <a:pt x="191" y="108"/>
                    <a:pt x="262" y="120"/>
                  </a:cubicBezTo>
                  <a:lnTo>
                    <a:pt x="310" y="120"/>
                  </a:lnTo>
                  <a:cubicBezTo>
                    <a:pt x="322" y="120"/>
                    <a:pt x="357" y="132"/>
                    <a:pt x="369" y="132"/>
                  </a:cubicBezTo>
                  <a:cubicBezTo>
                    <a:pt x="417" y="144"/>
                    <a:pt x="441" y="144"/>
                    <a:pt x="476" y="167"/>
                  </a:cubicBezTo>
                  <a:cubicBezTo>
                    <a:pt x="619" y="203"/>
                    <a:pt x="774" y="251"/>
                    <a:pt x="905" y="322"/>
                  </a:cubicBezTo>
                  <a:cubicBezTo>
                    <a:pt x="917" y="322"/>
                    <a:pt x="917" y="346"/>
                    <a:pt x="929" y="346"/>
                  </a:cubicBezTo>
                  <a:lnTo>
                    <a:pt x="965" y="346"/>
                  </a:lnTo>
                  <a:cubicBezTo>
                    <a:pt x="976" y="358"/>
                    <a:pt x="988" y="358"/>
                    <a:pt x="1012" y="370"/>
                  </a:cubicBezTo>
                  <a:cubicBezTo>
                    <a:pt x="1036" y="382"/>
                    <a:pt x="1084" y="394"/>
                    <a:pt x="1107" y="429"/>
                  </a:cubicBezTo>
                  <a:cubicBezTo>
                    <a:pt x="1167" y="477"/>
                    <a:pt x="1250" y="501"/>
                    <a:pt x="1310" y="548"/>
                  </a:cubicBezTo>
                  <a:lnTo>
                    <a:pt x="1488" y="679"/>
                  </a:lnTo>
                  <a:lnTo>
                    <a:pt x="1524" y="727"/>
                  </a:lnTo>
                  <a:lnTo>
                    <a:pt x="1548" y="739"/>
                  </a:lnTo>
                  <a:cubicBezTo>
                    <a:pt x="1560" y="739"/>
                    <a:pt x="1560" y="763"/>
                    <a:pt x="1572" y="763"/>
                  </a:cubicBezTo>
                  <a:cubicBezTo>
                    <a:pt x="1608" y="787"/>
                    <a:pt x="1631" y="822"/>
                    <a:pt x="1667" y="834"/>
                  </a:cubicBezTo>
                  <a:cubicBezTo>
                    <a:pt x="1762" y="941"/>
                    <a:pt x="1869" y="1060"/>
                    <a:pt x="1965" y="1191"/>
                  </a:cubicBezTo>
                  <a:cubicBezTo>
                    <a:pt x="1977" y="1203"/>
                    <a:pt x="1977" y="1215"/>
                    <a:pt x="1989" y="1239"/>
                  </a:cubicBezTo>
                  <a:cubicBezTo>
                    <a:pt x="1989" y="1251"/>
                    <a:pt x="2000" y="1251"/>
                    <a:pt x="2024" y="1251"/>
                  </a:cubicBezTo>
                  <a:cubicBezTo>
                    <a:pt x="2036" y="1251"/>
                    <a:pt x="2048" y="1251"/>
                    <a:pt x="2048" y="1239"/>
                  </a:cubicBezTo>
                  <a:cubicBezTo>
                    <a:pt x="2060" y="1239"/>
                    <a:pt x="2060" y="1203"/>
                    <a:pt x="2048" y="1191"/>
                  </a:cubicBezTo>
                  <a:cubicBezTo>
                    <a:pt x="1965" y="1060"/>
                    <a:pt x="1869" y="941"/>
                    <a:pt x="1750" y="834"/>
                  </a:cubicBezTo>
                  <a:cubicBezTo>
                    <a:pt x="1643" y="715"/>
                    <a:pt x="1524" y="608"/>
                    <a:pt x="1393" y="525"/>
                  </a:cubicBezTo>
                  <a:cubicBezTo>
                    <a:pt x="1274" y="429"/>
                    <a:pt x="1143" y="346"/>
                    <a:pt x="988" y="287"/>
                  </a:cubicBezTo>
                  <a:cubicBezTo>
                    <a:pt x="857" y="203"/>
                    <a:pt x="715" y="144"/>
                    <a:pt x="560" y="108"/>
                  </a:cubicBezTo>
                  <a:cubicBezTo>
                    <a:pt x="417" y="60"/>
                    <a:pt x="250" y="25"/>
                    <a:pt x="95"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2"/>
            <p:cNvSpPr/>
            <p:nvPr/>
          </p:nvSpPr>
          <p:spPr>
            <a:xfrm>
              <a:off x="4932767" y="1081272"/>
              <a:ext cx="125149" cy="41739"/>
            </a:xfrm>
            <a:custGeom>
              <a:rect b="b" l="l" r="r" t="t"/>
              <a:pathLst>
                <a:path extrusionOk="0" h="604" w="1811">
                  <a:moveTo>
                    <a:pt x="49" y="1"/>
                  </a:moveTo>
                  <a:cubicBezTo>
                    <a:pt x="37" y="1"/>
                    <a:pt x="1" y="13"/>
                    <a:pt x="1" y="48"/>
                  </a:cubicBezTo>
                  <a:cubicBezTo>
                    <a:pt x="1" y="60"/>
                    <a:pt x="25" y="96"/>
                    <a:pt x="49" y="96"/>
                  </a:cubicBezTo>
                  <a:cubicBezTo>
                    <a:pt x="144" y="96"/>
                    <a:pt x="215" y="96"/>
                    <a:pt x="287" y="108"/>
                  </a:cubicBezTo>
                  <a:cubicBezTo>
                    <a:pt x="358" y="108"/>
                    <a:pt x="453" y="120"/>
                    <a:pt x="525" y="132"/>
                  </a:cubicBezTo>
                  <a:cubicBezTo>
                    <a:pt x="572" y="132"/>
                    <a:pt x="620" y="156"/>
                    <a:pt x="656" y="167"/>
                  </a:cubicBezTo>
                  <a:lnTo>
                    <a:pt x="644" y="167"/>
                  </a:lnTo>
                  <a:cubicBezTo>
                    <a:pt x="751" y="179"/>
                    <a:pt x="858" y="215"/>
                    <a:pt x="953" y="239"/>
                  </a:cubicBezTo>
                  <a:cubicBezTo>
                    <a:pt x="1061" y="275"/>
                    <a:pt x="1168" y="310"/>
                    <a:pt x="1251" y="346"/>
                  </a:cubicBezTo>
                  <a:cubicBezTo>
                    <a:pt x="1311" y="370"/>
                    <a:pt x="1358" y="394"/>
                    <a:pt x="1418" y="417"/>
                  </a:cubicBezTo>
                  <a:lnTo>
                    <a:pt x="1406" y="417"/>
                  </a:lnTo>
                  <a:cubicBezTo>
                    <a:pt x="1477" y="465"/>
                    <a:pt x="1573" y="513"/>
                    <a:pt x="1644" y="548"/>
                  </a:cubicBezTo>
                  <a:cubicBezTo>
                    <a:pt x="1656" y="560"/>
                    <a:pt x="1692" y="584"/>
                    <a:pt x="1704" y="596"/>
                  </a:cubicBezTo>
                  <a:cubicBezTo>
                    <a:pt x="1708" y="601"/>
                    <a:pt x="1717" y="604"/>
                    <a:pt x="1727" y="604"/>
                  </a:cubicBezTo>
                  <a:cubicBezTo>
                    <a:pt x="1741" y="604"/>
                    <a:pt x="1756" y="598"/>
                    <a:pt x="1763" y="584"/>
                  </a:cubicBezTo>
                  <a:cubicBezTo>
                    <a:pt x="1811" y="537"/>
                    <a:pt x="1811" y="513"/>
                    <a:pt x="1787" y="513"/>
                  </a:cubicBezTo>
                  <a:lnTo>
                    <a:pt x="1477" y="334"/>
                  </a:lnTo>
                  <a:cubicBezTo>
                    <a:pt x="1382" y="286"/>
                    <a:pt x="1275" y="227"/>
                    <a:pt x="1156" y="191"/>
                  </a:cubicBezTo>
                  <a:cubicBezTo>
                    <a:pt x="1049" y="156"/>
                    <a:pt x="930" y="120"/>
                    <a:pt x="811" y="96"/>
                  </a:cubicBezTo>
                  <a:cubicBezTo>
                    <a:pt x="692" y="60"/>
                    <a:pt x="572" y="48"/>
                    <a:pt x="453" y="36"/>
                  </a:cubicBezTo>
                  <a:cubicBezTo>
                    <a:pt x="334" y="13"/>
                    <a:pt x="215" y="1"/>
                    <a:pt x="96"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2"/>
            <p:cNvSpPr/>
            <p:nvPr/>
          </p:nvSpPr>
          <p:spPr>
            <a:xfrm>
              <a:off x="4942649" y="1170832"/>
              <a:ext cx="148990" cy="47821"/>
            </a:xfrm>
            <a:custGeom>
              <a:rect b="b" l="l" r="r" t="t"/>
              <a:pathLst>
                <a:path extrusionOk="0" h="692" w="2156">
                  <a:moveTo>
                    <a:pt x="1940" y="1"/>
                  </a:moveTo>
                  <a:cubicBezTo>
                    <a:pt x="1862" y="1"/>
                    <a:pt x="1781" y="8"/>
                    <a:pt x="1692" y="14"/>
                  </a:cubicBezTo>
                  <a:cubicBezTo>
                    <a:pt x="1549" y="26"/>
                    <a:pt x="1406" y="62"/>
                    <a:pt x="1275" y="110"/>
                  </a:cubicBezTo>
                  <a:cubicBezTo>
                    <a:pt x="1132" y="133"/>
                    <a:pt x="989" y="181"/>
                    <a:pt x="858" y="229"/>
                  </a:cubicBezTo>
                  <a:cubicBezTo>
                    <a:pt x="727" y="264"/>
                    <a:pt x="596" y="324"/>
                    <a:pt x="453" y="384"/>
                  </a:cubicBezTo>
                  <a:cubicBezTo>
                    <a:pt x="322" y="443"/>
                    <a:pt x="203" y="503"/>
                    <a:pt x="72" y="586"/>
                  </a:cubicBezTo>
                  <a:cubicBezTo>
                    <a:pt x="60" y="598"/>
                    <a:pt x="37" y="598"/>
                    <a:pt x="25" y="610"/>
                  </a:cubicBezTo>
                  <a:cubicBezTo>
                    <a:pt x="13" y="622"/>
                    <a:pt x="1" y="645"/>
                    <a:pt x="13" y="669"/>
                  </a:cubicBezTo>
                  <a:cubicBezTo>
                    <a:pt x="21" y="677"/>
                    <a:pt x="29" y="691"/>
                    <a:pt x="45" y="691"/>
                  </a:cubicBezTo>
                  <a:cubicBezTo>
                    <a:pt x="52" y="691"/>
                    <a:pt x="61" y="689"/>
                    <a:pt x="72" y="681"/>
                  </a:cubicBezTo>
                  <a:cubicBezTo>
                    <a:pt x="191" y="610"/>
                    <a:pt x="322" y="550"/>
                    <a:pt x="453" y="491"/>
                  </a:cubicBezTo>
                  <a:cubicBezTo>
                    <a:pt x="596" y="431"/>
                    <a:pt x="727" y="372"/>
                    <a:pt x="858" y="324"/>
                  </a:cubicBezTo>
                  <a:cubicBezTo>
                    <a:pt x="894" y="312"/>
                    <a:pt x="918" y="300"/>
                    <a:pt x="965" y="300"/>
                  </a:cubicBezTo>
                  <a:lnTo>
                    <a:pt x="977" y="300"/>
                  </a:lnTo>
                  <a:cubicBezTo>
                    <a:pt x="989" y="300"/>
                    <a:pt x="989" y="300"/>
                    <a:pt x="1013" y="288"/>
                  </a:cubicBezTo>
                  <a:cubicBezTo>
                    <a:pt x="1025" y="288"/>
                    <a:pt x="1037" y="264"/>
                    <a:pt x="1049" y="264"/>
                  </a:cubicBezTo>
                  <a:cubicBezTo>
                    <a:pt x="1132" y="253"/>
                    <a:pt x="1191" y="217"/>
                    <a:pt x="1263" y="205"/>
                  </a:cubicBezTo>
                  <a:cubicBezTo>
                    <a:pt x="1394" y="181"/>
                    <a:pt x="1549" y="145"/>
                    <a:pt x="1680" y="122"/>
                  </a:cubicBezTo>
                  <a:cubicBezTo>
                    <a:pt x="1739" y="98"/>
                    <a:pt x="1811" y="98"/>
                    <a:pt x="1870" y="86"/>
                  </a:cubicBezTo>
                  <a:lnTo>
                    <a:pt x="2144" y="86"/>
                  </a:lnTo>
                  <a:cubicBezTo>
                    <a:pt x="2156" y="86"/>
                    <a:pt x="2156" y="74"/>
                    <a:pt x="2156" y="62"/>
                  </a:cubicBezTo>
                  <a:cubicBezTo>
                    <a:pt x="2144" y="62"/>
                    <a:pt x="2120" y="26"/>
                    <a:pt x="2108" y="14"/>
                  </a:cubicBezTo>
                  <a:cubicBezTo>
                    <a:pt x="2053" y="4"/>
                    <a:pt x="1998" y="1"/>
                    <a:pt x="1940"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2"/>
            <p:cNvSpPr/>
            <p:nvPr/>
          </p:nvSpPr>
          <p:spPr>
            <a:xfrm>
              <a:off x="4997794" y="1192807"/>
              <a:ext cx="96332" cy="73182"/>
            </a:xfrm>
            <a:custGeom>
              <a:rect b="b" l="l" r="r" t="t"/>
              <a:pathLst>
                <a:path extrusionOk="0" h="1059" w="1394">
                  <a:moveTo>
                    <a:pt x="1343" y="1"/>
                  </a:moveTo>
                  <a:cubicBezTo>
                    <a:pt x="1341" y="1"/>
                    <a:pt x="1338" y="2"/>
                    <a:pt x="1334" y="6"/>
                  </a:cubicBezTo>
                  <a:cubicBezTo>
                    <a:pt x="1251" y="30"/>
                    <a:pt x="1239" y="30"/>
                    <a:pt x="1239" y="42"/>
                  </a:cubicBezTo>
                  <a:lnTo>
                    <a:pt x="1203" y="66"/>
                  </a:lnTo>
                  <a:lnTo>
                    <a:pt x="1203" y="89"/>
                  </a:lnTo>
                  <a:lnTo>
                    <a:pt x="1191" y="101"/>
                  </a:lnTo>
                  <a:cubicBezTo>
                    <a:pt x="1179" y="113"/>
                    <a:pt x="1167" y="149"/>
                    <a:pt x="1144" y="161"/>
                  </a:cubicBezTo>
                  <a:cubicBezTo>
                    <a:pt x="1120" y="208"/>
                    <a:pt x="1072" y="232"/>
                    <a:pt x="1048" y="268"/>
                  </a:cubicBezTo>
                  <a:cubicBezTo>
                    <a:pt x="965" y="339"/>
                    <a:pt x="894" y="411"/>
                    <a:pt x="822" y="470"/>
                  </a:cubicBezTo>
                  <a:cubicBezTo>
                    <a:pt x="751" y="530"/>
                    <a:pt x="655" y="601"/>
                    <a:pt x="584" y="661"/>
                  </a:cubicBezTo>
                  <a:cubicBezTo>
                    <a:pt x="572" y="685"/>
                    <a:pt x="536" y="697"/>
                    <a:pt x="524" y="708"/>
                  </a:cubicBezTo>
                  <a:cubicBezTo>
                    <a:pt x="524" y="708"/>
                    <a:pt x="513" y="708"/>
                    <a:pt x="513" y="720"/>
                  </a:cubicBezTo>
                  <a:lnTo>
                    <a:pt x="501" y="720"/>
                  </a:lnTo>
                  <a:cubicBezTo>
                    <a:pt x="477" y="720"/>
                    <a:pt x="477" y="744"/>
                    <a:pt x="465" y="744"/>
                  </a:cubicBezTo>
                  <a:cubicBezTo>
                    <a:pt x="417" y="768"/>
                    <a:pt x="382" y="804"/>
                    <a:pt x="334" y="816"/>
                  </a:cubicBezTo>
                  <a:cubicBezTo>
                    <a:pt x="239" y="875"/>
                    <a:pt x="155" y="923"/>
                    <a:pt x="60" y="958"/>
                  </a:cubicBezTo>
                  <a:cubicBezTo>
                    <a:pt x="48" y="958"/>
                    <a:pt x="36" y="982"/>
                    <a:pt x="36" y="982"/>
                  </a:cubicBezTo>
                  <a:cubicBezTo>
                    <a:pt x="24" y="994"/>
                    <a:pt x="1" y="1006"/>
                    <a:pt x="24" y="1042"/>
                  </a:cubicBezTo>
                  <a:cubicBezTo>
                    <a:pt x="33" y="1050"/>
                    <a:pt x="41" y="1059"/>
                    <a:pt x="58" y="1059"/>
                  </a:cubicBezTo>
                  <a:cubicBezTo>
                    <a:pt x="65" y="1059"/>
                    <a:pt x="73" y="1057"/>
                    <a:pt x="84" y="1054"/>
                  </a:cubicBezTo>
                  <a:cubicBezTo>
                    <a:pt x="167" y="1006"/>
                    <a:pt x="262" y="958"/>
                    <a:pt x="358" y="899"/>
                  </a:cubicBezTo>
                  <a:cubicBezTo>
                    <a:pt x="453" y="839"/>
                    <a:pt x="536" y="804"/>
                    <a:pt x="632" y="744"/>
                  </a:cubicBezTo>
                  <a:cubicBezTo>
                    <a:pt x="715" y="685"/>
                    <a:pt x="798" y="625"/>
                    <a:pt x="882" y="542"/>
                  </a:cubicBezTo>
                  <a:cubicBezTo>
                    <a:pt x="953" y="482"/>
                    <a:pt x="1048" y="411"/>
                    <a:pt x="1120" y="339"/>
                  </a:cubicBezTo>
                  <a:cubicBezTo>
                    <a:pt x="1191" y="268"/>
                    <a:pt x="1275" y="185"/>
                    <a:pt x="1346" y="101"/>
                  </a:cubicBezTo>
                  <a:lnTo>
                    <a:pt x="1370" y="66"/>
                  </a:lnTo>
                  <a:cubicBezTo>
                    <a:pt x="1370" y="66"/>
                    <a:pt x="1394" y="54"/>
                    <a:pt x="1370" y="42"/>
                  </a:cubicBezTo>
                  <a:cubicBezTo>
                    <a:pt x="1370" y="30"/>
                    <a:pt x="1358" y="30"/>
                    <a:pt x="1358" y="6"/>
                  </a:cubicBezTo>
                  <a:cubicBezTo>
                    <a:pt x="1350" y="6"/>
                    <a:pt x="1347" y="1"/>
                    <a:pt x="1343"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2"/>
            <p:cNvSpPr/>
            <p:nvPr/>
          </p:nvSpPr>
          <p:spPr>
            <a:xfrm>
              <a:off x="5154108" y="1228465"/>
              <a:ext cx="40426" cy="144499"/>
            </a:xfrm>
            <a:custGeom>
              <a:rect b="b" l="l" r="r" t="t"/>
              <a:pathLst>
                <a:path extrusionOk="0" h="2091" w="585">
                  <a:moveTo>
                    <a:pt x="73" y="1"/>
                  </a:moveTo>
                  <a:cubicBezTo>
                    <a:pt x="63" y="1"/>
                    <a:pt x="56" y="11"/>
                    <a:pt x="48" y="26"/>
                  </a:cubicBezTo>
                  <a:cubicBezTo>
                    <a:pt x="1" y="145"/>
                    <a:pt x="1" y="264"/>
                    <a:pt x="13" y="383"/>
                  </a:cubicBezTo>
                  <a:cubicBezTo>
                    <a:pt x="36" y="442"/>
                    <a:pt x="36" y="514"/>
                    <a:pt x="48" y="585"/>
                  </a:cubicBezTo>
                  <a:cubicBezTo>
                    <a:pt x="60" y="657"/>
                    <a:pt x="72" y="716"/>
                    <a:pt x="96" y="788"/>
                  </a:cubicBezTo>
                  <a:cubicBezTo>
                    <a:pt x="120" y="919"/>
                    <a:pt x="156" y="1074"/>
                    <a:pt x="191" y="1204"/>
                  </a:cubicBezTo>
                  <a:cubicBezTo>
                    <a:pt x="239" y="1335"/>
                    <a:pt x="286" y="1490"/>
                    <a:pt x="334" y="1621"/>
                  </a:cubicBezTo>
                  <a:cubicBezTo>
                    <a:pt x="370" y="1752"/>
                    <a:pt x="429" y="1895"/>
                    <a:pt x="477" y="2026"/>
                  </a:cubicBezTo>
                  <a:cubicBezTo>
                    <a:pt x="477" y="2038"/>
                    <a:pt x="489" y="2050"/>
                    <a:pt x="489" y="2074"/>
                  </a:cubicBezTo>
                  <a:cubicBezTo>
                    <a:pt x="506" y="2082"/>
                    <a:pt x="517" y="2090"/>
                    <a:pt x="530" y="2090"/>
                  </a:cubicBezTo>
                  <a:cubicBezTo>
                    <a:pt x="535" y="2090"/>
                    <a:pt x="541" y="2089"/>
                    <a:pt x="548" y="2086"/>
                  </a:cubicBezTo>
                  <a:cubicBezTo>
                    <a:pt x="572" y="2074"/>
                    <a:pt x="584" y="2050"/>
                    <a:pt x="572" y="2026"/>
                  </a:cubicBezTo>
                  <a:cubicBezTo>
                    <a:pt x="513" y="1895"/>
                    <a:pt x="465" y="1776"/>
                    <a:pt x="406" y="1633"/>
                  </a:cubicBezTo>
                  <a:cubicBezTo>
                    <a:pt x="394" y="1609"/>
                    <a:pt x="370" y="1574"/>
                    <a:pt x="370" y="1538"/>
                  </a:cubicBezTo>
                  <a:cubicBezTo>
                    <a:pt x="370" y="1514"/>
                    <a:pt x="358" y="1502"/>
                    <a:pt x="358" y="1490"/>
                  </a:cubicBezTo>
                  <a:cubicBezTo>
                    <a:pt x="358" y="1478"/>
                    <a:pt x="358" y="1478"/>
                    <a:pt x="346" y="1455"/>
                  </a:cubicBezTo>
                  <a:lnTo>
                    <a:pt x="346" y="1443"/>
                  </a:lnTo>
                  <a:lnTo>
                    <a:pt x="346" y="1431"/>
                  </a:lnTo>
                  <a:cubicBezTo>
                    <a:pt x="346" y="1407"/>
                    <a:pt x="346" y="1407"/>
                    <a:pt x="334" y="1395"/>
                  </a:cubicBezTo>
                  <a:cubicBezTo>
                    <a:pt x="334" y="1383"/>
                    <a:pt x="322" y="1371"/>
                    <a:pt x="322" y="1359"/>
                  </a:cubicBezTo>
                  <a:cubicBezTo>
                    <a:pt x="298" y="1324"/>
                    <a:pt x="298" y="1276"/>
                    <a:pt x="286" y="1252"/>
                  </a:cubicBezTo>
                  <a:cubicBezTo>
                    <a:pt x="239" y="1121"/>
                    <a:pt x="215" y="978"/>
                    <a:pt x="179" y="847"/>
                  </a:cubicBezTo>
                  <a:cubicBezTo>
                    <a:pt x="156" y="716"/>
                    <a:pt x="120" y="585"/>
                    <a:pt x="108" y="442"/>
                  </a:cubicBezTo>
                  <a:cubicBezTo>
                    <a:pt x="108" y="419"/>
                    <a:pt x="96" y="383"/>
                    <a:pt x="96" y="359"/>
                  </a:cubicBezTo>
                  <a:lnTo>
                    <a:pt x="96" y="312"/>
                  </a:lnTo>
                  <a:lnTo>
                    <a:pt x="96" y="300"/>
                  </a:lnTo>
                  <a:lnTo>
                    <a:pt x="96" y="276"/>
                  </a:lnTo>
                  <a:lnTo>
                    <a:pt x="96" y="192"/>
                  </a:lnTo>
                  <a:lnTo>
                    <a:pt x="96" y="181"/>
                  </a:lnTo>
                  <a:lnTo>
                    <a:pt x="96" y="157"/>
                  </a:lnTo>
                  <a:cubicBezTo>
                    <a:pt x="96" y="145"/>
                    <a:pt x="96" y="133"/>
                    <a:pt x="108" y="121"/>
                  </a:cubicBezTo>
                  <a:cubicBezTo>
                    <a:pt x="108" y="97"/>
                    <a:pt x="120" y="85"/>
                    <a:pt x="120" y="73"/>
                  </a:cubicBezTo>
                  <a:cubicBezTo>
                    <a:pt x="144" y="61"/>
                    <a:pt x="120" y="26"/>
                    <a:pt x="96" y="14"/>
                  </a:cubicBezTo>
                  <a:cubicBezTo>
                    <a:pt x="87" y="5"/>
                    <a:pt x="80" y="1"/>
                    <a:pt x="73"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2"/>
            <p:cNvSpPr/>
            <p:nvPr/>
          </p:nvSpPr>
          <p:spPr>
            <a:xfrm>
              <a:off x="5173872" y="1222798"/>
              <a:ext cx="46162" cy="112987"/>
            </a:xfrm>
            <a:custGeom>
              <a:rect b="b" l="l" r="r" t="t"/>
              <a:pathLst>
                <a:path extrusionOk="0" h="1635" w="668">
                  <a:moveTo>
                    <a:pt x="48" y="1"/>
                  </a:moveTo>
                  <a:cubicBezTo>
                    <a:pt x="36" y="1"/>
                    <a:pt x="12" y="1"/>
                    <a:pt x="12" y="24"/>
                  </a:cubicBezTo>
                  <a:cubicBezTo>
                    <a:pt x="0" y="24"/>
                    <a:pt x="0" y="36"/>
                    <a:pt x="0" y="48"/>
                  </a:cubicBezTo>
                  <a:cubicBezTo>
                    <a:pt x="12" y="48"/>
                    <a:pt x="12" y="48"/>
                    <a:pt x="12" y="72"/>
                  </a:cubicBezTo>
                  <a:cubicBezTo>
                    <a:pt x="24" y="84"/>
                    <a:pt x="24" y="84"/>
                    <a:pt x="24" y="96"/>
                  </a:cubicBezTo>
                  <a:cubicBezTo>
                    <a:pt x="48" y="108"/>
                    <a:pt x="48" y="132"/>
                    <a:pt x="48" y="132"/>
                  </a:cubicBezTo>
                  <a:cubicBezTo>
                    <a:pt x="60" y="155"/>
                    <a:pt x="72" y="167"/>
                    <a:pt x="84" y="203"/>
                  </a:cubicBezTo>
                  <a:cubicBezTo>
                    <a:pt x="120" y="251"/>
                    <a:pt x="131" y="286"/>
                    <a:pt x="167" y="334"/>
                  </a:cubicBezTo>
                  <a:cubicBezTo>
                    <a:pt x="203" y="429"/>
                    <a:pt x="251" y="524"/>
                    <a:pt x="298" y="632"/>
                  </a:cubicBezTo>
                  <a:cubicBezTo>
                    <a:pt x="310" y="679"/>
                    <a:pt x="322" y="739"/>
                    <a:pt x="358" y="775"/>
                  </a:cubicBezTo>
                  <a:lnTo>
                    <a:pt x="358" y="798"/>
                  </a:lnTo>
                  <a:lnTo>
                    <a:pt x="358" y="810"/>
                  </a:lnTo>
                  <a:cubicBezTo>
                    <a:pt x="358" y="822"/>
                    <a:pt x="370" y="846"/>
                    <a:pt x="370" y="858"/>
                  </a:cubicBezTo>
                  <a:cubicBezTo>
                    <a:pt x="381" y="882"/>
                    <a:pt x="381" y="905"/>
                    <a:pt x="405" y="929"/>
                  </a:cubicBezTo>
                  <a:lnTo>
                    <a:pt x="489" y="1239"/>
                  </a:lnTo>
                  <a:cubicBezTo>
                    <a:pt x="524" y="1346"/>
                    <a:pt x="536" y="1453"/>
                    <a:pt x="560" y="1560"/>
                  </a:cubicBezTo>
                  <a:cubicBezTo>
                    <a:pt x="560" y="1572"/>
                    <a:pt x="560" y="1584"/>
                    <a:pt x="584" y="1596"/>
                  </a:cubicBezTo>
                  <a:cubicBezTo>
                    <a:pt x="584" y="1615"/>
                    <a:pt x="600" y="1635"/>
                    <a:pt x="612" y="1635"/>
                  </a:cubicBezTo>
                  <a:cubicBezTo>
                    <a:pt x="615" y="1635"/>
                    <a:pt x="617" y="1634"/>
                    <a:pt x="620" y="1632"/>
                  </a:cubicBezTo>
                  <a:cubicBezTo>
                    <a:pt x="643" y="1632"/>
                    <a:pt x="667" y="1596"/>
                    <a:pt x="655" y="1584"/>
                  </a:cubicBezTo>
                  <a:cubicBezTo>
                    <a:pt x="620" y="1477"/>
                    <a:pt x="608" y="1382"/>
                    <a:pt x="584" y="1275"/>
                  </a:cubicBezTo>
                  <a:lnTo>
                    <a:pt x="489" y="965"/>
                  </a:lnTo>
                  <a:cubicBezTo>
                    <a:pt x="465" y="858"/>
                    <a:pt x="429" y="751"/>
                    <a:pt x="381" y="644"/>
                  </a:cubicBezTo>
                  <a:cubicBezTo>
                    <a:pt x="358" y="548"/>
                    <a:pt x="310" y="453"/>
                    <a:pt x="262" y="346"/>
                  </a:cubicBezTo>
                  <a:cubicBezTo>
                    <a:pt x="227" y="251"/>
                    <a:pt x="167" y="155"/>
                    <a:pt x="108" y="72"/>
                  </a:cubicBezTo>
                  <a:cubicBezTo>
                    <a:pt x="84" y="48"/>
                    <a:pt x="84" y="36"/>
                    <a:pt x="72" y="24"/>
                  </a:cubicBezTo>
                  <a:cubicBezTo>
                    <a:pt x="72" y="1"/>
                    <a:pt x="60" y="1"/>
                    <a:pt x="48"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2"/>
            <p:cNvSpPr/>
            <p:nvPr/>
          </p:nvSpPr>
          <p:spPr>
            <a:xfrm>
              <a:off x="5021635" y="1069455"/>
              <a:ext cx="214847" cy="173523"/>
            </a:xfrm>
            <a:custGeom>
              <a:rect b="b" l="l" r="r" t="t"/>
              <a:pathLst>
                <a:path extrusionOk="0" h="2511" w="3109">
                  <a:moveTo>
                    <a:pt x="1021" y="0"/>
                  </a:moveTo>
                  <a:cubicBezTo>
                    <a:pt x="748" y="0"/>
                    <a:pt x="511" y="91"/>
                    <a:pt x="358" y="279"/>
                  </a:cubicBezTo>
                  <a:cubicBezTo>
                    <a:pt x="1" y="708"/>
                    <a:pt x="251" y="1493"/>
                    <a:pt x="918" y="2041"/>
                  </a:cubicBezTo>
                  <a:cubicBezTo>
                    <a:pt x="1293" y="2348"/>
                    <a:pt x="1722" y="2510"/>
                    <a:pt x="2088" y="2510"/>
                  </a:cubicBezTo>
                  <a:cubicBezTo>
                    <a:pt x="2361" y="2510"/>
                    <a:pt x="2599" y="2420"/>
                    <a:pt x="2751" y="2232"/>
                  </a:cubicBezTo>
                  <a:cubicBezTo>
                    <a:pt x="3108" y="1803"/>
                    <a:pt x="2858" y="1017"/>
                    <a:pt x="2192" y="469"/>
                  </a:cubicBezTo>
                  <a:cubicBezTo>
                    <a:pt x="1817" y="163"/>
                    <a:pt x="1387" y="0"/>
                    <a:pt x="1021" y="0"/>
                  </a:cubicBezTo>
                  <a:close/>
                </a:path>
              </a:pathLst>
            </a:custGeom>
            <a:solidFill>
              <a:srgbClr val="1C1E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2"/>
            <p:cNvSpPr/>
            <p:nvPr/>
          </p:nvSpPr>
          <p:spPr>
            <a:xfrm>
              <a:off x="5137661" y="1105943"/>
              <a:ext cx="15687" cy="14097"/>
            </a:xfrm>
            <a:custGeom>
              <a:rect b="b" l="l" r="r" t="t"/>
              <a:pathLst>
                <a:path extrusionOk="0" h="204" w="227">
                  <a:moveTo>
                    <a:pt x="108" y="1"/>
                  </a:moveTo>
                  <a:cubicBezTo>
                    <a:pt x="96" y="1"/>
                    <a:pt x="72" y="1"/>
                    <a:pt x="60" y="13"/>
                  </a:cubicBezTo>
                  <a:cubicBezTo>
                    <a:pt x="48" y="13"/>
                    <a:pt x="48" y="37"/>
                    <a:pt x="36" y="37"/>
                  </a:cubicBezTo>
                  <a:cubicBezTo>
                    <a:pt x="13" y="49"/>
                    <a:pt x="1" y="60"/>
                    <a:pt x="1" y="72"/>
                  </a:cubicBezTo>
                  <a:lnTo>
                    <a:pt x="1" y="108"/>
                  </a:lnTo>
                  <a:cubicBezTo>
                    <a:pt x="1" y="120"/>
                    <a:pt x="1" y="156"/>
                    <a:pt x="13" y="168"/>
                  </a:cubicBezTo>
                  <a:cubicBezTo>
                    <a:pt x="13" y="180"/>
                    <a:pt x="36" y="191"/>
                    <a:pt x="48" y="191"/>
                  </a:cubicBezTo>
                  <a:cubicBezTo>
                    <a:pt x="60" y="203"/>
                    <a:pt x="60" y="203"/>
                    <a:pt x="72" y="203"/>
                  </a:cubicBezTo>
                  <a:lnTo>
                    <a:pt x="120" y="203"/>
                  </a:lnTo>
                  <a:cubicBezTo>
                    <a:pt x="132" y="203"/>
                    <a:pt x="155" y="203"/>
                    <a:pt x="167" y="191"/>
                  </a:cubicBezTo>
                  <a:cubicBezTo>
                    <a:pt x="179" y="191"/>
                    <a:pt x="179" y="180"/>
                    <a:pt x="191" y="180"/>
                  </a:cubicBezTo>
                  <a:cubicBezTo>
                    <a:pt x="215" y="168"/>
                    <a:pt x="227" y="144"/>
                    <a:pt x="227" y="132"/>
                  </a:cubicBezTo>
                  <a:lnTo>
                    <a:pt x="227" y="108"/>
                  </a:lnTo>
                  <a:cubicBezTo>
                    <a:pt x="227" y="108"/>
                    <a:pt x="215" y="96"/>
                    <a:pt x="215" y="60"/>
                  </a:cubicBezTo>
                  <a:cubicBezTo>
                    <a:pt x="191" y="49"/>
                    <a:pt x="191" y="37"/>
                    <a:pt x="179" y="13"/>
                  </a:cubicBezTo>
                  <a:cubicBezTo>
                    <a:pt x="167" y="1"/>
                    <a:pt x="167"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2"/>
            <p:cNvSpPr/>
            <p:nvPr/>
          </p:nvSpPr>
          <p:spPr>
            <a:xfrm>
              <a:off x="5087492" y="1117483"/>
              <a:ext cx="18175" cy="17345"/>
            </a:xfrm>
            <a:custGeom>
              <a:rect b="b" l="l" r="r" t="t"/>
              <a:pathLst>
                <a:path extrusionOk="0" h="251" w="263">
                  <a:moveTo>
                    <a:pt x="107" y="1"/>
                  </a:moveTo>
                  <a:cubicBezTo>
                    <a:pt x="84" y="1"/>
                    <a:pt x="84" y="1"/>
                    <a:pt x="72" y="13"/>
                  </a:cubicBezTo>
                  <a:cubicBezTo>
                    <a:pt x="60" y="24"/>
                    <a:pt x="48" y="24"/>
                    <a:pt x="24" y="60"/>
                  </a:cubicBezTo>
                  <a:cubicBezTo>
                    <a:pt x="12" y="84"/>
                    <a:pt x="0" y="120"/>
                    <a:pt x="12" y="132"/>
                  </a:cubicBezTo>
                  <a:cubicBezTo>
                    <a:pt x="12" y="143"/>
                    <a:pt x="12" y="143"/>
                    <a:pt x="24" y="167"/>
                  </a:cubicBezTo>
                  <a:cubicBezTo>
                    <a:pt x="24" y="179"/>
                    <a:pt x="48" y="191"/>
                    <a:pt x="48" y="203"/>
                  </a:cubicBezTo>
                  <a:cubicBezTo>
                    <a:pt x="48" y="227"/>
                    <a:pt x="60" y="239"/>
                    <a:pt x="72" y="239"/>
                  </a:cubicBezTo>
                  <a:cubicBezTo>
                    <a:pt x="84" y="251"/>
                    <a:pt x="107" y="251"/>
                    <a:pt x="119" y="251"/>
                  </a:cubicBezTo>
                  <a:lnTo>
                    <a:pt x="167" y="251"/>
                  </a:lnTo>
                  <a:cubicBezTo>
                    <a:pt x="179" y="251"/>
                    <a:pt x="179" y="251"/>
                    <a:pt x="191" y="239"/>
                  </a:cubicBezTo>
                  <a:cubicBezTo>
                    <a:pt x="203" y="215"/>
                    <a:pt x="227" y="215"/>
                    <a:pt x="238" y="191"/>
                  </a:cubicBezTo>
                  <a:cubicBezTo>
                    <a:pt x="250" y="179"/>
                    <a:pt x="262" y="143"/>
                    <a:pt x="250" y="120"/>
                  </a:cubicBezTo>
                  <a:cubicBezTo>
                    <a:pt x="250" y="96"/>
                    <a:pt x="250" y="96"/>
                    <a:pt x="238" y="84"/>
                  </a:cubicBezTo>
                  <a:cubicBezTo>
                    <a:pt x="238" y="72"/>
                    <a:pt x="227" y="60"/>
                    <a:pt x="227" y="36"/>
                  </a:cubicBezTo>
                  <a:cubicBezTo>
                    <a:pt x="227" y="24"/>
                    <a:pt x="203" y="13"/>
                    <a:pt x="191" y="13"/>
                  </a:cubicBezTo>
                  <a:cubicBezTo>
                    <a:pt x="179" y="1"/>
                    <a:pt x="167" y="1"/>
                    <a:pt x="14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2"/>
            <p:cNvSpPr/>
            <p:nvPr/>
          </p:nvSpPr>
          <p:spPr>
            <a:xfrm>
              <a:off x="5096337" y="1175531"/>
              <a:ext cx="18658" cy="15272"/>
            </a:xfrm>
            <a:custGeom>
              <a:rect b="b" l="l" r="r" t="t"/>
              <a:pathLst>
                <a:path extrusionOk="0" h="221" w="270">
                  <a:moveTo>
                    <a:pt x="135" y="0"/>
                  </a:moveTo>
                  <a:cubicBezTo>
                    <a:pt x="67" y="0"/>
                    <a:pt x="0" y="68"/>
                    <a:pt x="39" y="161"/>
                  </a:cubicBezTo>
                  <a:cubicBezTo>
                    <a:pt x="58" y="203"/>
                    <a:pt x="92" y="221"/>
                    <a:pt x="126" y="221"/>
                  </a:cubicBezTo>
                  <a:cubicBezTo>
                    <a:pt x="196" y="221"/>
                    <a:pt x="270" y="146"/>
                    <a:pt x="230" y="65"/>
                  </a:cubicBezTo>
                  <a:cubicBezTo>
                    <a:pt x="209" y="20"/>
                    <a:pt x="172" y="0"/>
                    <a:pt x="13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2"/>
            <p:cNvSpPr/>
            <p:nvPr/>
          </p:nvSpPr>
          <p:spPr>
            <a:xfrm>
              <a:off x="5151690" y="1198128"/>
              <a:ext cx="14858" cy="14858"/>
            </a:xfrm>
            <a:custGeom>
              <a:rect b="b" l="l" r="r" t="t"/>
              <a:pathLst>
                <a:path extrusionOk="0" h="215" w="215">
                  <a:moveTo>
                    <a:pt x="95" y="0"/>
                  </a:moveTo>
                  <a:cubicBezTo>
                    <a:pt x="83" y="0"/>
                    <a:pt x="71" y="0"/>
                    <a:pt x="48" y="24"/>
                  </a:cubicBezTo>
                  <a:cubicBezTo>
                    <a:pt x="36" y="24"/>
                    <a:pt x="36" y="36"/>
                    <a:pt x="24" y="36"/>
                  </a:cubicBezTo>
                  <a:cubicBezTo>
                    <a:pt x="12" y="48"/>
                    <a:pt x="0" y="60"/>
                    <a:pt x="0" y="84"/>
                  </a:cubicBezTo>
                  <a:lnTo>
                    <a:pt x="0" y="108"/>
                  </a:lnTo>
                  <a:cubicBezTo>
                    <a:pt x="0" y="131"/>
                    <a:pt x="0" y="155"/>
                    <a:pt x="12" y="167"/>
                  </a:cubicBezTo>
                  <a:cubicBezTo>
                    <a:pt x="12" y="191"/>
                    <a:pt x="24" y="203"/>
                    <a:pt x="36" y="203"/>
                  </a:cubicBezTo>
                  <a:cubicBezTo>
                    <a:pt x="48" y="215"/>
                    <a:pt x="48" y="215"/>
                    <a:pt x="71" y="215"/>
                  </a:cubicBezTo>
                  <a:lnTo>
                    <a:pt x="107" y="215"/>
                  </a:lnTo>
                  <a:cubicBezTo>
                    <a:pt x="131" y="215"/>
                    <a:pt x="143" y="215"/>
                    <a:pt x="155" y="203"/>
                  </a:cubicBezTo>
                  <a:cubicBezTo>
                    <a:pt x="167" y="203"/>
                    <a:pt x="167" y="179"/>
                    <a:pt x="191" y="179"/>
                  </a:cubicBezTo>
                  <a:cubicBezTo>
                    <a:pt x="202" y="167"/>
                    <a:pt x="214" y="155"/>
                    <a:pt x="214" y="143"/>
                  </a:cubicBezTo>
                  <a:lnTo>
                    <a:pt x="214" y="108"/>
                  </a:lnTo>
                  <a:cubicBezTo>
                    <a:pt x="214" y="96"/>
                    <a:pt x="202" y="84"/>
                    <a:pt x="202" y="60"/>
                  </a:cubicBezTo>
                  <a:cubicBezTo>
                    <a:pt x="191" y="48"/>
                    <a:pt x="191" y="36"/>
                    <a:pt x="167" y="24"/>
                  </a:cubicBezTo>
                  <a:cubicBezTo>
                    <a:pt x="155" y="0"/>
                    <a:pt x="155" y="0"/>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2"/>
            <p:cNvSpPr/>
            <p:nvPr/>
          </p:nvSpPr>
          <p:spPr>
            <a:xfrm>
              <a:off x="5184583" y="1162747"/>
              <a:ext cx="14858" cy="15687"/>
            </a:xfrm>
            <a:custGeom>
              <a:rect b="b" l="l" r="r" t="t"/>
              <a:pathLst>
                <a:path extrusionOk="0" h="227" w="215">
                  <a:moveTo>
                    <a:pt x="119" y="0"/>
                  </a:moveTo>
                  <a:cubicBezTo>
                    <a:pt x="96" y="0"/>
                    <a:pt x="72" y="0"/>
                    <a:pt x="48" y="12"/>
                  </a:cubicBezTo>
                  <a:cubicBezTo>
                    <a:pt x="36" y="12"/>
                    <a:pt x="36" y="24"/>
                    <a:pt x="24" y="24"/>
                  </a:cubicBezTo>
                  <a:cubicBezTo>
                    <a:pt x="12" y="48"/>
                    <a:pt x="0" y="60"/>
                    <a:pt x="0" y="72"/>
                  </a:cubicBezTo>
                  <a:lnTo>
                    <a:pt x="0" y="84"/>
                  </a:lnTo>
                  <a:lnTo>
                    <a:pt x="0" y="131"/>
                  </a:lnTo>
                  <a:cubicBezTo>
                    <a:pt x="0" y="143"/>
                    <a:pt x="0" y="167"/>
                    <a:pt x="12" y="179"/>
                  </a:cubicBezTo>
                  <a:cubicBezTo>
                    <a:pt x="12" y="191"/>
                    <a:pt x="24" y="203"/>
                    <a:pt x="36" y="203"/>
                  </a:cubicBezTo>
                  <a:cubicBezTo>
                    <a:pt x="48" y="227"/>
                    <a:pt x="48" y="227"/>
                    <a:pt x="72" y="227"/>
                  </a:cubicBezTo>
                  <a:lnTo>
                    <a:pt x="96" y="227"/>
                  </a:lnTo>
                  <a:cubicBezTo>
                    <a:pt x="107" y="227"/>
                    <a:pt x="143" y="227"/>
                    <a:pt x="155" y="203"/>
                  </a:cubicBezTo>
                  <a:cubicBezTo>
                    <a:pt x="167" y="203"/>
                    <a:pt x="167" y="191"/>
                    <a:pt x="191" y="191"/>
                  </a:cubicBezTo>
                  <a:cubicBezTo>
                    <a:pt x="191" y="167"/>
                    <a:pt x="191" y="143"/>
                    <a:pt x="203" y="131"/>
                  </a:cubicBezTo>
                  <a:cubicBezTo>
                    <a:pt x="215" y="120"/>
                    <a:pt x="215" y="108"/>
                    <a:pt x="215" y="84"/>
                  </a:cubicBezTo>
                  <a:cubicBezTo>
                    <a:pt x="215" y="72"/>
                    <a:pt x="215" y="60"/>
                    <a:pt x="203" y="36"/>
                  </a:cubicBezTo>
                  <a:cubicBezTo>
                    <a:pt x="203" y="24"/>
                    <a:pt x="191" y="12"/>
                    <a:pt x="167" y="12"/>
                  </a:cubicBezTo>
                  <a:cubicBezTo>
                    <a:pt x="155" y="0"/>
                    <a:pt x="155" y="0"/>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2"/>
            <p:cNvSpPr/>
            <p:nvPr/>
          </p:nvSpPr>
          <p:spPr>
            <a:xfrm>
              <a:off x="5138491" y="1152519"/>
              <a:ext cx="17345" cy="16793"/>
            </a:xfrm>
            <a:custGeom>
              <a:rect b="b" l="l" r="r" t="t"/>
              <a:pathLst>
                <a:path extrusionOk="0" h="243" w="251">
                  <a:moveTo>
                    <a:pt x="119" y="0"/>
                  </a:moveTo>
                  <a:cubicBezTo>
                    <a:pt x="112" y="0"/>
                    <a:pt x="104" y="2"/>
                    <a:pt x="96" y="6"/>
                  </a:cubicBezTo>
                  <a:cubicBezTo>
                    <a:pt x="84" y="6"/>
                    <a:pt x="60" y="29"/>
                    <a:pt x="48" y="29"/>
                  </a:cubicBezTo>
                  <a:cubicBezTo>
                    <a:pt x="36" y="29"/>
                    <a:pt x="24" y="41"/>
                    <a:pt x="24" y="53"/>
                  </a:cubicBezTo>
                  <a:cubicBezTo>
                    <a:pt x="1" y="77"/>
                    <a:pt x="1" y="89"/>
                    <a:pt x="1" y="101"/>
                  </a:cubicBezTo>
                  <a:lnTo>
                    <a:pt x="1" y="148"/>
                  </a:lnTo>
                  <a:cubicBezTo>
                    <a:pt x="1" y="160"/>
                    <a:pt x="1" y="160"/>
                    <a:pt x="24" y="172"/>
                  </a:cubicBezTo>
                  <a:cubicBezTo>
                    <a:pt x="30" y="183"/>
                    <a:pt x="33" y="191"/>
                    <a:pt x="36" y="198"/>
                  </a:cubicBezTo>
                  <a:lnTo>
                    <a:pt x="36" y="198"/>
                  </a:lnTo>
                  <a:cubicBezTo>
                    <a:pt x="37" y="206"/>
                    <a:pt x="44" y="214"/>
                    <a:pt x="56" y="218"/>
                  </a:cubicBezTo>
                  <a:lnTo>
                    <a:pt x="56" y="218"/>
                  </a:lnTo>
                  <a:cubicBezTo>
                    <a:pt x="57" y="218"/>
                    <a:pt x="59" y="219"/>
                    <a:pt x="60" y="220"/>
                  </a:cubicBezTo>
                  <a:cubicBezTo>
                    <a:pt x="66" y="220"/>
                    <a:pt x="70" y="221"/>
                    <a:pt x="74" y="222"/>
                  </a:cubicBezTo>
                  <a:lnTo>
                    <a:pt x="74" y="222"/>
                  </a:lnTo>
                  <a:cubicBezTo>
                    <a:pt x="79" y="226"/>
                    <a:pt x="84" y="229"/>
                    <a:pt x="89" y="230"/>
                  </a:cubicBezTo>
                  <a:lnTo>
                    <a:pt x="89" y="230"/>
                  </a:lnTo>
                  <a:cubicBezTo>
                    <a:pt x="91" y="231"/>
                    <a:pt x="93" y="232"/>
                    <a:pt x="96" y="232"/>
                  </a:cubicBezTo>
                  <a:cubicBezTo>
                    <a:pt x="93" y="232"/>
                    <a:pt x="91" y="231"/>
                    <a:pt x="89" y="230"/>
                  </a:cubicBezTo>
                  <a:lnTo>
                    <a:pt x="89" y="230"/>
                  </a:lnTo>
                  <a:cubicBezTo>
                    <a:pt x="95" y="232"/>
                    <a:pt x="101" y="232"/>
                    <a:pt x="108" y="232"/>
                  </a:cubicBezTo>
                  <a:lnTo>
                    <a:pt x="96" y="232"/>
                  </a:lnTo>
                  <a:cubicBezTo>
                    <a:pt x="104" y="232"/>
                    <a:pt x="112" y="242"/>
                    <a:pt x="127" y="242"/>
                  </a:cubicBezTo>
                  <a:cubicBezTo>
                    <a:pt x="134" y="242"/>
                    <a:pt x="143" y="240"/>
                    <a:pt x="155" y="232"/>
                  </a:cubicBezTo>
                  <a:cubicBezTo>
                    <a:pt x="167" y="232"/>
                    <a:pt x="167" y="232"/>
                    <a:pt x="191" y="220"/>
                  </a:cubicBezTo>
                  <a:cubicBezTo>
                    <a:pt x="203" y="208"/>
                    <a:pt x="215" y="208"/>
                    <a:pt x="227" y="172"/>
                  </a:cubicBezTo>
                  <a:cubicBezTo>
                    <a:pt x="227" y="160"/>
                    <a:pt x="251" y="160"/>
                    <a:pt x="251" y="148"/>
                  </a:cubicBezTo>
                  <a:lnTo>
                    <a:pt x="239" y="101"/>
                  </a:lnTo>
                  <a:cubicBezTo>
                    <a:pt x="239" y="89"/>
                    <a:pt x="239" y="89"/>
                    <a:pt x="227" y="77"/>
                  </a:cubicBezTo>
                  <a:cubicBezTo>
                    <a:pt x="215" y="53"/>
                    <a:pt x="215" y="41"/>
                    <a:pt x="179" y="29"/>
                  </a:cubicBezTo>
                  <a:cubicBezTo>
                    <a:pt x="167" y="29"/>
                    <a:pt x="167" y="6"/>
                    <a:pt x="155" y="6"/>
                  </a:cubicBezTo>
                  <a:cubicBezTo>
                    <a:pt x="147" y="6"/>
                    <a:pt x="134" y="0"/>
                    <a:pt x="11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2"/>
            <p:cNvSpPr/>
            <p:nvPr/>
          </p:nvSpPr>
          <p:spPr>
            <a:xfrm>
              <a:off x="5121215" y="1205315"/>
              <a:ext cx="19280" cy="15134"/>
            </a:xfrm>
            <a:custGeom>
              <a:rect b="b" l="l" r="r" t="t"/>
              <a:pathLst>
                <a:path extrusionOk="0" h="219" w="279">
                  <a:moveTo>
                    <a:pt x="146" y="0"/>
                  </a:moveTo>
                  <a:cubicBezTo>
                    <a:pt x="74" y="0"/>
                    <a:pt x="1" y="72"/>
                    <a:pt x="48" y="158"/>
                  </a:cubicBezTo>
                  <a:cubicBezTo>
                    <a:pt x="67" y="201"/>
                    <a:pt x="101" y="218"/>
                    <a:pt x="135" y="218"/>
                  </a:cubicBezTo>
                  <a:cubicBezTo>
                    <a:pt x="205" y="218"/>
                    <a:pt x="279" y="143"/>
                    <a:pt x="239" y="63"/>
                  </a:cubicBezTo>
                  <a:cubicBezTo>
                    <a:pt x="219" y="19"/>
                    <a:pt x="182" y="0"/>
                    <a:pt x="14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2"/>
            <p:cNvSpPr/>
            <p:nvPr/>
          </p:nvSpPr>
          <p:spPr>
            <a:xfrm>
              <a:off x="5180230" y="1206352"/>
              <a:ext cx="18658" cy="15134"/>
            </a:xfrm>
            <a:custGeom>
              <a:rect b="b" l="l" r="r" t="t"/>
              <a:pathLst>
                <a:path extrusionOk="0" h="219" w="270">
                  <a:moveTo>
                    <a:pt x="135" y="1"/>
                  </a:moveTo>
                  <a:cubicBezTo>
                    <a:pt x="67" y="1"/>
                    <a:pt x="1" y="71"/>
                    <a:pt x="39" y="155"/>
                  </a:cubicBezTo>
                  <a:cubicBezTo>
                    <a:pt x="60" y="200"/>
                    <a:pt x="95" y="218"/>
                    <a:pt x="131" y="218"/>
                  </a:cubicBezTo>
                  <a:cubicBezTo>
                    <a:pt x="200" y="218"/>
                    <a:pt x="269" y="150"/>
                    <a:pt x="230" y="72"/>
                  </a:cubicBezTo>
                  <a:cubicBezTo>
                    <a:pt x="209" y="21"/>
                    <a:pt x="172" y="1"/>
                    <a:pt x="13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2"/>
            <p:cNvSpPr/>
            <p:nvPr/>
          </p:nvSpPr>
          <p:spPr>
            <a:xfrm>
              <a:off x="5096544" y="1080443"/>
              <a:ext cx="15687" cy="14927"/>
            </a:xfrm>
            <a:custGeom>
              <a:rect b="b" l="l" r="r" t="t"/>
              <a:pathLst>
                <a:path extrusionOk="0" h="216" w="227">
                  <a:moveTo>
                    <a:pt x="119" y="1"/>
                  </a:moveTo>
                  <a:cubicBezTo>
                    <a:pt x="107" y="1"/>
                    <a:pt x="72" y="13"/>
                    <a:pt x="60" y="13"/>
                  </a:cubicBezTo>
                  <a:cubicBezTo>
                    <a:pt x="36" y="25"/>
                    <a:pt x="36" y="25"/>
                    <a:pt x="12" y="48"/>
                  </a:cubicBezTo>
                  <a:cubicBezTo>
                    <a:pt x="0" y="60"/>
                    <a:pt x="0" y="60"/>
                    <a:pt x="0" y="72"/>
                  </a:cubicBezTo>
                  <a:lnTo>
                    <a:pt x="0" y="120"/>
                  </a:lnTo>
                  <a:cubicBezTo>
                    <a:pt x="0" y="132"/>
                    <a:pt x="0" y="144"/>
                    <a:pt x="12" y="168"/>
                  </a:cubicBezTo>
                  <a:cubicBezTo>
                    <a:pt x="12" y="179"/>
                    <a:pt x="36" y="179"/>
                    <a:pt x="36" y="191"/>
                  </a:cubicBezTo>
                  <a:cubicBezTo>
                    <a:pt x="48" y="203"/>
                    <a:pt x="60" y="215"/>
                    <a:pt x="72" y="215"/>
                  </a:cubicBezTo>
                  <a:lnTo>
                    <a:pt x="107" y="215"/>
                  </a:lnTo>
                  <a:cubicBezTo>
                    <a:pt x="119" y="215"/>
                    <a:pt x="155" y="215"/>
                    <a:pt x="167" y="203"/>
                  </a:cubicBezTo>
                  <a:lnTo>
                    <a:pt x="179" y="203"/>
                  </a:lnTo>
                  <a:cubicBezTo>
                    <a:pt x="191" y="203"/>
                    <a:pt x="215" y="191"/>
                    <a:pt x="215" y="179"/>
                  </a:cubicBezTo>
                  <a:cubicBezTo>
                    <a:pt x="227" y="168"/>
                    <a:pt x="227" y="168"/>
                    <a:pt x="227" y="144"/>
                  </a:cubicBezTo>
                  <a:lnTo>
                    <a:pt x="227" y="108"/>
                  </a:lnTo>
                  <a:cubicBezTo>
                    <a:pt x="227" y="84"/>
                    <a:pt x="227" y="72"/>
                    <a:pt x="215" y="60"/>
                  </a:cubicBezTo>
                  <a:cubicBezTo>
                    <a:pt x="215" y="48"/>
                    <a:pt x="191" y="48"/>
                    <a:pt x="191" y="25"/>
                  </a:cubicBezTo>
                  <a:cubicBezTo>
                    <a:pt x="179" y="13"/>
                    <a:pt x="167"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2"/>
            <p:cNvSpPr/>
            <p:nvPr/>
          </p:nvSpPr>
          <p:spPr>
            <a:xfrm>
              <a:off x="5051281" y="1093642"/>
              <a:ext cx="15687" cy="15687"/>
            </a:xfrm>
            <a:custGeom>
              <a:rect b="b" l="l" r="r" t="t"/>
              <a:pathLst>
                <a:path extrusionOk="0" h="227" w="227">
                  <a:moveTo>
                    <a:pt x="120" y="0"/>
                  </a:moveTo>
                  <a:cubicBezTo>
                    <a:pt x="96" y="0"/>
                    <a:pt x="72" y="0"/>
                    <a:pt x="60" y="12"/>
                  </a:cubicBezTo>
                  <a:cubicBezTo>
                    <a:pt x="36" y="36"/>
                    <a:pt x="36" y="36"/>
                    <a:pt x="12" y="48"/>
                  </a:cubicBezTo>
                  <a:cubicBezTo>
                    <a:pt x="0" y="60"/>
                    <a:pt x="0" y="60"/>
                    <a:pt x="0" y="72"/>
                  </a:cubicBezTo>
                  <a:lnTo>
                    <a:pt x="0" y="119"/>
                  </a:lnTo>
                  <a:cubicBezTo>
                    <a:pt x="0" y="131"/>
                    <a:pt x="0" y="155"/>
                    <a:pt x="12" y="167"/>
                  </a:cubicBezTo>
                  <a:cubicBezTo>
                    <a:pt x="12" y="179"/>
                    <a:pt x="36" y="179"/>
                    <a:pt x="36" y="191"/>
                  </a:cubicBezTo>
                  <a:cubicBezTo>
                    <a:pt x="48" y="215"/>
                    <a:pt x="60" y="227"/>
                    <a:pt x="72" y="227"/>
                  </a:cubicBezTo>
                  <a:lnTo>
                    <a:pt x="108" y="227"/>
                  </a:lnTo>
                  <a:cubicBezTo>
                    <a:pt x="120" y="227"/>
                    <a:pt x="155" y="227"/>
                    <a:pt x="167" y="215"/>
                  </a:cubicBezTo>
                  <a:lnTo>
                    <a:pt x="179" y="215"/>
                  </a:lnTo>
                  <a:cubicBezTo>
                    <a:pt x="191" y="215"/>
                    <a:pt x="215" y="191"/>
                    <a:pt x="215" y="179"/>
                  </a:cubicBezTo>
                  <a:cubicBezTo>
                    <a:pt x="227" y="167"/>
                    <a:pt x="227" y="167"/>
                    <a:pt x="227" y="155"/>
                  </a:cubicBezTo>
                  <a:lnTo>
                    <a:pt x="227" y="107"/>
                  </a:lnTo>
                  <a:cubicBezTo>
                    <a:pt x="227" y="96"/>
                    <a:pt x="227" y="72"/>
                    <a:pt x="215" y="60"/>
                  </a:cubicBezTo>
                  <a:cubicBezTo>
                    <a:pt x="215" y="48"/>
                    <a:pt x="191" y="48"/>
                    <a:pt x="191" y="36"/>
                  </a:cubicBezTo>
                  <a:cubicBezTo>
                    <a:pt x="179" y="12"/>
                    <a:pt x="167"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2"/>
            <p:cNvSpPr/>
            <p:nvPr/>
          </p:nvSpPr>
          <p:spPr>
            <a:xfrm>
              <a:off x="5052732" y="1144641"/>
              <a:ext cx="18866" cy="15134"/>
            </a:xfrm>
            <a:custGeom>
              <a:rect b="b" l="l" r="r" t="t"/>
              <a:pathLst>
                <a:path extrusionOk="0" h="219" w="273">
                  <a:moveTo>
                    <a:pt x="137" y="1"/>
                  </a:moveTo>
                  <a:cubicBezTo>
                    <a:pt x="67" y="1"/>
                    <a:pt x="0" y="71"/>
                    <a:pt x="39" y="155"/>
                  </a:cubicBezTo>
                  <a:cubicBezTo>
                    <a:pt x="59" y="200"/>
                    <a:pt x="95" y="218"/>
                    <a:pt x="131" y="218"/>
                  </a:cubicBezTo>
                  <a:cubicBezTo>
                    <a:pt x="201" y="218"/>
                    <a:pt x="273" y="150"/>
                    <a:pt x="241" y="72"/>
                  </a:cubicBezTo>
                  <a:cubicBezTo>
                    <a:pt x="216" y="22"/>
                    <a:pt x="176" y="1"/>
                    <a:pt x="13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2"/>
            <p:cNvSpPr/>
            <p:nvPr/>
          </p:nvSpPr>
          <p:spPr>
            <a:xfrm>
              <a:off x="5106219" y="1142568"/>
              <a:ext cx="18658" cy="15341"/>
            </a:xfrm>
            <a:custGeom>
              <a:rect b="b" l="l" r="r" t="t"/>
              <a:pathLst>
                <a:path extrusionOk="0" h="222" w="270">
                  <a:moveTo>
                    <a:pt x="135" y="1"/>
                  </a:moveTo>
                  <a:cubicBezTo>
                    <a:pt x="67" y="1"/>
                    <a:pt x="0" y="69"/>
                    <a:pt x="39" y="161"/>
                  </a:cubicBezTo>
                  <a:cubicBezTo>
                    <a:pt x="58" y="204"/>
                    <a:pt x="91" y="221"/>
                    <a:pt x="125" y="221"/>
                  </a:cubicBezTo>
                  <a:cubicBezTo>
                    <a:pt x="196" y="221"/>
                    <a:pt x="270" y="147"/>
                    <a:pt x="229" y="66"/>
                  </a:cubicBezTo>
                  <a:cubicBezTo>
                    <a:pt x="209" y="20"/>
                    <a:pt x="172" y="1"/>
                    <a:pt x="13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2"/>
            <p:cNvSpPr/>
            <p:nvPr/>
          </p:nvSpPr>
          <p:spPr>
            <a:xfrm>
              <a:off x="5131096" y="1178364"/>
              <a:ext cx="9122" cy="9122"/>
            </a:xfrm>
            <a:custGeom>
              <a:rect b="b" l="l" r="r" t="t"/>
              <a:pathLst>
                <a:path extrusionOk="0" h="132" w="132">
                  <a:moveTo>
                    <a:pt x="36" y="1"/>
                  </a:moveTo>
                  <a:cubicBezTo>
                    <a:pt x="24" y="13"/>
                    <a:pt x="12" y="13"/>
                    <a:pt x="12" y="13"/>
                  </a:cubicBezTo>
                  <a:cubicBezTo>
                    <a:pt x="12" y="13"/>
                    <a:pt x="0" y="24"/>
                    <a:pt x="0" y="36"/>
                  </a:cubicBezTo>
                  <a:lnTo>
                    <a:pt x="0" y="72"/>
                  </a:lnTo>
                  <a:lnTo>
                    <a:pt x="0" y="96"/>
                  </a:lnTo>
                  <a:cubicBezTo>
                    <a:pt x="0" y="96"/>
                    <a:pt x="0" y="120"/>
                    <a:pt x="12" y="120"/>
                  </a:cubicBezTo>
                  <a:cubicBezTo>
                    <a:pt x="24" y="132"/>
                    <a:pt x="24" y="132"/>
                    <a:pt x="36" y="132"/>
                  </a:cubicBezTo>
                  <a:lnTo>
                    <a:pt x="96" y="132"/>
                  </a:lnTo>
                  <a:cubicBezTo>
                    <a:pt x="108" y="132"/>
                    <a:pt x="108" y="120"/>
                    <a:pt x="108" y="120"/>
                  </a:cubicBezTo>
                  <a:cubicBezTo>
                    <a:pt x="108" y="120"/>
                    <a:pt x="131" y="96"/>
                    <a:pt x="131" y="84"/>
                  </a:cubicBezTo>
                  <a:lnTo>
                    <a:pt x="131" y="60"/>
                  </a:lnTo>
                  <a:lnTo>
                    <a:pt x="131" y="24"/>
                  </a:lnTo>
                  <a:cubicBezTo>
                    <a:pt x="131" y="24"/>
                    <a:pt x="131" y="13"/>
                    <a:pt x="108" y="13"/>
                  </a:cubicBezTo>
                  <a:cubicBezTo>
                    <a:pt x="96" y="1"/>
                    <a:pt x="96" y="1"/>
                    <a:pt x="8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2"/>
            <p:cNvSpPr/>
            <p:nvPr/>
          </p:nvSpPr>
          <p:spPr>
            <a:xfrm>
              <a:off x="5088528" y="1153141"/>
              <a:ext cx="12508" cy="9329"/>
            </a:xfrm>
            <a:custGeom>
              <a:rect b="b" l="l" r="r" t="t"/>
              <a:pathLst>
                <a:path extrusionOk="0" h="135" w="181">
                  <a:moveTo>
                    <a:pt x="101" y="0"/>
                  </a:moveTo>
                  <a:cubicBezTo>
                    <a:pt x="51" y="0"/>
                    <a:pt x="1" y="43"/>
                    <a:pt x="33" y="92"/>
                  </a:cubicBezTo>
                  <a:cubicBezTo>
                    <a:pt x="44" y="122"/>
                    <a:pt x="65" y="135"/>
                    <a:pt x="86" y="135"/>
                  </a:cubicBezTo>
                  <a:cubicBezTo>
                    <a:pt x="131" y="135"/>
                    <a:pt x="180" y="81"/>
                    <a:pt x="164" y="32"/>
                  </a:cubicBezTo>
                  <a:cubicBezTo>
                    <a:pt x="149" y="10"/>
                    <a:pt x="125" y="0"/>
                    <a:pt x="10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2"/>
            <p:cNvSpPr/>
            <p:nvPr/>
          </p:nvSpPr>
          <p:spPr>
            <a:xfrm>
              <a:off x="5073809" y="1095784"/>
              <a:ext cx="12923" cy="10089"/>
            </a:xfrm>
            <a:custGeom>
              <a:rect b="b" l="l" r="r" t="t"/>
              <a:pathLst>
                <a:path extrusionOk="0" h="146" w="187">
                  <a:moveTo>
                    <a:pt x="101" y="1"/>
                  </a:moveTo>
                  <a:cubicBezTo>
                    <a:pt x="52" y="1"/>
                    <a:pt x="0" y="45"/>
                    <a:pt x="32" y="100"/>
                  </a:cubicBezTo>
                  <a:cubicBezTo>
                    <a:pt x="48" y="133"/>
                    <a:pt x="72" y="146"/>
                    <a:pt x="96" y="146"/>
                  </a:cubicBezTo>
                  <a:cubicBezTo>
                    <a:pt x="142" y="146"/>
                    <a:pt x="186" y="96"/>
                    <a:pt x="163" y="41"/>
                  </a:cubicBezTo>
                  <a:cubicBezTo>
                    <a:pt x="150" y="12"/>
                    <a:pt x="126" y="1"/>
                    <a:pt x="10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2"/>
            <p:cNvSpPr/>
            <p:nvPr/>
          </p:nvSpPr>
          <p:spPr>
            <a:xfrm>
              <a:off x="5159153" y="1130613"/>
              <a:ext cx="11817" cy="10089"/>
            </a:xfrm>
            <a:custGeom>
              <a:rect b="b" l="l" r="r" t="t"/>
              <a:pathLst>
                <a:path extrusionOk="0" h="146" w="171">
                  <a:moveTo>
                    <a:pt x="86" y="0"/>
                  </a:moveTo>
                  <a:cubicBezTo>
                    <a:pt x="41" y="0"/>
                    <a:pt x="0" y="47"/>
                    <a:pt x="23" y="108"/>
                  </a:cubicBezTo>
                  <a:cubicBezTo>
                    <a:pt x="34" y="135"/>
                    <a:pt x="54" y="146"/>
                    <a:pt x="76" y="146"/>
                  </a:cubicBezTo>
                  <a:cubicBezTo>
                    <a:pt x="120" y="146"/>
                    <a:pt x="170" y="97"/>
                    <a:pt x="154" y="49"/>
                  </a:cubicBezTo>
                  <a:cubicBezTo>
                    <a:pt x="137" y="15"/>
                    <a:pt x="111" y="0"/>
                    <a:pt x="8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2"/>
            <p:cNvSpPr/>
            <p:nvPr/>
          </p:nvSpPr>
          <p:spPr>
            <a:xfrm>
              <a:off x="5121215" y="1114995"/>
              <a:ext cx="9122" cy="9951"/>
            </a:xfrm>
            <a:custGeom>
              <a:rect b="b" l="l" r="r" t="t"/>
              <a:pathLst>
                <a:path extrusionOk="0" h="144" w="132">
                  <a:moveTo>
                    <a:pt x="36" y="1"/>
                  </a:moveTo>
                  <a:cubicBezTo>
                    <a:pt x="36" y="1"/>
                    <a:pt x="24" y="1"/>
                    <a:pt x="24" y="25"/>
                  </a:cubicBezTo>
                  <a:cubicBezTo>
                    <a:pt x="0" y="37"/>
                    <a:pt x="0" y="37"/>
                    <a:pt x="0" y="49"/>
                  </a:cubicBezTo>
                  <a:lnTo>
                    <a:pt x="0" y="60"/>
                  </a:lnTo>
                  <a:lnTo>
                    <a:pt x="0" y="96"/>
                  </a:lnTo>
                  <a:lnTo>
                    <a:pt x="0" y="108"/>
                  </a:lnTo>
                  <a:cubicBezTo>
                    <a:pt x="0" y="120"/>
                    <a:pt x="24" y="120"/>
                    <a:pt x="24" y="120"/>
                  </a:cubicBezTo>
                  <a:cubicBezTo>
                    <a:pt x="24" y="120"/>
                    <a:pt x="36" y="144"/>
                    <a:pt x="48" y="144"/>
                  </a:cubicBezTo>
                  <a:lnTo>
                    <a:pt x="108" y="144"/>
                  </a:lnTo>
                  <a:cubicBezTo>
                    <a:pt x="108" y="144"/>
                    <a:pt x="120" y="144"/>
                    <a:pt x="120" y="120"/>
                  </a:cubicBezTo>
                  <a:cubicBezTo>
                    <a:pt x="131" y="108"/>
                    <a:pt x="131" y="108"/>
                    <a:pt x="131" y="96"/>
                  </a:cubicBezTo>
                  <a:lnTo>
                    <a:pt x="131" y="84"/>
                  </a:lnTo>
                  <a:lnTo>
                    <a:pt x="131" y="49"/>
                  </a:lnTo>
                  <a:cubicBezTo>
                    <a:pt x="120" y="37"/>
                    <a:pt x="120" y="25"/>
                    <a:pt x="120" y="25"/>
                  </a:cubicBezTo>
                  <a:cubicBezTo>
                    <a:pt x="120" y="25"/>
                    <a:pt x="108" y="1"/>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2"/>
            <p:cNvSpPr/>
            <p:nvPr/>
          </p:nvSpPr>
          <p:spPr>
            <a:xfrm>
              <a:off x="5073740" y="1172145"/>
              <a:ext cx="12992" cy="9744"/>
            </a:xfrm>
            <a:custGeom>
              <a:rect b="b" l="l" r="r" t="t"/>
              <a:pathLst>
                <a:path extrusionOk="0" h="141" w="188">
                  <a:moveTo>
                    <a:pt x="106" y="0"/>
                  </a:moveTo>
                  <a:cubicBezTo>
                    <a:pt x="56" y="0"/>
                    <a:pt x="0" y="54"/>
                    <a:pt x="33" y="103"/>
                  </a:cubicBezTo>
                  <a:cubicBezTo>
                    <a:pt x="48" y="129"/>
                    <a:pt x="71" y="140"/>
                    <a:pt x="93" y="140"/>
                  </a:cubicBezTo>
                  <a:cubicBezTo>
                    <a:pt x="141" y="140"/>
                    <a:pt x="188" y="92"/>
                    <a:pt x="164" y="43"/>
                  </a:cubicBezTo>
                  <a:cubicBezTo>
                    <a:pt x="152" y="12"/>
                    <a:pt x="130" y="0"/>
                    <a:pt x="10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2"/>
            <p:cNvSpPr/>
            <p:nvPr/>
          </p:nvSpPr>
          <p:spPr>
            <a:xfrm>
              <a:off x="5069386" y="1123219"/>
              <a:ext cx="9951" cy="9951"/>
            </a:xfrm>
            <a:custGeom>
              <a:rect b="b" l="l" r="r" t="t"/>
              <a:pathLst>
                <a:path extrusionOk="0" h="144" w="144">
                  <a:moveTo>
                    <a:pt x="24" y="1"/>
                  </a:moveTo>
                  <a:cubicBezTo>
                    <a:pt x="24" y="1"/>
                    <a:pt x="12" y="1"/>
                    <a:pt x="12" y="25"/>
                  </a:cubicBezTo>
                  <a:cubicBezTo>
                    <a:pt x="0" y="37"/>
                    <a:pt x="0" y="37"/>
                    <a:pt x="0" y="49"/>
                  </a:cubicBezTo>
                  <a:lnTo>
                    <a:pt x="0" y="60"/>
                  </a:lnTo>
                  <a:lnTo>
                    <a:pt x="0" y="96"/>
                  </a:lnTo>
                  <a:lnTo>
                    <a:pt x="0" y="108"/>
                  </a:lnTo>
                  <a:cubicBezTo>
                    <a:pt x="0" y="120"/>
                    <a:pt x="12" y="120"/>
                    <a:pt x="12" y="120"/>
                  </a:cubicBezTo>
                  <a:cubicBezTo>
                    <a:pt x="12" y="120"/>
                    <a:pt x="24" y="144"/>
                    <a:pt x="36" y="144"/>
                  </a:cubicBezTo>
                  <a:lnTo>
                    <a:pt x="96" y="144"/>
                  </a:lnTo>
                  <a:cubicBezTo>
                    <a:pt x="96" y="144"/>
                    <a:pt x="108" y="144"/>
                    <a:pt x="108" y="120"/>
                  </a:cubicBezTo>
                  <a:cubicBezTo>
                    <a:pt x="131" y="108"/>
                    <a:pt x="131" y="108"/>
                    <a:pt x="131" y="96"/>
                  </a:cubicBezTo>
                  <a:lnTo>
                    <a:pt x="131" y="84"/>
                  </a:lnTo>
                  <a:cubicBezTo>
                    <a:pt x="143" y="60"/>
                    <a:pt x="131" y="60"/>
                    <a:pt x="131" y="49"/>
                  </a:cubicBezTo>
                  <a:cubicBezTo>
                    <a:pt x="108" y="37"/>
                    <a:pt x="108" y="25"/>
                    <a:pt x="108" y="25"/>
                  </a:cubicBezTo>
                  <a:cubicBezTo>
                    <a:pt x="108" y="25"/>
                    <a:pt x="96" y="1"/>
                    <a:pt x="8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2"/>
            <p:cNvSpPr/>
            <p:nvPr/>
          </p:nvSpPr>
          <p:spPr>
            <a:xfrm>
              <a:off x="5165649" y="1175876"/>
              <a:ext cx="9122" cy="9122"/>
            </a:xfrm>
            <a:custGeom>
              <a:rect b="b" l="l" r="r" t="t"/>
              <a:pathLst>
                <a:path extrusionOk="0" h="132" w="132">
                  <a:moveTo>
                    <a:pt x="24" y="1"/>
                  </a:moveTo>
                  <a:cubicBezTo>
                    <a:pt x="12" y="1"/>
                    <a:pt x="12" y="13"/>
                    <a:pt x="12" y="13"/>
                  </a:cubicBezTo>
                  <a:cubicBezTo>
                    <a:pt x="12" y="13"/>
                    <a:pt x="0" y="37"/>
                    <a:pt x="0" y="49"/>
                  </a:cubicBezTo>
                  <a:lnTo>
                    <a:pt x="0" y="72"/>
                  </a:lnTo>
                  <a:lnTo>
                    <a:pt x="0" y="108"/>
                  </a:lnTo>
                  <a:cubicBezTo>
                    <a:pt x="0" y="108"/>
                    <a:pt x="0" y="120"/>
                    <a:pt x="12" y="120"/>
                  </a:cubicBezTo>
                  <a:cubicBezTo>
                    <a:pt x="24" y="132"/>
                    <a:pt x="24" y="132"/>
                    <a:pt x="48" y="132"/>
                  </a:cubicBezTo>
                  <a:lnTo>
                    <a:pt x="84" y="132"/>
                  </a:lnTo>
                  <a:cubicBezTo>
                    <a:pt x="100" y="132"/>
                    <a:pt x="105" y="127"/>
                    <a:pt x="100" y="127"/>
                  </a:cubicBezTo>
                  <a:lnTo>
                    <a:pt x="100" y="127"/>
                  </a:lnTo>
                  <a:cubicBezTo>
                    <a:pt x="97" y="127"/>
                    <a:pt x="92" y="128"/>
                    <a:pt x="84" y="132"/>
                  </a:cubicBezTo>
                  <a:lnTo>
                    <a:pt x="84" y="132"/>
                  </a:lnTo>
                  <a:cubicBezTo>
                    <a:pt x="108" y="120"/>
                    <a:pt x="119" y="120"/>
                    <a:pt x="119" y="120"/>
                  </a:cubicBezTo>
                  <a:cubicBezTo>
                    <a:pt x="119" y="120"/>
                    <a:pt x="131" y="108"/>
                    <a:pt x="131" y="84"/>
                  </a:cubicBezTo>
                  <a:lnTo>
                    <a:pt x="131" y="60"/>
                  </a:lnTo>
                  <a:lnTo>
                    <a:pt x="131" y="37"/>
                  </a:lnTo>
                  <a:cubicBezTo>
                    <a:pt x="131" y="37"/>
                    <a:pt x="131" y="13"/>
                    <a:pt x="119" y="13"/>
                  </a:cubicBezTo>
                  <a:cubicBezTo>
                    <a:pt x="108" y="1"/>
                    <a:pt x="108" y="1"/>
                    <a:pt x="8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2"/>
            <p:cNvSpPr/>
            <p:nvPr/>
          </p:nvSpPr>
          <p:spPr>
            <a:xfrm>
              <a:off x="5099792" y="1195088"/>
              <a:ext cx="12715" cy="9536"/>
            </a:xfrm>
            <a:custGeom>
              <a:rect b="b" l="l" r="r" t="t"/>
              <a:pathLst>
                <a:path extrusionOk="0" h="138" w="184">
                  <a:moveTo>
                    <a:pt x="105" y="0"/>
                  </a:moveTo>
                  <a:cubicBezTo>
                    <a:pt x="53" y="0"/>
                    <a:pt x="0" y="43"/>
                    <a:pt x="25" y="92"/>
                  </a:cubicBezTo>
                  <a:cubicBezTo>
                    <a:pt x="41" y="124"/>
                    <a:pt x="65" y="137"/>
                    <a:pt x="89" y="137"/>
                  </a:cubicBezTo>
                  <a:cubicBezTo>
                    <a:pt x="137" y="137"/>
                    <a:pt x="183" y="88"/>
                    <a:pt x="168" y="33"/>
                  </a:cubicBezTo>
                  <a:cubicBezTo>
                    <a:pt x="152" y="10"/>
                    <a:pt x="129" y="0"/>
                    <a:pt x="10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2"/>
            <p:cNvSpPr/>
            <p:nvPr/>
          </p:nvSpPr>
          <p:spPr>
            <a:xfrm>
              <a:off x="5127296" y="1134759"/>
              <a:ext cx="12923" cy="10089"/>
            </a:xfrm>
            <a:custGeom>
              <a:rect b="b" l="l" r="r" t="t"/>
              <a:pathLst>
                <a:path extrusionOk="0" h="146" w="187">
                  <a:moveTo>
                    <a:pt x="97" y="0"/>
                  </a:moveTo>
                  <a:cubicBezTo>
                    <a:pt x="49" y="0"/>
                    <a:pt x="1" y="47"/>
                    <a:pt x="32" y="108"/>
                  </a:cubicBezTo>
                  <a:cubicBezTo>
                    <a:pt x="47" y="135"/>
                    <a:pt x="69" y="145"/>
                    <a:pt x="92" y="145"/>
                  </a:cubicBezTo>
                  <a:cubicBezTo>
                    <a:pt x="140" y="145"/>
                    <a:pt x="187" y="97"/>
                    <a:pt x="163" y="48"/>
                  </a:cubicBezTo>
                  <a:cubicBezTo>
                    <a:pt x="150" y="14"/>
                    <a:pt x="123" y="0"/>
                    <a:pt x="9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2"/>
            <p:cNvSpPr/>
            <p:nvPr/>
          </p:nvSpPr>
          <p:spPr>
            <a:xfrm>
              <a:off x="5180022" y="1133861"/>
              <a:ext cx="12784" cy="9882"/>
            </a:xfrm>
            <a:custGeom>
              <a:rect b="b" l="l" r="r" t="t"/>
              <a:pathLst>
                <a:path extrusionOk="0" h="143" w="185">
                  <a:moveTo>
                    <a:pt x="89" y="1"/>
                  </a:moveTo>
                  <a:cubicBezTo>
                    <a:pt x="42" y="1"/>
                    <a:pt x="0" y="44"/>
                    <a:pt x="31" y="97"/>
                  </a:cubicBezTo>
                  <a:cubicBezTo>
                    <a:pt x="47" y="130"/>
                    <a:pt x="72" y="143"/>
                    <a:pt x="96" y="143"/>
                  </a:cubicBezTo>
                  <a:cubicBezTo>
                    <a:pt x="142" y="143"/>
                    <a:pt x="185" y="96"/>
                    <a:pt x="162" y="49"/>
                  </a:cubicBezTo>
                  <a:cubicBezTo>
                    <a:pt x="144" y="15"/>
                    <a:pt x="116" y="1"/>
                    <a:pt x="89"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2"/>
            <p:cNvSpPr/>
            <p:nvPr/>
          </p:nvSpPr>
          <p:spPr>
            <a:xfrm>
              <a:off x="5193014" y="1181889"/>
              <a:ext cx="13061" cy="9398"/>
            </a:xfrm>
            <a:custGeom>
              <a:rect b="b" l="l" r="r" t="t"/>
              <a:pathLst>
                <a:path extrusionOk="0" h="136" w="189">
                  <a:moveTo>
                    <a:pt x="107" y="1"/>
                  </a:moveTo>
                  <a:cubicBezTo>
                    <a:pt x="57" y="1"/>
                    <a:pt x="1" y="44"/>
                    <a:pt x="33" y="93"/>
                  </a:cubicBezTo>
                  <a:cubicBezTo>
                    <a:pt x="48" y="123"/>
                    <a:pt x="71" y="135"/>
                    <a:pt x="94" y="135"/>
                  </a:cubicBezTo>
                  <a:cubicBezTo>
                    <a:pt x="141" y="135"/>
                    <a:pt x="188" y="81"/>
                    <a:pt x="164" y="33"/>
                  </a:cubicBezTo>
                  <a:cubicBezTo>
                    <a:pt x="153" y="10"/>
                    <a:pt x="130" y="1"/>
                    <a:pt x="10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2"/>
            <p:cNvSpPr/>
            <p:nvPr/>
          </p:nvSpPr>
          <p:spPr>
            <a:xfrm>
              <a:off x="5169449" y="1190112"/>
              <a:ext cx="11955" cy="9398"/>
            </a:xfrm>
            <a:custGeom>
              <a:rect b="b" l="l" r="r" t="t"/>
              <a:pathLst>
                <a:path extrusionOk="0" h="136" w="173">
                  <a:moveTo>
                    <a:pt x="96" y="1"/>
                  </a:moveTo>
                  <a:cubicBezTo>
                    <a:pt x="51" y="1"/>
                    <a:pt x="1" y="44"/>
                    <a:pt x="17" y="93"/>
                  </a:cubicBezTo>
                  <a:cubicBezTo>
                    <a:pt x="32" y="123"/>
                    <a:pt x="55" y="135"/>
                    <a:pt x="78" y="135"/>
                  </a:cubicBezTo>
                  <a:cubicBezTo>
                    <a:pt x="125" y="135"/>
                    <a:pt x="172" y="82"/>
                    <a:pt x="148" y="33"/>
                  </a:cubicBezTo>
                  <a:cubicBezTo>
                    <a:pt x="136" y="10"/>
                    <a:pt x="117" y="1"/>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2"/>
            <p:cNvSpPr/>
            <p:nvPr/>
          </p:nvSpPr>
          <p:spPr>
            <a:xfrm>
              <a:off x="5154108" y="1217892"/>
              <a:ext cx="10780" cy="8293"/>
            </a:xfrm>
            <a:custGeom>
              <a:rect b="b" l="l" r="r" t="t"/>
              <a:pathLst>
                <a:path extrusionOk="0" h="120" w="156">
                  <a:moveTo>
                    <a:pt x="36" y="0"/>
                  </a:moveTo>
                  <a:cubicBezTo>
                    <a:pt x="13" y="0"/>
                    <a:pt x="13" y="24"/>
                    <a:pt x="13" y="24"/>
                  </a:cubicBezTo>
                  <a:cubicBezTo>
                    <a:pt x="13" y="24"/>
                    <a:pt x="1" y="36"/>
                    <a:pt x="1" y="48"/>
                  </a:cubicBezTo>
                  <a:lnTo>
                    <a:pt x="1" y="60"/>
                  </a:lnTo>
                  <a:lnTo>
                    <a:pt x="1" y="95"/>
                  </a:lnTo>
                  <a:cubicBezTo>
                    <a:pt x="1" y="95"/>
                    <a:pt x="1" y="107"/>
                    <a:pt x="13" y="107"/>
                  </a:cubicBezTo>
                  <a:cubicBezTo>
                    <a:pt x="36" y="119"/>
                    <a:pt x="36" y="119"/>
                    <a:pt x="48" y="119"/>
                  </a:cubicBezTo>
                  <a:lnTo>
                    <a:pt x="120" y="119"/>
                  </a:lnTo>
                  <a:cubicBezTo>
                    <a:pt x="132" y="119"/>
                    <a:pt x="132" y="107"/>
                    <a:pt x="132" y="107"/>
                  </a:cubicBezTo>
                  <a:cubicBezTo>
                    <a:pt x="132" y="107"/>
                    <a:pt x="156" y="95"/>
                    <a:pt x="156" y="84"/>
                  </a:cubicBezTo>
                  <a:lnTo>
                    <a:pt x="156" y="60"/>
                  </a:lnTo>
                  <a:lnTo>
                    <a:pt x="156" y="36"/>
                  </a:lnTo>
                  <a:cubicBezTo>
                    <a:pt x="156" y="36"/>
                    <a:pt x="156" y="24"/>
                    <a:pt x="132" y="24"/>
                  </a:cubicBezTo>
                  <a:cubicBezTo>
                    <a:pt x="132" y="28"/>
                    <a:pt x="130" y="29"/>
                    <a:pt x="128" y="29"/>
                  </a:cubicBezTo>
                  <a:cubicBezTo>
                    <a:pt x="124" y="29"/>
                    <a:pt x="116" y="24"/>
                    <a:pt x="108" y="24"/>
                  </a:cubicBezTo>
                  <a:cubicBezTo>
                    <a:pt x="72" y="0"/>
                    <a:pt x="72" y="0"/>
                    <a:pt x="6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2"/>
            <p:cNvSpPr/>
            <p:nvPr/>
          </p:nvSpPr>
          <p:spPr>
            <a:xfrm>
              <a:off x="5119556" y="1092813"/>
              <a:ext cx="9951" cy="9122"/>
            </a:xfrm>
            <a:custGeom>
              <a:rect b="b" l="l" r="r" t="t"/>
              <a:pathLst>
                <a:path extrusionOk="0" h="132" w="144">
                  <a:moveTo>
                    <a:pt x="24" y="0"/>
                  </a:moveTo>
                  <a:cubicBezTo>
                    <a:pt x="24" y="0"/>
                    <a:pt x="13" y="0"/>
                    <a:pt x="13" y="12"/>
                  </a:cubicBezTo>
                  <a:cubicBezTo>
                    <a:pt x="1" y="24"/>
                    <a:pt x="1" y="24"/>
                    <a:pt x="1" y="48"/>
                  </a:cubicBezTo>
                  <a:lnTo>
                    <a:pt x="1" y="60"/>
                  </a:lnTo>
                  <a:lnTo>
                    <a:pt x="1" y="84"/>
                  </a:lnTo>
                  <a:lnTo>
                    <a:pt x="1" y="96"/>
                  </a:lnTo>
                  <a:cubicBezTo>
                    <a:pt x="1" y="119"/>
                    <a:pt x="13" y="119"/>
                    <a:pt x="13" y="119"/>
                  </a:cubicBezTo>
                  <a:cubicBezTo>
                    <a:pt x="13" y="119"/>
                    <a:pt x="24" y="131"/>
                    <a:pt x="48" y="131"/>
                  </a:cubicBezTo>
                  <a:lnTo>
                    <a:pt x="96" y="131"/>
                  </a:lnTo>
                  <a:cubicBezTo>
                    <a:pt x="96" y="131"/>
                    <a:pt x="120" y="131"/>
                    <a:pt x="120" y="119"/>
                  </a:cubicBezTo>
                  <a:cubicBezTo>
                    <a:pt x="132" y="96"/>
                    <a:pt x="132" y="96"/>
                    <a:pt x="132" y="84"/>
                  </a:cubicBezTo>
                  <a:lnTo>
                    <a:pt x="132" y="72"/>
                  </a:lnTo>
                  <a:cubicBezTo>
                    <a:pt x="144" y="60"/>
                    <a:pt x="144" y="60"/>
                    <a:pt x="132" y="48"/>
                  </a:cubicBezTo>
                  <a:cubicBezTo>
                    <a:pt x="120" y="24"/>
                    <a:pt x="120" y="12"/>
                    <a:pt x="120" y="12"/>
                  </a:cubicBezTo>
                  <a:cubicBezTo>
                    <a:pt x="120" y="12"/>
                    <a:pt x="96" y="0"/>
                    <a:pt x="84"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2"/>
            <p:cNvSpPr/>
            <p:nvPr/>
          </p:nvSpPr>
          <p:spPr>
            <a:xfrm>
              <a:off x="5098479" y="1099931"/>
              <a:ext cx="12923" cy="10089"/>
            </a:xfrm>
            <a:custGeom>
              <a:rect b="b" l="l" r="r" t="t"/>
              <a:pathLst>
                <a:path extrusionOk="0" h="146" w="187">
                  <a:moveTo>
                    <a:pt x="101" y="0"/>
                  </a:moveTo>
                  <a:cubicBezTo>
                    <a:pt x="52" y="0"/>
                    <a:pt x="0" y="45"/>
                    <a:pt x="32" y="100"/>
                  </a:cubicBezTo>
                  <a:cubicBezTo>
                    <a:pt x="48" y="132"/>
                    <a:pt x="72" y="145"/>
                    <a:pt x="96" y="145"/>
                  </a:cubicBezTo>
                  <a:cubicBezTo>
                    <a:pt x="142" y="145"/>
                    <a:pt x="186" y="95"/>
                    <a:pt x="163" y="40"/>
                  </a:cubicBezTo>
                  <a:cubicBezTo>
                    <a:pt x="151" y="12"/>
                    <a:pt x="126" y="0"/>
                    <a:pt x="10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2"/>
            <p:cNvSpPr/>
            <p:nvPr/>
          </p:nvSpPr>
          <p:spPr>
            <a:xfrm>
              <a:off x="5161572" y="1151206"/>
              <a:ext cx="12646" cy="10089"/>
            </a:xfrm>
            <a:custGeom>
              <a:rect b="b" l="l" r="r" t="t"/>
              <a:pathLst>
                <a:path extrusionOk="0" h="146" w="183">
                  <a:moveTo>
                    <a:pt x="95" y="0"/>
                  </a:moveTo>
                  <a:cubicBezTo>
                    <a:pt x="47" y="0"/>
                    <a:pt x="1" y="47"/>
                    <a:pt x="24" y="108"/>
                  </a:cubicBezTo>
                  <a:cubicBezTo>
                    <a:pt x="39" y="135"/>
                    <a:pt x="62" y="145"/>
                    <a:pt x="84" y="145"/>
                  </a:cubicBezTo>
                  <a:cubicBezTo>
                    <a:pt x="133" y="145"/>
                    <a:pt x="183" y="97"/>
                    <a:pt x="167" y="48"/>
                  </a:cubicBezTo>
                  <a:cubicBezTo>
                    <a:pt x="150" y="14"/>
                    <a:pt x="122" y="0"/>
                    <a:pt x="9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2"/>
            <p:cNvSpPr/>
            <p:nvPr/>
          </p:nvSpPr>
          <p:spPr>
            <a:xfrm>
              <a:off x="5116308" y="1162747"/>
              <a:ext cx="11541" cy="9951"/>
            </a:xfrm>
            <a:custGeom>
              <a:rect b="b" l="l" r="r" t="t"/>
              <a:pathLst>
                <a:path extrusionOk="0" h="144" w="167">
                  <a:moveTo>
                    <a:pt x="36" y="0"/>
                  </a:moveTo>
                  <a:cubicBezTo>
                    <a:pt x="36" y="0"/>
                    <a:pt x="12" y="0"/>
                    <a:pt x="12" y="12"/>
                  </a:cubicBezTo>
                  <a:cubicBezTo>
                    <a:pt x="0" y="24"/>
                    <a:pt x="0" y="24"/>
                    <a:pt x="0" y="36"/>
                  </a:cubicBezTo>
                  <a:lnTo>
                    <a:pt x="0" y="60"/>
                  </a:lnTo>
                  <a:lnTo>
                    <a:pt x="0" y="84"/>
                  </a:lnTo>
                  <a:cubicBezTo>
                    <a:pt x="0" y="108"/>
                    <a:pt x="12" y="108"/>
                    <a:pt x="12" y="120"/>
                  </a:cubicBezTo>
                  <a:cubicBezTo>
                    <a:pt x="12" y="131"/>
                    <a:pt x="36" y="131"/>
                    <a:pt x="36" y="131"/>
                  </a:cubicBezTo>
                  <a:cubicBezTo>
                    <a:pt x="36" y="131"/>
                    <a:pt x="48" y="143"/>
                    <a:pt x="60" y="143"/>
                  </a:cubicBezTo>
                  <a:lnTo>
                    <a:pt x="119" y="143"/>
                  </a:lnTo>
                  <a:cubicBezTo>
                    <a:pt x="119" y="143"/>
                    <a:pt x="131" y="143"/>
                    <a:pt x="131" y="131"/>
                  </a:cubicBezTo>
                  <a:cubicBezTo>
                    <a:pt x="143" y="120"/>
                    <a:pt x="143" y="120"/>
                    <a:pt x="143" y="108"/>
                  </a:cubicBezTo>
                  <a:lnTo>
                    <a:pt x="143" y="84"/>
                  </a:lnTo>
                  <a:cubicBezTo>
                    <a:pt x="167" y="84"/>
                    <a:pt x="143" y="72"/>
                    <a:pt x="143" y="60"/>
                  </a:cubicBezTo>
                  <a:cubicBezTo>
                    <a:pt x="143" y="36"/>
                    <a:pt x="131" y="36"/>
                    <a:pt x="131" y="24"/>
                  </a:cubicBezTo>
                  <a:cubicBezTo>
                    <a:pt x="131" y="12"/>
                    <a:pt x="119" y="12"/>
                    <a:pt x="119" y="12"/>
                  </a:cubicBezTo>
                  <a:cubicBezTo>
                    <a:pt x="119" y="12"/>
                    <a:pt x="107" y="0"/>
                    <a:pt x="8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2"/>
            <p:cNvSpPr/>
            <p:nvPr/>
          </p:nvSpPr>
          <p:spPr>
            <a:xfrm>
              <a:off x="5157909" y="1107048"/>
              <a:ext cx="12232" cy="8984"/>
            </a:xfrm>
            <a:custGeom>
              <a:rect b="b" l="l" r="r" t="t"/>
              <a:pathLst>
                <a:path extrusionOk="0" h="130" w="177">
                  <a:moveTo>
                    <a:pt x="100" y="0"/>
                  </a:moveTo>
                  <a:cubicBezTo>
                    <a:pt x="51" y="0"/>
                    <a:pt x="1" y="43"/>
                    <a:pt x="17" y="92"/>
                  </a:cubicBezTo>
                  <a:cubicBezTo>
                    <a:pt x="32" y="119"/>
                    <a:pt x="55" y="130"/>
                    <a:pt x="78" y="130"/>
                  </a:cubicBezTo>
                  <a:cubicBezTo>
                    <a:pt x="126" y="130"/>
                    <a:pt x="176" y="81"/>
                    <a:pt x="160" y="33"/>
                  </a:cubicBezTo>
                  <a:cubicBezTo>
                    <a:pt x="145" y="10"/>
                    <a:pt x="122" y="0"/>
                    <a:pt x="10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2"/>
            <p:cNvSpPr/>
            <p:nvPr/>
          </p:nvSpPr>
          <p:spPr>
            <a:xfrm>
              <a:off x="5070976" y="1079545"/>
              <a:ext cx="12715" cy="9882"/>
            </a:xfrm>
            <a:custGeom>
              <a:rect b="b" l="l" r="r" t="t"/>
              <a:pathLst>
                <a:path extrusionOk="0" h="143" w="184">
                  <a:moveTo>
                    <a:pt x="99" y="0"/>
                  </a:moveTo>
                  <a:cubicBezTo>
                    <a:pt x="48" y="0"/>
                    <a:pt x="1" y="49"/>
                    <a:pt x="25" y="97"/>
                  </a:cubicBezTo>
                  <a:cubicBezTo>
                    <a:pt x="41" y="129"/>
                    <a:pt x="66" y="143"/>
                    <a:pt x="90" y="143"/>
                  </a:cubicBezTo>
                  <a:cubicBezTo>
                    <a:pt x="137" y="143"/>
                    <a:pt x="184" y="93"/>
                    <a:pt x="168" y="38"/>
                  </a:cubicBezTo>
                  <a:cubicBezTo>
                    <a:pt x="149" y="11"/>
                    <a:pt x="124" y="0"/>
                    <a:pt x="9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2"/>
            <p:cNvSpPr/>
            <p:nvPr/>
          </p:nvSpPr>
          <p:spPr>
            <a:xfrm>
              <a:off x="5048240" y="1120662"/>
              <a:ext cx="12992" cy="9882"/>
            </a:xfrm>
            <a:custGeom>
              <a:rect b="b" l="l" r="r" t="t"/>
              <a:pathLst>
                <a:path extrusionOk="0" h="143" w="188">
                  <a:moveTo>
                    <a:pt x="101" y="0"/>
                  </a:moveTo>
                  <a:cubicBezTo>
                    <a:pt x="50" y="0"/>
                    <a:pt x="0" y="49"/>
                    <a:pt x="33" y="97"/>
                  </a:cubicBezTo>
                  <a:cubicBezTo>
                    <a:pt x="49" y="130"/>
                    <a:pt x="73" y="143"/>
                    <a:pt x="97" y="143"/>
                  </a:cubicBezTo>
                  <a:cubicBezTo>
                    <a:pt x="143" y="143"/>
                    <a:pt x="187" y="93"/>
                    <a:pt x="164" y="38"/>
                  </a:cubicBezTo>
                  <a:cubicBezTo>
                    <a:pt x="148" y="11"/>
                    <a:pt x="124" y="0"/>
                    <a:pt x="10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2"/>
            <p:cNvSpPr/>
            <p:nvPr/>
          </p:nvSpPr>
          <p:spPr>
            <a:xfrm>
              <a:off x="5075951" y="1139735"/>
              <a:ext cx="10780" cy="9882"/>
            </a:xfrm>
            <a:custGeom>
              <a:rect b="b" l="l" r="r" t="t"/>
              <a:pathLst>
                <a:path extrusionOk="0" h="143" w="156">
                  <a:moveTo>
                    <a:pt x="36" y="0"/>
                  </a:moveTo>
                  <a:cubicBezTo>
                    <a:pt x="36" y="0"/>
                    <a:pt x="24" y="0"/>
                    <a:pt x="24" y="24"/>
                  </a:cubicBezTo>
                  <a:cubicBezTo>
                    <a:pt x="1" y="36"/>
                    <a:pt x="1" y="36"/>
                    <a:pt x="1" y="48"/>
                  </a:cubicBezTo>
                  <a:lnTo>
                    <a:pt x="1" y="60"/>
                  </a:lnTo>
                  <a:lnTo>
                    <a:pt x="1" y="95"/>
                  </a:lnTo>
                  <a:lnTo>
                    <a:pt x="1" y="107"/>
                  </a:lnTo>
                  <a:cubicBezTo>
                    <a:pt x="1" y="119"/>
                    <a:pt x="24" y="119"/>
                    <a:pt x="24" y="119"/>
                  </a:cubicBezTo>
                  <a:cubicBezTo>
                    <a:pt x="24" y="119"/>
                    <a:pt x="36" y="143"/>
                    <a:pt x="48" y="143"/>
                  </a:cubicBezTo>
                  <a:lnTo>
                    <a:pt x="108" y="143"/>
                  </a:lnTo>
                  <a:cubicBezTo>
                    <a:pt x="108" y="143"/>
                    <a:pt x="120" y="143"/>
                    <a:pt x="120" y="119"/>
                  </a:cubicBezTo>
                  <a:cubicBezTo>
                    <a:pt x="132" y="107"/>
                    <a:pt x="132" y="107"/>
                    <a:pt x="132" y="95"/>
                  </a:cubicBezTo>
                  <a:lnTo>
                    <a:pt x="132" y="83"/>
                  </a:lnTo>
                  <a:cubicBezTo>
                    <a:pt x="155" y="83"/>
                    <a:pt x="155" y="60"/>
                    <a:pt x="132" y="48"/>
                  </a:cubicBezTo>
                  <a:cubicBezTo>
                    <a:pt x="120" y="36"/>
                    <a:pt x="120" y="24"/>
                    <a:pt x="120" y="24"/>
                  </a:cubicBezTo>
                  <a:cubicBezTo>
                    <a:pt x="120" y="24"/>
                    <a:pt x="108" y="0"/>
                    <a:pt x="9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2"/>
            <p:cNvSpPr/>
            <p:nvPr/>
          </p:nvSpPr>
          <p:spPr>
            <a:xfrm>
              <a:off x="5142568" y="1176982"/>
              <a:ext cx="11886" cy="8984"/>
            </a:xfrm>
            <a:custGeom>
              <a:rect b="b" l="l" r="r" t="t"/>
              <a:pathLst>
                <a:path extrusionOk="0" h="130" w="172">
                  <a:moveTo>
                    <a:pt x="96" y="0"/>
                  </a:moveTo>
                  <a:cubicBezTo>
                    <a:pt x="48" y="0"/>
                    <a:pt x="1" y="43"/>
                    <a:pt x="25" y="92"/>
                  </a:cubicBezTo>
                  <a:cubicBezTo>
                    <a:pt x="36" y="119"/>
                    <a:pt x="56" y="130"/>
                    <a:pt x="77" y="130"/>
                  </a:cubicBezTo>
                  <a:cubicBezTo>
                    <a:pt x="122" y="130"/>
                    <a:pt x="172" y="81"/>
                    <a:pt x="156" y="33"/>
                  </a:cubicBezTo>
                  <a:cubicBezTo>
                    <a:pt x="141" y="10"/>
                    <a:pt x="118" y="0"/>
                    <a:pt x="9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2"/>
            <p:cNvSpPr/>
            <p:nvPr/>
          </p:nvSpPr>
          <p:spPr>
            <a:xfrm>
              <a:off x="5146161" y="1133032"/>
              <a:ext cx="12439" cy="9882"/>
            </a:xfrm>
            <a:custGeom>
              <a:rect b="b" l="l" r="r" t="t"/>
              <a:pathLst>
                <a:path extrusionOk="0" h="143" w="180">
                  <a:moveTo>
                    <a:pt x="100" y="0"/>
                  </a:moveTo>
                  <a:cubicBezTo>
                    <a:pt x="50" y="0"/>
                    <a:pt x="0" y="49"/>
                    <a:pt x="32" y="97"/>
                  </a:cubicBezTo>
                  <a:cubicBezTo>
                    <a:pt x="49" y="129"/>
                    <a:pt x="72" y="143"/>
                    <a:pt x="94" y="143"/>
                  </a:cubicBezTo>
                  <a:cubicBezTo>
                    <a:pt x="138" y="143"/>
                    <a:pt x="179" y="93"/>
                    <a:pt x="163" y="38"/>
                  </a:cubicBezTo>
                  <a:cubicBezTo>
                    <a:pt x="148" y="11"/>
                    <a:pt x="124" y="0"/>
                    <a:pt x="10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2"/>
            <p:cNvSpPr/>
            <p:nvPr/>
          </p:nvSpPr>
          <p:spPr>
            <a:xfrm>
              <a:off x="5847710" y="1643023"/>
              <a:ext cx="195083" cy="96540"/>
            </a:xfrm>
            <a:custGeom>
              <a:rect b="b" l="l" r="r" t="t"/>
              <a:pathLst>
                <a:path extrusionOk="0" h="1397" w="2823">
                  <a:moveTo>
                    <a:pt x="1403" y="1"/>
                  </a:moveTo>
                  <a:cubicBezTo>
                    <a:pt x="1368" y="1"/>
                    <a:pt x="1333" y="2"/>
                    <a:pt x="1298" y="4"/>
                  </a:cubicBezTo>
                  <a:cubicBezTo>
                    <a:pt x="894" y="16"/>
                    <a:pt x="477" y="147"/>
                    <a:pt x="132" y="373"/>
                  </a:cubicBezTo>
                  <a:lnTo>
                    <a:pt x="1" y="456"/>
                  </a:lnTo>
                  <a:lnTo>
                    <a:pt x="275" y="1051"/>
                  </a:lnTo>
                  <a:cubicBezTo>
                    <a:pt x="798" y="1254"/>
                    <a:pt x="1358" y="1397"/>
                    <a:pt x="1906" y="1397"/>
                  </a:cubicBezTo>
                  <a:cubicBezTo>
                    <a:pt x="2108" y="1397"/>
                    <a:pt x="2299" y="1385"/>
                    <a:pt x="2501" y="1313"/>
                  </a:cubicBezTo>
                  <a:cubicBezTo>
                    <a:pt x="2572" y="1278"/>
                    <a:pt x="2632" y="1242"/>
                    <a:pt x="2692" y="1194"/>
                  </a:cubicBezTo>
                  <a:cubicBezTo>
                    <a:pt x="2811" y="1063"/>
                    <a:pt x="2822" y="873"/>
                    <a:pt x="2763" y="730"/>
                  </a:cubicBezTo>
                  <a:cubicBezTo>
                    <a:pt x="2703" y="575"/>
                    <a:pt x="2584" y="456"/>
                    <a:pt x="2453" y="349"/>
                  </a:cubicBezTo>
                  <a:cubicBezTo>
                    <a:pt x="2159" y="120"/>
                    <a:pt x="1784" y="1"/>
                    <a:pt x="1403"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2"/>
            <p:cNvSpPr/>
            <p:nvPr/>
          </p:nvSpPr>
          <p:spPr>
            <a:xfrm>
              <a:off x="5835409" y="1727538"/>
              <a:ext cx="198331" cy="191490"/>
            </a:xfrm>
            <a:custGeom>
              <a:rect b="b" l="l" r="r" t="t"/>
              <a:pathLst>
                <a:path extrusionOk="0" h="2771" w="2870">
                  <a:moveTo>
                    <a:pt x="292" y="0"/>
                  </a:moveTo>
                  <a:cubicBezTo>
                    <a:pt x="261" y="0"/>
                    <a:pt x="226" y="11"/>
                    <a:pt x="203" y="43"/>
                  </a:cubicBezTo>
                  <a:lnTo>
                    <a:pt x="0" y="78"/>
                  </a:lnTo>
                  <a:cubicBezTo>
                    <a:pt x="238" y="436"/>
                    <a:pt x="357" y="852"/>
                    <a:pt x="536" y="1245"/>
                  </a:cubicBezTo>
                  <a:cubicBezTo>
                    <a:pt x="738" y="1674"/>
                    <a:pt x="1024" y="2079"/>
                    <a:pt x="1393" y="2412"/>
                  </a:cubicBezTo>
                  <a:cubicBezTo>
                    <a:pt x="1584" y="2567"/>
                    <a:pt x="1810" y="2722"/>
                    <a:pt x="2060" y="2757"/>
                  </a:cubicBezTo>
                  <a:cubicBezTo>
                    <a:pt x="2107" y="2766"/>
                    <a:pt x="2155" y="2770"/>
                    <a:pt x="2202" y="2770"/>
                  </a:cubicBezTo>
                  <a:cubicBezTo>
                    <a:pt x="2416" y="2770"/>
                    <a:pt x="2621" y="2681"/>
                    <a:pt x="2739" y="2495"/>
                  </a:cubicBezTo>
                  <a:cubicBezTo>
                    <a:pt x="2774" y="2424"/>
                    <a:pt x="2810" y="2317"/>
                    <a:pt x="2822" y="2210"/>
                  </a:cubicBezTo>
                  <a:cubicBezTo>
                    <a:pt x="2870" y="1817"/>
                    <a:pt x="2715" y="1388"/>
                    <a:pt x="2453" y="1067"/>
                  </a:cubicBezTo>
                  <a:cubicBezTo>
                    <a:pt x="2179" y="733"/>
                    <a:pt x="1822" y="519"/>
                    <a:pt x="1453" y="340"/>
                  </a:cubicBezTo>
                  <a:cubicBezTo>
                    <a:pt x="1095" y="174"/>
                    <a:pt x="726" y="55"/>
                    <a:pt x="333" y="7"/>
                  </a:cubicBezTo>
                  <a:cubicBezTo>
                    <a:pt x="322" y="3"/>
                    <a:pt x="307" y="0"/>
                    <a:pt x="292"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2"/>
            <p:cNvSpPr/>
            <p:nvPr/>
          </p:nvSpPr>
          <p:spPr>
            <a:xfrm>
              <a:off x="5803276" y="1489888"/>
              <a:ext cx="155624" cy="167441"/>
            </a:xfrm>
            <a:custGeom>
              <a:rect b="b" l="l" r="r" t="t"/>
              <a:pathLst>
                <a:path extrusionOk="0" h="2423" w="2252">
                  <a:moveTo>
                    <a:pt x="1405" y="0"/>
                  </a:moveTo>
                  <a:cubicBezTo>
                    <a:pt x="926" y="0"/>
                    <a:pt x="438" y="289"/>
                    <a:pt x="239" y="731"/>
                  </a:cubicBezTo>
                  <a:cubicBezTo>
                    <a:pt x="72" y="1112"/>
                    <a:pt x="132" y="1577"/>
                    <a:pt x="1" y="1970"/>
                  </a:cubicBezTo>
                  <a:lnTo>
                    <a:pt x="441" y="2422"/>
                  </a:lnTo>
                  <a:cubicBezTo>
                    <a:pt x="1025" y="2232"/>
                    <a:pt x="1549" y="1874"/>
                    <a:pt x="1918" y="1410"/>
                  </a:cubicBezTo>
                  <a:cubicBezTo>
                    <a:pt x="2037" y="1267"/>
                    <a:pt x="2144" y="1112"/>
                    <a:pt x="2192" y="934"/>
                  </a:cubicBezTo>
                  <a:cubicBezTo>
                    <a:pt x="2251" y="755"/>
                    <a:pt x="2251" y="565"/>
                    <a:pt x="2156" y="398"/>
                  </a:cubicBezTo>
                  <a:cubicBezTo>
                    <a:pt x="2037" y="160"/>
                    <a:pt x="1775" y="41"/>
                    <a:pt x="1513" y="5"/>
                  </a:cubicBezTo>
                  <a:cubicBezTo>
                    <a:pt x="1477" y="2"/>
                    <a:pt x="1441" y="0"/>
                    <a:pt x="1405"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2"/>
            <p:cNvSpPr/>
            <p:nvPr/>
          </p:nvSpPr>
          <p:spPr>
            <a:xfrm>
              <a:off x="5631344" y="1516769"/>
              <a:ext cx="160531" cy="142978"/>
            </a:xfrm>
            <a:custGeom>
              <a:rect b="b" l="l" r="r" t="t"/>
              <a:pathLst>
                <a:path extrusionOk="0" h="2069" w="2323">
                  <a:moveTo>
                    <a:pt x="960" y="1"/>
                  </a:moveTo>
                  <a:cubicBezTo>
                    <a:pt x="905" y="1"/>
                    <a:pt x="851" y="3"/>
                    <a:pt x="798" y="9"/>
                  </a:cubicBezTo>
                  <a:cubicBezTo>
                    <a:pt x="631" y="21"/>
                    <a:pt x="465" y="57"/>
                    <a:pt x="322" y="128"/>
                  </a:cubicBezTo>
                  <a:cubicBezTo>
                    <a:pt x="167" y="200"/>
                    <a:pt x="48" y="342"/>
                    <a:pt x="24" y="497"/>
                  </a:cubicBezTo>
                  <a:cubicBezTo>
                    <a:pt x="0" y="592"/>
                    <a:pt x="0" y="676"/>
                    <a:pt x="36" y="771"/>
                  </a:cubicBezTo>
                  <a:cubicBezTo>
                    <a:pt x="96" y="1021"/>
                    <a:pt x="286" y="1235"/>
                    <a:pt x="512" y="1366"/>
                  </a:cubicBezTo>
                  <a:cubicBezTo>
                    <a:pt x="727" y="1497"/>
                    <a:pt x="989" y="1593"/>
                    <a:pt x="1227" y="1676"/>
                  </a:cubicBezTo>
                  <a:cubicBezTo>
                    <a:pt x="1548" y="1795"/>
                    <a:pt x="1870" y="1914"/>
                    <a:pt x="2179" y="2069"/>
                  </a:cubicBezTo>
                  <a:lnTo>
                    <a:pt x="2310" y="1807"/>
                  </a:lnTo>
                  <a:cubicBezTo>
                    <a:pt x="2310" y="1593"/>
                    <a:pt x="2322" y="1354"/>
                    <a:pt x="2298" y="1128"/>
                  </a:cubicBezTo>
                  <a:cubicBezTo>
                    <a:pt x="2263" y="902"/>
                    <a:pt x="2191" y="676"/>
                    <a:pt x="2060" y="485"/>
                  </a:cubicBezTo>
                  <a:cubicBezTo>
                    <a:pt x="1808" y="159"/>
                    <a:pt x="1370" y="1"/>
                    <a:pt x="960"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2"/>
            <p:cNvSpPr/>
            <p:nvPr/>
          </p:nvSpPr>
          <p:spPr>
            <a:xfrm>
              <a:off x="5617315" y="1650348"/>
              <a:ext cx="172901" cy="107458"/>
            </a:xfrm>
            <a:custGeom>
              <a:rect b="b" l="l" r="r" t="t"/>
              <a:pathLst>
                <a:path extrusionOk="0" h="1555" w="2502">
                  <a:moveTo>
                    <a:pt x="1224" y="1"/>
                  </a:moveTo>
                  <a:cubicBezTo>
                    <a:pt x="989" y="1"/>
                    <a:pt x="757" y="38"/>
                    <a:pt x="537" y="124"/>
                  </a:cubicBezTo>
                  <a:cubicBezTo>
                    <a:pt x="394" y="172"/>
                    <a:pt x="275" y="243"/>
                    <a:pt x="191" y="350"/>
                  </a:cubicBezTo>
                  <a:cubicBezTo>
                    <a:pt x="1" y="576"/>
                    <a:pt x="37" y="945"/>
                    <a:pt x="239" y="1172"/>
                  </a:cubicBezTo>
                  <a:cubicBezTo>
                    <a:pt x="430" y="1398"/>
                    <a:pt x="727" y="1517"/>
                    <a:pt x="1025" y="1541"/>
                  </a:cubicBezTo>
                  <a:cubicBezTo>
                    <a:pt x="1096" y="1550"/>
                    <a:pt x="1168" y="1554"/>
                    <a:pt x="1239" y="1554"/>
                  </a:cubicBezTo>
                  <a:cubicBezTo>
                    <a:pt x="1452" y="1554"/>
                    <a:pt x="1662" y="1514"/>
                    <a:pt x="1858" y="1434"/>
                  </a:cubicBezTo>
                  <a:cubicBezTo>
                    <a:pt x="2120" y="1338"/>
                    <a:pt x="2346" y="1136"/>
                    <a:pt x="2501" y="898"/>
                  </a:cubicBezTo>
                  <a:lnTo>
                    <a:pt x="2477" y="386"/>
                  </a:lnTo>
                  <a:cubicBezTo>
                    <a:pt x="2382" y="267"/>
                    <a:pt x="2227" y="195"/>
                    <a:pt x="2085" y="148"/>
                  </a:cubicBezTo>
                  <a:cubicBezTo>
                    <a:pt x="1803" y="56"/>
                    <a:pt x="1511" y="1"/>
                    <a:pt x="1224"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2"/>
            <p:cNvSpPr/>
            <p:nvPr/>
          </p:nvSpPr>
          <p:spPr>
            <a:xfrm>
              <a:off x="5774528" y="1718969"/>
              <a:ext cx="90528" cy="194323"/>
            </a:xfrm>
            <a:custGeom>
              <a:rect b="b" l="l" r="r" t="t"/>
              <a:pathLst>
                <a:path extrusionOk="0" h="2812" w="1310">
                  <a:moveTo>
                    <a:pt x="607" y="0"/>
                  </a:moveTo>
                  <a:cubicBezTo>
                    <a:pt x="262" y="429"/>
                    <a:pt x="60" y="964"/>
                    <a:pt x="12" y="1524"/>
                  </a:cubicBezTo>
                  <a:cubicBezTo>
                    <a:pt x="0" y="1750"/>
                    <a:pt x="12" y="2000"/>
                    <a:pt x="71" y="2215"/>
                  </a:cubicBezTo>
                  <a:cubicBezTo>
                    <a:pt x="119" y="2393"/>
                    <a:pt x="202" y="2560"/>
                    <a:pt x="345" y="2679"/>
                  </a:cubicBezTo>
                  <a:cubicBezTo>
                    <a:pt x="438" y="2763"/>
                    <a:pt x="567" y="2812"/>
                    <a:pt x="693" y="2812"/>
                  </a:cubicBezTo>
                  <a:cubicBezTo>
                    <a:pt x="745" y="2812"/>
                    <a:pt x="797" y="2803"/>
                    <a:pt x="845" y="2786"/>
                  </a:cubicBezTo>
                  <a:cubicBezTo>
                    <a:pt x="976" y="2727"/>
                    <a:pt x="1084" y="2608"/>
                    <a:pt x="1143" y="2477"/>
                  </a:cubicBezTo>
                  <a:cubicBezTo>
                    <a:pt x="1310" y="2131"/>
                    <a:pt x="1298" y="1738"/>
                    <a:pt x="1238" y="1369"/>
                  </a:cubicBezTo>
                  <a:cubicBezTo>
                    <a:pt x="1155" y="953"/>
                    <a:pt x="1036" y="536"/>
                    <a:pt x="774" y="226"/>
                  </a:cubicBezTo>
                  <a:lnTo>
                    <a:pt x="607" y="0"/>
                  </a:ln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2"/>
            <p:cNvSpPr/>
            <p:nvPr/>
          </p:nvSpPr>
          <p:spPr>
            <a:xfrm>
              <a:off x="5849368" y="1735416"/>
              <a:ext cx="127568" cy="100824"/>
            </a:xfrm>
            <a:custGeom>
              <a:rect b="b" l="l" r="r" t="t"/>
              <a:pathLst>
                <a:path extrusionOk="0" h="1459" w="1846">
                  <a:moveTo>
                    <a:pt x="36" y="0"/>
                  </a:moveTo>
                  <a:cubicBezTo>
                    <a:pt x="24" y="12"/>
                    <a:pt x="1" y="48"/>
                    <a:pt x="1" y="60"/>
                  </a:cubicBezTo>
                  <a:cubicBezTo>
                    <a:pt x="1" y="72"/>
                    <a:pt x="24" y="95"/>
                    <a:pt x="36" y="95"/>
                  </a:cubicBezTo>
                  <a:cubicBezTo>
                    <a:pt x="65" y="76"/>
                    <a:pt x="87" y="64"/>
                    <a:pt x="93" y="54"/>
                  </a:cubicBezTo>
                  <a:lnTo>
                    <a:pt x="93" y="54"/>
                  </a:lnTo>
                  <a:cubicBezTo>
                    <a:pt x="166" y="78"/>
                    <a:pt x="220" y="109"/>
                    <a:pt x="274" y="131"/>
                  </a:cubicBezTo>
                  <a:cubicBezTo>
                    <a:pt x="298" y="155"/>
                    <a:pt x="334" y="167"/>
                    <a:pt x="370" y="179"/>
                  </a:cubicBezTo>
                  <a:cubicBezTo>
                    <a:pt x="393" y="191"/>
                    <a:pt x="405" y="191"/>
                    <a:pt x="417" y="214"/>
                  </a:cubicBezTo>
                  <a:lnTo>
                    <a:pt x="429" y="226"/>
                  </a:lnTo>
                  <a:cubicBezTo>
                    <a:pt x="429" y="226"/>
                    <a:pt x="453" y="226"/>
                    <a:pt x="453" y="238"/>
                  </a:cubicBezTo>
                  <a:cubicBezTo>
                    <a:pt x="584" y="310"/>
                    <a:pt x="703" y="393"/>
                    <a:pt x="822" y="476"/>
                  </a:cubicBezTo>
                  <a:cubicBezTo>
                    <a:pt x="941" y="572"/>
                    <a:pt x="1060" y="655"/>
                    <a:pt x="1167" y="750"/>
                  </a:cubicBezTo>
                  <a:cubicBezTo>
                    <a:pt x="1191" y="774"/>
                    <a:pt x="1227" y="786"/>
                    <a:pt x="1251" y="822"/>
                  </a:cubicBezTo>
                  <a:lnTo>
                    <a:pt x="1322" y="893"/>
                  </a:lnTo>
                  <a:cubicBezTo>
                    <a:pt x="1382" y="941"/>
                    <a:pt x="1429" y="1000"/>
                    <a:pt x="1477" y="1060"/>
                  </a:cubicBezTo>
                  <a:cubicBezTo>
                    <a:pt x="1584" y="1167"/>
                    <a:pt x="1667" y="1286"/>
                    <a:pt x="1763" y="1405"/>
                  </a:cubicBezTo>
                  <a:cubicBezTo>
                    <a:pt x="1775" y="1417"/>
                    <a:pt x="1775" y="1429"/>
                    <a:pt x="1786" y="1441"/>
                  </a:cubicBezTo>
                  <a:cubicBezTo>
                    <a:pt x="1792" y="1453"/>
                    <a:pt x="1801" y="1459"/>
                    <a:pt x="1810" y="1459"/>
                  </a:cubicBezTo>
                  <a:cubicBezTo>
                    <a:pt x="1819" y="1459"/>
                    <a:pt x="1828" y="1453"/>
                    <a:pt x="1834" y="1441"/>
                  </a:cubicBezTo>
                  <a:cubicBezTo>
                    <a:pt x="1846" y="1429"/>
                    <a:pt x="1846" y="1417"/>
                    <a:pt x="1834" y="1405"/>
                  </a:cubicBezTo>
                  <a:cubicBezTo>
                    <a:pt x="1739" y="1286"/>
                    <a:pt x="1655" y="1167"/>
                    <a:pt x="1548" y="1048"/>
                  </a:cubicBezTo>
                  <a:cubicBezTo>
                    <a:pt x="1441" y="929"/>
                    <a:pt x="1346" y="822"/>
                    <a:pt x="1227" y="715"/>
                  </a:cubicBezTo>
                  <a:cubicBezTo>
                    <a:pt x="1108" y="607"/>
                    <a:pt x="989" y="524"/>
                    <a:pt x="870" y="429"/>
                  </a:cubicBezTo>
                  <a:cubicBezTo>
                    <a:pt x="751" y="345"/>
                    <a:pt x="620" y="274"/>
                    <a:pt x="477" y="191"/>
                  </a:cubicBezTo>
                  <a:cubicBezTo>
                    <a:pt x="405" y="155"/>
                    <a:pt x="346" y="119"/>
                    <a:pt x="274" y="95"/>
                  </a:cubicBezTo>
                  <a:cubicBezTo>
                    <a:pt x="239" y="72"/>
                    <a:pt x="191" y="60"/>
                    <a:pt x="167" y="48"/>
                  </a:cubicBezTo>
                  <a:cubicBezTo>
                    <a:pt x="155" y="36"/>
                    <a:pt x="143" y="36"/>
                    <a:pt x="108" y="12"/>
                  </a:cubicBezTo>
                  <a:cubicBezTo>
                    <a:pt x="96" y="12"/>
                    <a:pt x="96" y="12"/>
                    <a:pt x="84"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2"/>
            <p:cNvSpPr/>
            <p:nvPr/>
          </p:nvSpPr>
          <p:spPr>
            <a:xfrm>
              <a:off x="5840316" y="1737420"/>
              <a:ext cx="110292" cy="121279"/>
            </a:xfrm>
            <a:custGeom>
              <a:rect b="b" l="l" r="r" t="t"/>
              <a:pathLst>
                <a:path extrusionOk="0" h="1755" w="1596">
                  <a:moveTo>
                    <a:pt x="36" y="1"/>
                  </a:moveTo>
                  <a:cubicBezTo>
                    <a:pt x="27" y="1"/>
                    <a:pt x="18" y="7"/>
                    <a:pt x="12" y="19"/>
                  </a:cubicBezTo>
                  <a:cubicBezTo>
                    <a:pt x="1" y="31"/>
                    <a:pt x="1" y="43"/>
                    <a:pt x="12" y="66"/>
                  </a:cubicBezTo>
                  <a:cubicBezTo>
                    <a:pt x="120" y="162"/>
                    <a:pt x="203" y="281"/>
                    <a:pt x="310" y="388"/>
                  </a:cubicBezTo>
                  <a:cubicBezTo>
                    <a:pt x="417" y="495"/>
                    <a:pt x="501" y="614"/>
                    <a:pt x="608" y="721"/>
                  </a:cubicBezTo>
                  <a:cubicBezTo>
                    <a:pt x="715" y="817"/>
                    <a:pt x="798" y="936"/>
                    <a:pt x="905" y="1043"/>
                  </a:cubicBezTo>
                  <a:cubicBezTo>
                    <a:pt x="1013" y="1150"/>
                    <a:pt x="1096" y="1269"/>
                    <a:pt x="1203" y="1364"/>
                  </a:cubicBezTo>
                  <a:cubicBezTo>
                    <a:pt x="1310" y="1471"/>
                    <a:pt x="1394" y="1590"/>
                    <a:pt x="1501" y="1698"/>
                  </a:cubicBezTo>
                  <a:cubicBezTo>
                    <a:pt x="1513" y="1709"/>
                    <a:pt x="1536" y="1721"/>
                    <a:pt x="1536" y="1745"/>
                  </a:cubicBezTo>
                  <a:cubicBezTo>
                    <a:pt x="1542" y="1751"/>
                    <a:pt x="1548" y="1754"/>
                    <a:pt x="1554" y="1754"/>
                  </a:cubicBezTo>
                  <a:cubicBezTo>
                    <a:pt x="1560" y="1754"/>
                    <a:pt x="1566" y="1751"/>
                    <a:pt x="1572" y="1745"/>
                  </a:cubicBezTo>
                  <a:cubicBezTo>
                    <a:pt x="1596" y="1721"/>
                    <a:pt x="1596" y="1709"/>
                    <a:pt x="1572" y="1698"/>
                  </a:cubicBezTo>
                  <a:cubicBezTo>
                    <a:pt x="1477" y="1590"/>
                    <a:pt x="1382" y="1471"/>
                    <a:pt x="1275" y="1364"/>
                  </a:cubicBezTo>
                  <a:cubicBezTo>
                    <a:pt x="1179" y="1269"/>
                    <a:pt x="1084" y="1150"/>
                    <a:pt x="977" y="1043"/>
                  </a:cubicBezTo>
                  <a:cubicBezTo>
                    <a:pt x="882" y="936"/>
                    <a:pt x="786" y="817"/>
                    <a:pt x="679" y="721"/>
                  </a:cubicBezTo>
                  <a:cubicBezTo>
                    <a:pt x="584" y="614"/>
                    <a:pt x="489" y="495"/>
                    <a:pt x="382" y="388"/>
                  </a:cubicBezTo>
                  <a:cubicBezTo>
                    <a:pt x="286" y="281"/>
                    <a:pt x="191" y="162"/>
                    <a:pt x="84" y="66"/>
                  </a:cubicBezTo>
                  <a:cubicBezTo>
                    <a:pt x="72" y="43"/>
                    <a:pt x="60" y="31"/>
                    <a:pt x="60" y="19"/>
                  </a:cubicBezTo>
                  <a:cubicBezTo>
                    <a:pt x="54" y="7"/>
                    <a:pt x="45" y="1"/>
                    <a:pt x="36"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2"/>
            <p:cNvSpPr/>
            <p:nvPr/>
          </p:nvSpPr>
          <p:spPr>
            <a:xfrm>
              <a:off x="5847710" y="1669560"/>
              <a:ext cx="127637" cy="22183"/>
            </a:xfrm>
            <a:custGeom>
              <a:rect b="b" l="l" r="r" t="t"/>
              <a:pathLst>
                <a:path extrusionOk="0" h="321" w="1847">
                  <a:moveTo>
                    <a:pt x="1453" y="1"/>
                  </a:moveTo>
                  <a:cubicBezTo>
                    <a:pt x="1334" y="1"/>
                    <a:pt x="1215" y="1"/>
                    <a:pt x="1096" y="13"/>
                  </a:cubicBezTo>
                  <a:lnTo>
                    <a:pt x="739" y="60"/>
                  </a:lnTo>
                  <a:cubicBezTo>
                    <a:pt x="620" y="72"/>
                    <a:pt x="501" y="108"/>
                    <a:pt x="394" y="132"/>
                  </a:cubicBezTo>
                  <a:cubicBezTo>
                    <a:pt x="275" y="167"/>
                    <a:pt x="155" y="215"/>
                    <a:pt x="60" y="251"/>
                  </a:cubicBezTo>
                  <a:cubicBezTo>
                    <a:pt x="36" y="251"/>
                    <a:pt x="25" y="275"/>
                    <a:pt x="13" y="275"/>
                  </a:cubicBezTo>
                  <a:cubicBezTo>
                    <a:pt x="1" y="275"/>
                    <a:pt x="1" y="298"/>
                    <a:pt x="1" y="310"/>
                  </a:cubicBezTo>
                  <a:cubicBezTo>
                    <a:pt x="9" y="310"/>
                    <a:pt x="17" y="321"/>
                    <a:pt x="25" y="321"/>
                  </a:cubicBezTo>
                  <a:cubicBezTo>
                    <a:pt x="28" y="321"/>
                    <a:pt x="32" y="318"/>
                    <a:pt x="36" y="310"/>
                  </a:cubicBezTo>
                  <a:cubicBezTo>
                    <a:pt x="96" y="298"/>
                    <a:pt x="144" y="263"/>
                    <a:pt x="203" y="251"/>
                  </a:cubicBezTo>
                  <a:cubicBezTo>
                    <a:pt x="239" y="239"/>
                    <a:pt x="263" y="239"/>
                    <a:pt x="298" y="227"/>
                  </a:cubicBezTo>
                  <a:cubicBezTo>
                    <a:pt x="322" y="215"/>
                    <a:pt x="358" y="215"/>
                    <a:pt x="370" y="191"/>
                  </a:cubicBezTo>
                  <a:cubicBezTo>
                    <a:pt x="489" y="167"/>
                    <a:pt x="596" y="132"/>
                    <a:pt x="715" y="120"/>
                  </a:cubicBezTo>
                  <a:lnTo>
                    <a:pt x="1072" y="72"/>
                  </a:lnTo>
                  <a:cubicBezTo>
                    <a:pt x="1191" y="60"/>
                    <a:pt x="1310" y="60"/>
                    <a:pt x="1406" y="60"/>
                  </a:cubicBezTo>
                  <a:cubicBezTo>
                    <a:pt x="1537" y="60"/>
                    <a:pt x="1644" y="72"/>
                    <a:pt x="1763" y="84"/>
                  </a:cubicBezTo>
                  <a:lnTo>
                    <a:pt x="1810" y="84"/>
                  </a:lnTo>
                  <a:cubicBezTo>
                    <a:pt x="1834" y="84"/>
                    <a:pt x="1846" y="72"/>
                    <a:pt x="1846" y="60"/>
                  </a:cubicBezTo>
                  <a:cubicBezTo>
                    <a:pt x="1846" y="48"/>
                    <a:pt x="1834" y="36"/>
                    <a:pt x="1810" y="36"/>
                  </a:cubicBezTo>
                  <a:cubicBezTo>
                    <a:pt x="1691" y="13"/>
                    <a:pt x="1572" y="1"/>
                    <a:pt x="1453"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2"/>
            <p:cNvSpPr/>
            <p:nvPr/>
          </p:nvSpPr>
          <p:spPr>
            <a:xfrm>
              <a:off x="5850197" y="1700864"/>
              <a:ext cx="110292" cy="9122"/>
            </a:xfrm>
            <a:custGeom>
              <a:rect b="b" l="l" r="r" t="t"/>
              <a:pathLst>
                <a:path extrusionOk="0" h="132" w="1596">
                  <a:moveTo>
                    <a:pt x="667" y="0"/>
                  </a:moveTo>
                  <a:cubicBezTo>
                    <a:pt x="560" y="0"/>
                    <a:pt x="465" y="12"/>
                    <a:pt x="370" y="12"/>
                  </a:cubicBezTo>
                  <a:cubicBezTo>
                    <a:pt x="262" y="24"/>
                    <a:pt x="167" y="36"/>
                    <a:pt x="72" y="60"/>
                  </a:cubicBezTo>
                  <a:lnTo>
                    <a:pt x="36" y="60"/>
                  </a:lnTo>
                  <a:cubicBezTo>
                    <a:pt x="24" y="60"/>
                    <a:pt x="12" y="72"/>
                    <a:pt x="12" y="83"/>
                  </a:cubicBezTo>
                  <a:cubicBezTo>
                    <a:pt x="0" y="131"/>
                    <a:pt x="0" y="131"/>
                    <a:pt x="36" y="131"/>
                  </a:cubicBezTo>
                  <a:cubicBezTo>
                    <a:pt x="143" y="107"/>
                    <a:pt x="227" y="95"/>
                    <a:pt x="334" y="83"/>
                  </a:cubicBezTo>
                  <a:cubicBezTo>
                    <a:pt x="441" y="72"/>
                    <a:pt x="524" y="72"/>
                    <a:pt x="631" y="60"/>
                  </a:cubicBezTo>
                  <a:lnTo>
                    <a:pt x="929" y="60"/>
                  </a:lnTo>
                  <a:cubicBezTo>
                    <a:pt x="1036" y="60"/>
                    <a:pt x="1120" y="60"/>
                    <a:pt x="1227" y="72"/>
                  </a:cubicBezTo>
                  <a:cubicBezTo>
                    <a:pt x="1334" y="83"/>
                    <a:pt x="1417" y="83"/>
                    <a:pt x="1524" y="95"/>
                  </a:cubicBezTo>
                  <a:lnTo>
                    <a:pt x="1572" y="95"/>
                  </a:lnTo>
                  <a:cubicBezTo>
                    <a:pt x="1584" y="95"/>
                    <a:pt x="1596" y="83"/>
                    <a:pt x="1596" y="72"/>
                  </a:cubicBezTo>
                  <a:cubicBezTo>
                    <a:pt x="1596" y="60"/>
                    <a:pt x="1584" y="36"/>
                    <a:pt x="1572" y="36"/>
                  </a:cubicBezTo>
                  <a:cubicBezTo>
                    <a:pt x="1465" y="24"/>
                    <a:pt x="1370" y="12"/>
                    <a:pt x="1274" y="12"/>
                  </a:cubicBezTo>
                  <a:cubicBezTo>
                    <a:pt x="1167" y="0"/>
                    <a:pt x="1072" y="0"/>
                    <a:pt x="977"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2"/>
            <p:cNvSpPr/>
            <p:nvPr/>
          </p:nvSpPr>
          <p:spPr>
            <a:xfrm>
              <a:off x="5829604" y="1566386"/>
              <a:ext cx="75808" cy="88247"/>
            </a:xfrm>
            <a:custGeom>
              <a:rect b="b" l="l" r="r" t="t"/>
              <a:pathLst>
                <a:path extrusionOk="0" h="1277" w="1097">
                  <a:moveTo>
                    <a:pt x="1064" y="0"/>
                  </a:moveTo>
                  <a:cubicBezTo>
                    <a:pt x="1052" y="0"/>
                    <a:pt x="1045" y="5"/>
                    <a:pt x="1037" y="5"/>
                  </a:cubicBezTo>
                  <a:cubicBezTo>
                    <a:pt x="977" y="77"/>
                    <a:pt x="906" y="148"/>
                    <a:pt x="834" y="244"/>
                  </a:cubicBezTo>
                  <a:cubicBezTo>
                    <a:pt x="775" y="315"/>
                    <a:pt x="703" y="386"/>
                    <a:pt x="644" y="482"/>
                  </a:cubicBezTo>
                  <a:cubicBezTo>
                    <a:pt x="584" y="553"/>
                    <a:pt x="513" y="625"/>
                    <a:pt x="453" y="720"/>
                  </a:cubicBezTo>
                  <a:cubicBezTo>
                    <a:pt x="382" y="791"/>
                    <a:pt x="322" y="863"/>
                    <a:pt x="239" y="958"/>
                  </a:cubicBezTo>
                  <a:cubicBezTo>
                    <a:pt x="179" y="1029"/>
                    <a:pt x="108" y="1113"/>
                    <a:pt x="48" y="1196"/>
                  </a:cubicBezTo>
                  <a:lnTo>
                    <a:pt x="25" y="1232"/>
                  </a:lnTo>
                  <a:cubicBezTo>
                    <a:pt x="1" y="1244"/>
                    <a:pt x="25" y="1256"/>
                    <a:pt x="25" y="1267"/>
                  </a:cubicBezTo>
                  <a:cubicBezTo>
                    <a:pt x="36" y="1273"/>
                    <a:pt x="45" y="1276"/>
                    <a:pt x="51" y="1276"/>
                  </a:cubicBezTo>
                  <a:cubicBezTo>
                    <a:pt x="57" y="1276"/>
                    <a:pt x="60" y="1273"/>
                    <a:pt x="60" y="1267"/>
                  </a:cubicBezTo>
                  <a:cubicBezTo>
                    <a:pt x="120" y="1196"/>
                    <a:pt x="203" y="1125"/>
                    <a:pt x="263" y="1029"/>
                  </a:cubicBezTo>
                  <a:cubicBezTo>
                    <a:pt x="322" y="946"/>
                    <a:pt x="394" y="886"/>
                    <a:pt x="453" y="791"/>
                  </a:cubicBezTo>
                  <a:cubicBezTo>
                    <a:pt x="513" y="720"/>
                    <a:pt x="584" y="648"/>
                    <a:pt x="644" y="553"/>
                  </a:cubicBezTo>
                  <a:cubicBezTo>
                    <a:pt x="727" y="482"/>
                    <a:pt x="787" y="410"/>
                    <a:pt x="858" y="315"/>
                  </a:cubicBezTo>
                  <a:cubicBezTo>
                    <a:pt x="918" y="244"/>
                    <a:pt x="989" y="172"/>
                    <a:pt x="1049" y="77"/>
                  </a:cubicBezTo>
                  <a:lnTo>
                    <a:pt x="1084" y="53"/>
                  </a:lnTo>
                  <a:cubicBezTo>
                    <a:pt x="1096" y="29"/>
                    <a:pt x="1084" y="17"/>
                    <a:pt x="1084" y="5"/>
                  </a:cubicBezTo>
                  <a:cubicBezTo>
                    <a:pt x="1076" y="1"/>
                    <a:pt x="1070" y="0"/>
                    <a:pt x="1064"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2"/>
            <p:cNvSpPr/>
            <p:nvPr/>
          </p:nvSpPr>
          <p:spPr>
            <a:xfrm>
              <a:off x="5823039" y="1549456"/>
              <a:ext cx="50239" cy="87280"/>
            </a:xfrm>
            <a:custGeom>
              <a:rect b="b" l="l" r="r" t="t"/>
              <a:pathLst>
                <a:path extrusionOk="0" h="1263" w="727">
                  <a:moveTo>
                    <a:pt x="691" y="0"/>
                  </a:moveTo>
                  <a:cubicBezTo>
                    <a:pt x="679" y="0"/>
                    <a:pt x="679" y="0"/>
                    <a:pt x="679" y="12"/>
                  </a:cubicBezTo>
                  <a:cubicBezTo>
                    <a:pt x="620" y="72"/>
                    <a:pt x="560" y="143"/>
                    <a:pt x="501" y="227"/>
                  </a:cubicBezTo>
                  <a:cubicBezTo>
                    <a:pt x="441" y="298"/>
                    <a:pt x="393" y="369"/>
                    <a:pt x="358" y="441"/>
                  </a:cubicBezTo>
                  <a:cubicBezTo>
                    <a:pt x="310" y="524"/>
                    <a:pt x="262" y="608"/>
                    <a:pt x="215" y="679"/>
                  </a:cubicBezTo>
                  <a:cubicBezTo>
                    <a:pt x="179" y="762"/>
                    <a:pt x="143" y="846"/>
                    <a:pt x="96" y="941"/>
                  </a:cubicBezTo>
                  <a:cubicBezTo>
                    <a:pt x="72" y="1024"/>
                    <a:pt x="36" y="1096"/>
                    <a:pt x="12" y="1191"/>
                  </a:cubicBezTo>
                  <a:cubicBezTo>
                    <a:pt x="12" y="1203"/>
                    <a:pt x="12" y="1203"/>
                    <a:pt x="1" y="1215"/>
                  </a:cubicBezTo>
                  <a:lnTo>
                    <a:pt x="1" y="1251"/>
                  </a:lnTo>
                  <a:lnTo>
                    <a:pt x="12" y="1262"/>
                  </a:lnTo>
                  <a:cubicBezTo>
                    <a:pt x="24" y="1227"/>
                    <a:pt x="36" y="1227"/>
                    <a:pt x="60" y="1215"/>
                  </a:cubicBezTo>
                  <a:cubicBezTo>
                    <a:pt x="84" y="1131"/>
                    <a:pt x="120" y="1036"/>
                    <a:pt x="143" y="965"/>
                  </a:cubicBezTo>
                  <a:cubicBezTo>
                    <a:pt x="179" y="881"/>
                    <a:pt x="215" y="798"/>
                    <a:pt x="251" y="715"/>
                  </a:cubicBezTo>
                  <a:cubicBezTo>
                    <a:pt x="262" y="667"/>
                    <a:pt x="298" y="643"/>
                    <a:pt x="310" y="596"/>
                  </a:cubicBezTo>
                  <a:cubicBezTo>
                    <a:pt x="310" y="596"/>
                    <a:pt x="310" y="584"/>
                    <a:pt x="322" y="584"/>
                  </a:cubicBezTo>
                  <a:cubicBezTo>
                    <a:pt x="322" y="560"/>
                    <a:pt x="334" y="560"/>
                    <a:pt x="334" y="548"/>
                  </a:cubicBezTo>
                  <a:cubicBezTo>
                    <a:pt x="358" y="536"/>
                    <a:pt x="370" y="500"/>
                    <a:pt x="370" y="489"/>
                  </a:cubicBezTo>
                  <a:cubicBezTo>
                    <a:pt x="417" y="417"/>
                    <a:pt x="477" y="346"/>
                    <a:pt x="512" y="262"/>
                  </a:cubicBezTo>
                  <a:cubicBezTo>
                    <a:pt x="572" y="191"/>
                    <a:pt x="620" y="119"/>
                    <a:pt x="691" y="60"/>
                  </a:cubicBezTo>
                  <a:lnTo>
                    <a:pt x="727" y="24"/>
                  </a:lnTo>
                  <a:lnTo>
                    <a:pt x="727" y="12"/>
                  </a:lnTo>
                  <a:cubicBezTo>
                    <a:pt x="727" y="12"/>
                    <a:pt x="727" y="0"/>
                    <a:pt x="715"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2"/>
            <p:cNvSpPr/>
            <p:nvPr/>
          </p:nvSpPr>
          <p:spPr>
            <a:xfrm>
              <a:off x="5706184" y="1549456"/>
              <a:ext cx="77398" cy="85621"/>
            </a:xfrm>
            <a:custGeom>
              <a:rect b="b" l="l" r="r" t="t"/>
              <a:pathLst>
                <a:path extrusionOk="0" h="1239" w="1120">
                  <a:moveTo>
                    <a:pt x="48" y="0"/>
                  </a:moveTo>
                  <a:cubicBezTo>
                    <a:pt x="37" y="0"/>
                    <a:pt x="25" y="0"/>
                    <a:pt x="1" y="12"/>
                  </a:cubicBezTo>
                  <a:cubicBezTo>
                    <a:pt x="1" y="24"/>
                    <a:pt x="1" y="36"/>
                    <a:pt x="25" y="60"/>
                  </a:cubicBezTo>
                  <a:cubicBezTo>
                    <a:pt x="60" y="72"/>
                    <a:pt x="120" y="108"/>
                    <a:pt x="168" y="131"/>
                  </a:cubicBezTo>
                  <a:cubicBezTo>
                    <a:pt x="168" y="131"/>
                    <a:pt x="179" y="131"/>
                    <a:pt x="179" y="143"/>
                  </a:cubicBezTo>
                  <a:lnTo>
                    <a:pt x="203" y="143"/>
                  </a:lnTo>
                  <a:cubicBezTo>
                    <a:pt x="215" y="143"/>
                    <a:pt x="227" y="167"/>
                    <a:pt x="227" y="167"/>
                  </a:cubicBezTo>
                  <a:cubicBezTo>
                    <a:pt x="263" y="179"/>
                    <a:pt x="275" y="191"/>
                    <a:pt x="298" y="203"/>
                  </a:cubicBezTo>
                  <a:cubicBezTo>
                    <a:pt x="394" y="262"/>
                    <a:pt x="477" y="322"/>
                    <a:pt x="560" y="405"/>
                  </a:cubicBezTo>
                  <a:lnTo>
                    <a:pt x="572" y="417"/>
                  </a:lnTo>
                  <a:lnTo>
                    <a:pt x="596" y="441"/>
                  </a:lnTo>
                  <a:lnTo>
                    <a:pt x="656" y="500"/>
                  </a:lnTo>
                  <a:cubicBezTo>
                    <a:pt x="691" y="548"/>
                    <a:pt x="739" y="584"/>
                    <a:pt x="763" y="620"/>
                  </a:cubicBezTo>
                  <a:lnTo>
                    <a:pt x="858" y="762"/>
                  </a:lnTo>
                  <a:cubicBezTo>
                    <a:pt x="858" y="774"/>
                    <a:pt x="870" y="786"/>
                    <a:pt x="870" y="786"/>
                  </a:cubicBezTo>
                  <a:cubicBezTo>
                    <a:pt x="870" y="786"/>
                    <a:pt x="870" y="798"/>
                    <a:pt x="882" y="798"/>
                  </a:cubicBezTo>
                  <a:cubicBezTo>
                    <a:pt x="894" y="834"/>
                    <a:pt x="918" y="846"/>
                    <a:pt x="930" y="881"/>
                  </a:cubicBezTo>
                  <a:cubicBezTo>
                    <a:pt x="977" y="965"/>
                    <a:pt x="1013" y="1072"/>
                    <a:pt x="1049" y="1179"/>
                  </a:cubicBezTo>
                  <a:cubicBezTo>
                    <a:pt x="1049" y="1191"/>
                    <a:pt x="1060" y="1203"/>
                    <a:pt x="1060" y="1215"/>
                  </a:cubicBezTo>
                  <a:lnTo>
                    <a:pt x="1072" y="1239"/>
                  </a:lnTo>
                  <a:lnTo>
                    <a:pt x="1108" y="1239"/>
                  </a:lnTo>
                  <a:cubicBezTo>
                    <a:pt x="1120" y="1227"/>
                    <a:pt x="1120" y="1215"/>
                    <a:pt x="1120" y="1203"/>
                  </a:cubicBezTo>
                  <a:cubicBezTo>
                    <a:pt x="1096" y="1096"/>
                    <a:pt x="1049" y="1001"/>
                    <a:pt x="1001" y="905"/>
                  </a:cubicBezTo>
                  <a:cubicBezTo>
                    <a:pt x="953" y="798"/>
                    <a:pt x="894" y="715"/>
                    <a:pt x="822" y="620"/>
                  </a:cubicBezTo>
                  <a:cubicBezTo>
                    <a:pt x="763" y="536"/>
                    <a:pt x="691" y="465"/>
                    <a:pt x="620" y="381"/>
                  </a:cubicBezTo>
                  <a:cubicBezTo>
                    <a:pt x="537" y="310"/>
                    <a:pt x="453" y="239"/>
                    <a:pt x="358" y="179"/>
                  </a:cubicBezTo>
                  <a:cubicBezTo>
                    <a:pt x="275" y="119"/>
                    <a:pt x="168" y="60"/>
                    <a:pt x="84" y="12"/>
                  </a:cubicBezTo>
                  <a:cubicBezTo>
                    <a:pt x="60" y="12"/>
                    <a:pt x="48" y="0"/>
                    <a:pt x="48"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2"/>
            <p:cNvSpPr/>
            <p:nvPr/>
          </p:nvSpPr>
          <p:spPr>
            <a:xfrm>
              <a:off x="5697131" y="1598796"/>
              <a:ext cx="77467" cy="53349"/>
            </a:xfrm>
            <a:custGeom>
              <a:rect b="b" l="l" r="r" t="t"/>
              <a:pathLst>
                <a:path extrusionOk="0" h="772" w="1121">
                  <a:moveTo>
                    <a:pt x="48" y="1"/>
                  </a:moveTo>
                  <a:cubicBezTo>
                    <a:pt x="37" y="1"/>
                    <a:pt x="13" y="1"/>
                    <a:pt x="1" y="13"/>
                  </a:cubicBezTo>
                  <a:cubicBezTo>
                    <a:pt x="1" y="25"/>
                    <a:pt x="1" y="48"/>
                    <a:pt x="13" y="60"/>
                  </a:cubicBezTo>
                  <a:cubicBezTo>
                    <a:pt x="72" y="72"/>
                    <a:pt x="120" y="84"/>
                    <a:pt x="179" y="120"/>
                  </a:cubicBezTo>
                  <a:cubicBezTo>
                    <a:pt x="239" y="132"/>
                    <a:pt x="287" y="167"/>
                    <a:pt x="334" y="191"/>
                  </a:cubicBezTo>
                  <a:lnTo>
                    <a:pt x="418" y="239"/>
                  </a:lnTo>
                  <a:cubicBezTo>
                    <a:pt x="477" y="263"/>
                    <a:pt x="549" y="310"/>
                    <a:pt x="608" y="358"/>
                  </a:cubicBezTo>
                  <a:lnTo>
                    <a:pt x="787" y="489"/>
                  </a:lnTo>
                  <a:lnTo>
                    <a:pt x="882" y="584"/>
                  </a:lnTo>
                  <a:lnTo>
                    <a:pt x="1013" y="715"/>
                  </a:lnTo>
                  <a:cubicBezTo>
                    <a:pt x="1025" y="727"/>
                    <a:pt x="1049" y="739"/>
                    <a:pt x="1049" y="763"/>
                  </a:cubicBezTo>
                  <a:cubicBezTo>
                    <a:pt x="1055" y="769"/>
                    <a:pt x="1061" y="772"/>
                    <a:pt x="1066" y="772"/>
                  </a:cubicBezTo>
                  <a:cubicBezTo>
                    <a:pt x="1072" y="772"/>
                    <a:pt x="1078" y="769"/>
                    <a:pt x="1084" y="763"/>
                  </a:cubicBezTo>
                  <a:cubicBezTo>
                    <a:pt x="1120" y="727"/>
                    <a:pt x="1120" y="703"/>
                    <a:pt x="1108" y="703"/>
                  </a:cubicBezTo>
                  <a:cubicBezTo>
                    <a:pt x="1049" y="644"/>
                    <a:pt x="1001" y="584"/>
                    <a:pt x="930" y="525"/>
                  </a:cubicBezTo>
                  <a:cubicBezTo>
                    <a:pt x="870" y="465"/>
                    <a:pt x="810" y="417"/>
                    <a:pt x="727" y="358"/>
                  </a:cubicBezTo>
                  <a:cubicBezTo>
                    <a:pt x="668" y="310"/>
                    <a:pt x="596" y="263"/>
                    <a:pt x="525" y="227"/>
                  </a:cubicBezTo>
                  <a:cubicBezTo>
                    <a:pt x="453" y="179"/>
                    <a:pt x="370" y="132"/>
                    <a:pt x="299" y="108"/>
                  </a:cubicBezTo>
                  <a:lnTo>
                    <a:pt x="72" y="13"/>
                  </a:lnTo>
                  <a:cubicBezTo>
                    <a:pt x="60" y="13"/>
                    <a:pt x="60" y="13"/>
                    <a:pt x="48"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2"/>
            <p:cNvSpPr/>
            <p:nvPr/>
          </p:nvSpPr>
          <p:spPr>
            <a:xfrm>
              <a:off x="5676607" y="1683657"/>
              <a:ext cx="106975" cy="10642"/>
            </a:xfrm>
            <a:custGeom>
              <a:rect b="b" l="l" r="r" t="t"/>
              <a:pathLst>
                <a:path extrusionOk="0" h="154" w="1548">
                  <a:moveTo>
                    <a:pt x="762" y="0"/>
                  </a:moveTo>
                  <a:cubicBezTo>
                    <a:pt x="726" y="0"/>
                    <a:pt x="691" y="3"/>
                    <a:pt x="655" y="11"/>
                  </a:cubicBezTo>
                  <a:cubicBezTo>
                    <a:pt x="548" y="11"/>
                    <a:pt x="465" y="23"/>
                    <a:pt x="357" y="23"/>
                  </a:cubicBezTo>
                  <a:cubicBezTo>
                    <a:pt x="250" y="35"/>
                    <a:pt x="167" y="47"/>
                    <a:pt x="60" y="71"/>
                  </a:cubicBezTo>
                  <a:cubicBezTo>
                    <a:pt x="48" y="71"/>
                    <a:pt x="36" y="71"/>
                    <a:pt x="36" y="82"/>
                  </a:cubicBezTo>
                  <a:cubicBezTo>
                    <a:pt x="12" y="82"/>
                    <a:pt x="0" y="94"/>
                    <a:pt x="0" y="106"/>
                  </a:cubicBezTo>
                  <a:cubicBezTo>
                    <a:pt x="0" y="130"/>
                    <a:pt x="12" y="142"/>
                    <a:pt x="36" y="142"/>
                  </a:cubicBezTo>
                  <a:cubicBezTo>
                    <a:pt x="131" y="130"/>
                    <a:pt x="226" y="94"/>
                    <a:pt x="334" y="82"/>
                  </a:cubicBezTo>
                  <a:cubicBezTo>
                    <a:pt x="429" y="71"/>
                    <a:pt x="524" y="71"/>
                    <a:pt x="631" y="47"/>
                  </a:cubicBezTo>
                  <a:lnTo>
                    <a:pt x="929" y="47"/>
                  </a:lnTo>
                  <a:cubicBezTo>
                    <a:pt x="1024" y="47"/>
                    <a:pt x="1119" y="71"/>
                    <a:pt x="1227" y="82"/>
                  </a:cubicBezTo>
                  <a:cubicBezTo>
                    <a:pt x="1262" y="82"/>
                    <a:pt x="1310" y="94"/>
                    <a:pt x="1358" y="106"/>
                  </a:cubicBezTo>
                  <a:lnTo>
                    <a:pt x="1381" y="106"/>
                  </a:lnTo>
                  <a:cubicBezTo>
                    <a:pt x="1405" y="106"/>
                    <a:pt x="1405" y="106"/>
                    <a:pt x="1417" y="130"/>
                  </a:cubicBezTo>
                  <a:cubicBezTo>
                    <a:pt x="1429" y="130"/>
                    <a:pt x="1465" y="142"/>
                    <a:pt x="1477" y="154"/>
                  </a:cubicBezTo>
                  <a:lnTo>
                    <a:pt x="1524" y="154"/>
                  </a:lnTo>
                  <a:cubicBezTo>
                    <a:pt x="1524" y="154"/>
                    <a:pt x="1536" y="154"/>
                    <a:pt x="1536" y="142"/>
                  </a:cubicBezTo>
                  <a:cubicBezTo>
                    <a:pt x="1548" y="130"/>
                    <a:pt x="1548" y="106"/>
                    <a:pt x="1536" y="106"/>
                  </a:cubicBezTo>
                  <a:cubicBezTo>
                    <a:pt x="1441" y="59"/>
                    <a:pt x="1358" y="35"/>
                    <a:pt x="1262" y="35"/>
                  </a:cubicBezTo>
                  <a:cubicBezTo>
                    <a:pt x="1167" y="23"/>
                    <a:pt x="1072" y="11"/>
                    <a:pt x="965" y="11"/>
                  </a:cubicBezTo>
                  <a:cubicBezTo>
                    <a:pt x="901" y="11"/>
                    <a:pt x="832" y="0"/>
                    <a:pt x="762"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2"/>
            <p:cNvSpPr/>
            <p:nvPr/>
          </p:nvSpPr>
          <p:spPr>
            <a:xfrm>
              <a:off x="5702936" y="1703283"/>
              <a:ext cx="74910" cy="30544"/>
            </a:xfrm>
            <a:custGeom>
              <a:rect b="b" l="l" r="r" t="t"/>
              <a:pathLst>
                <a:path extrusionOk="0" h="442" w="1084">
                  <a:moveTo>
                    <a:pt x="1072" y="1"/>
                  </a:moveTo>
                  <a:cubicBezTo>
                    <a:pt x="1048" y="25"/>
                    <a:pt x="1048" y="25"/>
                    <a:pt x="1048" y="37"/>
                  </a:cubicBezTo>
                  <a:cubicBezTo>
                    <a:pt x="1036" y="37"/>
                    <a:pt x="1036" y="48"/>
                    <a:pt x="1024" y="48"/>
                  </a:cubicBezTo>
                  <a:lnTo>
                    <a:pt x="1012" y="48"/>
                  </a:lnTo>
                  <a:cubicBezTo>
                    <a:pt x="988" y="60"/>
                    <a:pt x="977" y="60"/>
                    <a:pt x="965" y="84"/>
                  </a:cubicBezTo>
                  <a:lnTo>
                    <a:pt x="869" y="120"/>
                  </a:lnTo>
                  <a:cubicBezTo>
                    <a:pt x="810" y="156"/>
                    <a:pt x="738" y="179"/>
                    <a:pt x="679" y="215"/>
                  </a:cubicBezTo>
                  <a:cubicBezTo>
                    <a:pt x="619" y="239"/>
                    <a:pt x="548" y="275"/>
                    <a:pt x="465" y="287"/>
                  </a:cubicBezTo>
                  <a:cubicBezTo>
                    <a:pt x="453" y="287"/>
                    <a:pt x="441" y="298"/>
                    <a:pt x="429" y="298"/>
                  </a:cubicBezTo>
                  <a:lnTo>
                    <a:pt x="369" y="298"/>
                  </a:lnTo>
                  <a:cubicBezTo>
                    <a:pt x="334" y="322"/>
                    <a:pt x="286" y="322"/>
                    <a:pt x="262" y="334"/>
                  </a:cubicBezTo>
                  <a:cubicBezTo>
                    <a:pt x="191" y="346"/>
                    <a:pt x="131" y="358"/>
                    <a:pt x="60" y="382"/>
                  </a:cubicBezTo>
                  <a:lnTo>
                    <a:pt x="24" y="382"/>
                  </a:lnTo>
                  <a:cubicBezTo>
                    <a:pt x="12" y="382"/>
                    <a:pt x="0" y="394"/>
                    <a:pt x="0" y="406"/>
                  </a:cubicBezTo>
                  <a:cubicBezTo>
                    <a:pt x="0" y="418"/>
                    <a:pt x="12" y="441"/>
                    <a:pt x="24" y="441"/>
                  </a:cubicBezTo>
                  <a:cubicBezTo>
                    <a:pt x="95" y="418"/>
                    <a:pt x="179" y="418"/>
                    <a:pt x="238" y="394"/>
                  </a:cubicBezTo>
                  <a:cubicBezTo>
                    <a:pt x="310" y="382"/>
                    <a:pt x="381" y="358"/>
                    <a:pt x="441" y="334"/>
                  </a:cubicBezTo>
                  <a:cubicBezTo>
                    <a:pt x="512" y="322"/>
                    <a:pt x="572" y="287"/>
                    <a:pt x="655" y="263"/>
                  </a:cubicBezTo>
                  <a:cubicBezTo>
                    <a:pt x="715" y="227"/>
                    <a:pt x="786" y="203"/>
                    <a:pt x="846" y="168"/>
                  </a:cubicBezTo>
                  <a:cubicBezTo>
                    <a:pt x="905" y="144"/>
                    <a:pt x="977" y="96"/>
                    <a:pt x="1036" y="60"/>
                  </a:cubicBezTo>
                  <a:cubicBezTo>
                    <a:pt x="1048" y="60"/>
                    <a:pt x="1048" y="48"/>
                    <a:pt x="1072" y="48"/>
                  </a:cubicBezTo>
                  <a:lnTo>
                    <a:pt x="1084" y="37"/>
                  </a:lnTo>
                  <a:lnTo>
                    <a:pt x="1084" y="25"/>
                  </a:lnTo>
                  <a:lnTo>
                    <a:pt x="1072" y="1"/>
                  </a:ln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2"/>
            <p:cNvSpPr/>
            <p:nvPr/>
          </p:nvSpPr>
          <p:spPr>
            <a:xfrm>
              <a:off x="5808251" y="1742810"/>
              <a:ext cx="11541" cy="103727"/>
            </a:xfrm>
            <a:custGeom>
              <a:rect b="b" l="l" r="r" t="t"/>
              <a:pathLst>
                <a:path extrusionOk="0" h="1501" w="167">
                  <a:moveTo>
                    <a:pt x="155" y="0"/>
                  </a:moveTo>
                  <a:cubicBezTo>
                    <a:pt x="155" y="0"/>
                    <a:pt x="131" y="0"/>
                    <a:pt x="131" y="12"/>
                  </a:cubicBezTo>
                  <a:cubicBezTo>
                    <a:pt x="72" y="72"/>
                    <a:pt x="60" y="167"/>
                    <a:pt x="48" y="250"/>
                  </a:cubicBezTo>
                  <a:cubicBezTo>
                    <a:pt x="36" y="298"/>
                    <a:pt x="36" y="346"/>
                    <a:pt x="36" y="381"/>
                  </a:cubicBezTo>
                  <a:cubicBezTo>
                    <a:pt x="36" y="429"/>
                    <a:pt x="24" y="488"/>
                    <a:pt x="24" y="536"/>
                  </a:cubicBezTo>
                  <a:cubicBezTo>
                    <a:pt x="0" y="643"/>
                    <a:pt x="0" y="727"/>
                    <a:pt x="0" y="834"/>
                  </a:cubicBezTo>
                  <a:lnTo>
                    <a:pt x="0" y="1131"/>
                  </a:lnTo>
                  <a:cubicBezTo>
                    <a:pt x="0" y="1239"/>
                    <a:pt x="24" y="1322"/>
                    <a:pt x="24" y="1429"/>
                  </a:cubicBezTo>
                  <a:lnTo>
                    <a:pt x="24" y="1477"/>
                  </a:lnTo>
                  <a:cubicBezTo>
                    <a:pt x="24" y="1489"/>
                    <a:pt x="36" y="1501"/>
                    <a:pt x="48" y="1501"/>
                  </a:cubicBezTo>
                  <a:cubicBezTo>
                    <a:pt x="60" y="1501"/>
                    <a:pt x="72" y="1489"/>
                    <a:pt x="72" y="1477"/>
                  </a:cubicBezTo>
                  <a:cubicBezTo>
                    <a:pt x="60" y="1370"/>
                    <a:pt x="60" y="1274"/>
                    <a:pt x="48" y="1179"/>
                  </a:cubicBezTo>
                  <a:lnTo>
                    <a:pt x="48" y="1096"/>
                  </a:lnTo>
                  <a:lnTo>
                    <a:pt x="48" y="1060"/>
                  </a:lnTo>
                  <a:lnTo>
                    <a:pt x="48" y="1036"/>
                  </a:lnTo>
                  <a:lnTo>
                    <a:pt x="48" y="1024"/>
                  </a:lnTo>
                  <a:lnTo>
                    <a:pt x="48" y="1012"/>
                  </a:lnTo>
                  <a:lnTo>
                    <a:pt x="48" y="989"/>
                  </a:lnTo>
                  <a:lnTo>
                    <a:pt x="48" y="953"/>
                  </a:lnTo>
                  <a:lnTo>
                    <a:pt x="48" y="869"/>
                  </a:lnTo>
                  <a:cubicBezTo>
                    <a:pt x="48" y="774"/>
                    <a:pt x="48" y="679"/>
                    <a:pt x="60" y="572"/>
                  </a:cubicBezTo>
                  <a:cubicBezTo>
                    <a:pt x="60" y="488"/>
                    <a:pt x="72" y="381"/>
                    <a:pt x="95" y="298"/>
                  </a:cubicBezTo>
                  <a:cubicBezTo>
                    <a:pt x="95" y="274"/>
                    <a:pt x="95" y="250"/>
                    <a:pt x="107" y="238"/>
                  </a:cubicBezTo>
                  <a:lnTo>
                    <a:pt x="107" y="203"/>
                  </a:lnTo>
                  <a:lnTo>
                    <a:pt x="107" y="191"/>
                  </a:lnTo>
                  <a:lnTo>
                    <a:pt x="107" y="179"/>
                  </a:lnTo>
                  <a:cubicBezTo>
                    <a:pt x="107" y="155"/>
                    <a:pt x="119" y="131"/>
                    <a:pt x="119" y="119"/>
                  </a:cubicBezTo>
                  <a:lnTo>
                    <a:pt x="119" y="96"/>
                  </a:lnTo>
                  <a:cubicBezTo>
                    <a:pt x="119" y="84"/>
                    <a:pt x="131" y="84"/>
                    <a:pt x="131" y="72"/>
                  </a:cubicBezTo>
                  <a:cubicBezTo>
                    <a:pt x="131" y="60"/>
                    <a:pt x="155" y="60"/>
                    <a:pt x="155" y="36"/>
                  </a:cubicBezTo>
                  <a:cubicBezTo>
                    <a:pt x="167" y="24"/>
                    <a:pt x="155" y="12"/>
                    <a:pt x="155"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2"/>
            <p:cNvSpPr/>
            <p:nvPr/>
          </p:nvSpPr>
          <p:spPr>
            <a:xfrm>
              <a:off x="5827946" y="1743640"/>
              <a:ext cx="9122" cy="83133"/>
            </a:xfrm>
            <a:custGeom>
              <a:rect b="b" l="l" r="r" t="t"/>
              <a:pathLst>
                <a:path extrusionOk="0" h="1203" w="132">
                  <a:moveTo>
                    <a:pt x="13" y="0"/>
                  </a:moveTo>
                  <a:lnTo>
                    <a:pt x="1" y="12"/>
                  </a:lnTo>
                  <a:cubicBezTo>
                    <a:pt x="13" y="12"/>
                    <a:pt x="13" y="12"/>
                    <a:pt x="13" y="36"/>
                  </a:cubicBezTo>
                  <a:lnTo>
                    <a:pt x="13" y="48"/>
                  </a:lnTo>
                  <a:lnTo>
                    <a:pt x="13" y="72"/>
                  </a:lnTo>
                  <a:cubicBezTo>
                    <a:pt x="13" y="95"/>
                    <a:pt x="25" y="107"/>
                    <a:pt x="25" y="131"/>
                  </a:cubicBezTo>
                  <a:cubicBezTo>
                    <a:pt x="49" y="167"/>
                    <a:pt x="49" y="203"/>
                    <a:pt x="49" y="238"/>
                  </a:cubicBezTo>
                  <a:cubicBezTo>
                    <a:pt x="60" y="310"/>
                    <a:pt x="60" y="381"/>
                    <a:pt x="72" y="465"/>
                  </a:cubicBezTo>
                  <a:lnTo>
                    <a:pt x="72" y="584"/>
                  </a:lnTo>
                  <a:lnTo>
                    <a:pt x="72" y="596"/>
                  </a:lnTo>
                  <a:lnTo>
                    <a:pt x="72" y="607"/>
                  </a:lnTo>
                  <a:lnTo>
                    <a:pt x="72" y="643"/>
                  </a:lnTo>
                  <a:lnTo>
                    <a:pt x="72" y="703"/>
                  </a:lnTo>
                  <a:cubicBezTo>
                    <a:pt x="72" y="774"/>
                    <a:pt x="72" y="846"/>
                    <a:pt x="60" y="929"/>
                  </a:cubicBezTo>
                  <a:cubicBezTo>
                    <a:pt x="60" y="1000"/>
                    <a:pt x="49" y="1072"/>
                    <a:pt x="49" y="1143"/>
                  </a:cubicBezTo>
                  <a:lnTo>
                    <a:pt x="49" y="1179"/>
                  </a:lnTo>
                  <a:cubicBezTo>
                    <a:pt x="49" y="1191"/>
                    <a:pt x="60" y="1203"/>
                    <a:pt x="72" y="1203"/>
                  </a:cubicBezTo>
                  <a:cubicBezTo>
                    <a:pt x="84" y="1203"/>
                    <a:pt x="108" y="1191"/>
                    <a:pt x="108" y="1179"/>
                  </a:cubicBezTo>
                  <a:cubicBezTo>
                    <a:pt x="108" y="1096"/>
                    <a:pt x="120" y="1024"/>
                    <a:pt x="120" y="953"/>
                  </a:cubicBezTo>
                  <a:cubicBezTo>
                    <a:pt x="120" y="881"/>
                    <a:pt x="132" y="798"/>
                    <a:pt x="132" y="727"/>
                  </a:cubicBezTo>
                  <a:lnTo>
                    <a:pt x="132" y="488"/>
                  </a:lnTo>
                  <a:cubicBezTo>
                    <a:pt x="132" y="417"/>
                    <a:pt x="120" y="346"/>
                    <a:pt x="120" y="262"/>
                  </a:cubicBezTo>
                  <a:lnTo>
                    <a:pt x="72" y="48"/>
                  </a:lnTo>
                  <a:cubicBezTo>
                    <a:pt x="72" y="24"/>
                    <a:pt x="72" y="24"/>
                    <a:pt x="60" y="12"/>
                  </a:cubicBezTo>
                  <a:lnTo>
                    <a:pt x="49" y="0"/>
                  </a:ln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2"/>
            <p:cNvSpPr/>
            <p:nvPr/>
          </p:nvSpPr>
          <p:spPr>
            <a:xfrm>
              <a:off x="5751447" y="1622499"/>
              <a:ext cx="125978" cy="134893"/>
            </a:xfrm>
            <a:custGeom>
              <a:rect b="b" l="l" r="r" t="t"/>
              <a:pathLst>
                <a:path extrusionOk="0" h="1952" w="1823">
                  <a:moveTo>
                    <a:pt x="593" y="0"/>
                  </a:moveTo>
                  <a:cubicBezTo>
                    <a:pt x="494" y="0"/>
                    <a:pt x="402" y="24"/>
                    <a:pt x="322" y="74"/>
                  </a:cubicBezTo>
                  <a:cubicBezTo>
                    <a:pt x="1" y="289"/>
                    <a:pt x="1" y="860"/>
                    <a:pt x="322" y="1360"/>
                  </a:cubicBezTo>
                  <a:cubicBezTo>
                    <a:pt x="572" y="1726"/>
                    <a:pt x="928" y="1951"/>
                    <a:pt x="1227" y="1951"/>
                  </a:cubicBezTo>
                  <a:cubicBezTo>
                    <a:pt x="1327" y="1951"/>
                    <a:pt x="1420" y="1926"/>
                    <a:pt x="1501" y="1872"/>
                  </a:cubicBezTo>
                  <a:cubicBezTo>
                    <a:pt x="1822" y="1658"/>
                    <a:pt x="1822" y="1086"/>
                    <a:pt x="1501" y="586"/>
                  </a:cubicBezTo>
                  <a:cubicBezTo>
                    <a:pt x="1250" y="219"/>
                    <a:pt x="892" y="0"/>
                    <a:pt x="593" y="0"/>
                  </a:cubicBezTo>
                  <a:close/>
                </a:path>
              </a:pathLst>
            </a:custGeom>
            <a:solidFill>
              <a:srgbClr val="1C1E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2"/>
            <p:cNvSpPr/>
            <p:nvPr/>
          </p:nvSpPr>
          <p:spPr>
            <a:xfrm>
              <a:off x="5827946" y="1658848"/>
              <a:ext cx="9951" cy="10780"/>
            </a:xfrm>
            <a:custGeom>
              <a:rect b="b" l="l" r="r" t="t"/>
              <a:pathLst>
                <a:path extrusionOk="0" h="156" w="144">
                  <a:moveTo>
                    <a:pt x="49" y="1"/>
                  </a:moveTo>
                  <a:cubicBezTo>
                    <a:pt x="37" y="1"/>
                    <a:pt x="13" y="25"/>
                    <a:pt x="13" y="37"/>
                  </a:cubicBezTo>
                  <a:cubicBezTo>
                    <a:pt x="13" y="37"/>
                    <a:pt x="13" y="49"/>
                    <a:pt x="1" y="49"/>
                  </a:cubicBezTo>
                  <a:lnTo>
                    <a:pt x="1" y="96"/>
                  </a:lnTo>
                  <a:cubicBezTo>
                    <a:pt x="1" y="108"/>
                    <a:pt x="1" y="108"/>
                    <a:pt x="13" y="120"/>
                  </a:cubicBezTo>
                  <a:cubicBezTo>
                    <a:pt x="13" y="144"/>
                    <a:pt x="37" y="144"/>
                    <a:pt x="37" y="144"/>
                  </a:cubicBezTo>
                  <a:cubicBezTo>
                    <a:pt x="49" y="144"/>
                    <a:pt x="49" y="156"/>
                    <a:pt x="60" y="156"/>
                  </a:cubicBezTo>
                  <a:lnTo>
                    <a:pt x="108" y="156"/>
                  </a:lnTo>
                  <a:cubicBezTo>
                    <a:pt x="120" y="156"/>
                    <a:pt x="132" y="144"/>
                    <a:pt x="132" y="132"/>
                  </a:cubicBezTo>
                  <a:cubicBezTo>
                    <a:pt x="132" y="132"/>
                    <a:pt x="132" y="108"/>
                    <a:pt x="144" y="108"/>
                  </a:cubicBezTo>
                  <a:lnTo>
                    <a:pt x="144" y="72"/>
                  </a:lnTo>
                  <a:cubicBezTo>
                    <a:pt x="144" y="49"/>
                    <a:pt x="144" y="37"/>
                    <a:pt x="132" y="37"/>
                  </a:cubicBezTo>
                  <a:cubicBezTo>
                    <a:pt x="132" y="25"/>
                    <a:pt x="120" y="25"/>
                    <a:pt x="120" y="25"/>
                  </a:cubicBezTo>
                  <a:cubicBezTo>
                    <a:pt x="108" y="25"/>
                    <a:pt x="108" y="1"/>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2"/>
            <p:cNvSpPr/>
            <p:nvPr/>
          </p:nvSpPr>
          <p:spPr>
            <a:xfrm>
              <a:off x="5794223" y="1656430"/>
              <a:ext cx="9951" cy="11541"/>
            </a:xfrm>
            <a:custGeom>
              <a:rect b="b" l="l" r="r" t="t"/>
              <a:pathLst>
                <a:path extrusionOk="0" h="167" w="144">
                  <a:moveTo>
                    <a:pt x="60" y="0"/>
                  </a:moveTo>
                  <a:cubicBezTo>
                    <a:pt x="48" y="0"/>
                    <a:pt x="25" y="12"/>
                    <a:pt x="25" y="12"/>
                  </a:cubicBezTo>
                  <a:cubicBezTo>
                    <a:pt x="13" y="24"/>
                    <a:pt x="1" y="36"/>
                    <a:pt x="1" y="60"/>
                  </a:cubicBezTo>
                  <a:lnTo>
                    <a:pt x="1" y="72"/>
                  </a:lnTo>
                  <a:lnTo>
                    <a:pt x="1" y="107"/>
                  </a:lnTo>
                  <a:cubicBezTo>
                    <a:pt x="1" y="119"/>
                    <a:pt x="1" y="119"/>
                    <a:pt x="13" y="131"/>
                  </a:cubicBezTo>
                  <a:cubicBezTo>
                    <a:pt x="13" y="143"/>
                    <a:pt x="25" y="143"/>
                    <a:pt x="48" y="143"/>
                  </a:cubicBezTo>
                  <a:cubicBezTo>
                    <a:pt x="60" y="143"/>
                    <a:pt x="60" y="167"/>
                    <a:pt x="72" y="167"/>
                  </a:cubicBezTo>
                  <a:lnTo>
                    <a:pt x="84" y="167"/>
                  </a:lnTo>
                  <a:cubicBezTo>
                    <a:pt x="96" y="167"/>
                    <a:pt x="120" y="167"/>
                    <a:pt x="120" y="143"/>
                  </a:cubicBezTo>
                  <a:cubicBezTo>
                    <a:pt x="132" y="131"/>
                    <a:pt x="144" y="119"/>
                    <a:pt x="144" y="107"/>
                  </a:cubicBezTo>
                  <a:lnTo>
                    <a:pt x="144" y="84"/>
                  </a:lnTo>
                  <a:lnTo>
                    <a:pt x="144" y="60"/>
                  </a:lnTo>
                  <a:cubicBezTo>
                    <a:pt x="144" y="36"/>
                    <a:pt x="144" y="36"/>
                    <a:pt x="132" y="24"/>
                  </a:cubicBezTo>
                  <a:cubicBezTo>
                    <a:pt x="132" y="12"/>
                    <a:pt x="120" y="12"/>
                    <a:pt x="96" y="12"/>
                  </a:cubicBezTo>
                  <a:cubicBezTo>
                    <a:pt x="84" y="12"/>
                    <a:pt x="84" y="0"/>
                    <a:pt x="72"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2"/>
            <p:cNvSpPr/>
            <p:nvPr/>
          </p:nvSpPr>
          <p:spPr>
            <a:xfrm>
              <a:off x="5787174" y="1695681"/>
              <a:ext cx="11748" cy="10158"/>
            </a:xfrm>
            <a:custGeom>
              <a:rect b="b" l="l" r="r" t="t"/>
              <a:pathLst>
                <a:path extrusionOk="0" h="147" w="170">
                  <a:moveTo>
                    <a:pt x="90" y="0"/>
                  </a:moveTo>
                  <a:cubicBezTo>
                    <a:pt x="46" y="0"/>
                    <a:pt x="1" y="32"/>
                    <a:pt x="8" y="87"/>
                  </a:cubicBezTo>
                  <a:cubicBezTo>
                    <a:pt x="13" y="128"/>
                    <a:pt x="44" y="147"/>
                    <a:pt x="77" y="147"/>
                  </a:cubicBezTo>
                  <a:cubicBezTo>
                    <a:pt x="121" y="147"/>
                    <a:pt x="169" y="113"/>
                    <a:pt x="162" y="51"/>
                  </a:cubicBezTo>
                  <a:cubicBezTo>
                    <a:pt x="152" y="16"/>
                    <a:pt x="122" y="0"/>
                    <a:pt x="9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2"/>
            <p:cNvSpPr/>
            <p:nvPr/>
          </p:nvSpPr>
          <p:spPr>
            <a:xfrm>
              <a:off x="5818133" y="1723047"/>
              <a:ext cx="9882" cy="10780"/>
            </a:xfrm>
            <a:custGeom>
              <a:rect b="b" l="l" r="r" t="t"/>
              <a:pathLst>
                <a:path extrusionOk="0" h="156" w="143">
                  <a:moveTo>
                    <a:pt x="36" y="1"/>
                  </a:moveTo>
                  <a:cubicBezTo>
                    <a:pt x="24" y="1"/>
                    <a:pt x="12" y="12"/>
                    <a:pt x="12" y="24"/>
                  </a:cubicBezTo>
                  <a:cubicBezTo>
                    <a:pt x="12" y="24"/>
                    <a:pt x="12" y="48"/>
                    <a:pt x="0" y="48"/>
                  </a:cubicBezTo>
                  <a:lnTo>
                    <a:pt x="0" y="84"/>
                  </a:lnTo>
                  <a:cubicBezTo>
                    <a:pt x="0" y="108"/>
                    <a:pt x="0" y="108"/>
                    <a:pt x="12" y="120"/>
                  </a:cubicBezTo>
                  <a:cubicBezTo>
                    <a:pt x="12" y="132"/>
                    <a:pt x="24" y="132"/>
                    <a:pt x="24" y="132"/>
                  </a:cubicBezTo>
                  <a:cubicBezTo>
                    <a:pt x="36" y="132"/>
                    <a:pt x="36" y="155"/>
                    <a:pt x="60" y="155"/>
                  </a:cubicBezTo>
                  <a:lnTo>
                    <a:pt x="95" y="155"/>
                  </a:lnTo>
                  <a:cubicBezTo>
                    <a:pt x="107" y="155"/>
                    <a:pt x="131" y="132"/>
                    <a:pt x="131" y="120"/>
                  </a:cubicBezTo>
                  <a:cubicBezTo>
                    <a:pt x="131" y="120"/>
                    <a:pt x="131" y="108"/>
                    <a:pt x="143" y="108"/>
                  </a:cubicBezTo>
                  <a:lnTo>
                    <a:pt x="143" y="60"/>
                  </a:lnTo>
                  <a:cubicBezTo>
                    <a:pt x="143" y="48"/>
                    <a:pt x="143" y="36"/>
                    <a:pt x="131" y="36"/>
                  </a:cubicBezTo>
                  <a:cubicBezTo>
                    <a:pt x="131" y="12"/>
                    <a:pt x="107" y="12"/>
                    <a:pt x="107" y="12"/>
                  </a:cubicBezTo>
                  <a:cubicBezTo>
                    <a:pt x="95" y="12"/>
                    <a:pt x="95" y="1"/>
                    <a:pt x="8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2"/>
            <p:cNvSpPr/>
            <p:nvPr/>
          </p:nvSpPr>
          <p:spPr>
            <a:xfrm>
              <a:off x="5847710" y="1704941"/>
              <a:ext cx="9951" cy="9951"/>
            </a:xfrm>
            <a:custGeom>
              <a:rect b="b" l="l" r="r" t="t"/>
              <a:pathLst>
                <a:path extrusionOk="0" h="144" w="144">
                  <a:moveTo>
                    <a:pt x="36" y="1"/>
                  </a:moveTo>
                  <a:cubicBezTo>
                    <a:pt x="25" y="1"/>
                    <a:pt x="13" y="13"/>
                    <a:pt x="13" y="24"/>
                  </a:cubicBezTo>
                  <a:cubicBezTo>
                    <a:pt x="13" y="36"/>
                    <a:pt x="1" y="36"/>
                    <a:pt x="1" y="48"/>
                  </a:cubicBezTo>
                  <a:lnTo>
                    <a:pt x="1" y="84"/>
                  </a:lnTo>
                  <a:cubicBezTo>
                    <a:pt x="1" y="96"/>
                    <a:pt x="1" y="96"/>
                    <a:pt x="13" y="108"/>
                  </a:cubicBezTo>
                  <a:cubicBezTo>
                    <a:pt x="13" y="132"/>
                    <a:pt x="25" y="132"/>
                    <a:pt x="25" y="132"/>
                  </a:cubicBezTo>
                  <a:cubicBezTo>
                    <a:pt x="25" y="132"/>
                    <a:pt x="36" y="132"/>
                    <a:pt x="36" y="144"/>
                  </a:cubicBezTo>
                  <a:lnTo>
                    <a:pt x="96" y="144"/>
                  </a:lnTo>
                  <a:lnTo>
                    <a:pt x="132" y="120"/>
                  </a:lnTo>
                  <a:cubicBezTo>
                    <a:pt x="144" y="96"/>
                    <a:pt x="144" y="96"/>
                    <a:pt x="144" y="84"/>
                  </a:cubicBezTo>
                  <a:lnTo>
                    <a:pt x="144" y="60"/>
                  </a:lnTo>
                  <a:cubicBezTo>
                    <a:pt x="144" y="36"/>
                    <a:pt x="144" y="36"/>
                    <a:pt x="132" y="24"/>
                  </a:cubicBezTo>
                  <a:cubicBezTo>
                    <a:pt x="132" y="13"/>
                    <a:pt x="120" y="13"/>
                    <a:pt x="120" y="13"/>
                  </a:cubicBezTo>
                  <a:cubicBezTo>
                    <a:pt x="120" y="13"/>
                    <a:pt x="96" y="13"/>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2"/>
            <p:cNvSpPr/>
            <p:nvPr/>
          </p:nvSpPr>
          <p:spPr>
            <a:xfrm>
              <a:off x="5818893" y="1689323"/>
              <a:ext cx="10780" cy="10780"/>
            </a:xfrm>
            <a:custGeom>
              <a:rect b="b" l="l" r="r" t="t"/>
              <a:pathLst>
                <a:path extrusionOk="0" h="156" w="156">
                  <a:moveTo>
                    <a:pt x="61" y="0"/>
                  </a:moveTo>
                  <a:cubicBezTo>
                    <a:pt x="37" y="0"/>
                    <a:pt x="37" y="0"/>
                    <a:pt x="25" y="12"/>
                  </a:cubicBezTo>
                  <a:cubicBezTo>
                    <a:pt x="13" y="12"/>
                    <a:pt x="13" y="24"/>
                    <a:pt x="13" y="36"/>
                  </a:cubicBezTo>
                  <a:cubicBezTo>
                    <a:pt x="13" y="60"/>
                    <a:pt x="1" y="60"/>
                    <a:pt x="1" y="72"/>
                  </a:cubicBezTo>
                  <a:lnTo>
                    <a:pt x="1" y="84"/>
                  </a:lnTo>
                  <a:cubicBezTo>
                    <a:pt x="1" y="87"/>
                    <a:pt x="2" y="92"/>
                    <a:pt x="3" y="96"/>
                  </a:cubicBezTo>
                  <a:lnTo>
                    <a:pt x="3" y="96"/>
                  </a:lnTo>
                  <a:cubicBezTo>
                    <a:pt x="3" y="96"/>
                    <a:pt x="2" y="96"/>
                    <a:pt x="1" y="96"/>
                  </a:cubicBezTo>
                  <a:lnTo>
                    <a:pt x="1" y="96"/>
                  </a:lnTo>
                  <a:cubicBezTo>
                    <a:pt x="1" y="119"/>
                    <a:pt x="1" y="119"/>
                    <a:pt x="13" y="131"/>
                  </a:cubicBezTo>
                  <a:cubicBezTo>
                    <a:pt x="13" y="143"/>
                    <a:pt x="25" y="143"/>
                    <a:pt x="37" y="143"/>
                  </a:cubicBezTo>
                  <a:cubicBezTo>
                    <a:pt x="37" y="143"/>
                    <a:pt x="25" y="143"/>
                    <a:pt x="25" y="131"/>
                  </a:cubicBezTo>
                  <a:lnTo>
                    <a:pt x="25" y="131"/>
                  </a:lnTo>
                  <a:cubicBezTo>
                    <a:pt x="37" y="143"/>
                    <a:pt x="61" y="143"/>
                    <a:pt x="61" y="143"/>
                  </a:cubicBezTo>
                  <a:lnTo>
                    <a:pt x="37" y="143"/>
                  </a:lnTo>
                  <a:cubicBezTo>
                    <a:pt x="61" y="143"/>
                    <a:pt x="61" y="155"/>
                    <a:pt x="72" y="155"/>
                  </a:cubicBezTo>
                  <a:lnTo>
                    <a:pt x="84" y="155"/>
                  </a:lnTo>
                  <a:cubicBezTo>
                    <a:pt x="96" y="155"/>
                    <a:pt x="120" y="143"/>
                    <a:pt x="120" y="143"/>
                  </a:cubicBezTo>
                  <a:lnTo>
                    <a:pt x="132" y="131"/>
                  </a:lnTo>
                  <a:cubicBezTo>
                    <a:pt x="156" y="119"/>
                    <a:pt x="156" y="119"/>
                    <a:pt x="156" y="96"/>
                  </a:cubicBezTo>
                  <a:lnTo>
                    <a:pt x="156" y="72"/>
                  </a:lnTo>
                  <a:cubicBezTo>
                    <a:pt x="156" y="60"/>
                    <a:pt x="156" y="48"/>
                    <a:pt x="144" y="24"/>
                  </a:cubicBezTo>
                  <a:lnTo>
                    <a:pt x="132" y="12"/>
                  </a:lnTo>
                  <a:cubicBezTo>
                    <a:pt x="120" y="0"/>
                    <a:pt x="96" y="0"/>
                    <a:pt x="84"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2"/>
            <p:cNvSpPr/>
            <p:nvPr/>
          </p:nvSpPr>
          <p:spPr>
            <a:xfrm>
              <a:off x="5797402" y="1721595"/>
              <a:ext cx="11333" cy="10158"/>
            </a:xfrm>
            <a:custGeom>
              <a:rect b="b" l="l" r="r" t="t"/>
              <a:pathLst>
                <a:path extrusionOk="0" h="147" w="164">
                  <a:moveTo>
                    <a:pt x="90" y="0"/>
                  </a:moveTo>
                  <a:cubicBezTo>
                    <a:pt x="47" y="0"/>
                    <a:pt x="1" y="33"/>
                    <a:pt x="14" y="81"/>
                  </a:cubicBezTo>
                  <a:cubicBezTo>
                    <a:pt x="19" y="127"/>
                    <a:pt x="49" y="147"/>
                    <a:pt x="79" y="147"/>
                  </a:cubicBezTo>
                  <a:cubicBezTo>
                    <a:pt x="120" y="147"/>
                    <a:pt x="164" y="112"/>
                    <a:pt x="157" y="57"/>
                  </a:cubicBezTo>
                  <a:cubicBezTo>
                    <a:pt x="152" y="17"/>
                    <a:pt x="122" y="0"/>
                    <a:pt x="9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2"/>
            <p:cNvSpPr/>
            <p:nvPr/>
          </p:nvSpPr>
          <p:spPr>
            <a:xfrm>
              <a:off x="5836584" y="1733965"/>
              <a:ext cx="11679" cy="10158"/>
            </a:xfrm>
            <a:custGeom>
              <a:rect b="b" l="l" r="r" t="t"/>
              <a:pathLst>
                <a:path extrusionOk="0" h="147" w="169">
                  <a:moveTo>
                    <a:pt x="89" y="0"/>
                  </a:moveTo>
                  <a:cubicBezTo>
                    <a:pt x="45" y="0"/>
                    <a:pt x="0" y="32"/>
                    <a:pt x="7" y="81"/>
                  </a:cubicBezTo>
                  <a:cubicBezTo>
                    <a:pt x="12" y="127"/>
                    <a:pt x="43" y="146"/>
                    <a:pt x="77" y="146"/>
                  </a:cubicBezTo>
                  <a:cubicBezTo>
                    <a:pt x="121" y="146"/>
                    <a:pt x="169" y="111"/>
                    <a:pt x="162" y="57"/>
                  </a:cubicBezTo>
                  <a:cubicBezTo>
                    <a:pt x="152" y="17"/>
                    <a:pt x="121" y="0"/>
                    <a:pt x="8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2"/>
            <p:cNvSpPr/>
            <p:nvPr/>
          </p:nvSpPr>
          <p:spPr>
            <a:xfrm>
              <a:off x="5806593" y="1632520"/>
              <a:ext cx="9951" cy="10780"/>
            </a:xfrm>
            <a:custGeom>
              <a:rect b="b" l="l" r="r" t="t"/>
              <a:pathLst>
                <a:path extrusionOk="0" h="156" w="144">
                  <a:moveTo>
                    <a:pt x="60" y="1"/>
                  </a:moveTo>
                  <a:cubicBezTo>
                    <a:pt x="36" y="1"/>
                    <a:pt x="24" y="1"/>
                    <a:pt x="24" y="13"/>
                  </a:cubicBezTo>
                  <a:cubicBezTo>
                    <a:pt x="12" y="13"/>
                    <a:pt x="12" y="37"/>
                    <a:pt x="12" y="37"/>
                  </a:cubicBezTo>
                  <a:cubicBezTo>
                    <a:pt x="12" y="49"/>
                    <a:pt x="0" y="49"/>
                    <a:pt x="0" y="60"/>
                  </a:cubicBezTo>
                  <a:lnTo>
                    <a:pt x="0" y="96"/>
                  </a:lnTo>
                  <a:lnTo>
                    <a:pt x="0" y="108"/>
                  </a:lnTo>
                  <a:cubicBezTo>
                    <a:pt x="0" y="120"/>
                    <a:pt x="12" y="132"/>
                    <a:pt x="24" y="132"/>
                  </a:cubicBezTo>
                  <a:cubicBezTo>
                    <a:pt x="24" y="132"/>
                    <a:pt x="36" y="132"/>
                    <a:pt x="36" y="156"/>
                  </a:cubicBezTo>
                  <a:lnTo>
                    <a:pt x="84" y="156"/>
                  </a:lnTo>
                  <a:cubicBezTo>
                    <a:pt x="96" y="156"/>
                    <a:pt x="96" y="156"/>
                    <a:pt x="119" y="132"/>
                  </a:cubicBezTo>
                  <a:cubicBezTo>
                    <a:pt x="131" y="132"/>
                    <a:pt x="131" y="120"/>
                    <a:pt x="131" y="120"/>
                  </a:cubicBezTo>
                  <a:cubicBezTo>
                    <a:pt x="131" y="108"/>
                    <a:pt x="143" y="108"/>
                    <a:pt x="143" y="96"/>
                  </a:cubicBezTo>
                  <a:lnTo>
                    <a:pt x="143" y="60"/>
                  </a:lnTo>
                  <a:lnTo>
                    <a:pt x="143" y="49"/>
                  </a:lnTo>
                  <a:cubicBezTo>
                    <a:pt x="143" y="25"/>
                    <a:pt x="131" y="13"/>
                    <a:pt x="119" y="13"/>
                  </a:cubicBezTo>
                  <a:cubicBezTo>
                    <a:pt x="119" y="13"/>
                    <a:pt x="96" y="13"/>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2"/>
            <p:cNvSpPr/>
            <p:nvPr/>
          </p:nvSpPr>
          <p:spPr>
            <a:xfrm>
              <a:off x="5773699" y="1632174"/>
              <a:ext cx="9882" cy="11126"/>
            </a:xfrm>
            <a:custGeom>
              <a:rect b="b" l="l" r="r" t="t"/>
              <a:pathLst>
                <a:path extrusionOk="0" h="161" w="143">
                  <a:moveTo>
                    <a:pt x="72" y="1"/>
                  </a:moveTo>
                  <a:cubicBezTo>
                    <a:pt x="68" y="1"/>
                    <a:pt x="64" y="2"/>
                    <a:pt x="60" y="6"/>
                  </a:cubicBezTo>
                  <a:cubicBezTo>
                    <a:pt x="36" y="6"/>
                    <a:pt x="24" y="6"/>
                    <a:pt x="24" y="18"/>
                  </a:cubicBezTo>
                  <a:cubicBezTo>
                    <a:pt x="12" y="18"/>
                    <a:pt x="12" y="42"/>
                    <a:pt x="12" y="42"/>
                  </a:cubicBezTo>
                  <a:cubicBezTo>
                    <a:pt x="12" y="54"/>
                    <a:pt x="0" y="54"/>
                    <a:pt x="0" y="65"/>
                  </a:cubicBezTo>
                  <a:lnTo>
                    <a:pt x="0" y="101"/>
                  </a:lnTo>
                  <a:lnTo>
                    <a:pt x="0" y="113"/>
                  </a:lnTo>
                  <a:cubicBezTo>
                    <a:pt x="0" y="125"/>
                    <a:pt x="12" y="137"/>
                    <a:pt x="24" y="137"/>
                  </a:cubicBezTo>
                  <a:cubicBezTo>
                    <a:pt x="24" y="137"/>
                    <a:pt x="36" y="137"/>
                    <a:pt x="36" y="161"/>
                  </a:cubicBezTo>
                  <a:lnTo>
                    <a:pt x="83" y="161"/>
                  </a:lnTo>
                  <a:cubicBezTo>
                    <a:pt x="95" y="161"/>
                    <a:pt x="95" y="161"/>
                    <a:pt x="119" y="137"/>
                  </a:cubicBezTo>
                  <a:cubicBezTo>
                    <a:pt x="131" y="137"/>
                    <a:pt x="131" y="125"/>
                    <a:pt x="131" y="125"/>
                  </a:cubicBezTo>
                  <a:cubicBezTo>
                    <a:pt x="131" y="113"/>
                    <a:pt x="143" y="113"/>
                    <a:pt x="143" y="101"/>
                  </a:cubicBezTo>
                  <a:lnTo>
                    <a:pt x="143" y="65"/>
                  </a:lnTo>
                  <a:lnTo>
                    <a:pt x="143" y="54"/>
                  </a:lnTo>
                  <a:cubicBezTo>
                    <a:pt x="143" y="30"/>
                    <a:pt x="131" y="18"/>
                    <a:pt x="119" y="18"/>
                  </a:cubicBezTo>
                  <a:cubicBezTo>
                    <a:pt x="119" y="18"/>
                    <a:pt x="95" y="18"/>
                    <a:pt x="95" y="6"/>
                  </a:cubicBezTo>
                  <a:cubicBezTo>
                    <a:pt x="87" y="6"/>
                    <a:pt x="80" y="1"/>
                    <a:pt x="72"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2"/>
            <p:cNvSpPr/>
            <p:nvPr/>
          </p:nvSpPr>
          <p:spPr>
            <a:xfrm>
              <a:off x="5764508" y="1666588"/>
              <a:ext cx="11333" cy="10849"/>
            </a:xfrm>
            <a:custGeom>
              <a:rect b="b" l="l" r="r" t="t"/>
              <a:pathLst>
                <a:path extrusionOk="0" h="157" w="164">
                  <a:moveTo>
                    <a:pt x="86" y="1"/>
                  </a:moveTo>
                  <a:cubicBezTo>
                    <a:pt x="44" y="1"/>
                    <a:pt x="1" y="31"/>
                    <a:pt x="14" y="91"/>
                  </a:cubicBezTo>
                  <a:cubicBezTo>
                    <a:pt x="19" y="136"/>
                    <a:pt x="47" y="156"/>
                    <a:pt x="77" y="156"/>
                  </a:cubicBezTo>
                  <a:cubicBezTo>
                    <a:pt x="119" y="156"/>
                    <a:pt x="164" y="118"/>
                    <a:pt x="157" y="56"/>
                  </a:cubicBezTo>
                  <a:cubicBezTo>
                    <a:pt x="152" y="19"/>
                    <a:pt x="119" y="1"/>
                    <a:pt x="8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2"/>
            <p:cNvSpPr/>
            <p:nvPr/>
          </p:nvSpPr>
          <p:spPr>
            <a:xfrm>
              <a:off x="5800373" y="1676055"/>
              <a:ext cx="11679" cy="10435"/>
            </a:xfrm>
            <a:custGeom>
              <a:rect b="b" l="l" r="r" t="t"/>
              <a:pathLst>
                <a:path extrusionOk="0" h="151" w="169">
                  <a:moveTo>
                    <a:pt x="90" y="1"/>
                  </a:moveTo>
                  <a:cubicBezTo>
                    <a:pt x="46" y="1"/>
                    <a:pt x="0" y="32"/>
                    <a:pt x="7" y="85"/>
                  </a:cubicBezTo>
                  <a:cubicBezTo>
                    <a:pt x="17" y="131"/>
                    <a:pt x="49" y="151"/>
                    <a:pt x="82" y="151"/>
                  </a:cubicBezTo>
                  <a:cubicBezTo>
                    <a:pt x="125" y="151"/>
                    <a:pt x="169" y="116"/>
                    <a:pt x="162" y="61"/>
                  </a:cubicBezTo>
                  <a:cubicBezTo>
                    <a:pt x="157" y="20"/>
                    <a:pt x="124" y="1"/>
                    <a:pt x="9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2"/>
            <p:cNvSpPr/>
            <p:nvPr/>
          </p:nvSpPr>
          <p:spPr>
            <a:xfrm>
              <a:off x="5807422" y="1703283"/>
              <a:ext cx="7463" cy="6703"/>
            </a:xfrm>
            <a:custGeom>
              <a:rect b="b" l="l" r="r" t="t"/>
              <a:pathLst>
                <a:path extrusionOk="0" h="97" w="108">
                  <a:moveTo>
                    <a:pt x="60" y="1"/>
                  </a:moveTo>
                  <a:cubicBezTo>
                    <a:pt x="48" y="1"/>
                    <a:pt x="48" y="1"/>
                    <a:pt x="36" y="25"/>
                  </a:cubicBezTo>
                  <a:cubicBezTo>
                    <a:pt x="36" y="25"/>
                    <a:pt x="12" y="25"/>
                    <a:pt x="12" y="37"/>
                  </a:cubicBezTo>
                  <a:cubicBezTo>
                    <a:pt x="12" y="37"/>
                    <a:pt x="12" y="48"/>
                    <a:pt x="0" y="48"/>
                  </a:cubicBezTo>
                  <a:lnTo>
                    <a:pt x="0" y="60"/>
                  </a:lnTo>
                  <a:lnTo>
                    <a:pt x="0" y="84"/>
                  </a:lnTo>
                  <a:cubicBezTo>
                    <a:pt x="0" y="96"/>
                    <a:pt x="12" y="96"/>
                    <a:pt x="12" y="96"/>
                  </a:cubicBezTo>
                  <a:lnTo>
                    <a:pt x="72" y="96"/>
                  </a:lnTo>
                  <a:cubicBezTo>
                    <a:pt x="72" y="96"/>
                    <a:pt x="84" y="96"/>
                    <a:pt x="84" y="84"/>
                  </a:cubicBezTo>
                  <a:cubicBezTo>
                    <a:pt x="84" y="84"/>
                    <a:pt x="84" y="60"/>
                    <a:pt x="107" y="60"/>
                  </a:cubicBezTo>
                  <a:lnTo>
                    <a:pt x="107" y="48"/>
                  </a:lnTo>
                  <a:lnTo>
                    <a:pt x="107" y="37"/>
                  </a:lnTo>
                  <a:cubicBezTo>
                    <a:pt x="107" y="25"/>
                    <a:pt x="84" y="25"/>
                    <a:pt x="84" y="25"/>
                  </a:cubicBezTo>
                  <a:lnTo>
                    <a:pt x="72" y="25"/>
                  </a:lnTo>
                  <a:cubicBezTo>
                    <a:pt x="84" y="1"/>
                    <a:pt x="72" y="1"/>
                    <a:pt x="6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2"/>
            <p:cNvSpPr/>
            <p:nvPr/>
          </p:nvSpPr>
          <p:spPr>
            <a:xfrm>
              <a:off x="5786829" y="1679234"/>
              <a:ext cx="7463" cy="6289"/>
            </a:xfrm>
            <a:custGeom>
              <a:rect b="b" l="l" r="r" t="t"/>
              <a:pathLst>
                <a:path extrusionOk="0" h="91" w="108">
                  <a:moveTo>
                    <a:pt x="52" y="0"/>
                  </a:moveTo>
                  <a:cubicBezTo>
                    <a:pt x="26" y="0"/>
                    <a:pt x="1" y="18"/>
                    <a:pt x="1" y="51"/>
                  </a:cubicBezTo>
                  <a:cubicBezTo>
                    <a:pt x="6" y="78"/>
                    <a:pt x="28" y="90"/>
                    <a:pt x="51" y="90"/>
                  </a:cubicBezTo>
                  <a:cubicBezTo>
                    <a:pt x="79" y="90"/>
                    <a:pt x="108" y="72"/>
                    <a:pt x="108" y="39"/>
                  </a:cubicBezTo>
                  <a:cubicBezTo>
                    <a:pt x="97" y="12"/>
                    <a:pt x="74" y="0"/>
                    <a:pt x="52"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2"/>
            <p:cNvSpPr/>
            <p:nvPr/>
          </p:nvSpPr>
          <p:spPr>
            <a:xfrm>
              <a:off x="5788487" y="1638048"/>
              <a:ext cx="7463" cy="6358"/>
            </a:xfrm>
            <a:custGeom>
              <a:rect b="b" l="l" r="r" t="t"/>
              <a:pathLst>
                <a:path extrusionOk="0" h="92" w="108">
                  <a:moveTo>
                    <a:pt x="57" y="1"/>
                  </a:moveTo>
                  <a:cubicBezTo>
                    <a:pt x="29" y="1"/>
                    <a:pt x="0" y="19"/>
                    <a:pt x="0" y="52"/>
                  </a:cubicBezTo>
                  <a:cubicBezTo>
                    <a:pt x="11" y="79"/>
                    <a:pt x="34" y="91"/>
                    <a:pt x="56" y="91"/>
                  </a:cubicBezTo>
                  <a:cubicBezTo>
                    <a:pt x="82" y="91"/>
                    <a:pt x="108" y="73"/>
                    <a:pt x="108" y="40"/>
                  </a:cubicBezTo>
                  <a:cubicBezTo>
                    <a:pt x="102" y="13"/>
                    <a:pt x="80" y="1"/>
                    <a:pt x="5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5837828" y="1679234"/>
              <a:ext cx="7463" cy="6289"/>
            </a:xfrm>
            <a:custGeom>
              <a:rect b="b" l="l" r="r" t="t"/>
              <a:pathLst>
                <a:path extrusionOk="0" h="91" w="108">
                  <a:moveTo>
                    <a:pt x="57" y="0"/>
                  </a:moveTo>
                  <a:cubicBezTo>
                    <a:pt x="30" y="0"/>
                    <a:pt x="1" y="18"/>
                    <a:pt x="1" y="51"/>
                  </a:cubicBezTo>
                  <a:cubicBezTo>
                    <a:pt x="12" y="78"/>
                    <a:pt x="34" y="90"/>
                    <a:pt x="56" y="90"/>
                  </a:cubicBezTo>
                  <a:cubicBezTo>
                    <a:pt x="83" y="90"/>
                    <a:pt x="108" y="72"/>
                    <a:pt x="108" y="39"/>
                  </a:cubicBezTo>
                  <a:cubicBezTo>
                    <a:pt x="103" y="12"/>
                    <a:pt x="80" y="0"/>
                    <a:pt x="5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2"/>
            <p:cNvSpPr/>
            <p:nvPr/>
          </p:nvSpPr>
          <p:spPr>
            <a:xfrm>
              <a:off x="5816474" y="1658848"/>
              <a:ext cx="6634" cy="7532"/>
            </a:xfrm>
            <a:custGeom>
              <a:rect b="b" l="l" r="r" t="t"/>
              <a:pathLst>
                <a:path extrusionOk="0" h="109" w="96">
                  <a:moveTo>
                    <a:pt x="24" y="1"/>
                  </a:moveTo>
                  <a:cubicBezTo>
                    <a:pt x="0" y="1"/>
                    <a:pt x="0" y="25"/>
                    <a:pt x="0" y="25"/>
                  </a:cubicBezTo>
                  <a:lnTo>
                    <a:pt x="0" y="37"/>
                  </a:lnTo>
                  <a:lnTo>
                    <a:pt x="0" y="72"/>
                  </a:lnTo>
                  <a:lnTo>
                    <a:pt x="0" y="84"/>
                  </a:lnTo>
                  <a:cubicBezTo>
                    <a:pt x="0" y="84"/>
                    <a:pt x="0" y="96"/>
                    <a:pt x="24" y="96"/>
                  </a:cubicBezTo>
                  <a:cubicBezTo>
                    <a:pt x="24" y="96"/>
                    <a:pt x="36" y="96"/>
                    <a:pt x="36" y="108"/>
                  </a:cubicBezTo>
                  <a:lnTo>
                    <a:pt x="60" y="108"/>
                  </a:lnTo>
                  <a:cubicBezTo>
                    <a:pt x="72" y="108"/>
                    <a:pt x="72" y="96"/>
                    <a:pt x="72" y="96"/>
                  </a:cubicBezTo>
                  <a:lnTo>
                    <a:pt x="72" y="84"/>
                  </a:lnTo>
                  <a:cubicBezTo>
                    <a:pt x="96" y="84"/>
                    <a:pt x="96" y="84"/>
                    <a:pt x="96" y="72"/>
                  </a:cubicBezTo>
                  <a:cubicBezTo>
                    <a:pt x="96" y="49"/>
                    <a:pt x="96" y="49"/>
                    <a:pt x="72" y="37"/>
                  </a:cubicBezTo>
                  <a:cubicBezTo>
                    <a:pt x="72" y="37"/>
                    <a:pt x="72" y="25"/>
                    <a:pt x="60" y="25"/>
                  </a:cubicBezTo>
                  <a:cubicBezTo>
                    <a:pt x="60" y="25"/>
                    <a:pt x="48" y="25"/>
                    <a:pt x="4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2"/>
            <p:cNvSpPr/>
            <p:nvPr/>
          </p:nvSpPr>
          <p:spPr>
            <a:xfrm>
              <a:off x="5773699" y="1688978"/>
              <a:ext cx="6634" cy="7256"/>
            </a:xfrm>
            <a:custGeom>
              <a:rect b="b" l="l" r="r" t="t"/>
              <a:pathLst>
                <a:path extrusionOk="0" h="105" w="96">
                  <a:moveTo>
                    <a:pt x="51" y="0"/>
                  </a:moveTo>
                  <a:cubicBezTo>
                    <a:pt x="26" y="0"/>
                    <a:pt x="0" y="25"/>
                    <a:pt x="0" y="65"/>
                  </a:cubicBezTo>
                  <a:cubicBezTo>
                    <a:pt x="6" y="92"/>
                    <a:pt x="25" y="104"/>
                    <a:pt x="46" y="104"/>
                  </a:cubicBezTo>
                  <a:cubicBezTo>
                    <a:pt x="70" y="104"/>
                    <a:pt x="95" y="86"/>
                    <a:pt x="95" y="53"/>
                  </a:cubicBezTo>
                  <a:cubicBezTo>
                    <a:pt x="90" y="16"/>
                    <a:pt x="71" y="0"/>
                    <a:pt x="5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2"/>
            <p:cNvSpPr/>
            <p:nvPr/>
          </p:nvSpPr>
          <p:spPr>
            <a:xfrm>
              <a:off x="5779434" y="1653942"/>
              <a:ext cx="6634" cy="7463"/>
            </a:xfrm>
            <a:custGeom>
              <a:rect b="b" l="l" r="r" t="t"/>
              <a:pathLst>
                <a:path extrusionOk="0" h="108" w="96">
                  <a:moveTo>
                    <a:pt x="24" y="0"/>
                  </a:moveTo>
                  <a:cubicBezTo>
                    <a:pt x="0" y="0"/>
                    <a:pt x="0" y="12"/>
                    <a:pt x="0" y="12"/>
                  </a:cubicBezTo>
                  <a:lnTo>
                    <a:pt x="0" y="36"/>
                  </a:lnTo>
                  <a:lnTo>
                    <a:pt x="0" y="60"/>
                  </a:lnTo>
                  <a:lnTo>
                    <a:pt x="0" y="84"/>
                  </a:lnTo>
                  <a:cubicBezTo>
                    <a:pt x="0" y="84"/>
                    <a:pt x="0" y="96"/>
                    <a:pt x="24" y="96"/>
                  </a:cubicBezTo>
                  <a:cubicBezTo>
                    <a:pt x="24" y="96"/>
                    <a:pt x="36" y="96"/>
                    <a:pt x="36" y="108"/>
                  </a:cubicBezTo>
                  <a:lnTo>
                    <a:pt x="60" y="108"/>
                  </a:lnTo>
                  <a:cubicBezTo>
                    <a:pt x="72" y="108"/>
                    <a:pt x="72" y="96"/>
                    <a:pt x="72" y="96"/>
                  </a:cubicBezTo>
                  <a:lnTo>
                    <a:pt x="72" y="84"/>
                  </a:lnTo>
                  <a:cubicBezTo>
                    <a:pt x="96" y="84"/>
                    <a:pt x="96" y="84"/>
                    <a:pt x="96" y="60"/>
                  </a:cubicBezTo>
                  <a:cubicBezTo>
                    <a:pt x="96" y="48"/>
                    <a:pt x="96" y="48"/>
                    <a:pt x="72" y="36"/>
                  </a:cubicBezTo>
                  <a:cubicBezTo>
                    <a:pt x="72" y="36"/>
                    <a:pt x="72" y="12"/>
                    <a:pt x="60" y="12"/>
                  </a:cubicBezTo>
                  <a:cubicBezTo>
                    <a:pt x="60" y="12"/>
                    <a:pt x="48" y="12"/>
                    <a:pt x="48"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2"/>
            <p:cNvSpPr/>
            <p:nvPr/>
          </p:nvSpPr>
          <p:spPr>
            <a:xfrm>
              <a:off x="5832921" y="1710677"/>
              <a:ext cx="7463" cy="5874"/>
            </a:xfrm>
            <a:custGeom>
              <a:rect b="b" l="l" r="r" t="t"/>
              <a:pathLst>
                <a:path extrusionOk="0" h="85" w="108">
                  <a:moveTo>
                    <a:pt x="36" y="1"/>
                  </a:moveTo>
                  <a:cubicBezTo>
                    <a:pt x="36" y="1"/>
                    <a:pt x="12" y="1"/>
                    <a:pt x="12" y="13"/>
                  </a:cubicBezTo>
                  <a:cubicBezTo>
                    <a:pt x="12" y="13"/>
                    <a:pt x="12" y="25"/>
                    <a:pt x="0" y="25"/>
                  </a:cubicBezTo>
                  <a:lnTo>
                    <a:pt x="0" y="49"/>
                  </a:lnTo>
                  <a:lnTo>
                    <a:pt x="0" y="61"/>
                  </a:lnTo>
                  <a:cubicBezTo>
                    <a:pt x="0" y="72"/>
                    <a:pt x="12" y="72"/>
                    <a:pt x="12" y="72"/>
                  </a:cubicBezTo>
                  <a:lnTo>
                    <a:pt x="36" y="72"/>
                  </a:lnTo>
                  <a:cubicBezTo>
                    <a:pt x="36" y="84"/>
                    <a:pt x="48" y="84"/>
                    <a:pt x="48" y="84"/>
                  </a:cubicBezTo>
                  <a:cubicBezTo>
                    <a:pt x="60" y="84"/>
                    <a:pt x="60" y="84"/>
                    <a:pt x="72" y="72"/>
                  </a:cubicBezTo>
                  <a:cubicBezTo>
                    <a:pt x="72" y="72"/>
                    <a:pt x="96" y="72"/>
                    <a:pt x="96" y="61"/>
                  </a:cubicBezTo>
                  <a:cubicBezTo>
                    <a:pt x="96" y="61"/>
                    <a:pt x="96" y="49"/>
                    <a:pt x="108" y="49"/>
                  </a:cubicBezTo>
                  <a:lnTo>
                    <a:pt x="108" y="25"/>
                  </a:lnTo>
                  <a:lnTo>
                    <a:pt x="108" y="13"/>
                  </a:lnTo>
                  <a:cubicBezTo>
                    <a:pt x="108" y="1"/>
                    <a:pt x="96" y="1"/>
                    <a:pt x="9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2"/>
            <p:cNvSpPr/>
            <p:nvPr/>
          </p:nvSpPr>
          <p:spPr>
            <a:xfrm>
              <a:off x="5785999" y="1709502"/>
              <a:ext cx="6634" cy="7256"/>
            </a:xfrm>
            <a:custGeom>
              <a:rect b="b" l="l" r="r" t="t"/>
              <a:pathLst>
                <a:path extrusionOk="0" h="105" w="96">
                  <a:moveTo>
                    <a:pt x="51" y="1"/>
                  </a:moveTo>
                  <a:cubicBezTo>
                    <a:pt x="27" y="1"/>
                    <a:pt x="1" y="26"/>
                    <a:pt x="1" y="66"/>
                  </a:cubicBezTo>
                  <a:cubicBezTo>
                    <a:pt x="6" y="92"/>
                    <a:pt x="26" y="105"/>
                    <a:pt x="46" y="105"/>
                  </a:cubicBezTo>
                  <a:cubicBezTo>
                    <a:pt x="71" y="105"/>
                    <a:pt x="96" y="86"/>
                    <a:pt x="96" y="54"/>
                  </a:cubicBezTo>
                  <a:cubicBezTo>
                    <a:pt x="91" y="17"/>
                    <a:pt x="71" y="1"/>
                    <a:pt x="5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2"/>
            <p:cNvSpPr/>
            <p:nvPr/>
          </p:nvSpPr>
          <p:spPr>
            <a:xfrm>
              <a:off x="5816474" y="1675088"/>
              <a:ext cx="7463" cy="6289"/>
            </a:xfrm>
            <a:custGeom>
              <a:rect b="b" l="l" r="r" t="t"/>
              <a:pathLst>
                <a:path extrusionOk="0" h="91" w="108">
                  <a:moveTo>
                    <a:pt x="57" y="1"/>
                  </a:moveTo>
                  <a:cubicBezTo>
                    <a:pt x="29" y="1"/>
                    <a:pt x="0" y="19"/>
                    <a:pt x="0" y="52"/>
                  </a:cubicBezTo>
                  <a:cubicBezTo>
                    <a:pt x="6" y="78"/>
                    <a:pt x="28" y="91"/>
                    <a:pt x="51" y="91"/>
                  </a:cubicBezTo>
                  <a:cubicBezTo>
                    <a:pt x="79" y="91"/>
                    <a:pt x="107" y="72"/>
                    <a:pt x="107" y="40"/>
                  </a:cubicBezTo>
                  <a:cubicBezTo>
                    <a:pt x="102" y="13"/>
                    <a:pt x="80" y="1"/>
                    <a:pt x="5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2"/>
            <p:cNvSpPr/>
            <p:nvPr/>
          </p:nvSpPr>
          <p:spPr>
            <a:xfrm>
              <a:off x="5852201" y="1685661"/>
              <a:ext cx="7947" cy="6358"/>
            </a:xfrm>
            <a:custGeom>
              <a:rect b="b" l="l" r="r" t="t"/>
              <a:pathLst>
                <a:path extrusionOk="0" h="92" w="115">
                  <a:moveTo>
                    <a:pt x="60" y="0"/>
                  </a:moveTo>
                  <a:cubicBezTo>
                    <a:pt x="30" y="0"/>
                    <a:pt x="0" y="19"/>
                    <a:pt x="7" y="53"/>
                  </a:cubicBezTo>
                  <a:cubicBezTo>
                    <a:pt x="12" y="79"/>
                    <a:pt x="33" y="92"/>
                    <a:pt x="55" y="92"/>
                  </a:cubicBezTo>
                  <a:cubicBezTo>
                    <a:pt x="84" y="92"/>
                    <a:pt x="114" y="70"/>
                    <a:pt x="114" y="30"/>
                  </a:cubicBezTo>
                  <a:cubicBezTo>
                    <a:pt x="104" y="10"/>
                    <a:pt x="82" y="0"/>
                    <a:pt x="6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2"/>
            <p:cNvSpPr/>
            <p:nvPr/>
          </p:nvSpPr>
          <p:spPr>
            <a:xfrm>
              <a:off x="5850197" y="1720351"/>
              <a:ext cx="7463" cy="6289"/>
            </a:xfrm>
            <a:custGeom>
              <a:rect b="b" l="l" r="r" t="t"/>
              <a:pathLst>
                <a:path extrusionOk="0" h="91" w="108">
                  <a:moveTo>
                    <a:pt x="57" y="0"/>
                  </a:moveTo>
                  <a:cubicBezTo>
                    <a:pt x="29" y="0"/>
                    <a:pt x="0" y="19"/>
                    <a:pt x="0" y="51"/>
                  </a:cubicBezTo>
                  <a:cubicBezTo>
                    <a:pt x="11" y="78"/>
                    <a:pt x="34" y="91"/>
                    <a:pt x="56" y="91"/>
                  </a:cubicBezTo>
                  <a:cubicBezTo>
                    <a:pt x="82" y="91"/>
                    <a:pt x="108" y="72"/>
                    <a:pt x="108" y="40"/>
                  </a:cubicBezTo>
                  <a:cubicBezTo>
                    <a:pt x="102" y="13"/>
                    <a:pt x="80" y="0"/>
                    <a:pt x="5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2"/>
            <p:cNvSpPr/>
            <p:nvPr/>
          </p:nvSpPr>
          <p:spPr>
            <a:xfrm>
              <a:off x="5832438" y="1720351"/>
              <a:ext cx="7947" cy="6289"/>
            </a:xfrm>
            <a:custGeom>
              <a:rect b="b" l="l" r="r" t="t"/>
              <a:pathLst>
                <a:path extrusionOk="0" h="91" w="115">
                  <a:moveTo>
                    <a:pt x="60" y="0"/>
                  </a:moveTo>
                  <a:cubicBezTo>
                    <a:pt x="30" y="0"/>
                    <a:pt x="1" y="19"/>
                    <a:pt x="7" y="51"/>
                  </a:cubicBezTo>
                  <a:cubicBezTo>
                    <a:pt x="13" y="78"/>
                    <a:pt x="35" y="91"/>
                    <a:pt x="58" y="91"/>
                  </a:cubicBezTo>
                  <a:cubicBezTo>
                    <a:pt x="86" y="91"/>
                    <a:pt x="115" y="72"/>
                    <a:pt x="115" y="40"/>
                  </a:cubicBezTo>
                  <a:cubicBezTo>
                    <a:pt x="109" y="13"/>
                    <a:pt x="84" y="0"/>
                    <a:pt x="6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2"/>
            <p:cNvSpPr/>
            <p:nvPr/>
          </p:nvSpPr>
          <p:spPr>
            <a:xfrm>
              <a:off x="5818133" y="1736245"/>
              <a:ext cx="5805" cy="7463"/>
            </a:xfrm>
            <a:custGeom>
              <a:rect b="b" l="l" r="r" t="t"/>
              <a:pathLst>
                <a:path extrusionOk="0" h="108" w="84">
                  <a:moveTo>
                    <a:pt x="12" y="0"/>
                  </a:moveTo>
                  <a:cubicBezTo>
                    <a:pt x="12" y="0"/>
                    <a:pt x="0" y="0"/>
                    <a:pt x="0" y="12"/>
                  </a:cubicBezTo>
                  <a:lnTo>
                    <a:pt x="0" y="36"/>
                  </a:lnTo>
                  <a:lnTo>
                    <a:pt x="0" y="60"/>
                  </a:lnTo>
                  <a:lnTo>
                    <a:pt x="0" y="83"/>
                  </a:lnTo>
                  <a:cubicBezTo>
                    <a:pt x="0" y="95"/>
                    <a:pt x="12" y="95"/>
                    <a:pt x="12" y="95"/>
                  </a:cubicBezTo>
                  <a:lnTo>
                    <a:pt x="24" y="95"/>
                  </a:lnTo>
                  <a:cubicBezTo>
                    <a:pt x="24" y="95"/>
                    <a:pt x="36" y="95"/>
                    <a:pt x="36" y="107"/>
                  </a:cubicBezTo>
                  <a:lnTo>
                    <a:pt x="72" y="107"/>
                  </a:lnTo>
                  <a:cubicBezTo>
                    <a:pt x="72" y="107"/>
                    <a:pt x="83" y="107"/>
                    <a:pt x="83" y="95"/>
                  </a:cubicBezTo>
                  <a:lnTo>
                    <a:pt x="83" y="83"/>
                  </a:lnTo>
                  <a:lnTo>
                    <a:pt x="83" y="48"/>
                  </a:lnTo>
                  <a:lnTo>
                    <a:pt x="83" y="36"/>
                  </a:lnTo>
                  <a:lnTo>
                    <a:pt x="72" y="12"/>
                  </a:lnTo>
                  <a:cubicBezTo>
                    <a:pt x="56" y="12"/>
                    <a:pt x="50" y="7"/>
                    <a:pt x="56" y="7"/>
                  </a:cubicBezTo>
                  <a:lnTo>
                    <a:pt x="56" y="7"/>
                  </a:lnTo>
                  <a:cubicBezTo>
                    <a:pt x="58" y="7"/>
                    <a:pt x="64" y="8"/>
                    <a:pt x="72" y="12"/>
                  </a:cubicBezTo>
                  <a:cubicBezTo>
                    <a:pt x="48" y="0"/>
                    <a:pt x="48" y="0"/>
                    <a:pt x="3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2"/>
            <p:cNvSpPr/>
            <p:nvPr/>
          </p:nvSpPr>
          <p:spPr>
            <a:xfrm>
              <a:off x="5819722" y="1644060"/>
              <a:ext cx="5874" cy="7463"/>
            </a:xfrm>
            <a:custGeom>
              <a:rect b="b" l="l" r="r" t="t"/>
              <a:pathLst>
                <a:path extrusionOk="0" h="108" w="85">
                  <a:moveTo>
                    <a:pt x="13" y="1"/>
                  </a:moveTo>
                  <a:cubicBezTo>
                    <a:pt x="1" y="1"/>
                    <a:pt x="1" y="12"/>
                    <a:pt x="1" y="12"/>
                  </a:cubicBezTo>
                  <a:lnTo>
                    <a:pt x="1" y="24"/>
                  </a:lnTo>
                  <a:lnTo>
                    <a:pt x="1" y="60"/>
                  </a:lnTo>
                  <a:lnTo>
                    <a:pt x="1" y="72"/>
                  </a:lnTo>
                  <a:cubicBezTo>
                    <a:pt x="1" y="72"/>
                    <a:pt x="1" y="84"/>
                    <a:pt x="13" y="84"/>
                  </a:cubicBezTo>
                  <a:cubicBezTo>
                    <a:pt x="13" y="84"/>
                    <a:pt x="25" y="84"/>
                    <a:pt x="25" y="108"/>
                  </a:cubicBezTo>
                  <a:lnTo>
                    <a:pt x="60" y="108"/>
                  </a:lnTo>
                  <a:cubicBezTo>
                    <a:pt x="72" y="108"/>
                    <a:pt x="72" y="84"/>
                    <a:pt x="72" y="84"/>
                  </a:cubicBezTo>
                  <a:lnTo>
                    <a:pt x="72" y="72"/>
                  </a:lnTo>
                  <a:cubicBezTo>
                    <a:pt x="84" y="72"/>
                    <a:pt x="84" y="72"/>
                    <a:pt x="84" y="60"/>
                  </a:cubicBezTo>
                  <a:cubicBezTo>
                    <a:pt x="84" y="36"/>
                    <a:pt x="84" y="36"/>
                    <a:pt x="72" y="24"/>
                  </a:cubicBezTo>
                  <a:cubicBezTo>
                    <a:pt x="72" y="24"/>
                    <a:pt x="72" y="12"/>
                    <a:pt x="60" y="12"/>
                  </a:cubicBezTo>
                  <a:cubicBezTo>
                    <a:pt x="60" y="12"/>
                    <a:pt x="49" y="12"/>
                    <a:pt x="49"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2"/>
            <p:cNvSpPr/>
            <p:nvPr/>
          </p:nvSpPr>
          <p:spPr>
            <a:xfrm>
              <a:off x="5804519" y="1646271"/>
              <a:ext cx="7878" cy="6358"/>
            </a:xfrm>
            <a:custGeom>
              <a:rect b="b" l="l" r="r" t="t"/>
              <a:pathLst>
                <a:path extrusionOk="0" h="92" w="114">
                  <a:moveTo>
                    <a:pt x="59" y="1"/>
                  </a:moveTo>
                  <a:cubicBezTo>
                    <a:pt x="29" y="1"/>
                    <a:pt x="0" y="19"/>
                    <a:pt x="7" y="52"/>
                  </a:cubicBezTo>
                  <a:cubicBezTo>
                    <a:pt x="17" y="79"/>
                    <a:pt x="40" y="91"/>
                    <a:pt x="62" y="91"/>
                  </a:cubicBezTo>
                  <a:cubicBezTo>
                    <a:pt x="89" y="91"/>
                    <a:pt x="114" y="73"/>
                    <a:pt x="114" y="40"/>
                  </a:cubicBezTo>
                  <a:cubicBezTo>
                    <a:pt x="108" y="13"/>
                    <a:pt x="84" y="1"/>
                    <a:pt x="59"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2"/>
            <p:cNvSpPr/>
            <p:nvPr/>
          </p:nvSpPr>
          <p:spPr>
            <a:xfrm>
              <a:off x="5835755" y="1692917"/>
              <a:ext cx="7947" cy="7325"/>
            </a:xfrm>
            <a:custGeom>
              <a:rect b="b" l="l" r="r" t="t"/>
              <a:pathLst>
                <a:path extrusionOk="0" h="106" w="115">
                  <a:moveTo>
                    <a:pt x="60" y="1"/>
                  </a:moveTo>
                  <a:cubicBezTo>
                    <a:pt x="29" y="1"/>
                    <a:pt x="0" y="26"/>
                    <a:pt x="7" y="67"/>
                  </a:cubicBezTo>
                  <a:cubicBezTo>
                    <a:pt x="12" y="93"/>
                    <a:pt x="33" y="106"/>
                    <a:pt x="55" y="106"/>
                  </a:cubicBezTo>
                  <a:cubicBezTo>
                    <a:pt x="83" y="106"/>
                    <a:pt x="114" y="84"/>
                    <a:pt x="114" y="44"/>
                  </a:cubicBezTo>
                  <a:cubicBezTo>
                    <a:pt x="104" y="14"/>
                    <a:pt x="82" y="1"/>
                    <a:pt x="6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2"/>
            <p:cNvSpPr/>
            <p:nvPr/>
          </p:nvSpPr>
          <p:spPr>
            <a:xfrm>
              <a:off x="5804105" y="1690982"/>
              <a:ext cx="5045" cy="8293"/>
            </a:xfrm>
            <a:custGeom>
              <a:rect b="b" l="l" r="r" t="t"/>
              <a:pathLst>
                <a:path extrusionOk="0" h="120" w="73">
                  <a:moveTo>
                    <a:pt x="13" y="0"/>
                  </a:moveTo>
                  <a:cubicBezTo>
                    <a:pt x="1" y="0"/>
                    <a:pt x="1" y="12"/>
                    <a:pt x="1" y="12"/>
                  </a:cubicBezTo>
                  <a:lnTo>
                    <a:pt x="1" y="36"/>
                  </a:lnTo>
                  <a:lnTo>
                    <a:pt x="1" y="60"/>
                  </a:lnTo>
                  <a:lnTo>
                    <a:pt x="1" y="72"/>
                  </a:lnTo>
                  <a:lnTo>
                    <a:pt x="1" y="95"/>
                  </a:lnTo>
                  <a:cubicBezTo>
                    <a:pt x="1" y="95"/>
                    <a:pt x="1" y="107"/>
                    <a:pt x="13" y="107"/>
                  </a:cubicBezTo>
                  <a:cubicBezTo>
                    <a:pt x="13" y="107"/>
                    <a:pt x="36" y="107"/>
                    <a:pt x="36" y="119"/>
                  </a:cubicBezTo>
                  <a:lnTo>
                    <a:pt x="60" y="119"/>
                  </a:lnTo>
                  <a:cubicBezTo>
                    <a:pt x="72" y="119"/>
                    <a:pt x="72" y="107"/>
                    <a:pt x="72" y="107"/>
                  </a:cubicBezTo>
                  <a:lnTo>
                    <a:pt x="72" y="95"/>
                  </a:lnTo>
                  <a:lnTo>
                    <a:pt x="72" y="60"/>
                  </a:lnTo>
                  <a:lnTo>
                    <a:pt x="72" y="48"/>
                  </a:lnTo>
                  <a:lnTo>
                    <a:pt x="72" y="36"/>
                  </a:lnTo>
                  <a:cubicBezTo>
                    <a:pt x="72" y="36"/>
                    <a:pt x="72" y="12"/>
                    <a:pt x="60" y="12"/>
                  </a:cubicBezTo>
                  <a:cubicBezTo>
                    <a:pt x="60" y="12"/>
                    <a:pt x="48" y="12"/>
                    <a:pt x="48"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2"/>
            <p:cNvSpPr/>
            <p:nvPr/>
          </p:nvSpPr>
          <p:spPr>
            <a:xfrm>
              <a:off x="5842734" y="1662787"/>
              <a:ext cx="7532" cy="6289"/>
            </a:xfrm>
            <a:custGeom>
              <a:rect b="b" l="l" r="r" t="t"/>
              <a:pathLst>
                <a:path extrusionOk="0" h="91" w="109">
                  <a:moveTo>
                    <a:pt x="55" y="0"/>
                  </a:moveTo>
                  <a:cubicBezTo>
                    <a:pt x="27" y="0"/>
                    <a:pt x="0" y="18"/>
                    <a:pt x="13" y="51"/>
                  </a:cubicBezTo>
                  <a:cubicBezTo>
                    <a:pt x="19" y="78"/>
                    <a:pt x="38" y="90"/>
                    <a:pt x="59" y="90"/>
                  </a:cubicBezTo>
                  <a:cubicBezTo>
                    <a:pt x="83" y="90"/>
                    <a:pt x="108" y="72"/>
                    <a:pt x="108" y="39"/>
                  </a:cubicBezTo>
                  <a:cubicBezTo>
                    <a:pt x="103" y="12"/>
                    <a:pt x="78" y="0"/>
                    <a:pt x="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2"/>
            <p:cNvSpPr/>
            <p:nvPr/>
          </p:nvSpPr>
          <p:spPr>
            <a:xfrm>
              <a:off x="5790491" y="1626853"/>
              <a:ext cx="7947" cy="6150"/>
            </a:xfrm>
            <a:custGeom>
              <a:rect b="b" l="l" r="r" t="t"/>
              <a:pathLst>
                <a:path extrusionOk="0" h="89" w="115">
                  <a:moveTo>
                    <a:pt x="62" y="1"/>
                  </a:moveTo>
                  <a:cubicBezTo>
                    <a:pt x="31" y="1"/>
                    <a:pt x="0" y="24"/>
                    <a:pt x="7" y="59"/>
                  </a:cubicBezTo>
                  <a:cubicBezTo>
                    <a:pt x="12" y="79"/>
                    <a:pt x="32" y="88"/>
                    <a:pt x="53" y="88"/>
                  </a:cubicBezTo>
                  <a:cubicBezTo>
                    <a:pt x="82" y="88"/>
                    <a:pt x="114" y="70"/>
                    <a:pt x="114" y="35"/>
                  </a:cubicBezTo>
                  <a:cubicBezTo>
                    <a:pt x="105" y="11"/>
                    <a:pt x="83" y="1"/>
                    <a:pt x="62"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2"/>
            <p:cNvSpPr/>
            <p:nvPr/>
          </p:nvSpPr>
          <p:spPr>
            <a:xfrm>
              <a:off x="5766650" y="1649588"/>
              <a:ext cx="7947" cy="6289"/>
            </a:xfrm>
            <a:custGeom>
              <a:rect b="b" l="l" r="r" t="t"/>
              <a:pathLst>
                <a:path extrusionOk="0" h="91" w="115">
                  <a:moveTo>
                    <a:pt x="60" y="1"/>
                  </a:moveTo>
                  <a:cubicBezTo>
                    <a:pt x="30" y="1"/>
                    <a:pt x="0" y="19"/>
                    <a:pt x="7" y="52"/>
                  </a:cubicBezTo>
                  <a:cubicBezTo>
                    <a:pt x="12" y="78"/>
                    <a:pt x="35" y="91"/>
                    <a:pt x="57" y="91"/>
                  </a:cubicBezTo>
                  <a:cubicBezTo>
                    <a:pt x="85" y="91"/>
                    <a:pt x="114" y="72"/>
                    <a:pt x="114" y="40"/>
                  </a:cubicBezTo>
                  <a:cubicBezTo>
                    <a:pt x="109" y="13"/>
                    <a:pt x="84" y="1"/>
                    <a:pt x="6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2"/>
            <p:cNvSpPr/>
            <p:nvPr/>
          </p:nvSpPr>
          <p:spPr>
            <a:xfrm>
              <a:off x="5781922" y="1666312"/>
              <a:ext cx="5805" cy="7463"/>
            </a:xfrm>
            <a:custGeom>
              <a:rect b="b" l="l" r="r" t="t"/>
              <a:pathLst>
                <a:path extrusionOk="0" h="108" w="84">
                  <a:moveTo>
                    <a:pt x="12" y="0"/>
                  </a:moveTo>
                  <a:cubicBezTo>
                    <a:pt x="0" y="0"/>
                    <a:pt x="0" y="12"/>
                    <a:pt x="0" y="12"/>
                  </a:cubicBezTo>
                  <a:lnTo>
                    <a:pt x="0" y="36"/>
                  </a:lnTo>
                  <a:lnTo>
                    <a:pt x="0" y="60"/>
                  </a:lnTo>
                  <a:lnTo>
                    <a:pt x="0" y="83"/>
                  </a:lnTo>
                  <a:cubicBezTo>
                    <a:pt x="0" y="83"/>
                    <a:pt x="0" y="95"/>
                    <a:pt x="12" y="95"/>
                  </a:cubicBezTo>
                  <a:cubicBezTo>
                    <a:pt x="12" y="95"/>
                    <a:pt x="24" y="95"/>
                    <a:pt x="24" y="107"/>
                  </a:cubicBezTo>
                  <a:lnTo>
                    <a:pt x="60" y="107"/>
                  </a:lnTo>
                  <a:cubicBezTo>
                    <a:pt x="72" y="107"/>
                    <a:pt x="72" y="95"/>
                    <a:pt x="72" y="95"/>
                  </a:cubicBezTo>
                  <a:lnTo>
                    <a:pt x="72" y="83"/>
                  </a:lnTo>
                  <a:cubicBezTo>
                    <a:pt x="84" y="83"/>
                    <a:pt x="84" y="83"/>
                    <a:pt x="84" y="60"/>
                  </a:cubicBezTo>
                  <a:cubicBezTo>
                    <a:pt x="84" y="48"/>
                    <a:pt x="84" y="48"/>
                    <a:pt x="72" y="36"/>
                  </a:cubicBezTo>
                  <a:cubicBezTo>
                    <a:pt x="72" y="36"/>
                    <a:pt x="72" y="12"/>
                    <a:pt x="60" y="12"/>
                  </a:cubicBezTo>
                  <a:cubicBezTo>
                    <a:pt x="60" y="12"/>
                    <a:pt x="36" y="12"/>
                    <a:pt x="3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2"/>
            <p:cNvSpPr/>
            <p:nvPr/>
          </p:nvSpPr>
          <p:spPr>
            <a:xfrm>
              <a:off x="5817995" y="1706185"/>
              <a:ext cx="7602" cy="6427"/>
            </a:xfrm>
            <a:custGeom>
              <a:rect b="b" l="l" r="r" t="t"/>
              <a:pathLst>
                <a:path extrusionOk="0" h="93" w="110">
                  <a:moveTo>
                    <a:pt x="61" y="1"/>
                  </a:moveTo>
                  <a:cubicBezTo>
                    <a:pt x="31" y="1"/>
                    <a:pt x="0" y="19"/>
                    <a:pt x="14" y="54"/>
                  </a:cubicBezTo>
                  <a:cubicBezTo>
                    <a:pt x="19" y="80"/>
                    <a:pt x="38" y="92"/>
                    <a:pt x="57" y="92"/>
                  </a:cubicBezTo>
                  <a:cubicBezTo>
                    <a:pt x="82" y="92"/>
                    <a:pt x="109" y="71"/>
                    <a:pt x="109" y="30"/>
                  </a:cubicBezTo>
                  <a:cubicBezTo>
                    <a:pt x="104" y="10"/>
                    <a:pt x="83" y="1"/>
                    <a:pt x="6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2"/>
            <p:cNvSpPr/>
            <p:nvPr/>
          </p:nvSpPr>
          <p:spPr>
            <a:xfrm>
              <a:off x="5829190" y="1678405"/>
              <a:ext cx="7878" cy="6289"/>
            </a:xfrm>
            <a:custGeom>
              <a:rect b="b" l="l" r="r" t="t"/>
              <a:pathLst>
                <a:path extrusionOk="0" h="91" w="114">
                  <a:moveTo>
                    <a:pt x="59" y="0"/>
                  </a:moveTo>
                  <a:cubicBezTo>
                    <a:pt x="30" y="0"/>
                    <a:pt x="0" y="19"/>
                    <a:pt x="7" y="51"/>
                  </a:cubicBezTo>
                  <a:cubicBezTo>
                    <a:pt x="17" y="78"/>
                    <a:pt x="40" y="90"/>
                    <a:pt x="62" y="90"/>
                  </a:cubicBezTo>
                  <a:cubicBezTo>
                    <a:pt x="89" y="90"/>
                    <a:pt x="114" y="72"/>
                    <a:pt x="114" y="39"/>
                  </a:cubicBezTo>
                  <a:cubicBezTo>
                    <a:pt x="109" y="13"/>
                    <a:pt x="84" y="0"/>
                    <a:pt x="5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2"/>
            <p:cNvSpPr/>
            <p:nvPr/>
          </p:nvSpPr>
          <p:spPr>
            <a:xfrm>
              <a:off x="3437830" y="1457961"/>
              <a:ext cx="815439" cy="1501444"/>
            </a:xfrm>
            <a:custGeom>
              <a:rect b="b" l="l" r="r" t="t"/>
              <a:pathLst>
                <a:path extrusionOk="0" h="21727" w="11800">
                  <a:moveTo>
                    <a:pt x="9153" y="1"/>
                  </a:moveTo>
                  <a:cubicBezTo>
                    <a:pt x="7915" y="1"/>
                    <a:pt x="6676" y="104"/>
                    <a:pt x="5453" y="312"/>
                  </a:cubicBezTo>
                  <a:cubicBezTo>
                    <a:pt x="5013" y="384"/>
                    <a:pt x="4572" y="467"/>
                    <a:pt x="4239" y="741"/>
                  </a:cubicBezTo>
                  <a:cubicBezTo>
                    <a:pt x="3834" y="1051"/>
                    <a:pt x="3667" y="1539"/>
                    <a:pt x="3513" y="2015"/>
                  </a:cubicBezTo>
                  <a:cubicBezTo>
                    <a:pt x="1560" y="7956"/>
                    <a:pt x="0" y="14147"/>
                    <a:pt x="346" y="20374"/>
                  </a:cubicBezTo>
                  <a:cubicBezTo>
                    <a:pt x="357" y="20601"/>
                    <a:pt x="381" y="20827"/>
                    <a:pt x="500" y="21029"/>
                  </a:cubicBezTo>
                  <a:cubicBezTo>
                    <a:pt x="715" y="21339"/>
                    <a:pt x="1131" y="21434"/>
                    <a:pt x="1512" y="21494"/>
                  </a:cubicBezTo>
                  <a:cubicBezTo>
                    <a:pt x="2622" y="21649"/>
                    <a:pt x="3745" y="21726"/>
                    <a:pt x="4866" y="21726"/>
                  </a:cubicBezTo>
                  <a:cubicBezTo>
                    <a:pt x="5897" y="21726"/>
                    <a:pt x="6926" y="21660"/>
                    <a:pt x="7942" y="21529"/>
                  </a:cubicBezTo>
                  <a:cubicBezTo>
                    <a:pt x="7942" y="21529"/>
                    <a:pt x="7799" y="15850"/>
                    <a:pt x="8620" y="10873"/>
                  </a:cubicBezTo>
                  <a:cubicBezTo>
                    <a:pt x="9430" y="5908"/>
                    <a:pt x="11799" y="158"/>
                    <a:pt x="11799" y="158"/>
                  </a:cubicBezTo>
                  <a:cubicBezTo>
                    <a:pt x="10922" y="53"/>
                    <a:pt x="10038" y="1"/>
                    <a:pt x="9153" y="1"/>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2"/>
            <p:cNvSpPr/>
            <p:nvPr/>
          </p:nvSpPr>
          <p:spPr>
            <a:xfrm>
              <a:off x="3484683" y="1489819"/>
              <a:ext cx="752968" cy="1440770"/>
            </a:xfrm>
            <a:custGeom>
              <a:rect b="b" l="l" r="r" t="t"/>
              <a:pathLst>
                <a:path extrusionOk="0" h="20849" w="10896">
                  <a:moveTo>
                    <a:pt x="8448" y="0"/>
                  </a:moveTo>
                  <a:cubicBezTo>
                    <a:pt x="7300" y="0"/>
                    <a:pt x="6151" y="97"/>
                    <a:pt x="5025" y="292"/>
                  </a:cubicBezTo>
                  <a:cubicBezTo>
                    <a:pt x="4632" y="351"/>
                    <a:pt x="4228" y="447"/>
                    <a:pt x="3918" y="697"/>
                  </a:cubicBezTo>
                  <a:cubicBezTo>
                    <a:pt x="3549" y="994"/>
                    <a:pt x="3394" y="1471"/>
                    <a:pt x="3251" y="1923"/>
                  </a:cubicBezTo>
                  <a:cubicBezTo>
                    <a:pt x="1454" y="7614"/>
                    <a:pt x="1" y="13555"/>
                    <a:pt x="322" y="19544"/>
                  </a:cubicBezTo>
                  <a:cubicBezTo>
                    <a:pt x="334" y="19759"/>
                    <a:pt x="346" y="19985"/>
                    <a:pt x="465" y="20163"/>
                  </a:cubicBezTo>
                  <a:cubicBezTo>
                    <a:pt x="656" y="20473"/>
                    <a:pt x="1049" y="20556"/>
                    <a:pt x="1406" y="20616"/>
                  </a:cubicBezTo>
                  <a:cubicBezTo>
                    <a:pt x="2429" y="20771"/>
                    <a:pt x="3465" y="20848"/>
                    <a:pt x="4501" y="20848"/>
                  </a:cubicBezTo>
                  <a:cubicBezTo>
                    <a:pt x="5453" y="20848"/>
                    <a:pt x="6406" y="20783"/>
                    <a:pt x="7347" y="20652"/>
                  </a:cubicBezTo>
                  <a:cubicBezTo>
                    <a:pt x="7347" y="20652"/>
                    <a:pt x="7192" y="15198"/>
                    <a:pt x="7954" y="10436"/>
                  </a:cubicBezTo>
                  <a:cubicBezTo>
                    <a:pt x="8716" y="5673"/>
                    <a:pt x="10895" y="149"/>
                    <a:pt x="10895" y="149"/>
                  </a:cubicBezTo>
                  <a:cubicBezTo>
                    <a:pt x="10087" y="50"/>
                    <a:pt x="9268" y="0"/>
                    <a:pt x="8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2"/>
            <p:cNvSpPr/>
            <p:nvPr/>
          </p:nvSpPr>
          <p:spPr>
            <a:xfrm>
              <a:off x="3476529" y="2774473"/>
              <a:ext cx="552909" cy="35520"/>
            </a:xfrm>
            <a:custGeom>
              <a:rect b="b" l="l" r="r" t="t"/>
              <a:pathLst>
                <a:path extrusionOk="0" h="514" w="8001">
                  <a:moveTo>
                    <a:pt x="181" y="0"/>
                  </a:moveTo>
                  <a:cubicBezTo>
                    <a:pt x="0" y="0"/>
                    <a:pt x="7" y="299"/>
                    <a:pt x="202" y="299"/>
                  </a:cubicBezTo>
                  <a:lnTo>
                    <a:pt x="6132" y="478"/>
                  </a:lnTo>
                  <a:cubicBezTo>
                    <a:pt x="6691" y="490"/>
                    <a:pt x="7251" y="502"/>
                    <a:pt x="7798" y="514"/>
                  </a:cubicBezTo>
                  <a:cubicBezTo>
                    <a:pt x="8001" y="514"/>
                    <a:pt x="8001" y="216"/>
                    <a:pt x="7798" y="216"/>
                  </a:cubicBezTo>
                  <a:lnTo>
                    <a:pt x="1869" y="37"/>
                  </a:lnTo>
                  <a:cubicBezTo>
                    <a:pt x="1310" y="26"/>
                    <a:pt x="750" y="14"/>
                    <a:pt x="202" y="2"/>
                  </a:cubicBezTo>
                  <a:cubicBezTo>
                    <a:pt x="195" y="1"/>
                    <a:pt x="188" y="0"/>
                    <a:pt x="181" y="0"/>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2"/>
            <p:cNvSpPr/>
            <p:nvPr/>
          </p:nvSpPr>
          <p:spPr>
            <a:xfrm>
              <a:off x="3507764" y="2389491"/>
              <a:ext cx="532385" cy="69243"/>
            </a:xfrm>
            <a:custGeom>
              <a:rect b="b" l="l" r="r" t="t"/>
              <a:pathLst>
                <a:path extrusionOk="0" h="1002" w="7704">
                  <a:moveTo>
                    <a:pt x="191" y="1"/>
                  </a:moveTo>
                  <a:cubicBezTo>
                    <a:pt x="0" y="1"/>
                    <a:pt x="0" y="310"/>
                    <a:pt x="191" y="310"/>
                  </a:cubicBezTo>
                  <a:cubicBezTo>
                    <a:pt x="2108" y="429"/>
                    <a:pt x="4037" y="596"/>
                    <a:pt x="5942" y="810"/>
                  </a:cubicBezTo>
                  <a:cubicBezTo>
                    <a:pt x="6477" y="870"/>
                    <a:pt x="7025" y="929"/>
                    <a:pt x="7561" y="1001"/>
                  </a:cubicBezTo>
                  <a:cubicBezTo>
                    <a:pt x="7565" y="1002"/>
                    <a:pt x="7570" y="1002"/>
                    <a:pt x="7575" y="1002"/>
                  </a:cubicBezTo>
                  <a:cubicBezTo>
                    <a:pt x="7641" y="1002"/>
                    <a:pt x="7704" y="924"/>
                    <a:pt x="7704" y="846"/>
                  </a:cubicBezTo>
                  <a:cubicBezTo>
                    <a:pt x="7704" y="763"/>
                    <a:pt x="7632" y="703"/>
                    <a:pt x="7561" y="703"/>
                  </a:cubicBezTo>
                  <a:cubicBezTo>
                    <a:pt x="5656" y="465"/>
                    <a:pt x="3739" y="274"/>
                    <a:pt x="1834" y="120"/>
                  </a:cubicBezTo>
                  <a:cubicBezTo>
                    <a:pt x="1298" y="72"/>
                    <a:pt x="739" y="48"/>
                    <a:pt x="191" y="1"/>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2"/>
            <p:cNvSpPr/>
            <p:nvPr/>
          </p:nvSpPr>
          <p:spPr>
            <a:xfrm>
              <a:off x="3457594" y="2583675"/>
              <a:ext cx="584214" cy="55284"/>
            </a:xfrm>
            <a:custGeom>
              <a:rect b="b" l="l" r="r" t="t"/>
              <a:pathLst>
                <a:path extrusionOk="0" h="800" w="8454">
                  <a:moveTo>
                    <a:pt x="191" y="1"/>
                  </a:moveTo>
                  <a:cubicBezTo>
                    <a:pt x="0" y="1"/>
                    <a:pt x="0" y="298"/>
                    <a:pt x="191" y="298"/>
                  </a:cubicBezTo>
                  <a:cubicBezTo>
                    <a:pt x="2298" y="358"/>
                    <a:pt x="4417" y="477"/>
                    <a:pt x="6525" y="643"/>
                  </a:cubicBezTo>
                  <a:cubicBezTo>
                    <a:pt x="7120" y="691"/>
                    <a:pt x="7703" y="739"/>
                    <a:pt x="8299" y="798"/>
                  </a:cubicBezTo>
                  <a:cubicBezTo>
                    <a:pt x="8303" y="799"/>
                    <a:pt x="8307" y="799"/>
                    <a:pt x="8311" y="799"/>
                  </a:cubicBezTo>
                  <a:cubicBezTo>
                    <a:pt x="8379" y="799"/>
                    <a:pt x="8453" y="711"/>
                    <a:pt x="8453" y="643"/>
                  </a:cubicBezTo>
                  <a:cubicBezTo>
                    <a:pt x="8453" y="560"/>
                    <a:pt x="8370" y="501"/>
                    <a:pt x="8299" y="501"/>
                  </a:cubicBezTo>
                  <a:cubicBezTo>
                    <a:pt x="6191" y="298"/>
                    <a:pt x="4084" y="155"/>
                    <a:pt x="1965" y="60"/>
                  </a:cubicBezTo>
                  <a:cubicBezTo>
                    <a:pt x="1369" y="36"/>
                    <a:pt x="774" y="24"/>
                    <a:pt x="191" y="1"/>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2"/>
            <p:cNvSpPr/>
            <p:nvPr/>
          </p:nvSpPr>
          <p:spPr>
            <a:xfrm>
              <a:off x="3507764" y="2215900"/>
              <a:ext cx="599831" cy="67792"/>
            </a:xfrm>
            <a:custGeom>
              <a:rect b="b" l="l" r="r" t="t"/>
              <a:pathLst>
                <a:path extrusionOk="0" h="981" w="8680">
                  <a:moveTo>
                    <a:pt x="180" y="0"/>
                  </a:moveTo>
                  <a:cubicBezTo>
                    <a:pt x="0" y="0"/>
                    <a:pt x="4" y="298"/>
                    <a:pt x="191" y="298"/>
                  </a:cubicBezTo>
                  <a:cubicBezTo>
                    <a:pt x="2346" y="417"/>
                    <a:pt x="4525" y="584"/>
                    <a:pt x="6680" y="786"/>
                  </a:cubicBezTo>
                  <a:cubicBezTo>
                    <a:pt x="7287" y="846"/>
                    <a:pt x="7906" y="905"/>
                    <a:pt x="8513" y="977"/>
                  </a:cubicBezTo>
                  <a:cubicBezTo>
                    <a:pt x="8521" y="979"/>
                    <a:pt x="8529" y="980"/>
                    <a:pt x="8536" y="980"/>
                  </a:cubicBezTo>
                  <a:cubicBezTo>
                    <a:pt x="8599" y="980"/>
                    <a:pt x="8656" y="898"/>
                    <a:pt x="8656" y="834"/>
                  </a:cubicBezTo>
                  <a:cubicBezTo>
                    <a:pt x="8680" y="762"/>
                    <a:pt x="8597" y="703"/>
                    <a:pt x="8513" y="703"/>
                  </a:cubicBezTo>
                  <a:cubicBezTo>
                    <a:pt x="6358" y="465"/>
                    <a:pt x="4191" y="262"/>
                    <a:pt x="2036" y="119"/>
                  </a:cubicBezTo>
                  <a:cubicBezTo>
                    <a:pt x="1429" y="72"/>
                    <a:pt x="822" y="48"/>
                    <a:pt x="191" y="0"/>
                  </a:cubicBezTo>
                  <a:cubicBezTo>
                    <a:pt x="187" y="0"/>
                    <a:pt x="184" y="0"/>
                    <a:pt x="180" y="0"/>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2"/>
            <p:cNvSpPr/>
            <p:nvPr/>
          </p:nvSpPr>
          <p:spPr>
            <a:xfrm>
              <a:off x="3546393" y="2051362"/>
              <a:ext cx="615518" cy="77467"/>
            </a:xfrm>
            <a:custGeom>
              <a:rect b="b" l="l" r="r" t="t"/>
              <a:pathLst>
                <a:path extrusionOk="0" h="1121" w="8907">
                  <a:moveTo>
                    <a:pt x="203" y="0"/>
                  </a:moveTo>
                  <a:cubicBezTo>
                    <a:pt x="1" y="0"/>
                    <a:pt x="1" y="310"/>
                    <a:pt x="203" y="310"/>
                  </a:cubicBezTo>
                  <a:cubicBezTo>
                    <a:pt x="2430" y="465"/>
                    <a:pt x="4668" y="655"/>
                    <a:pt x="6883" y="893"/>
                  </a:cubicBezTo>
                  <a:lnTo>
                    <a:pt x="8752" y="1119"/>
                  </a:lnTo>
                  <a:cubicBezTo>
                    <a:pt x="8757" y="1120"/>
                    <a:pt x="8762" y="1120"/>
                    <a:pt x="8766" y="1120"/>
                  </a:cubicBezTo>
                  <a:cubicBezTo>
                    <a:pt x="8843" y="1120"/>
                    <a:pt x="8907" y="1032"/>
                    <a:pt x="8907" y="965"/>
                  </a:cubicBezTo>
                  <a:cubicBezTo>
                    <a:pt x="8907" y="869"/>
                    <a:pt x="8835" y="822"/>
                    <a:pt x="8752" y="822"/>
                  </a:cubicBezTo>
                  <a:cubicBezTo>
                    <a:pt x="6537" y="536"/>
                    <a:pt x="4311" y="310"/>
                    <a:pt x="2073" y="131"/>
                  </a:cubicBezTo>
                  <a:lnTo>
                    <a:pt x="203" y="0"/>
                  </a:ln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2"/>
            <p:cNvSpPr/>
            <p:nvPr/>
          </p:nvSpPr>
          <p:spPr>
            <a:xfrm>
              <a:off x="3595803" y="1894979"/>
              <a:ext cx="566108" cy="70142"/>
            </a:xfrm>
            <a:custGeom>
              <a:rect b="b" l="l" r="r" t="t"/>
              <a:pathLst>
                <a:path extrusionOk="0" h="1015" w="8192">
                  <a:moveTo>
                    <a:pt x="179" y="1"/>
                  </a:moveTo>
                  <a:cubicBezTo>
                    <a:pt x="0" y="1"/>
                    <a:pt x="0" y="299"/>
                    <a:pt x="203" y="311"/>
                  </a:cubicBezTo>
                  <a:cubicBezTo>
                    <a:pt x="2251" y="418"/>
                    <a:pt x="4287" y="584"/>
                    <a:pt x="6334" y="799"/>
                  </a:cubicBezTo>
                  <a:cubicBezTo>
                    <a:pt x="6906" y="858"/>
                    <a:pt x="7477" y="942"/>
                    <a:pt x="8037" y="1013"/>
                  </a:cubicBezTo>
                  <a:cubicBezTo>
                    <a:pt x="8042" y="1014"/>
                    <a:pt x="8048" y="1014"/>
                    <a:pt x="8053" y="1014"/>
                  </a:cubicBezTo>
                  <a:cubicBezTo>
                    <a:pt x="8129" y="1014"/>
                    <a:pt x="8192" y="936"/>
                    <a:pt x="8192" y="858"/>
                  </a:cubicBezTo>
                  <a:cubicBezTo>
                    <a:pt x="8192" y="775"/>
                    <a:pt x="8120" y="727"/>
                    <a:pt x="8037" y="715"/>
                  </a:cubicBezTo>
                  <a:cubicBezTo>
                    <a:pt x="6001" y="442"/>
                    <a:pt x="3965" y="239"/>
                    <a:pt x="1905" y="108"/>
                  </a:cubicBezTo>
                  <a:cubicBezTo>
                    <a:pt x="1334" y="61"/>
                    <a:pt x="762" y="25"/>
                    <a:pt x="179" y="1"/>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2"/>
            <p:cNvSpPr/>
            <p:nvPr/>
          </p:nvSpPr>
          <p:spPr>
            <a:xfrm>
              <a:off x="3646802" y="1738664"/>
              <a:ext cx="524161" cy="65235"/>
            </a:xfrm>
            <a:custGeom>
              <a:rect b="b" l="l" r="r" t="t"/>
              <a:pathLst>
                <a:path extrusionOk="0" h="944" w="7585">
                  <a:moveTo>
                    <a:pt x="215" y="1"/>
                  </a:moveTo>
                  <a:cubicBezTo>
                    <a:pt x="0" y="1"/>
                    <a:pt x="12" y="298"/>
                    <a:pt x="203" y="310"/>
                  </a:cubicBezTo>
                  <a:cubicBezTo>
                    <a:pt x="2084" y="382"/>
                    <a:pt x="3941" y="537"/>
                    <a:pt x="5799" y="739"/>
                  </a:cubicBezTo>
                  <a:cubicBezTo>
                    <a:pt x="6323" y="799"/>
                    <a:pt x="6847" y="858"/>
                    <a:pt x="7382" y="941"/>
                  </a:cubicBezTo>
                  <a:cubicBezTo>
                    <a:pt x="7391" y="943"/>
                    <a:pt x="7400" y="944"/>
                    <a:pt x="7410" y="944"/>
                  </a:cubicBezTo>
                  <a:cubicBezTo>
                    <a:pt x="7474" y="944"/>
                    <a:pt x="7542" y="907"/>
                    <a:pt x="7573" y="834"/>
                  </a:cubicBezTo>
                  <a:cubicBezTo>
                    <a:pt x="7585" y="763"/>
                    <a:pt x="7537" y="656"/>
                    <a:pt x="7466" y="644"/>
                  </a:cubicBezTo>
                  <a:cubicBezTo>
                    <a:pt x="5596" y="382"/>
                    <a:pt x="3703" y="191"/>
                    <a:pt x="1810" y="84"/>
                  </a:cubicBezTo>
                  <a:cubicBezTo>
                    <a:pt x="1274" y="60"/>
                    <a:pt x="751" y="25"/>
                    <a:pt x="215" y="1"/>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2"/>
            <p:cNvSpPr/>
            <p:nvPr/>
          </p:nvSpPr>
          <p:spPr>
            <a:xfrm>
              <a:off x="3683842" y="1605569"/>
              <a:ext cx="588222" cy="72629"/>
            </a:xfrm>
            <a:custGeom>
              <a:rect b="b" l="l" r="r" t="t"/>
              <a:pathLst>
                <a:path extrusionOk="0" h="1051" w="8512">
                  <a:moveTo>
                    <a:pt x="1463" y="0"/>
                  </a:moveTo>
                  <a:cubicBezTo>
                    <a:pt x="1039" y="0"/>
                    <a:pt x="612" y="17"/>
                    <a:pt x="191" y="34"/>
                  </a:cubicBezTo>
                  <a:cubicBezTo>
                    <a:pt x="4" y="45"/>
                    <a:pt x="0" y="332"/>
                    <a:pt x="180" y="332"/>
                  </a:cubicBezTo>
                  <a:cubicBezTo>
                    <a:pt x="183" y="332"/>
                    <a:pt x="187" y="332"/>
                    <a:pt x="191" y="331"/>
                  </a:cubicBezTo>
                  <a:cubicBezTo>
                    <a:pt x="620" y="314"/>
                    <a:pt x="1049" y="306"/>
                    <a:pt x="1480" y="306"/>
                  </a:cubicBezTo>
                  <a:cubicBezTo>
                    <a:pt x="3152" y="306"/>
                    <a:pt x="4832" y="435"/>
                    <a:pt x="6489" y="700"/>
                  </a:cubicBezTo>
                  <a:cubicBezTo>
                    <a:pt x="7084" y="796"/>
                    <a:pt x="7656" y="915"/>
                    <a:pt x="8251" y="1046"/>
                  </a:cubicBezTo>
                  <a:cubicBezTo>
                    <a:pt x="8266" y="1049"/>
                    <a:pt x="8280" y="1051"/>
                    <a:pt x="8294" y="1051"/>
                  </a:cubicBezTo>
                  <a:cubicBezTo>
                    <a:pt x="8463" y="1051"/>
                    <a:pt x="8511" y="792"/>
                    <a:pt x="8335" y="748"/>
                  </a:cubicBezTo>
                  <a:cubicBezTo>
                    <a:pt x="6251" y="284"/>
                    <a:pt x="4120" y="34"/>
                    <a:pt x="1989" y="10"/>
                  </a:cubicBezTo>
                  <a:cubicBezTo>
                    <a:pt x="1814" y="3"/>
                    <a:pt x="1639" y="0"/>
                    <a:pt x="1463" y="0"/>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2"/>
            <p:cNvSpPr/>
            <p:nvPr/>
          </p:nvSpPr>
          <p:spPr>
            <a:xfrm>
              <a:off x="3846721" y="1588085"/>
              <a:ext cx="274900" cy="80715"/>
            </a:xfrm>
            <a:custGeom>
              <a:rect b="b" l="l" r="r" t="t"/>
              <a:pathLst>
                <a:path extrusionOk="0" h="1168" w="3978">
                  <a:moveTo>
                    <a:pt x="519" y="1"/>
                  </a:moveTo>
                  <a:cubicBezTo>
                    <a:pt x="497" y="1"/>
                    <a:pt x="475" y="1"/>
                    <a:pt x="453" y="1"/>
                  </a:cubicBezTo>
                  <a:cubicBezTo>
                    <a:pt x="275" y="1"/>
                    <a:pt x="108" y="144"/>
                    <a:pt x="60" y="322"/>
                  </a:cubicBezTo>
                  <a:cubicBezTo>
                    <a:pt x="1" y="561"/>
                    <a:pt x="167" y="811"/>
                    <a:pt x="429" y="822"/>
                  </a:cubicBezTo>
                  <a:lnTo>
                    <a:pt x="3977" y="1168"/>
                  </a:lnTo>
                  <a:lnTo>
                    <a:pt x="3977" y="334"/>
                  </a:lnTo>
                  <a:cubicBezTo>
                    <a:pt x="3977" y="334"/>
                    <a:pt x="1803" y="1"/>
                    <a:pt x="519"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2"/>
            <p:cNvSpPr/>
            <p:nvPr/>
          </p:nvSpPr>
          <p:spPr>
            <a:xfrm>
              <a:off x="3771052" y="1890902"/>
              <a:ext cx="274831" cy="79885"/>
            </a:xfrm>
            <a:custGeom>
              <a:rect b="b" l="l" r="r" t="t"/>
              <a:pathLst>
                <a:path extrusionOk="0" h="1156" w="3977">
                  <a:moveTo>
                    <a:pt x="509" y="0"/>
                  </a:moveTo>
                  <a:cubicBezTo>
                    <a:pt x="486" y="0"/>
                    <a:pt x="463" y="0"/>
                    <a:pt x="441" y="0"/>
                  </a:cubicBezTo>
                  <a:cubicBezTo>
                    <a:pt x="262" y="0"/>
                    <a:pt x="107" y="131"/>
                    <a:pt x="60" y="310"/>
                  </a:cubicBezTo>
                  <a:cubicBezTo>
                    <a:pt x="0" y="548"/>
                    <a:pt x="167" y="798"/>
                    <a:pt x="417" y="822"/>
                  </a:cubicBezTo>
                  <a:lnTo>
                    <a:pt x="3977" y="1155"/>
                  </a:lnTo>
                  <a:lnTo>
                    <a:pt x="3977" y="322"/>
                  </a:lnTo>
                  <a:cubicBezTo>
                    <a:pt x="3977" y="322"/>
                    <a:pt x="1805" y="0"/>
                    <a:pt x="509"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2"/>
            <p:cNvSpPr/>
            <p:nvPr/>
          </p:nvSpPr>
          <p:spPr>
            <a:xfrm>
              <a:off x="3711829" y="2202632"/>
              <a:ext cx="274001" cy="79954"/>
            </a:xfrm>
            <a:custGeom>
              <a:rect b="b" l="l" r="r" t="t"/>
              <a:pathLst>
                <a:path extrusionOk="0" h="1157" w="3965">
                  <a:moveTo>
                    <a:pt x="571" y="1"/>
                  </a:moveTo>
                  <a:cubicBezTo>
                    <a:pt x="527" y="1"/>
                    <a:pt x="483" y="1"/>
                    <a:pt x="441" y="2"/>
                  </a:cubicBezTo>
                  <a:cubicBezTo>
                    <a:pt x="262" y="2"/>
                    <a:pt x="95" y="133"/>
                    <a:pt x="60" y="311"/>
                  </a:cubicBezTo>
                  <a:cubicBezTo>
                    <a:pt x="0" y="550"/>
                    <a:pt x="155" y="800"/>
                    <a:pt x="417" y="812"/>
                  </a:cubicBezTo>
                  <a:lnTo>
                    <a:pt x="3965" y="1157"/>
                  </a:lnTo>
                  <a:lnTo>
                    <a:pt x="3965" y="323"/>
                  </a:lnTo>
                  <a:cubicBezTo>
                    <a:pt x="3965" y="323"/>
                    <a:pt x="1862" y="1"/>
                    <a:pt x="571"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2"/>
            <p:cNvSpPr/>
            <p:nvPr/>
          </p:nvSpPr>
          <p:spPr>
            <a:xfrm>
              <a:off x="3805604" y="1731270"/>
              <a:ext cx="274900" cy="80715"/>
            </a:xfrm>
            <a:custGeom>
              <a:rect b="b" l="l" r="r" t="t"/>
              <a:pathLst>
                <a:path extrusionOk="0" h="1168" w="3978">
                  <a:moveTo>
                    <a:pt x="518" y="0"/>
                  </a:moveTo>
                  <a:cubicBezTo>
                    <a:pt x="496" y="0"/>
                    <a:pt x="474" y="0"/>
                    <a:pt x="453" y="1"/>
                  </a:cubicBezTo>
                  <a:cubicBezTo>
                    <a:pt x="274" y="1"/>
                    <a:pt x="108" y="132"/>
                    <a:pt x="60" y="310"/>
                  </a:cubicBezTo>
                  <a:cubicBezTo>
                    <a:pt x="0" y="548"/>
                    <a:pt x="167" y="810"/>
                    <a:pt x="429" y="822"/>
                  </a:cubicBezTo>
                  <a:lnTo>
                    <a:pt x="3977" y="1167"/>
                  </a:lnTo>
                  <a:lnTo>
                    <a:pt x="3977" y="334"/>
                  </a:lnTo>
                  <a:cubicBezTo>
                    <a:pt x="3977" y="334"/>
                    <a:pt x="1802" y="0"/>
                    <a:pt x="518"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2"/>
            <p:cNvSpPr/>
            <p:nvPr/>
          </p:nvSpPr>
          <p:spPr>
            <a:xfrm>
              <a:off x="3743064" y="2060346"/>
              <a:ext cx="274900" cy="80715"/>
            </a:xfrm>
            <a:custGeom>
              <a:rect b="b" l="l" r="r" t="t"/>
              <a:pathLst>
                <a:path extrusionOk="0" h="1168" w="3978">
                  <a:moveTo>
                    <a:pt x="519" y="1"/>
                  </a:moveTo>
                  <a:cubicBezTo>
                    <a:pt x="496" y="1"/>
                    <a:pt x="475" y="1"/>
                    <a:pt x="453" y="1"/>
                  </a:cubicBezTo>
                  <a:cubicBezTo>
                    <a:pt x="274" y="1"/>
                    <a:pt x="108" y="132"/>
                    <a:pt x="60" y="311"/>
                  </a:cubicBezTo>
                  <a:cubicBezTo>
                    <a:pt x="1" y="549"/>
                    <a:pt x="167" y="811"/>
                    <a:pt x="417" y="823"/>
                  </a:cubicBezTo>
                  <a:lnTo>
                    <a:pt x="3977" y="1168"/>
                  </a:lnTo>
                  <a:lnTo>
                    <a:pt x="3977" y="335"/>
                  </a:lnTo>
                  <a:cubicBezTo>
                    <a:pt x="3977" y="335"/>
                    <a:pt x="1803" y="1"/>
                    <a:pt x="519"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2"/>
            <p:cNvSpPr/>
            <p:nvPr/>
          </p:nvSpPr>
          <p:spPr>
            <a:xfrm>
              <a:off x="3651708" y="2571305"/>
              <a:ext cx="306204" cy="80715"/>
            </a:xfrm>
            <a:custGeom>
              <a:rect b="b" l="l" r="r" t="t"/>
              <a:pathLst>
                <a:path extrusionOk="0" h="1168" w="4431">
                  <a:moveTo>
                    <a:pt x="575" y="1"/>
                  </a:moveTo>
                  <a:cubicBezTo>
                    <a:pt x="550" y="1"/>
                    <a:pt x="525" y="1"/>
                    <a:pt x="501" y="1"/>
                  </a:cubicBezTo>
                  <a:cubicBezTo>
                    <a:pt x="299" y="1"/>
                    <a:pt x="120" y="144"/>
                    <a:pt x="72" y="322"/>
                  </a:cubicBezTo>
                  <a:cubicBezTo>
                    <a:pt x="1" y="561"/>
                    <a:pt x="191" y="811"/>
                    <a:pt x="477" y="822"/>
                  </a:cubicBezTo>
                  <a:lnTo>
                    <a:pt x="4430" y="1168"/>
                  </a:lnTo>
                  <a:lnTo>
                    <a:pt x="4430" y="334"/>
                  </a:lnTo>
                  <a:cubicBezTo>
                    <a:pt x="4430" y="334"/>
                    <a:pt x="2014" y="1"/>
                    <a:pt x="575"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2"/>
            <p:cNvSpPr/>
            <p:nvPr/>
          </p:nvSpPr>
          <p:spPr>
            <a:xfrm>
              <a:off x="3682183" y="2384516"/>
              <a:ext cx="303647" cy="79954"/>
            </a:xfrm>
            <a:custGeom>
              <a:rect b="b" l="l" r="r" t="t"/>
              <a:pathLst>
                <a:path extrusionOk="0" h="1157" w="4394">
                  <a:moveTo>
                    <a:pt x="588" y="1"/>
                  </a:moveTo>
                  <a:cubicBezTo>
                    <a:pt x="562" y="1"/>
                    <a:pt x="537" y="1"/>
                    <a:pt x="512" y="1"/>
                  </a:cubicBezTo>
                  <a:cubicBezTo>
                    <a:pt x="298" y="1"/>
                    <a:pt x="143" y="132"/>
                    <a:pt x="84" y="311"/>
                  </a:cubicBezTo>
                  <a:cubicBezTo>
                    <a:pt x="0" y="549"/>
                    <a:pt x="203" y="799"/>
                    <a:pt x="477" y="823"/>
                  </a:cubicBezTo>
                  <a:lnTo>
                    <a:pt x="4394" y="1156"/>
                  </a:lnTo>
                  <a:lnTo>
                    <a:pt x="4394" y="323"/>
                  </a:lnTo>
                  <a:cubicBezTo>
                    <a:pt x="4394" y="323"/>
                    <a:pt x="2015" y="1"/>
                    <a:pt x="588"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2"/>
            <p:cNvSpPr/>
            <p:nvPr/>
          </p:nvSpPr>
          <p:spPr>
            <a:xfrm>
              <a:off x="3653367" y="2758026"/>
              <a:ext cx="274900" cy="79954"/>
            </a:xfrm>
            <a:custGeom>
              <a:rect b="b" l="l" r="r" t="t"/>
              <a:pathLst>
                <a:path extrusionOk="0" h="1157" w="3978">
                  <a:moveTo>
                    <a:pt x="584" y="0"/>
                  </a:moveTo>
                  <a:cubicBezTo>
                    <a:pt x="539" y="0"/>
                    <a:pt x="496" y="1"/>
                    <a:pt x="453" y="2"/>
                  </a:cubicBezTo>
                  <a:cubicBezTo>
                    <a:pt x="275" y="2"/>
                    <a:pt x="108" y="133"/>
                    <a:pt x="60" y="311"/>
                  </a:cubicBezTo>
                  <a:cubicBezTo>
                    <a:pt x="1" y="549"/>
                    <a:pt x="167" y="799"/>
                    <a:pt x="417" y="811"/>
                  </a:cubicBezTo>
                  <a:lnTo>
                    <a:pt x="3977" y="1157"/>
                  </a:lnTo>
                  <a:lnTo>
                    <a:pt x="3977" y="323"/>
                  </a:lnTo>
                  <a:cubicBezTo>
                    <a:pt x="3977" y="323"/>
                    <a:pt x="1875" y="0"/>
                    <a:pt x="584"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2"/>
            <p:cNvSpPr/>
            <p:nvPr/>
          </p:nvSpPr>
          <p:spPr>
            <a:xfrm>
              <a:off x="4806927" y="1887585"/>
              <a:ext cx="1168427" cy="1346165"/>
            </a:xfrm>
            <a:custGeom>
              <a:rect b="b" l="l" r="r" t="t"/>
              <a:pathLst>
                <a:path extrusionOk="0" h="19480" w="16908">
                  <a:moveTo>
                    <a:pt x="10359" y="1"/>
                  </a:moveTo>
                  <a:lnTo>
                    <a:pt x="0" y="17574"/>
                  </a:lnTo>
                  <a:cubicBezTo>
                    <a:pt x="1751" y="18241"/>
                    <a:pt x="3525" y="18825"/>
                    <a:pt x="5322" y="19337"/>
                  </a:cubicBezTo>
                  <a:cubicBezTo>
                    <a:pt x="5588" y="19401"/>
                    <a:pt x="5861" y="19479"/>
                    <a:pt x="6136" y="19479"/>
                  </a:cubicBezTo>
                  <a:cubicBezTo>
                    <a:pt x="6218" y="19479"/>
                    <a:pt x="6300" y="19472"/>
                    <a:pt x="6382" y="19456"/>
                  </a:cubicBezTo>
                  <a:cubicBezTo>
                    <a:pt x="6644" y="19396"/>
                    <a:pt x="6882" y="19253"/>
                    <a:pt x="7108" y="19075"/>
                  </a:cubicBezTo>
                  <a:cubicBezTo>
                    <a:pt x="6156" y="18634"/>
                    <a:pt x="5239" y="18098"/>
                    <a:pt x="4370" y="17515"/>
                  </a:cubicBezTo>
                  <a:cubicBezTo>
                    <a:pt x="4239" y="17432"/>
                    <a:pt x="4108" y="17324"/>
                    <a:pt x="4084" y="17193"/>
                  </a:cubicBezTo>
                  <a:cubicBezTo>
                    <a:pt x="4072" y="17074"/>
                    <a:pt x="4144" y="16955"/>
                    <a:pt x="4227" y="16848"/>
                  </a:cubicBezTo>
                  <a:cubicBezTo>
                    <a:pt x="7096" y="12657"/>
                    <a:pt x="10073" y="8526"/>
                    <a:pt x="13157" y="4501"/>
                  </a:cubicBezTo>
                  <a:cubicBezTo>
                    <a:pt x="13208" y="4418"/>
                    <a:pt x="13298" y="4376"/>
                    <a:pt x="13391" y="4376"/>
                  </a:cubicBezTo>
                  <a:cubicBezTo>
                    <a:pt x="13469" y="4376"/>
                    <a:pt x="13549" y="4406"/>
                    <a:pt x="13609" y="4466"/>
                  </a:cubicBezTo>
                  <a:cubicBezTo>
                    <a:pt x="14597" y="5406"/>
                    <a:pt x="15538" y="6383"/>
                    <a:pt x="16431" y="7418"/>
                  </a:cubicBezTo>
                  <a:cubicBezTo>
                    <a:pt x="16764" y="6656"/>
                    <a:pt x="16907" y="5847"/>
                    <a:pt x="16610" y="5097"/>
                  </a:cubicBezTo>
                  <a:cubicBezTo>
                    <a:pt x="16336" y="4406"/>
                    <a:pt x="15776" y="3906"/>
                    <a:pt x="15205" y="3442"/>
                  </a:cubicBezTo>
                  <a:cubicBezTo>
                    <a:pt x="13669" y="2180"/>
                    <a:pt x="12049" y="1025"/>
                    <a:pt x="10359"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2"/>
            <p:cNvSpPr/>
            <p:nvPr/>
          </p:nvSpPr>
          <p:spPr>
            <a:xfrm>
              <a:off x="4671137" y="1721042"/>
              <a:ext cx="1028559" cy="1430957"/>
            </a:xfrm>
            <a:custGeom>
              <a:rect b="b" l="l" r="r" t="t"/>
              <a:pathLst>
                <a:path extrusionOk="0" h="20707" w="14884">
                  <a:moveTo>
                    <a:pt x="11300" y="1"/>
                  </a:moveTo>
                  <a:cubicBezTo>
                    <a:pt x="10865" y="1"/>
                    <a:pt x="10641" y="227"/>
                    <a:pt x="10121" y="803"/>
                  </a:cubicBezTo>
                  <a:lnTo>
                    <a:pt x="1" y="19294"/>
                  </a:lnTo>
                  <a:cubicBezTo>
                    <a:pt x="108" y="20172"/>
                    <a:pt x="1048" y="20707"/>
                    <a:pt x="1954" y="20707"/>
                  </a:cubicBezTo>
                  <a:cubicBezTo>
                    <a:pt x="2153" y="20707"/>
                    <a:pt x="2350" y="20681"/>
                    <a:pt x="2537" y="20627"/>
                  </a:cubicBezTo>
                  <a:cubicBezTo>
                    <a:pt x="3585" y="20330"/>
                    <a:pt x="4358" y="19472"/>
                    <a:pt x="5061" y="18639"/>
                  </a:cubicBezTo>
                  <a:cubicBezTo>
                    <a:pt x="8252" y="14805"/>
                    <a:pt x="11157" y="10733"/>
                    <a:pt x="13717" y="6447"/>
                  </a:cubicBezTo>
                  <a:cubicBezTo>
                    <a:pt x="14288" y="5506"/>
                    <a:pt x="14836" y="4494"/>
                    <a:pt x="14860" y="3399"/>
                  </a:cubicBezTo>
                  <a:cubicBezTo>
                    <a:pt x="14884" y="2661"/>
                    <a:pt x="14645" y="1935"/>
                    <a:pt x="14205" y="1351"/>
                  </a:cubicBezTo>
                  <a:cubicBezTo>
                    <a:pt x="13907" y="970"/>
                    <a:pt x="12621" y="268"/>
                    <a:pt x="12145" y="149"/>
                  </a:cubicBezTo>
                  <a:cubicBezTo>
                    <a:pt x="11774" y="55"/>
                    <a:pt x="11512" y="1"/>
                    <a:pt x="11300" y="1"/>
                  </a:cubicBezTo>
                  <a:close/>
                </a:path>
              </a:pathLst>
            </a:custGeom>
            <a:solidFill>
              <a:srgbClr val="428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2"/>
            <p:cNvSpPr/>
            <p:nvPr/>
          </p:nvSpPr>
          <p:spPr>
            <a:xfrm>
              <a:off x="4576533" y="1709917"/>
              <a:ext cx="1028559" cy="1430612"/>
            </a:xfrm>
            <a:custGeom>
              <a:rect b="b" l="l" r="r" t="t"/>
              <a:pathLst>
                <a:path extrusionOk="0" h="20702" w="14884">
                  <a:moveTo>
                    <a:pt x="11300" y="0"/>
                  </a:moveTo>
                  <a:cubicBezTo>
                    <a:pt x="10865" y="0"/>
                    <a:pt x="10641" y="222"/>
                    <a:pt x="10121" y="798"/>
                  </a:cubicBezTo>
                  <a:lnTo>
                    <a:pt x="1" y="19288"/>
                  </a:lnTo>
                  <a:cubicBezTo>
                    <a:pt x="108" y="20167"/>
                    <a:pt x="1048" y="20701"/>
                    <a:pt x="1953" y="20701"/>
                  </a:cubicBezTo>
                  <a:cubicBezTo>
                    <a:pt x="2153" y="20701"/>
                    <a:pt x="2350" y="20675"/>
                    <a:pt x="2537" y="20622"/>
                  </a:cubicBezTo>
                  <a:cubicBezTo>
                    <a:pt x="3584" y="20324"/>
                    <a:pt x="4358" y="19467"/>
                    <a:pt x="5061" y="18633"/>
                  </a:cubicBezTo>
                  <a:cubicBezTo>
                    <a:pt x="8252" y="14811"/>
                    <a:pt x="11157" y="10728"/>
                    <a:pt x="13717" y="6441"/>
                  </a:cubicBezTo>
                  <a:cubicBezTo>
                    <a:pt x="14288" y="5501"/>
                    <a:pt x="14836" y="4489"/>
                    <a:pt x="14860" y="3393"/>
                  </a:cubicBezTo>
                  <a:cubicBezTo>
                    <a:pt x="14883" y="2667"/>
                    <a:pt x="14645" y="1929"/>
                    <a:pt x="14205" y="1357"/>
                  </a:cubicBezTo>
                  <a:cubicBezTo>
                    <a:pt x="13907" y="964"/>
                    <a:pt x="12621" y="262"/>
                    <a:pt x="12145" y="143"/>
                  </a:cubicBezTo>
                  <a:cubicBezTo>
                    <a:pt x="11774" y="53"/>
                    <a:pt x="11512" y="0"/>
                    <a:pt x="11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2"/>
            <p:cNvSpPr/>
            <p:nvPr/>
          </p:nvSpPr>
          <p:spPr>
            <a:xfrm>
              <a:off x="4546127" y="1610475"/>
              <a:ext cx="939621" cy="1535237"/>
            </a:xfrm>
            <a:custGeom>
              <a:rect b="b" l="l" r="r" t="t"/>
              <a:pathLst>
                <a:path extrusionOk="0" h="22216" w="13597">
                  <a:moveTo>
                    <a:pt x="10341" y="0"/>
                  </a:moveTo>
                  <a:cubicBezTo>
                    <a:pt x="9921" y="0"/>
                    <a:pt x="9502" y="51"/>
                    <a:pt x="9096" y="153"/>
                  </a:cubicBezTo>
                  <a:lnTo>
                    <a:pt x="0" y="20513"/>
                  </a:lnTo>
                  <a:cubicBezTo>
                    <a:pt x="214" y="21156"/>
                    <a:pt x="512" y="21870"/>
                    <a:pt x="1131" y="22120"/>
                  </a:cubicBezTo>
                  <a:cubicBezTo>
                    <a:pt x="1290" y="22186"/>
                    <a:pt x="1457" y="22215"/>
                    <a:pt x="1624" y="22215"/>
                  </a:cubicBezTo>
                  <a:cubicBezTo>
                    <a:pt x="1970" y="22215"/>
                    <a:pt x="2319" y="22090"/>
                    <a:pt x="2607" y="21906"/>
                  </a:cubicBezTo>
                  <a:cubicBezTo>
                    <a:pt x="3036" y="21620"/>
                    <a:pt x="3369" y="21203"/>
                    <a:pt x="3679" y="20799"/>
                  </a:cubicBezTo>
                  <a:cubicBezTo>
                    <a:pt x="7715" y="15548"/>
                    <a:pt x="10894" y="9642"/>
                    <a:pt x="13061" y="3392"/>
                  </a:cubicBezTo>
                  <a:cubicBezTo>
                    <a:pt x="13335" y="2534"/>
                    <a:pt x="13597" y="1522"/>
                    <a:pt x="13014" y="856"/>
                  </a:cubicBezTo>
                  <a:cubicBezTo>
                    <a:pt x="12775" y="594"/>
                    <a:pt x="12442" y="427"/>
                    <a:pt x="12109" y="308"/>
                  </a:cubicBezTo>
                  <a:cubicBezTo>
                    <a:pt x="11547" y="104"/>
                    <a:pt x="10944" y="0"/>
                    <a:pt x="10341"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2"/>
            <p:cNvSpPr/>
            <p:nvPr/>
          </p:nvSpPr>
          <p:spPr>
            <a:xfrm>
              <a:off x="4449796" y="1610821"/>
              <a:ext cx="910113" cy="1490940"/>
            </a:xfrm>
            <a:custGeom>
              <a:rect b="b" l="l" r="r" t="t"/>
              <a:pathLst>
                <a:path extrusionOk="0" h="21575" w="13170">
                  <a:moveTo>
                    <a:pt x="10037" y="0"/>
                  </a:moveTo>
                  <a:cubicBezTo>
                    <a:pt x="9627" y="0"/>
                    <a:pt x="9217" y="50"/>
                    <a:pt x="8824" y="148"/>
                  </a:cubicBezTo>
                  <a:lnTo>
                    <a:pt x="1" y="19913"/>
                  </a:lnTo>
                  <a:cubicBezTo>
                    <a:pt x="203" y="20544"/>
                    <a:pt x="489" y="21222"/>
                    <a:pt x="1096" y="21484"/>
                  </a:cubicBezTo>
                  <a:cubicBezTo>
                    <a:pt x="1248" y="21546"/>
                    <a:pt x="1408" y="21574"/>
                    <a:pt x="1569" y="21574"/>
                  </a:cubicBezTo>
                  <a:cubicBezTo>
                    <a:pt x="1904" y="21574"/>
                    <a:pt x="2244" y="21454"/>
                    <a:pt x="2525" y="21270"/>
                  </a:cubicBezTo>
                  <a:cubicBezTo>
                    <a:pt x="2942" y="21008"/>
                    <a:pt x="3275" y="20603"/>
                    <a:pt x="3573" y="20198"/>
                  </a:cubicBezTo>
                  <a:cubicBezTo>
                    <a:pt x="7490" y="15091"/>
                    <a:pt x="10562" y="9364"/>
                    <a:pt x="12669" y="3291"/>
                  </a:cubicBezTo>
                  <a:cubicBezTo>
                    <a:pt x="12943" y="2470"/>
                    <a:pt x="13169" y="1494"/>
                    <a:pt x="12622" y="839"/>
                  </a:cubicBezTo>
                  <a:cubicBezTo>
                    <a:pt x="12395" y="589"/>
                    <a:pt x="12074" y="422"/>
                    <a:pt x="11741" y="303"/>
                  </a:cubicBezTo>
                  <a:cubicBezTo>
                    <a:pt x="11202" y="100"/>
                    <a:pt x="10619" y="0"/>
                    <a:pt x="10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2"/>
            <p:cNvSpPr/>
            <p:nvPr/>
          </p:nvSpPr>
          <p:spPr>
            <a:xfrm>
              <a:off x="4431759" y="1458100"/>
              <a:ext cx="808805" cy="1641866"/>
            </a:xfrm>
            <a:custGeom>
              <a:rect b="b" l="l" r="r" t="t"/>
              <a:pathLst>
                <a:path extrusionOk="0" h="23759" w="11704">
                  <a:moveTo>
                    <a:pt x="8224" y="1"/>
                  </a:moveTo>
                  <a:cubicBezTo>
                    <a:pt x="7431" y="1"/>
                    <a:pt x="6656" y="254"/>
                    <a:pt x="6275" y="918"/>
                  </a:cubicBezTo>
                  <a:lnTo>
                    <a:pt x="71" y="22432"/>
                  </a:lnTo>
                  <a:cubicBezTo>
                    <a:pt x="0" y="23075"/>
                    <a:pt x="560" y="23658"/>
                    <a:pt x="1203" y="23742"/>
                  </a:cubicBezTo>
                  <a:cubicBezTo>
                    <a:pt x="1279" y="23753"/>
                    <a:pt x="1355" y="23759"/>
                    <a:pt x="1431" y="23759"/>
                  </a:cubicBezTo>
                  <a:cubicBezTo>
                    <a:pt x="1990" y="23759"/>
                    <a:pt x="2518" y="23460"/>
                    <a:pt x="2917" y="23051"/>
                  </a:cubicBezTo>
                  <a:cubicBezTo>
                    <a:pt x="3346" y="22587"/>
                    <a:pt x="3643" y="22003"/>
                    <a:pt x="3905" y="21432"/>
                  </a:cubicBezTo>
                  <a:cubicBezTo>
                    <a:pt x="6179" y="16634"/>
                    <a:pt x="8263" y="11752"/>
                    <a:pt x="10335" y="6871"/>
                  </a:cubicBezTo>
                  <a:cubicBezTo>
                    <a:pt x="10751" y="5918"/>
                    <a:pt x="11156" y="4954"/>
                    <a:pt x="11406" y="3954"/>
                  </a:cubicBezTo>
                  <a:cubicBezTo>
                    <a:pt x="11621" y="3168"/>
                    <a:pt x="11704" y="2275"/>
                    <a:pt x="11335" y="1537"/>
                  </a:cubicBezTo>
                  <a:cubicBezTo>
                    <a:pt x="10930" y="787"/>
                    <a:pt x="10085" y="334"/>
                    <a:pt x="9239" y="132"/>
                  </a:cubicBezTo>
                  <a:cubicBezTo>
                    <a:pt x="8918" y="49"/>
                    <a:pt x="8569" y="1"/>
                    <a:pt x="8224" y="1"/>
                  </a:cubicBezTo>
                  <a:close/>
                </a:path>
              </a:pathLst>
            </a:custGeom>
            <a:solidFill>
              <a:srgbClr val="428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2"/>
            <p:cNvSpPr/>
            <p:nvPr/>
          </p:nvSpPr>
          <p:spPr>
            <a:xfrm>
              <a:off x="4350285" y="1471299"/>
              <a:ext cx="808874" cy="1600264"/>
            </a:xfrm>
            <a:custGeom>
              <a:rect b="b" l="l" r="r" t="t"/>
              <a:pathLst>
                <a:path extrusionOk="0" h="23157" w="11705">
                  <a:moveTo>
                    <a:pt x="8239" y="1"/>
                  </a:moveTo>
                  <a:cubicBezTo>
                    <a:pt x="7441" y="1"/>
                    <a:pt x="6659" y="242"/>
                    <a:pt x="6275" y="893"/>
                  </a:cubicBezTo>
                  <a:lnTo>
                    <a:pt x="72" y="21860"/>
                  </a:lnTo>
                  <a:cubicBezTo>
                    <a:pt x="0" y="22491"/>
                    <a:pt x="560" y="23051"/>
                    <a:pt x="1203" y="23146"/>
                  </a:cubicBezTo>
                  <a:cubicBezTo>
                    <a:pt x="1265" y="23153"/>
                    <a:pt x="1327" y="23156"/>
                    <a:pt x="1389" y="23156"/>
                  </a:cubicBezTo>
                  <a:cubicBezTo>
                    <a:pt x="1964" y="23156"/>
                    <a:pt x="2509" y="22864"/>
                    <a:pt x="2917" y="22455"/>
                  </a:cubicBezTo>
                  <a:cubicBezTo>
                    <a:pt x="3346" y="22015"/>
                    <a:pt x="3644" y="21443"/>
                    <a:pt x="3917" y="20884"/>
                  </a:cubicBezTo>
                  <a:cubicBezTo>
                    <a:pt x="6192" y="16205"/>
                    <a:pt x="8275" y="11454"/>
                    <a:pt x="10335" y="6692"/>
                  </a:cubicBezTo>
                  <a:cubicBezTo>
                    <a:pt x="10752" y="5763"/>
                    <a:pt x="11156" y="4834"/>
                    <a:pt x="11407" y="3858"/>
                  </a:cubicBezTo>
                  <a:cubicBezTo>
                    <a:pt x="11621" y="3084"/>
                    <a:pt x="11704" y="2215"/>
                    <a:pt x="11335" y="1500"/>
                  </a:cubicBezTo>
                  <a:cubicBezTo>
                    <a:pt x="10930" y="738"/>
                    <a:pt x="10085" y="322"/>
                    <a:pt x="9240" y="119"/>
                  </a:cubicBezTo>
                  <a:cubicBezTo>
                    <a:pt x="8923" y="45"/>
                    <a:pt x="8580" y="1"/>
                    <a:pt x="823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2"/>
            <p:cNvSpPr/>
            <p:nvPr/>
          </p:nvSpPr>
          <p:spPr>
            <a:xfrm>
              <a:off x="4294725" y="1368194"/>
              <a:ext cx="709708" cy="1708690"/>
            </a:xfrm>
            <a:custGeom>
              <a:rect b="b" l="l" r="r" t="t"/>
              <a:pathLst>
                <a:path extrusionOk="0" h="24726" w="10270">
                  <a:moveTo>
                    <a:pt x="6289" y="0"/>
                  </a:moveTo>
                  <a:cubicBezTo>
                    <a:pt x="5521" y="0"/>
                    <a:pt x="4823" y="158"/>
                    <a:pt x="4567" y="837"/>
                  </a:cubicBezTo>
                  <a:lnTo>
                    <a:pt x="90" y="23483"/>
                  </a:lnTo>
                  <a:cubicBezTo>
                    <a:pt x="1" y="24208"/>
                    <a:pt x="748" y="24726"/>
                    <a:pt x="1475" y="24726"/>
                  </a:cubicBezTo>
                  <a:cubicBezTo>
                    <a:pt x="1619" y="24726"/>
                    <a:pt x="1763" y="24705"/>
                    <a:pt x="1900" y="24662"/>
                  </a:cubicBezTo>
                  <a:cubicBezTo>
                    <a:pt x="2709" y="24376"/>
                    <a:pt x="3221" y="23602"/>
                    <a:pt x="3638" y="22840"/>
                  </a:cubicBezTo>
                  <a:cubicBezTo>
                    <a:pt x="4376" y="21495"/>
                    <a:pt x="4983" y="20066"/>
                    <a:pt x="5519" y="18625"/>
                  </a:cubicBezTo>
                  <a:cubicBezTo>
                    <a:pt x="6400" y="16280"/>
                    <a:pt x="7115" y="13899"/>
                    <a:pt x="7829" y="11517"/>
                  </a:cubicBezTo>
                  <a:cubicBezTo>
                    <a:pt x="8103" y="10565"/>
                    <a:pt x="8401" y="9612"/>
                    <a:pt x="8686" y="8660"/>
                  </a:cubicBezTo>
                  <a:cubicBezTo>
                    <a:pt x="9198" y="6981"/>
                    <a:pt x="9698" y="5302"/>
                    <a:pt x="10044" y="3576"/>
                  </a:cubicBezTo>
                  <a:cubicBezTo>
                    <a:pt x="10163" y="3004"/>
                    <a:pt x="10270" y="2409"/>
                    <a:pt x="10163" y="1838"/>
                  </a:cubicBezTo>
                  <a:cubicBezTo>
                    <a:pt x="9972" y="706"/>
                    <a:pt x="8758" y="195"/>
                    <a:pt x="7615" y="87"/>
                  </a:cubicBezTo>
                  <a:cubicBezTo>
                    <a:pt x="7197" y="53"/>
                    <a:pt x="6731" y="0"/>
                    <a:pt x="6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2"/>
            <p:cNvSpPr/>
            <p:nvPr/>
          </p:nvSpPr>
          <p:spPr>
            <a:xfrm>
              <a:off x="4179528" y="1400605"/>
              <a:ext cx="709708" cy="1625073"/>
            </a:xfrm>
            <a:custGeom>
              <a:rect b="b" l="l" r="r" t="t"/>
              <a:pathLst>
                <a:path extrusionOk="0" h="23516" w="10270">
                  <a:moveTo>
                    <a:pt x="7588" y="0"/>
                  </a:moveTo>
                  <a:cubicBezTo>
                    <a:pt x="6516" y="0"/>
                    <a:pt x="5479" y="653"/>
                    <a:pt x="5103" y="1595"/>
                  </a:cubicBezTo>
                  <a:lnTo>
                    <a:pt x="90" y="22347"/>
                  </a:lnTo>
                  <a:cubicBezTo>
                    <a:pt x="1" y="23023"/>
                    <a:pt x="748" y="23516"/>
                    <a:pt x="1475" y="23516"/>
                  </a:cubicBezTo>
                  <a:cubicBezTo>
                    <a:pt x="1620" y="23516"/>
                    <a:pt x="1763" y="23496"/>
                    <a:pt x="1900" y="23455"/>
                  </a:cubicBezTo>
                  <a:cubicBezTo>
                    <a:pt x="2709" y="23193"/>
                    <a:pt x="3221" y="22454"/>
                    <a:pt x="3638" y="21752"/>
                  </a:cubicBezTo>
                  <a:cubicBezTo>
                    <a:pt x="4376" y="20490"/>
                    <a:pt x="4984" y="19145"/>
                    <a:pt x="5519" y="17799"/>
                  </a:cubicBezTo>
                  <a:cubicBezTo>
                    <a:pt x="6400" y="15620"/>
                    <a:pt x="7115" y="13370"/>
                    <a:pt x="7829" y="11144"/>
                  </a:cubicBezTo>
                  <a:cubicBezTo>
                    <a:pt x="8103" y="10251"/>
                    <a:pt x="8401" y="9358"/>
                    <a:pt x="8686" y="8465"/>
                  </a:cubicBezTo>
                  <a:cubicBezTo>
                    <a:pt x="9198" y="6905"/>
                    <a:pt x="9698" y="5310"/>
                    <a:pt x="10044" y="3702"/>
                  </a:cubicBezTo>
                  <a:cubicBezTo>
                    <a:pt x="10163" y="3166"/>
                    <a:pt x="10270" y="2595"/>
                    <a:pt x="10163" y="2059"/>
                  </a:cubicBezTo>
                  <a:cubicBezTo>
                    <a:pt x="9984" y="988"/>
                    <a:pt x="8972" y="107"/>
                    <a:pt x="7829" y="11"/>
                  </a:cubicBezTo>
                  <a:cubicBezTo>
                    <a:pt x="7749" y="4"/>
                    <a:pt x="7668" y="0"/>
                    <a:pt x="75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2"/>
            <p:cNvSpPr/>
            <p:nvPr/>
          </p:nvSpPr>
          <p:spPr>
            <a:xfrm>
              <a:off x="5087492" y="2189641"/>
              <a:ext cx="852479" cy="1015291"/>
            </a:xfrm>
            <a:custGeom>
              <a:rect b="b" l="l" r="r" t="t"/>
              <a:pathLst>
                <a:path extrusionOk="0" h="14692" w="12336">
                  <a:moveTo>
                    <a:pt x="9319" y="0"/>
                  </a:moveTo>
                  <a:cubicBezTo>
                    <a:pt x="9228" y="0"/>
                    <a:pt x="9137" y="36"/>
                    <a:pt x="9073" y="107"/>
                  </a:cubicBezTo>
                  <a:cubicBezTo>
                    <a:pt x="6001" y="4143"/>
                    <a:pt x="3001" y="8262"/>
                    <a:pt x="143" y="12465"/>
                  </a:cubicBezTo>
                  <a:cubicBezTo>
                    <a:pt x="72" y="12560"/>
                    <a:pt x="0" y="12668"/>
                    <a:pt x="12" y="12811"/>
                  </a:cubicBezTo>
                  <a:cubicBezTo>
                    <a:pt x="24" y="12953"/>
                    <a:pt x="167" y="13049"/>
                    <a:pt x="286" y="13132"/>
                  </a:cubicBezTo>
                  <a:cubicBezTo>
                    <a:pt x="1143" y="13727"/>
                    <a:pt x="2072" y="14251"/>
                    <a:pt x="3025" y="14692"/>
                  </a:cubicBezTo>
                  <a:lnTo>
                    <a:pt x="3239" y="14513"/>
                  </a:lnTo>
                  <a:cubicBezTo>
                    <a:pt x="5703" y="12418"/>
                    <a:pt x="7632" y="9786"/>
                    <a:pt x="9537" y="7179"/>
                  </a:cubicBezTo>
                  <a:cubicBezTo>
                    <a:pt x="10109" y="6405"/>
                    <a:pt x="10680" y="5619"/>
                    <a:pt x="11252" y="4845"/>
                  </a:cubicBezTo>
                  <a:cubicBezTo>
                    <a:pt x="11657" y="4298"/>
                    <a:pt x="12073" y="3678"/>
                    <a:pt x="12335" y="3036"/>
                  </a:cubicBezTo>
                  <a:cubicBezTo>
                    <a:pt x="11454" y="2012"/>
                    <a:pt x="10525" y="1035"/>
                    <a:pt x="9537" y="83"/>
                  </a:cubicBezTo>
                  <a:cubicBezTo>
                    <a:pt x="9476" y="27"/>
                    <a:pt x="9398" y="0"/>
                    <a:pt x="9319" y="0"/>
                  </a:cubicBezTo>
                  <a:close/>
                </a:path>
              </a:pathLst>
            </a:custGeom>
            <a:solidFill>
              <a:srgbClr val="A5CA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2"/>
            <p:cNvSpPr/>
            <p:nvPr/>
          </p:nvSpPr>
          <p:spPr>
            <a:xfrm>
              <a:off x="5689737" y="2361504"/>
              <a:ext cx="43674" cy="41256"/>
            </a:xfrm>
            <a:custGeom>
              <a:rect b="b" l="l" r="r" t="t"/>
              <a:pathLst>
                <a:path extrusionOk="0" h="597" w="632">
                  <a:moveTo>
                    <a:pt x="322" y="1"/>
                  </a:moveTo>
                  <a:cubicBezTo>
                    <a:pt x="155" y="1"/>
                    <a:pt x="1" y="144"/>
                    <a:pt x="25" y="298"/>
                  </a:cubicBezTo>
                  <a:cubicBezTo>
                    <a:pt x="25" y="465"/>
                    <a:pt x="155" y="596"/>
                    <a:pt x="322" y="596"/>
                  </a:cubicBezTo>
                  <a:cubicBezTo>
                    <a:pt x="477" y="596"/>
                    <a:pt x="632" y="465"/>
                    <a:pt x="620" y="298"/>
                  </a:cubicBezTo>
                  <a:cubicBezTo>
                    <a:pt x="620" y="144"/>
                    <a:pt x="477" y="1"/>
                    <a:pt x="322"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2"/>
            <p:cNvSpPr/>
            <p:nvPr/>
          </p:nvSpPr>
          <p:spPr>
            <a:xfrm>
              <a:off x="5596791" y="2512912"/>
              <a:ext cx="42845" cy="41187"/>
            </a:xfrm>
            <a:custGeom>
              <a:rect b="b" l="l" r="r" t="t"/>
              <a:pathLst>
                <a:path extrusionOk="0" h="596" w="620">
                  <a:moveTo>
                    <a:pt x="310" y="1"/>
                  </a:moveTo>
                  <a:cubicBezTo>
                    <a:pt x="143" y="1"/>
                    <a:pt x="0" y="132"/>
                    <a:pt x="12" y="298"/>
                  </a:cubicBezTo>
                  <a:cubicBezTo>
                    <a:pt x="12" y="465"/>
                    <a:pt x="143" y="596"/>
                    <a:pt x="310" y="596"/>
                  </a:cubicBezTo>
                  <a:cubicBezTo>
                    <a:pt x="477" y="596"/>
                    <a:pt x="619" y="465"/>
                    <a:pt x="608" y="298"/>
                  </a:cubicBezTo>
                  <a:cubicBezTo>
                    <a:pt x="608" y="132"/>
                    <a:pt x="477" y="1"/>
                    <a:pt x="310"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2"/>
            <p:cNvSpPr/>
            <p:nvPr/>
          </p:nvSpPr>
          <p:spPr>
            <a:xfrm>
              <a:off x="5446213" y="2689820"/>
              <a:ext cx="43674" cy="41187"/>
            </a:xfrm>
            <a:custGeom>
              <a:rect b="b" l="l" r="r" t="t"/>
              <a:pathLst>
                <a:path extrusionOk="0" h="596" w="632">
                  <a:moveTo>
                    <a:pt x="310" y="0"/>
                  </a:moveTo>
                  <a:cubicBezTo>
                    <a:pt x="155" y="0"/>
                    <a:pt x="0" y="131"/>
                    <a:pt x="12" y="298"/>
                  </a:cubicBezTo>
                  <a:cubicBezTo>
                    <a:pt x="12" y="465"/>
                    <a:pt x="131" y="596"/>
                    <a:pt x="310" y="596"/>
                  </a:cubicBezTo>
                  <a:cubicBezTo>
                    <a:pt x="477" y="596"/>
                    <a:pt x="631" y="465"/>
                    <a:pt x="608" y="298"/>
                  </a:cubicBezTo>
                  <a:cubicBezTo>
                    <a:pt x="608" y="131"/>
                    <a:pt x="477" y="0"/>
                    <a:pt x="310"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2"/>
            <p:cNvSpPr/>
            <p:nvPr/>
          </p:nvSpPr>
          <p:spPr>
            <a:xfrm>
              <a:off x="5305516" y="2856845"/>
              <a:ext cx="42845" cy="41187"/>
            </a:xfrm>
            <a:custGeom>
              <a:rect b="b" l="l" r="r" t="t"/>
              <a:pathLst>
                <a:path extrusionOk="0" h="596" w="620">
                  <a:moveTo>
                    <a:pt x="310" y="0"/>
                  </a:moveTo>
                  <a:cubicBezTo>
                    <a:pt x="143" y="0"/>
                    <a:pt x="0" y="131"/>
                    <a:pt x="12" y="298"/>
                  </a:cubicBezTo>
                  <a:cubicBezTo>
                    <a:pt x="12" y="453"/>
                    <a:pt x="131" y="596"/>
                    <a:pt x="310" y="596"/>
                  </a:cubicBezTo>
                  <a:cubicBezTo>
                    <a:pt x="477" y="596"/>
                    <a:pt x="620" y="453"/>
                    <a:pt x="608" y="298"/>
                  </a:cubicBezTo>
                  <a:cubicBezTo>
                    <a:pt x="608" y="131"/>
                    <a:pt x="477" y="0"/>
                    <a:pt x="310"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2"/>
            <p:cNvSpPr/>
            <p:nvPr/>
          </p:nvSpPr>
          <p:spPr>
            <a:xfrm>
              <a:off x="5199372" y="2986002"/>
              <a:ext cx="43674" cy="41187"/>
            </a:xfrm>
            <a:custGeom>
              <a:rect b="b" l="l" r="r" t="t"/>
              <a:pathLst>
                <a:path extrusionOk="0" h="596" w="632">
                  <a:moveTo>
                    <a:pt x="310" y="1"/>
                  </a:moveTo>
                  <a:cubicBezTo>
                    <a:pt x="155" y="1"/>
                    <a:pt x="1" y="132"/>
                    <a:pt x="12" y="298"/>
                  </a:cubicBezTo>
                  <a:cubicBezTo>
                    <a:pt x="12" y="465"/>
                    <a:pt x="155" y="596"/>
                    <a:pt x="310" y="596"/>
                  </a:cubicBezTo>
                  <a:cubicBezTo>
                    <a:pt x="477" y="596"/>
                    <a:pt x="632" y="465"/>
                    <a:pt x="608" y="298"/>
                  </a:cubicBezTo>
                  <a:cubicBezTo>
                    <a:pt x="608" y="132"/>
                    <a:pt x="477" y="1"/>
                    <a:pt x="310"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2"/>
            <p:cNvSpPr/>
            <p:nvPr/>
          </p:nvSpPr>
          <p:spPr>
            <a:xfrm>
              <a:off x="5315398" y="2997542"/>
              <a:ext cx="43674" cy="41187"/>
            </a:xfrm>
            <a:custGeom>
              <a:rect b="b" l="l" r="r" t="t"/>
              <a:pathLst>
                <a:path extrusionOk="0" h="596" w="632">
                  <a:moveTo>
                    <a:pt x="322" y="0"/>
                  </a:moveTo>
                  <a:cubicBezTo>
                    <a:pt x="155" y="0"/>
                    <a:pt x="0" y="131"/>
                    <a:pt x="24" y="298"/>
                  </a:cubicBezTo>
                  <a:cubicBezTo>
                    <a:pt x="24" y="441"/>
                    <a:pt x="155" y="596"/>
                    <a:pt x="322" y="596"/>
                  </a:cubicBezTo>
                  <a:cubicBezTo>
                    <a:pt x="477" y="596"/>
                    <a:pt x="631" y="465"/>
                    <a:pt x="619" y="298"/>
                  </a:cubicBezTo>
                  <a:cubicBezTo>
                    <a:pt x="619" y="131"/>
                    <a:pt x="477" y="0"/>
                    <a:pt x="322"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2"/>
            <p:cNvSpPr/>
            <p:nvPr/>
          </p:nvSpPr>
          <p:spPr>
            <a:xfrm>
              <a:off x="5434672" y="2830517"/>
              <a:ext cx="43674" cy="41187"/>
            </a:xfrm>
            <a:custGeom>
              <a:rect b="b" l="l" r="r" t="t"/>
              <a:pathLst>
                <a:path extrusionOk="0" h="596" w="632">
                  <a:moveTo>
                    <a:pt x="322" y="0"/>
                  </a:moveTo>
                  <a:cubicBezTo>
                    <a:pt x="156" y="0"/>
                    <a:pt x="1" y="143"/>
                    <a:pt x="25" y="298"/>
                  </a:cubicBezTo>
                  <a:cubicBezTo>
                    <a:pt x="25" y="465"/>
                    <a:pt x="156" y="596"/>
                    <a:pt x="322" y="596"/>
                  </a:cubicBezTo>
                  <a:cubicBezTo>
                    <a:pt x="477" y="596"/>
                    <a:pt x="632" y="465"/>
                    <a:pt x="620" y="298"/>
                  </a:cubicBezTo>
                  <a:cubicBezTo>
                    <a:pt x="620" y="143"/>
                    <a:pt x="477" y="0"/>
                    <a:pt x="322"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2"/>
            <p:cNvSpPr/>
            <p:nvPr/>
          </p:nvSpPr>
          <p:spPr>
            <a:xfrm>
              <a:off x="5606673" y="2643727"/>
              <a:ext cx="43674" cy="41187"/>
            </a:xfrm>
            <a:custGeom>
              <a:rect b="b" l="l" r="r" t="t"/>
              <a:pathLst>
                <a:path extrusionOk="0" h="596" w="632">
                  <a:moveTo>
                    <a:pt x="310" y="1"/>
                  </a:moveTo>
                  <a:cubicBezTo>
                    <a:pt x="155" y="1"/>
                    <a:pt x="0" y="132"/>
                    <a:pt x="12" y="298"/>
                  </a:cubicBezTo>
                  <a:cubicBezTo>
                    <a:pt x="12" y="441"/>
                    <a:pt x="155" y="596"/>
                    <a:pt x="310" y="596"/>
                  </a:cubicBezTo>
                  <a:cubicBezTo>
                    <a:pt x="476" y="596"/>
                    <a:pt x="631" y="465"/>
                    <a:pt x="607" y="298"/>
                  </a:cubicBezTo>
                  <a:cubicBezTo>
                    <a:pt x="607" y="132"/>
                    <a:pt x="476" y="1"/>
                    <a:pt x="310" y="1"/>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2"/>
            <p:cNvSpPr/>
            <p:nvPr/>
          </p:nvSpPr>
          <p:spPr>
            <a:xfrm>
              <a:off x="5726777" y="2487412"/>
              <a:ext cx="43674" cy="41187"/>
            </a:xfrm>
            <a:custGeom>
              <a:rect b="b" l="l" r="r" t="t"/>
              <a:pathLst>
                <a:path extrusionOk="0" h="596" w="632">
                  <a:moveTo>
                    <a:pt x="322" y="0"/>
                  </a:moveTo>
                  <a:cubicBezTo>
                    <a:pt x="155" y="0"/>
                    <a:pt x="0" y="131"/>
                    <a:pt x="24" y="298"/>
                  </a:cubicBezTo>
                  <a:cubicBezTo>
                    <a:pt x="24" y="441"/>
                    <a:pt x="143" y="596"/>
                    <a:pt x="322" y="596"/>
                  </a:cubicBezTo>
                  <a:cubicBezTo>
                    <a:pt x="477" y="596"/>
                    <a:pt x="632" y="465"/>
                    <a:pt x="620" y="298"/>
                  </a:cubicBezTo>
                  <a:cubicBezTo>
                    <a:pt x="620" y="131"/>
                    <a:pt x="477" y="0"/>
                    <a:pt x="322" y="0"/>
                  </a:cubicBezTo>
                  <a:close/>
                </a:path>
              </a:pathLst>
            </a:custGeom>
            <a:solidFill>
              <a:srgbClr val="003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2"/>
            <p:cNvSpPr/>
            <p:nvPr/>
          </p:nvSpPr>
          <p:spPr>
            <a:xfrm>
              <a:off x="3927366" y="1334679"/>
              <a:ext cx="780886" cy="1445815"/>
            </a:xfrm>
            <a:custGeom>
              <a:rect b="b" l="l" r="r" t="t"/>
              <a:pathLst>
                <a:path extrusionOk="0" h="20922" w="11300">
                  <a:moveTo>
                    <a:pt x="5775" y="1"/>
                  </a:moveTo>
                  <a:cubicBezTo>
                    <a:pt x="5358" y="1"/>
                    <a:pt x="4942" y="13"/>
                    <a:pt x="4549" y="168"/>
                  </a:cubicBezTo>
                  <a:cubicBezTo>
                    <a:pt x="3727" y="549"/>
                    <a:pt x="3382" y="1525"/>
                    <a:pt x="3132" y="2418"/>
                  </a:cubicBezTo>
                  <a:cubicBezTo>
                    <a:pt x="1513" y="8240"/>
                    <a:pt x="477" y="14229"/>
                    <a:pt x="1" y="20241"/>
                  </a:cubicBezTo>
                  <a:cubicBezTo>
                    <a:pt x="570" y="20710"/>
                    <a:pt x="1300" y="20921"/>
                    <a:pt x="2052" y="20921"/>
                  </a:cubicBezTo>
                  <a:cubicBezTo>
                    <a:pt x="2982" y="20921"/>
                    <a:pt x="3948" y="20598"/>
                    <a:pt x="4692" y="20039"/>
                  </a:cubicBezTo>
                  <a:cubicBezTo>
                    <a:pt x="6132" y="18956"/>
                    <a:pt x="6930" y="17241"/>
                    <a:pt x="7632" y="15574"/>
                  </a:cubicBezTo>
                  <a:cubicBezTo>
                    <a:pt x="9585" y="10919"/>
                    <a:pt x="11133" y="5978"/>
                    <a:pt x="11300" y="965"/>
                  </a:cubicBezTo>
                  <a:cubicBezTo>
                    <a:pt x="11097" y="858"/>
                    <a:pt x="10883" y="787"/>
                    <a:pt x="10669" y="727"/>
                  </a:cubicBezTo>
                  <a:cubicBezTo>
                    <a:pt x="9085" y="251"/>
                    <a:pt x="7430" y="13"/>
                    <a:pt x="5775" y="1"/>
                  </a:cubicBezTo>
                  <a:close/>
                </a:path>
              </a:pathLst>
            </a:custGeom>
            <a:solidFill>
              <a:srgbClr val="428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2"/>
            <p:cNvSpPr/>
            <p:nvPr/>
          </p:nvSpPr>
          <p:spPr>
            <a:xfrm>
              <a:off x="4123277" y="1471229"/>
              <a:ext cx="349671" cy="661888"/>
            </a:xfrm>
            <a:custGeom>
              <a:rect b="b" l="l" r="r" t="t"/>
              <a:pathLst>
                <a:path extrusionOk="0" h="9578" w="5060">
                  <a:moveTo>
                    <a:pt x="2082" y="0"/>
                  </a:moveTo>
                  <a:cubicBezTo>
                    <a:pt x="1959" y="0"/>
                    <a:pt x="1842" y="80"/>
                    <a:pt x="1797" y="192"/>
                  </a:cubicBezTo>
                  <a:cubicBezTo>
                    <a:pt x="1106" y="2025"/>
                    <a:pt x="452" y="6216"/>
                    <a:pt x="35" y="9241"/>
                  </a:cubicBezTo>
                  <a:cubicBezTo>
                    <a:pt x="0" y="9450"/>
                    <a:pt x="166" y="9578"/>
                    <a:pt x="335" y="9578"/>
                  </a:cubicBezTo>
                  <a:cubicBezTo>
                    <a:pt x="455" y="9578"/>
                    <a:pt x="576" y="9514"/>
                    <a:pt x="630" y="9371"/>
                  </a:cubicBezTo>
                  <a:cubicBezTo>
                    <a:pt x="2214" y="4966"/>
                    <a:pt x="4190" y="1752"/>
                    <a:pt x="4928" y="644"/>
                  </a:cubicBezTo>
                  <a:cubicBezTo>
                    <a:pt x="5059" y="442"/>
                    <a:pt x="4928" y="192"/>
                    <a:pt x="4690" y="180"/>
                  </a:cubicBezTo>
                  <a:lnTo>
                    <a:pt x="2107" y="1"/>
                  </a:lnTo>
                  <a:cubicBezTo>
                    <a:pt x="2098" y="1"/>
                    <a:pt x="2090" y="0"/>
                    <a:pt x="20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2"/>
            <p:cNvSpPr/>
            <p:nvPr/>
          </p:nvSpPr>
          <p:spPr>
            <a:xfrm>
              <a:off x="5901197" y="3282184"/>
              <a:ext cx="69" cy="69"/>
            </a:xfrm>
            <a:custGeom>
              <a:rect b="b" l="l" r="r" t="t"/>
              <a:pathLst>
                <a:path extrusionOk="0" h="1" w="1">
                  <a:moveTo>
                    <a:pt x="1" y="1"/>
                  </a:move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2"/>
            <p:cNvSpPr/>
            <p:nvPr/>
          </p:nvSpPr>
          <p:spPr>
            <a:xfrm>
              <a:off x="5901197" y="3282184"/>
              <a:ext cx="69" cy="69"/>
            </a:xfrm>
            <a:custGeom>
              <a:rect b="b" l="l" r="r" t="t"/>
              <a:pathLst>
                <a:path extrusionOk="0" h="1" w="1">
                  <a:moveTo>
                    <a:pt x="1" y="1"/>
                  </a:moveTo>
                  <a:close/>
                </a:path>
              </a:pathLst>
            </a:custGeom>
            <a:solidFill>
              <a:srgbClr val="FFD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2"/>
            <p:cNvSpPr/>
            <p:nvPr/>
          </p:nvSpPr>
          <p:spPr>
            <a:xfrm>
              <a:off x="5901197" y="3282184"/>
              <a:ext cx="69" cy="69"/>
            </a:xfrm>
            <a:custGeom>
              <a:rect b="b" l="l" r="r" t="t"/>
              <a:pathLst>
                <a:path extrusionOk="0" h="1" w="1">
                  <a:moveTo>
                    <a:pt x="1" y="1"/>
                  </a:moveTo>
                  <a:close/>
                </a:path>
              </a:pathLst>
            </a:custGeom>
            <a:solidFill>
              <a:srgbClr val="FFD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2"/>
            <p:cNvSpPr/>
            <p:nvPr/>
          </p:nvSpPr>
          <p:spPr>
            <a:xfrm>
              <a:off x="5901197" y="3282184"/>
              <a:ext cx="898" cy="69"/>
            </a:xfrm>
            <a:custGeom>
              <a:rect b="b" l="l" r="r" t="t"/>
              <a:pathLst>
                <a:path extrusionOk="0" h="1" w="13">
                  <a:moveTo>
                    <a:pt x="1" y="1"/>
                  </a:moveTo>
                  <a:lnTo>
                    <a:pt x="13" y="1"/>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2"/>
            <p:cNvSpPr/>
            <p:nvPr/>
          </p:nvSpPr>
          <p:spPr>
            <a:xfrm>
              <a:off x="5901197" y="3282184"/>
              <a:ext cx="898" cy="69"/>
            </a:xfrm>
            <a:custGeom>
              <a:rect b="b" l="l" r="r" t="t"/>
              <a:pathLst>
                <a:path extrusionOk="0" h="1" w="13">
                  <a:moveTo>
                    <a:pt x="1" y="1"/>
                  </a:moveTo>
                  <a:lnTo>
                    <a:pt x="1" y="1"/>
                  </a:lnTo>
                  <a:lnTo>
                    <a:pt x="13" y="1"/>
                  </a:lnTo>
                  <a:lnTo>
                    <a:pt x="13" y="1"/>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2"/>
            <p:cNvSpPr/>
            <p:nvPr/>
          </p:nvSpPr>
          <p:spPr>
            <a:xfrm>
              <a:off x="6230341" y="1603772"/>
              <a:ext cx="585043" cy="748753"/>
            </a:xfrm>
            <a:custGeom>
              <a:rect b="b" l="l" r="r" t="t"/>
              <a:pathLst>
                <a:path extrusionOk="0" h="10835" w="8466">
                  <a:moveTo>
                    <a:pt x="298" y="0"/>
                  </a:moveTo>
                  <a:lnTo>
                    <a:pt x="0" y="274"/>
                  </a:lnTo>
                  <a:cubicBezTo>
                    <a:pt x="0" y="274"/>
                    <a:pt x="1500" y="2977"/>
                    <a:pt x="3965" y="4632"/>
                  </a:cubicBezTo>
                  <a:cubicBezTo>
                    <a:pt x="6382" y="6239"/>
                    <a:pt x="6763" y="8215"/>
                    <a:pt x="6156" y="10811"/>
                  </a:cubicBezTo>
                  <a:lnTo>
                    <a:pt x="7168" y="10835"/>
                  </a:lnTo>
                  <a:cubicBezTo>
                    <a:pt x="7168" y="10835"/>
                    <a:pt x="8465" y="6680"/>
                    <a:pt x="4536" y="4215"/>
                  </a:cubicBezTo>
                  <a:cubicBezTo>
                    <a:pt x="798" y="1881"/>
                    <a:pt x="298"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2"/>
            <p:cNvSpPr/>
            <p:nvPr/>
          </p:nvSpPr>
          <p:spPr>
            <a:xfrm>
              <a:off x="5969472" y="1621048"/>
              <a:ext cx="287200" cy="887032"/>
            </a:xfrm>
            <a:custGeom>
              <a:rect b="b" l="l" r="r" t="t"/>
              <a:pathLst>
                <a:path extrusionOk="0" h="12836" w="4156">
                  <a:moveTo>
                    <a:pt x="3632" y="0"/>
                  </a:moveTo>
                  <a:cubicBezTo>
                    <a:pt x="3632" y="0"/>
                    <a:pt x="4156" y="1882"/>
                    <a:pt x="2132" y="5799"/>
                  </a:cubicBezTo>
                  <a:cubicBezTo>
                    <a:pt x="1" y="9918"/>
                    <a:pt x="3239" y="12835"/>
                    <a:pt x="3239" y="12835"/>
                  </a:cubicBezTo>
                  <a:lnTo>
                    <a:pt x="4097" y="12299"/>
                  </a:lnTo>
                  <a:cubicBezTo>
                    <a:pt x="2251" y="10382"/>
                    <a:pt x="1584" y="8477"/>
                    <a:pt x="2846" y="5870"/>
                  </a:cubicBezTo>
                  <a:cubicBezTo>
                    <a:pt x="4144" y="3191"/>
                    <a:pt x="4049" y="95"/>
                    <a:pt x="4049" y="95"/>
                  </a:cubicBezTo>
                  <a:lnTo>
                    <a:pt x="3632" y="0"/>
                  </a:lnTo>
                  <a:close/>
                </a:path>
              </a:pathLst>
            </a:custGeom>
            <a:solidFill>
              <a:srgbClr val="FF63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2"/>
            <p:cNvSpPr/>
            <p:nvPr/>
          </p:nvSpPr>
          <p:spPr>
            <a:xfrm>
              <a:off x="6243471" y="1602113"/>
              <a:ext cx="614689" cy="355476"/>
            </a:xfrm>
            <a:custGeom>
              <a:rect b="b" l="l" r="r" t="t"/>
              <a:pathLst>
                <a:path extrusionOk="0" h="5144" w="8895">
                  <a:moveTo>
                    <a:pt x="132" y="0"/>
                  </a:moveTo>
                  <a:lnTo>
                    <a:pt x="1" y="108"/>
                  </a:lnTo>
                  <a:cubicBezTo>
                    <a:pt x="1" y="108"/>
                    <a:pt x="798" y="2096"/>
                    <a:pt x="3953" y="2655"/>
                  </a:cubicBezTo>
                  <a:cubicBezTo>
                    <a:pt x="7109" y="3227"/>
                    <a:pt x="8240" y="5144"/>
                    <a:pt x="8240" y="5144"/>
                  </a:cubicBezTo>
                  <a:lnTo>
                    <a:pt x="8895" y="4691"/>
                  </a:lnTo>
                  <a:cubicBezTo>
                    <a:pt x="7871" y="2953"/>
                    <a:pt x="5728" y="2227"/>
                    <a:pt x="3453" y="1917"/>
                  </a:cubicBezTo>
                  <a:cubicBezTo>
                    <a:pt x="1179" y="1608"/>
                    <a:pt x="132" y="0"/>
                    <a:pt x="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2"/>
            <p:cNvSpPr/>
            <p:nvPr/>
          </p:nvSpPr>
          <p:spPr>
            <a:xfrm>
              <a:off x="6208089" y="1624296"/>
              <a:ext cx="398321" cy="585941"/>
            </a:xfrm>
            <a:custGeom>
              <a:rect b="b" l="l" r="r" t="t"/>
              <a:pathLst>
                <a:path extrusionOk="0" h="8479" w="5764">
                  <a:moveTo>
                    <a:pt x="465" y="1"/>
                  </a:moveTo>
                  <a:lnTo>
                    <a:pt x="286" y="48"/>
                  </a:lnTo>
                  <a:cubicBezTo>
                    <a:pt x="286" y="48"/>
                    <a:pt x="1" y="2168"/>
                    <a:pt x="2477" y="4216"/>
                  </a:cubicBezTo>
                  <a:cubicBezTo>
                    <a:pt x="4942" y="6252"/>
                    <a:pt x="4977" y="8478"/>
                    <a:pt x="4977" y="8478"/>
                  </a:cubicBezTo>
                  <a:lnTo>
                    <a:pt x="5763" y="8419"/>
                  </a:lnTo>
                  <a:cubicBezTo>
                    <a:pt x="5739" y="6383"/>
                    <a:pt x="4215" y="4704"/>
                    <a:pt x="2406" y="3311"/>
                  </a:cubicBezTo>
                  <a:cubicBezTo>
                    <a:pt x="584" y="1906"/>
                    <a:pt x="465" y="1"/>
                    <a:pt x="4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2"/>
            <p:cNvSpPr/>
            <p:nvPr/>
          </p:nvSpPr>
          <p:spPr>
            <a:xfrm>
              <a:off x="5647790" y="1096890"/>
              <a:ext cx="575161" cy="547242"/>
            </a:xfrm>
            <a:custGeom>
              <a:rect b="b" l="l" r="r" t="t"/>
              <a:pathLst>
                <a:path extrusionOk="0" h="7919" w="8323">
                  <a:moveTo>
                    <a:pt x="1667" y="1"/>
                  </a:moveTo>
                  <a:lnTo>
                    <a:pt x="774" y="620"/>
                  </a:lnTo>
                  <a:lnTo>
                    <a:pt x="0" y="1180"/>
                  </a:lnTo>
                  <a:lnTo>
                    <a:pt x="8323" y="7919"/>
                  </a:lnTo>
                  <a:lnTo>
                    <a:pt x="16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2"/>
            <p:cNvSpPr/>
            <p:nvPr/>
          </p:nvSpPr>
          <p:spPr>
            <a:xfrm>
              <a:off x="6021300" y="851707"/>
              <a:ext cx="242835" cy="762021"/>
            </a:xfrm>
            <a:custGeom>
              <a:rect b="b" l="l" r="r" t="t"/>
              <a:pathLst>
                <a:path extrusionOk="0" h="11027" w="3514">
                  <a:moveTo>
                    <a:pt x="1334" y="1"/>
                  </a:moveTo>
                  <a:lnTo>
                    <a:pt x="1" y="941"/>
                  </a:lnTo>
                  <a:lnTo>
                    <a:pt x="3513" y="11026"/>
                  </a:lnTo>
                  <a:lnTo>
                    <a:pt x="1334" y="1"/>
                  </a:lnTo>
                  <a:close/>
                </a:path>
              </a:pathLst>
            </a:custGeom>
            <a:solidFill>
              <a:srgbClr val="EF54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2"/>
            <p:cNvSpPr/>
            <p:nvPr/>
          </p:nvSpPr>
          <p:spPr>
            <a:xfrm>
              <a:off x="5897119" y="916734"/>
              <a:ext cx="367017" cy="696993"/>
            </a:xfrm>
            <a:custGeom>
              <a:rect b="b" l="l" r="r" t="t"/>
              <a:pathLst>
                <a:path extrusionOk="0" h="10086" w="5311">
                  <a:moveTo>
                    <a:pt x="1798" y="0"/>
                  </a:moveTo>
                  <a:lnTo>
                    <a:pt x="1024" y="536"/>
                  </a:lnTo>
                  <a:lnTo>
                    <a:pt x="0" y="1251"/>
                  </a:lnTo>
                  <a:lnTo>
                    <a:pt x="5298" y="10073"/>
                  </a:lnTo>
                  <a:lnTo>
                    <a:pt x="5310" y="10085"/>
                  </a:lnTo>
                  <a:lnTo>
                    <a:pt x="17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2"/>
            <p:cNvSpPr/>
            <p:nvPr/>
          </p:nvSpPr>
          <p:spPr>
            <a:xfrm>
              <a:off x="5762988" y="1003115"/>
              <a:ext cx="501149" cy="641018"/>
            </a:xfrm>
            <a:custGeom>
              <a:rect b="b" l="l" r="r" t="t"/>
              <a:pathLst>
                <a:path extrusionOk="0" h="9276" w="7252">
                  <a:moveTo>
                    <a:pt x="1941" y="1"/>
                  </a:moveTo>
                  <a:lnTo>
                    <a:pt x="1536" y="286"/>
                  </a:lnTo>
                  <a:lnTo>
                    <a:pt x="536" y="989"/>
                  </a:lnTo>
                  <a:lnTo>
                    <a:pt x="0" y="1358"/>
                  </a:lnTo>
                  <a:lnTo>
                    <a:pt x="6656" y="9276"/>
                  </a:lnTo>
                  <a:lnTo>
                    <a:pt x="7251" y="8835"/>
                  </a:lnTo>
                  <a:lnTo>
                    <a:pt x="7239" y="8823"/>
                  </a:lnTo>
                  <a:lnTo>
                    <a:pt x="1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2"/>
            <p:cNvSpPr/>
            <p:nvPr/>
          </p:nvSpPr>
          <p:spPr>
            <a:xfrm>
              <a:off x="5554016" y="1178364"/>
              <a:ext cx="668936" cy="465768"/>
            </a:xfrm>
            <a:custGeom>
              <a:rect b="b" l="l" r="r" t="t"/>
              <a:pathLst>
                <a:path extrusionOk="0" h="6740" w="9680">
                  <a:moveTo>
                    <a:pt x="1357" y="1"/>
                  </a:moveTo>
                  <a:lnTo>
                    <a:pt x="0" y="929"/>
                  </a:lnTo>
                  <a:lnTo>
                    <a:pt x="9680" y="6740"/>
                  </a:lnTo>
                  <a:lnTo>
                    <a:pt x="1357" y="1"/>
                  </a:lnTo>
                  <a:close/>
                </a:path>
              </a:pathLst>
            </a:custGeom>
            <a:solidFill>
              <a:srgbClr val="EF54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2"/>
            <p:cNvSpPr/>
            <p:nvPr/>
          </p:nvSpPr>
          <p:spPr>
            <a:xfrm>
              <a:off x="5386990" y="464998"/>
              <a:ext cx="260871" cy="777639"/>
            </a:xfrm>
            <a:custGeom>
              <a:rect b="b" l="l" r="r" t="t"/>
              <a:pathLst>
                <a:path extrusionOk="0" h="11253" w="3775">
                  <a:moveTo>
                    <a:pt x="0" y="1"/>
                  </a:moveTo>
                  <a:lnTo>
                    <a:pt x="2393" y="11240"/>
                  </a:lnTo>
                  <a:lnTo>
                    <a:pt x="2417" y="11252"/>
                  </a:lnTo>
                  <a:lnTo>
                    <a:pt x="3774" y="10324"/>
                  </a:lnTo>
                  <a:lnTo>
                    <a:pt x="3667" y="10240"/>
                  </a:lnTo>
                  <a:lnTo>
                    <a:pt x="0" y="1"/>
                  </a:lnTo>
                  <a:close/>
                </a:path>
              </a:pathLst>
            </a:custGeom>
            <a:solidFill>
              <a:srgbClr val="FF63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2"/>
            <p:cNvSpPr/>
            <p:nvPr/>
          </p:nvSpPr>
          <p:spPr>
            <a:xfrm>
              <a:off x="5386990" y="464998"/>
              <a:ext cx="376069" cy="713440"/>
            </a:xfrm>
            <a:custGeom>
              <a:rect b="b" l="l" r="r" t="t"/>
              <a:pathLst>
                <a:path extrusionOk="0" h="10324" w="5442">
                  <a:moveTo>
                    <a:pt x="0" y="1"/>
                  </a:moveTo>
                  <a:lnTo>
                    <a:pt x="3667" y="10240"/>
                  </a:lnTo>
                  <a:lnTo>
                    <a:pt x="3774" y="10324"/>
                  </a:lnTo>
                  <a:lnTo>
                    <a:pt x="4548" y="9764"/>
                  </a:lnTo>
                  <a:lnTo>
                    <a:pt x="5441" y="9145"/>
                  </a:lnTo>
                  <a:lnTo>
                    <a:pt x="5191" y="884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2"/>
            <p:cNvSpPr/>
            <p:nvPr/>
          </p:nvSpPr>
          <p:spPr>
            <a:xfrm>
              <a:off x="5429766" y="432104"/>
              <a:ext cx="683794" cy="484702"/>
            </a:xfrm>
            <a:custGeom>
              <a:rect b="b" l="l" r="r" t="t"/>
              <a:pathLst>
                <a:path extrusionOk="0" h="7014" w="9895">
                  <a:moveTo>
                    <a:pt x="0" y="1"/>
                  </a:moveTo>
                  <a:lnTo>
                    <a:pt x="8513" y="6883"/>
                  </a:lnTo>
                  <a:lnTo>
                    <a:pt x="8561" y="7013"/>
                  </a:lnTo>
                  <a:lnTo>
                    <a:pt x="9894" y="6073"/>
                  </a:lnTo>
                  <a:lnTo>
                    <a:pt x="9883" y="6013"/>
                  </a:lnTo>
                  <a:lnTo>
                    <a:pt x="0" y="1"/>
                  </a:lnTo>
                  <a:close/>
                </a:path>
              </a:pathLst>
            </a:custGeom>
            <a:solidFill>
              <a:srgbClr val="FF63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2"/>
            <p:cNvSpPr/>
            <p:nvPr/>
          </p:nvSpPr>
          <p:spPr>
            <a:xfrm>
              <a:off x="5429766" y="432104"/>
              <a:ext cx="591608" cy="571084"/>
            </a:xfrm>
            <a:custGeom>
              <a:rect b="b" l="l" r="r" t="t"/>
              <a:pathLst>
                <a:path extrusionOk="0" h="8264" w="8561">
                  <a:moveTo>
                    <a:pt x="0" y="1"/>
                  </a:moveTo>
                  <a:lnTo>
                    <a:pt x="6477" y="7787"/>
                  </a:lnTo>
                  <a:lnTo>
                    <a:pt x="6763" y="8264"/>
                  </a:lnTo>
                  <a:lnTo>
                    <a:pt x="7787" y="7549"/>
                  </a:lnTo>
                  <a:lnTo>
                    <a:pt x="8561" y="7013"/>
                  </a:lnTo>
                  <a:lnTo>
                    <a:pt x="8513" y="6883"/>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2"/>
            <p:cNvSpPr/>
            <p:nvPr/>
          </p:nvSpPr>
          <p:spPr>
            <a:xfrm>
              <a:off x="5386990" y="432104"/>
              <a:ext cx="510202" cy="664859"/>
            </a:xfrm>
            <a:custGeom>
              <a:rect b="b" l="l" r="r" t="t"/>
              <a:pathLst>
                <a:path extrusionOk="0" h="9621" w="7383">
                  <a:moveTo>
                    <a:pt x="619" y="1"/>
                  </a:moveTo>
                  <a:lnTo>
                    <a:pt x="0" y="477"/>
                  </a:lnTo>
                  <a:lnTo>
                    <a:pt x="5191" y="9323"/>
                  </a:lnTo>
                  <a:lnTo>
                    <a:pt x="5441" y="9621"/>
                  </a:lnTo>
                  <a:lnTo>
                    <a:pt x="5977" y="9252"/>
                  </a:lnTo>
                  <a:lnTo>
                    <a:pt x="6977" y="8549"/>
                  </a:lnTo>
                  <a:lnTo>
                    <a:pt x="7382" y="8264"/>
                  </a:lnTo>
                  <a:lnTo>
                    <a:pt x="7096" y="7787"/>
                  </a:lnTo>
                  <a:lnTo>
                    <a:pt x="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2"/>
            <p:cNvSpPr/>
            <p:nvPr/>
          </p:nvSpPr>
          <p:spPr>
            <a:xfrm>
              <a:off x="5901197" y="3282184"/>
              <a:ext cx="898" cy="69"/>
            </a:xfrm>
            <a:custGeom>
              <a:rect b="b" l="l" r="r" t="t"/>
              <a:pathLst>
                <a:path extrusionOk="0" h="1" w="13">
                  <a:moveTo>
                    <a:pt x="1" y="1"/>
                  </a:moveTo>
                  <a:lnTo>
                    <a:pt x="1" y="1"/>
                  </a:lnTo>
                  <a:lnTo>
                    <a:pt x="13" y="1"/>
                  </a:lnTo>
                  <a:lnTo>
                    <a:pt x="13" y="1"/>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2"/>
            <p:cNvSpPr/>
            <p:nvPr/>
          </p:nvSpPr>
          <p:spPr>
            <a:xfrm>
              <a:off x="5942314" y="2361504"/>
              <a:ext cx="310281" cy="598242"/>
            </a:xfrm>
            <a:custGeom>
              <a:rect b="b" l="l" r="r" t="t"/>
              <a:pathLst>
                <a:path extrusionOk="0" h="8657" w="4490">
                  <a:moveTo>
                    <a:pt x="3073" y="1"/>
                  </a:moveTo>
                  <a:lnTo>
                    <a:pt x="1" y="8657"/>
                  </a:lnTo>
                  <a:lnTo>
                    <a:pt x="4490" y="1013"/>
                  </a:lnTo>
                  <a:lnTo>
                    <a:pt x="3728" y="465"/>
                  </a:lnTo>
                  <a:lnTo>
                    <a:pt x="30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2"/>
            <p:cNvSpPr/>
            <p:nvPr/>
          </p:nvSpPr>
          <p:spPr>
            <a:xfrm>
              <a:off x="5977695" y="2589411"/>
              <a:ext cx="574401" cy="395004"/>
            </a:xfrm>
            <a:custGeom>
              <a:rect b="b" l="l" r="r" t="t"/>
              <a:pathLst>
                <a:path extrusionOk="0" h="5716" w="8312">
                  <a:moveTo>
                    <a:pt x="7168" y="1"/>
                  </a:moveTo>
                  <a:lnTo>
                    <a:pt x="1" y="5716"/>
                  </a:lnTo>
                  <a:lnTo>
                    <a:pt x="8311" y="810"/>
                  </a:lnTo>
                  <a:lnTo>
                    <a:pt x="7168" y="1"/>
                  </a:lnTo>
                  <a:close/>
                </a:path>
              </a:pathLst>
            </a:custGeom>
            <a:solidFill>
              <a:srgbClr val="02A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2"/>
            <p:cNvSpPr/>
            <p:nvPr/>
          </p:nvSpPr>
          <p:spPr>
            <a:xfrm>
              <a:off x="5977695" y="2512912"/>
              <a:ext cx="495414" cy="471503"/>
            </a:xfrm>
            <a:custGeom>
              <a:rect b="b" l="l" r="r" t="t"/>
              <a:pathLst>
                <a:path extrusionOk="0" h="6823" w="7169">
                  <a:moveTo>
                    <a:pt x="5633" y="1"/>
                  </a:moveTo>
                  <a:lnTo>
                    <a:pt x="1" y="6823"/>
                  </a:lnTo>
                  <a:lnTo>
                    <a:pt x="7168" y="1108"/>
                  </a:lnTo>
                  <a:lnTo>
                    <a:pt x="6514" y="632"/>
                  </a:lnTo>
                  <a:lnTo>
                    <a:pt x="56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2"/>
            <p:cNvSpPr/>
            <p:nvPr/>
          </p:nvSpPr>
          <p:spPr>
            <a:xfrm>
              <a:off x="5856765" y="2964320"/>
              <a:ext cx="127637" cy="391198"/>
            </a:xfrm>
            <a:custGeom>
              <a:rect b="b" l="l" r="r" t="t"/>
              <a:pathLst>
                <a:path extrusionOk="0" h="8502" w="1847">
                  <a:moveTo>
                    <a:pt x="1715" y="1"/>
                  </a:moveTo>
                  <a:cubicBezTo>
                    <a:pt x="1715" y="1"/>
                    <a:pt x="346" y="1227"/>
                    <a:pt x="786" y="3930"/>
                  </a:cubicBezTo>
                  <a:cubicBezTo>
                    <a:pt x="1239" y="6645"/>
                    <a:pt x="1" y="8097"/>
                    <a:pt x="1" y="8097"/>
                  </a:cubicBezTo>
                  <a:lnTo>
                    <a:pt x="536" y="8502"/>
                  </a:lnTo>
                  <a:cubicBezTo>
                    <a:pt x="1668" y="7180"/>
                    <a:pt x="1632" y="5228"/>
                    <a:pt x="1239" y="3311"/>
                  </a:cubicBezTo>
                  <a:cubicBezTo>
                    <a:pt x="846" y="1370"/>
                    <a:pt x="1846" y="84"/>
                    <a:pt x="1846" y="84"/>
                  </a:cubicBezTo>
                  <a:lnTo>
                    <a:pt x="17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2"/>
            <p:cNvSpPr/>
            <p:nvPr/>
          </p:nvSpPr>
          <p:spPr>
            <a:xfrm>
              <a:off x="5580350" y="2960501"/>
              <a:ext cx="383464" cy="312839"/>
            </a:xfrm>
            <a:custGeom>
              <a:rect b="b" l="l" r="r" t="t"/>
              <a:pathLst>
                <a:path extrusionOk="0" h="6799" w="5549">
                  <a:moveTo>
                    <a:pt x="5477" y="1"/>
                  </a:moveTo>
                  <a:cubicBezTo>
                    <a:pt x="5477" y="1"/>
                    <a:pt x="3691" y="370"/>
                    <a:pt x="2739" y="2941"/>
                  </a:cubicBezTo>
                  <a:cubicBezTo>
                    <a:pt x="1798" y="5525"/>
                    <a:pt x="0" y="6192"/>
                    <a:pt x="0" y="6192"/>
                  </a:cubicBezTo>
                  <a:lnTo>
                    <a:pt x="262" y="6799"/>
                  </a:lnTo>
                  <a:cubicBezTo>
                    <a:pt x="1881" y="6204"/>
                    <a:pt x="2822" y="4513"/>
                    <a:pt x="3429" y="2632"/>
                  </a:cubicBezTo>
                  <a:cubicBezTo>
                    <a:pt x="4048" y="763"/>
                    <a:pt x="5548" y="120"/>
                    <a:pt x="5548" y="120"/>
                  </a:cubicBezTo>
                  <a:lnTo>
                    <a:pt x="54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2"/>
            <p:cNvSpPr/>
            <p:nvPr/>
          </p:nvSpPr>
          <p:spPr>
            <a:xfrm>
              <a:off x="5942314" y="2431438"/>
              <a:ext cx="424650" cy="552978"/>
            </a:xfrm>
            <a:custGeom>
              <a:rect b="b" l="l" r="r" t="t"/>
              <a:pathLst>
                <a:path extrusionOk="0" h="8002" w="6145">
                  <a:moveTo>
                    <a:pt x="4490" y="1"/>
                  </a:moveTo>
                  <a:lnTo>
                    <a:pt x="1" y="7645"/>
                  </a:lnTo>
                  <a:lnTo>
                    <a:pt x="513" y="8002"/>
                  </a:lnTo>
                  <a:lnTo>
                    <a:pt x="6145" y="1180"/>
                  </a:lnTo>
                  <a:lnTo>
                    <a:pt x="5799" y="941"/>
                  </a:lnTo>
                  <a:lnTo>
                    <a:pt x="4954" y="334"/>
                  </a:lnTo>
                  <a:lnTo>
                    <a:pt x="44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2"/>
            <p:cNvSpPr/>
            <p:nvPr/>
          </p:nvSpPr>
          <p:spPr>
            <a:xfrm>
              <a:off x="5942314" y="2305598"/>
              <a:ext cx="212360" cy="654148"/>
            </a:xfrm>
            <a:custGeom>
              <a:rect b="b" l="l" r="r" t="t"/>
              <a:pathLst>
                <a:path extrusionOk="0" h="9466" w="3073">
                  <a:moveTo>
                    <a:pt x="1930" y="0"/>
                  </a:moveTo>
                  <a:lnTo>
                    <a:pt x="1" y="9466"/>
                  </a:lnTo>
                  <a:lnTo>
                    <a:pt x="3073" y="810"/>
                  </a:lnTo>
                  <a:lnTo>
                    <a:pt x="1930" y="0"/>
                  </a:lnTo>
                  <a:close/>
                </a:path>
              </a:pathLst>
            </a:custGeom>
            <a:solidFill>
              <a:srgbClr val="02A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2"/>
            <p:cNvSpPr/>
            <p:nvPr/>
          </p:nvSpPr>
          <p:spPr>
            <a:xfrm>
              <a:off x="6075616" y="1947636"/>
              <a:ext cx="580136" cy="413939"/>
            </a:xfrm>
            <a:custGeom>
              <a:rect b="b" l="l" r="r" t="t"/>
              <a:pathLst>
                <a:path extrusionOk="0" h="5990" w="8395">
                  <a:moveTo>
                    <a:pt x="8395" y="1"/>
                  </a:moveTo>
                  <a:lnTo>
                    <a:pt x="1" y="5144"/>
                  </a:lnTo>
                  <a:lnTo>
                    <a:pt x="1" y="5180"/>
                  </a:lnTo>
                  <a:lnTo>
                    <a:pt x="1144" y="5990"/>
                  </a:lnTo>
                  <a:lnTo>
                    <a:pt x="1179" y="5895"/>
                  </a:lnTo>
                  <a:lnTo>
                    <a:pt x="8395" y="1"/>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2"/>
            <p:cNvSpPr/>
            <p:nvPr/>
          </p:nvSpPr>
          <p:spPr>
            <a:xfrm>
              <a:off x="6154603" y="1947636"/>
              <a:ext cx="501149" cy="483873"/>
            </a:xfrm>
            <a:custGeom>
              <a:rect b="b" l="l" r="r" t="t"/>
              <a:pathLst>
                <a:path extrusionOk="0" h="7002" w="7252">
                  <a:moveTo>
                    <a:pt x="7252" y="1"/>
                  </a:moveTo>
                  <a:lnTo>
                    <a:pt x="36" y="5895"/>
                  </a:lnTo>
                  <a:lnTo>
                    <a:pt x="1" y="5990"/>
                  </a:lnTo>
                  <a:lnTo>
                    <a:pt x="656" y="6454"/>
                  </a:lnTo>
                  <a:lnTo>
                    <a:pt x="1418" y="7002"/>
                  </a:lnTo>
                  <a:lnTo>
                    <a:pt x="1596" y="6704"/>
                  </a:lnTo>
                  <a:lnTo>
                    <a:pt x="72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2"/>
            <p:cNvSpPr/>
            <p:nvPr/>
          </p:nvSpPr>
          <p:spPr>
            <a:xfrm>
              <a:off x="6473036" y="1973205"/>
              <a:ext cx="222242" cy="672253"/>
            </a:xfrm>
            <a:custGeom>
              <a:rect b="b" l="l" r="r" t="t"/>
              <a:pathLst>
                <a:path extrusionOk="0" h="9728" w="3216">
                  <a:moveTo>
                    <a:pt x="3215" y="0"/>
                  </a:moveTo>
                  <a:lnTo>
                    <a:pt x="84" y="8835"/>
                  </a:lnTo>
                  <a:lnTo>
                    <a:pt x="0" y="8918"/>
                  </a:lnTo>
                  <a:lnTo>
                    <a:pt x="1143" y="9727"/>
                  </a:lnTo>
                  <a:lnTo>
                    <a:pt x="1167" y="9704"/>
                  </a:lnTo>
                  <a:lnTo>
                    <a:pt x="3215" y="0"/>
                  </a:lnTo>
                  <a:close/>
                </a:path>
              </a:pathLst>
            </a:custGeom>
            <a:solidFill>
              <a:srgbClr val="00AF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2"/>
            <p:cNvSpPr/>
            <p:nvPr/>
          </p:nvSpPr>
          <p:spPr>
            <a:xfrm>
              <a:off x="6366891" y="1973205"/>
              <a:ext cx="328387" cy="616278"/>
            </a:xfrm>
            <a:custGeom>
              <a:rect b="b" l="l" r="r" t="t"/>
              <a:pathLst>
                <a:path extrusionOk="0" h="8918" w="4752">
                  <a:moveTo>
                    <a:pt x="4751" y="0"/>
                  </a:moveTo>
                  <a:lnTo>
                    <a:pt x="298" y="7441"/>
                  </a:lnTo>
                  <a:lnTo>
                    <a:pt x="1" y="7811"/>
                  </a:lnTo>
                  <a:lnTo>
                    <a:pt x="882" y="8442"/>
                  </a:lnTo>
                  <a:lnTo>
                    <a:pt x="1536" y="8918"/>
                  </a:lnTo>
                  <a:lnTo>
                    <a:pt x="1620" y="8835"/>
                  </a:lnTo>
                  <a:lnTo>
                    <a:pt x="475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2"/>
            <p:cNvSpPr/>
            <p:nvPr/>
          </p:nvSpPr>
          <p:spPr>
            <a:xfrm>
              <a:off x="6252524" y="1947636"/>
              <a:ext cx="442756" cy="565348"/>
            </a:xfrm>
            <a:custGeom>
              <a:rect b="b" l="l" r="r" t="t"/>
              <a:pathLst>
                <a:path extrusionOk="0" h="8181" w="6407">
                  <a:moveTo>
                    <a:pt x="5835" y="1"/>
                  </a:moveTo>
                  <a:lnTo>
                    <a:pt x="179" y="6704"/>
                  </a:lnTo>
                  <a:lnTo>
                    <a:pt x="1" y="7002"/>
                  </a:lnTo>
                  <a:lnTo>
                    <a:pt x="465" y="7335"/>
                  </a:lnTo>
                  <a:lnTo>
                    <a:pt x="1310" y="7942"/>
                  </a:lnTo>
                  <a:lnTo>
                    <a:pt x="1656" y="8181"/>
                  </a:lnTo>
                  <a:lnTo>
                    <a:pt x="1953" y="7811"/>
                  </a:lnTo>
                  <a:lnTo>
                    <a:pt x="6406" y="370"/>
                  </a:lnTo>
                  <a:lnTo>
                    <a:pt x="58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2"/>
            <p:cNvSpPr/>
            <p:nvPr/>
          </p:nvSpPr>
          <p:spPr>
            <a:xfrm>
              <a:off x="3011110" y="1110849"/>
              <a:ext cx="262046" cy="59430"/>
            </a:xfrm>
            <a:custGeom>
              <a:rect b="b" l="l" r="r" t="t"/>
              <a:pathLst>
                <a:path extrusionOk="0" h="860" w="3792">
                  <a:moveTo>
                    <a:pt x="104" y="1"/>
                  </a:moveTo>
                  <a:cubicBezTo>
                    <a:pt x="29" y="1"/>
                    <a:pt x="0" y="121"/>
                    <a:pt x="91" y="132"/>
                  </a:cubicBezTo>
                  <a:cubicBezTo>
                    <a:pt x="1294" y="382"/>
                    <a:pt x="2484" y="609"/>
                    <a:pt x="3687" y="859"/>
                  </a:cubicBezTo>
                  <a:cubicBezTo>
                    <a:pt x="3690" y="859"/>
                    <a:pt x="3693" y="859"/>
                    <a:pt x="3695" y="859"/>
                  </a:cubicBezTo>
                  <a:cubicBezTo>
                    <a:pt x="3761" y="859"/>
                    <a:pt x="3791" y="727"/>
                    <a:pt x="3723" y="716"/>
                  </a:cubicBezTo>
                  <a:cubicBezTo>
                    <a:pt x="2508" y="478"/>
                    <a:pt x="1318" y="239"/>
                    <a:pt x="115" y="1"/>
                  </a:cubicBezTo>
                  <a:cubicBezTo>
                    <a:pt x="111" y="1"/>
                    <a:pt x="108" y="1"/>
                    <a:pt x="104"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2"/>
            <p:cNvSpPr/>
            <p:nvPr/>
          </p:nvSpPr>
          <p:spPr>
            <a:xfrm>
              <a:off x="2883889" y="1190250"/>
              <a:ext cx="225904" cy="38008"/>
            </a:xfrm>
            <a:custGeom>
              <a:rect b="b" l="l" r="r" t="t"/>
              <a:pathLst>
                <a:path extrusionOk="0" h="550" w="3269">
                  <a:moveTo>
                    <a:pt x="1592" y="1"/>
                  </a:moveTo>
                  <a:cubicBezTo>
                    <a:pt x="1067" y="1"/>
                    <a:pt x="540" y="123"/>
                    <a:pt x="63" y="364"/>
                  </a:cubicBezTo>
                  <a:cubicBezTo>
                    <a:pt x="1" y="396"/>
                    <a:pt x="38" y="490"/>
                    <a:pt x="112" y="490"/>
                  </a:cubicBezTo>
                  <a:cubicBezTo>
                    <a:pt x="122" y="490"/>
                    <a:pt x="134" y="488"/>
                    <a:pt x="146" y="484"/>
                  </a:cubicBezTo>
                  <a:cubicBezTo>
                    <a:pt x="591" y="255"/>
                    <a:pt x="1088" y="142"/>
                    <a:pt x="1584" y="142"/>
                  </a:cubicBezTo>
                  <a:cubicBezTo>
                    <a:pt x="2124" y="142"/>
                    <a:pt x="2663" y="276"/>
                    <a:pt x="3135" y="543"/>
                  </a:cubicBezTo>
                  <a:cubicBezTo>
                    <a:pt x="3144" y="548"/>
                    <a:pt x="3153" y="550"/>
                    <a:pt x="3162" y="550"/>
                  </a:cubicBezTo>
                  <a:cubicBezTo>
                    <a:pt x="3222" y="550"/>
                    <a:pt x="3268" y="455"/>
                    <a:pt x="3206" y="424"/>
                  </a:cubicBezTo>
                  <a:cubicBezTo>
                    <a:pt x="2714" y="141"/>
                    <a:pt x="2154" y="1"/>
                    <a:pt x="1592"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2"/>
            <p:cNvSpPr/>
            <p:nvPr/>
          </p:nvSpPr>
          <p:spPr>
            <a:xfrm>
              <a:off x="2806837" y="1304273"/>
              <a:ext cx="184303" cy="57564"/>
            </a:xfrm>
            <a:custGeom>
              <a:rect b="b" l="l" r="r" t="t"/>
              <a:pathLst>
                <a:path extrusionOk="0" h="833" w="2667">
                  <a:moveTo>
                    <a:pt x="2583" y="0"/>
                  </a:moveTo>
                  <a:cubicBezTo>
                    <a:pt x="1702" y="96"/>
                    <a:pt x="856" y="334"/>
                    <a:pt x="71" y="703"/>
                  </a:cubicBezTo>
                  <a:cubicBezTo>
                    <a:pt x="1" y="743"/>
                    <a:pt x="31" y="833"/>
                    <a:pt x="99" y="833"/>
                  </a:cubicBezTo>
                  <a:cubicBezTo>
                    <a:pt x="112" y="833"/>
                    <a:pt x="127" y="830"/>
                    <a:pt x="142" y="822"/>
                  </a:cubicBezTo>
                  <a:cubicBezTo>
                    <a:pt x="916" y="453"/>
                    <a:pt x="1749" y="227"/>
                    <a:pt x="2583" y="143"/>
                  </a:cubicBezTo>
                  <a:cubicBezTo>
                    <a:pt x="2654" y="143"/>
                    <a:pt x="2666" y="0"/>
                    <a:pt x="2583"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2"/>
            <p:cNvSpPr/>
            <p:nvPr/>
          </p:nvSpPr>
          <p:spPr>
            <a:xfrm>
              <a:off x="2742225" y="1454368"/>
              <a:ext cx="143531" cy="144429"/>
            </a:xfrm>
            <a:custGeom>
              <a:rect b="b" l="l" r="r" t="t"/>
              <a:pathLst>
                <a:path extrusionOk="0" h="2090" w="2077">
                  <a:moveTo>
                    <a:pt x="1965" y="1"/>
                  </a:moveTo>
                  <a:cubicBezTo>
                    <a:pt x="1955" y="1"/>
                    <a:pt x="1945" y="3"/>
                    <a:pt x="1934" y="7"/>
                  </a:cubicBezTo>
                  <a:cubicBezTo>
                    <a:pt x="1089" y="400"/>
                    <a:pt x="410" y="1114"/>
                    <a:pt x="17" y="1984"/>
                  </a:cubicBezTo>
                  <a:cubicBezTo>
                    <a:pt x="1" y="2034"/>
                    <a:pt x="54" y="2090"/>
                    <a:pt x="96" y="2090"/>
                  </a:cubicBezTo>
                  <a:cubicBezTo>
                    <a:pt x="114" y="2090"/>
                    <a:pt x="129" y="2080"/>
                    <a:pt x="136" y="2055"/>
                  </a:cubicBezTo>
                  <a:cubicBezTo>
                    <a:pt x="506" y="1222"/>
                    <a:pt x="1184" y="519"/>
                    <a:pt x="1994" y="138"/>
                  </a:cubicBezTo>
                  <a:cubicBezTo>
                    <a:pt x="2077" y="97"/>
                    <a:pt x="2033" y="1"/>
                    <a:pt x="1965"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2"/>
            <p:cNvSpPr/>
            <p:nvPr/>
          </p:nvSpPr>
          <p:spPr>
            <a:xfrm>
              <a:off x="2783273" y="1596654"/>
              <a:ext cx="60329" cy="165230"/>
            </a:xfrm>
            <a:custGeom>
              <a:rect b="b" l="l" r="r" t="t"/>
              <a:pathLst>
                <a:path extrusionOk="0" h="2391" w="873">
                  <a:moveTo>
                    <a:pt x="781" y="1"/>
                  </a:moveTo>
                  <a:cubicBezTo>
                    <a:pt x="759" y="1"/>
                    <a:pt x="737" y="13"/>
                    <a:pt x="721" y="44"/>
                  </a:cubicBezTo>
                  <a:cubicBezTo>
                    <a:pt x="412" y="770"/>
                    <a:pt x="174" y="1532"/>
                    <a:pt x="7" y="2306"/>
                  </a:cubicBezTo>
                  <a:cubicBezTo>
                    <a:pt x="0" y="2359"/>
                    <a:pt x="39" y="2390"/>
                    <a:pt x="76" y="2390"/>
                  </a:cubicBezTo>
                  <a:cubicBezTo>
                    <a:pt x="104" y="2390"/>
                    <a:pt x="133" y="2371"/>
                    <a:pt x="138" y="2330"/>
                  </a:cubicBezTo>
                  <a:cubicBezTo>
                    <a:pt x="293" y="1580"/>
                    <a:pt x="531" y="818"/>
                    <a:pt x="840" y="103"/>
                  </a:cubicBezTo>
                  <a:cubicBezTo>
                    <a:pt x="873" y="55"/>
                    <a:pt x="828" y="1"/>
                    <a:pt x="781"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2"/>
            <p:cNvSpPr/>
            <p:nvPr/>
          </p:nvSpPr>
          <p:spPr>
            <a:xfrm>
              <a:off x="2889832" y="1678336"/>
              <a:ext cx="22805" cy="193287"/>
            </a:xfrm>
            <a:custGeom>
              <a:rect b="b" l="l" r="r" t="t"/>
              <a:pathLst>
                <a:path extrusionOk="0" h="2797" w="330">
                  <a:moveTo>
                    <a:pt x="216" y="0"/>
                  </a:moveTo>
                  <a:cubicBezTo>
                    <a:pt x="189" y="0"/>
                    <a:pt x="165" y="16"/>
                    <a:pt x="156" y="52"/>
                  </a:cubicBezTo>
                  <a:cubicBezTo>
                    <a:pt x="1" y="945"/>
                    <a:pt x="13" y="1850"/>
                    <a:pt x="191" y="2743"/>
                  </a:cubicBezTo>
                  <a:cubicBezTo>
                    <a:pt x="196" y="2781"/>
                    <a:pt x="220" y="2796"/>
                    <a:pt x="246" y="2796"/>
                  </a:cubicBezTo>
                  <a:cubicBezTo>
                    <a:pt x="285" y="2796"/>
                    <a:pt x="329" y="2762"/>
                    <a:pt x="322" y="2719"/>
                  </a:cubicBezTo>
                  <a:cubicBezTo>
                    <a:pt x="156" y="1850"/>
                    <a:pt x="144" y="957"/>
                    <a:pt x="298" y="100"/>
                  </a:cubicBezTo>
                  <a:cubicBezTo>
                    <a:pt x="306" y="41"/>
                    <a:pt x="259" y="0"/>
                    <a:pt x="216"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2"/>
            <p:cNvSpPr/>
            <p:nvPr/>
          </p:nvSpPr>
          <p:spPr>
            <a:xfrm>
              <a:off x="2997358" y="1724705"/>
              <a:ext cx="122109" cy="174905"/>
            </a:xfrm>
            <a:custGeom>
              <a:rect b="b" l="l" r="r" t="t"/>
              <a:pathLst>
                <a:path extrusionOk="0" h="2531" w="1767">
                  <a:moveTo>
                    <a:pt x="94" y="1"/>
                  </a:moveTo>
                  <a:cubicBezTo>
                    <a:pt x="51" y="1"/>
                    <a:pt x="1" y="37"/>
                    <a:pt x="16" y="84"/>
                  </a:cubicBezTo>
                  <a:cubicBezTo>
                    <a:pt x="302" y="1024"/>
                    <a:pt x="862" y="1882"/>
                    <a:pt x="1612" y="2513"/>
                  </a:cubicBezTo>
                  <a:cubicBezTo>
                    <a:pt x="1626" y="2525"/>
                    <a:pt x="1642" y="2530"/>
                    <a:pt x="1657" y="2530"/>
                  </a:cubicBezTo>
                  <a:cubicBezTo>
                    <a:pt x="1716" y="2530"/>
                    <a:pt x="1766" y="2453"/>
                    <a:pt x="1719" y="2405"/>
                  </a:cubicBezTo>
                  <a:cubicBezTo>
                    <a:pt x="981" y="1774"/>
                    <a:pt x="433" y="965"/>
                    <a:pt x="147" y="36"/>
                  </a:cubicBezTo>
                  <a:cubicBezTo>
                    <a:pt x="139" y="11"/>
                    <a:pt x="118" y="1"/>
                    <a:pt x="94"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2"/>
            <p:cNvSpPr/>
            <p:nvPr/>
          </p:nvSpPr>
          <p:spPr>
            <a:xfrm>
              <a:off x="3111311" y="1728229"/>
              <a:ext cx="231156" cy="160185"/>
            </a:xfrm>
            <a:custGeom>
              <a:rect b="b" l="l" r="r" t="t"/>
              <a:pathLst>
                <a:path extrusionOk="0" h="2318" w="3345">
                  <a:moveTo>
                    <a:pt x="121" y="0"/>
                  </a:moveTo>
                  <a:cubicBezTo>
                    <a:pt x="63" y="0"/>
                    <a:pt x="1" y="66"/>
                    <a:pt x="70" y="116"/>
                  </a:cubicBezTo>
                  <a:cubicBezTo>
                    <a:pt x="1022" y="973"/>
                    <a:pt x="2070" y="1712"/>
                    <a:pt x="3201" y="2307"/>
                  </a:cubicBezTo>
                  <a:cubicBezTo>
                    <a:pt x="3215" y="2315"/>
                    <a:pt x="3228" y="2318"/>
                    <a:pt x="3240" y="2318"/>
                  </a:cubicBezTo>
                  <a:cubicBezTo>
                    <a:pt x="3304" y="2318"/>
                    <a:pt x="3345" y="2228"/>
                    <a:pt x="3285" y="2188"/>
                  </a:cubicBezTo>
                  <a:cubicBezTo>
                    <a:pt x="2165" y="1592"/>
                    <a:pt x="1106" y="866"/>
                    <a:pt x="153" y="9"/>
                  </a:cubicBezTo>
                  <a:cubicBezTo>
                    <a:pt x="143" y="3"/>
                    <a:pt x="132" y="0"/>
                    <a:pt x="121"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2"/>
            <p:cNvSpPr/>
            <p:nvPr/>
          </p:nvSpPr>
          <p:spPr>
            <a:xfrm>
              <a:off x="3328369" y="1708465"/>
              <a:ext cx="188518" cy="80507"/>
            </a:xfrm>
            <a:custGeom>
              <a:rect b="b" l="l" r="r" t="t"/>
              <a:pathLst>
                <a:path extrusionOk="0" h="1165" w="2728">
                  <a:moveTo>
                    <a:pt x="216" y="1"/>
                  </a:moveTo>
                  <a:cubicBezTo>
                    <a:pt x="199" y="1"/>
                    <a:pt x="182" y="7"/>
                    <a:pt x="167" y="21"/>
                  </a:cubicBezTo>
                  <a:cubicBezTo>
                    <a:pt x="1" y="212"/>
                    <a:pt x="334" y="378"/>
                    <a:pt x="465" y="450"/>
                  </a:cubicBezTo>
                  <a:cubicBezTo>
                    <a:pt x="691" y="581"/>
                    <a:pt x="918" y="700"/>
                    <a:pt x="1156" y="795"/>
                  </a:cubicBezTo>
                  <a:cubicBezTo>
                    <a:pt x="1632" y="985"/>
                    <a:pt x="2132" y="1116"/>
                    <a:pt x="2644" y="1164"/>
                  </a:cubicBezTo>
                  <a:cubicBezTo>
                    <a:pt x="2647" y="1165"/>
                    <a:pt x="2650" y="1165"/>
                    <a:pt x="2654" y="1165"/>
                  </a:cubicBezTo>
                  <a:cubicBezTo>
                    <a:pt x="2727" y="1165"/>
                    <a:pt x="2724" y="1033"/>
                    <a:pt x="2644" y="1033"/>
                  </a:cubicBezTo>
                  <a:cubicBezTo>
                    <a:pt x="2203" y="985"/>
                    <a:pt x="1775" y="902"/>
                    <a:pt x="1370" y="747"/>
                  </a:cubicBezTo>
                  <a:cubicBezTo>
                    <a:pt x="1179" y="676"/>
                    <a:pt x="977" y="581"/>
                    <a:pt x="798" y="485"/>
                  </a:cubicBezTo>
                  <a:cubicBezTo>
                    <a:pt x="739" y="450"/>
                    <a:pt x="215" y="164"/>
                    <a:pt x="275" y="104"/>
                  </a:cubicBezTo>
                  <a:cubicBezTo>
                    <a:pt x="320" y="59"/>
                    <a:pt x="269" y="1"/>
                    <a:pt x="216"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2"/>
            <p:cNvSpPr/>
            <p:nvPr/>
          </p:nvSpPr>
          <p:spPr>
            <a:xfrm>
              <a:off x="3531052" y="1624020"/>
              <a:ext cx="260595" cy="78572"/>
            </a:xfrm>
            <a:custGeom>
              <a:rect b="b" l="l" r="r" t="t"/>
              <a:pathLst>
                <a:path extrusionOk="0" h="1137" w="3771">
                  <a:moveTo>
                    <a:pt x="89" y="0"/>
                  </a:moveTo>
                  <a:cubicBezTo>
                    <a:pt x="27" y="0"/>
                    <a:pt x="1" y="85"/>
                    <a:pt x="68" y="124"/>
                  </a:cubicBezTo>
                  <a:cubicBezTo>
                    <a:pt x="866" y="707"/>
                    <a:pt x="1866" y="922"/>
                    <a:pt x="2830" y="1041"/>
                  </a:cubicBezTo>
                  <a:lnTo>
                    <a:pt x="3676" y="1136"/>
                  </a:lnTo>
                  <a:cubicBezTo>
                    <a:pt x="3680" y="1136"/>
                    <a:pt x="3683" y="1137"/>
                    <a:pt x="3687" y="1137"/>
                  </a:cubicBezTo>
                  <a:cubicBezTo>
                    <a:pt x="3771" y="1137"/>
                    <a:pt x="3767" y="1005"/>
                    <a:pt x="3676" y="1005"/>
                  </a:cubicBezTo>
                  <a:cubicBezTo>
                    <a:pt x="2723" y="910"/>
                    <a:pt x="1735" y="814"/>
                    <a:pt x="854" y="422"/>
                  </a:cubicBezTo>
                  <a:cubicBezTo>
                    <a:pt x="604" y="302"/>
                    <a:pt x="366" y="172"/>
                    <a:pt x="140" y="17"/>
                  </a:cubicBezTo>
                  <a:cubicBezTo>
                    <a:pt x="121" y="5"/>
                    <a:pt x="104" y="0"/>
                    <a:pt x="89"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2"/>
            <p:cNvSpPr/>
            <p:nvPr/>
          </p:nvSpPr>
          <p:spPr>
            <a:xfrm>
              <a:off x="3793856" y="1561411"/>
              <a:ext cx="224868" cy="57288"/>
            </a:xfrm>
            <a:custGeom>
              <a:rect b="b" l="l" r="r" t="t"/>
              <a:pathLst>
                <a:path extrusionOk="0" h="829" w="3254">
                  <a:moveTo>
                    <a:pt x="77" y="0"/>
                  </a:moveTo>
                  <a:cubicBezTo>
                    <a:pt x="21" y="0"/>
                    <a:pt x="1" y="116"/>
                    <a:pt x="75" y="137"/>
                  </a:cubicBezTo>
                  <a:cubicBezTo>
                    <a:pt x="1063" y="506"/>
                    <a:pt x="2111" y="732"/>
                    <a:pt x="3171" y="828"/>
                  </a:cubicBezTo>
                  <a:cubicBezTo>
                    <a:pt x="3174" y="828"/>
                    <a:pt x="3177" y="828"/>
                    <a:pt x="3180" y="828"/>
                  </a:cubicBezTo>
                  <a:cubicBezTo>
                    <a:pt x="3254" y="828"/>
                    <a:pt x="3251" y="685"/>
                    <a:pt x="3171" y="685"/>
                  </a:cubicBezTo>
                  <a:cubicBezTo>
                    <a:pt x="2123" y="601"/>
                    <a:pt x="1099" y="375"/>
                    <a:pt x="99" y="6"/>
                  </a:cubicBezTo>
                  <a:cubicBezTo>
                    <a:pt x="91" y="2"/>
                    <a:pt x="84" y="0"/>
                    <a:pt x="77"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2"/>
            <p:cNvSpPr/>
            <p:nvPr/>
          </p:nvSpPr>
          <p:spPr>
            <a:xfrm>
              <a:off x="4026531" y="1484221"/>
              <a:ext cx="200404" cy="37317"/>
            </a:xfrm>
            <a:custGeom>
              <a:rect b="b" l="l" r="r" t="t"/>
              <a:pathLst>
                <a:path extrusionOk="0" h="540" w="2900">
                  <a:moveTo>
                    <a:pt x="82" y="1"/>
                  </a:moveTo>
                  <a:cubicBezTo>
                    <a:pt x="15" y="1"/>
                    <a:pt x="0" y="113"/>
                    <a:pt x="66" y="135"/>
                  </a:cubicBezTo>
                  <a:cubicBezTo>
                    <a:pt x="959" y="385"/>
                    <a:pt x="1887" y="528"/>
                    <a:pt x="2804" y="540"/>
                  </a:cubicBezTo>
                  <a:cubicBezTo>
                    <a:pt x="2899" y="540"/>
                    <a:pt x="2899" y="409"/>
                    <a:pt x="2804" y="409"/>
                  </a:cubicBezTo>
                  <a:cubicBezTo>
                    <a:pt x="1899" y="385"/>
                    <a:pt x="994" y="254"/>
                    <a:pt x="101" y="4"/>
                  </a:cubicBezTo>
                  <a:cubicBezTo>
                    <a:pt x="95" y="2"/>
                    <a:pt x="88" y="1"/>
                    <a:pt x="82"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2"/>
            <p:cNvSpPr/>
            <p:nvPr/>
          </p:nvSpPr>
          <p:spPr>
            <a:xfrm>
              <a:off x="4217328" y="1390584"/>
              <a:ext cx="238343" cy="26675"/>
            </a:xfrm>
            <a:custGeom>
              <a:rect b="b" l="l" r="r" t="t"/>
              <a:pathLst>
                <a:path extrusionOk="0" h="386" w="3449">
                  <a:moveTo>
                    <a:pt x="124" y="1"/>
                  </a:moveTo>
                  <a:cubicBezTo>
                    <a:pt x="28" y="1"/>
                    <a:pt x="0" y="110"/>
                    <a:pt x="91" y="144"/>
                  </a:cubicBezTo>
                  <a:cubicBezTo>
                    <a:pt x="866" y="299"/>
                    <a:pt x="1653" y="386"/>
                    <a:pt x="2448" y="386"/>
                  </a:cubicBezTo>
                  <a:cubicBezTo>
                    <a:pt x="2753" y="386"/>
                    <a:pt x="3058" y="373"/>
                    <a:pt x="3365" y="347"/>
                  </a:cubicBezTo>
                  <a:cubicBezTo>
                    <a:pt x="3445" y="347"/>
                    <a:pt x="3448" y="215"/>
                    <a:pt x="3375" y="215"/>
                  </a:cubicBezTo>
                  <a:cubicBezTo>
                    <a:pt x="3372" y="215"/>
                    <a:pt x="3368" y="215"/>
                    <a:pt x="3365" y="216"/>
                  </a:cubicBezTo>
                  <a:cubicBezTo>
                    <a:pt x="3094" y="234"/>
                    <a:pt x="2823" y="243"/>
                    <a:pt x="2551" y="243"/>
                  </a:cubicBezTo>
                  <a:cubicBezTo>
                    <a:pt x="1737" y="243"/>
                    <a:pt x="924" y="162"/>
                    <a:pt x="138" y="1"/>
                  </a:cubicBezTo>
                  <a:cubicBezTo>
                    <a:pt x="133" y="1"/>
                    <a:pt x="128" y="1"/>
                    <a:pt x="124"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2"/>
            <p:cNvSpPr/>
            <p:nvPr/>
          </p:nvSpPr>
          <p:spPr>
            <a:xfrm>
              <a:off x="4393337" y="1295151"/>
              <a:ext cx="254030" cy="20732"/>
            </a:xfrm>
            <a:custGeom>
              <a:rect b="b" l="l" r="r" t="t"/>
              <a:pathLst>
                <a:path extrusionOk="0" h="300" w="3676">
                  <a:moveTo>
                    <a:pt x="105" y="1"/>
                  </a:moveTo>
                  <a:cubicBezTo>
                    <a:pt x="29" y="1"/>
                    <a:pt x="1" y="121"/>
                    <a:pt x="92" y="132"/>
                  </a:cubicBezTo>
                  <a:cubicBezTo>
                    <a:pt x="814" y="244"/>
                    <a:pt x="1545" y="300"/>
                    <a:pt x="2273" y="300"/>
                  </a:cubicBezTo>
                  <a:cubicBezTo>
                    <a:pt x="2711" y="300"/>
                    <a:pt x="3147" y="280"/>
                    <a:pt x="3580" y="239"/>
                  </a:cubicBezTo>
                  <a:cubicBezTo>
                    <a:pt x="3671" y="228"/>
                    <a:pt x="3675" y="108"/>
                    <a:pt x="3592" y="108"/>
                  </a:cubicBezTo>
                  <a:cubicBezTo>
                    <a:pt x="3588" y="108"/>
                    <a:pt x="3584" y="108"/>
                    <a:pt x="3580" y="109"/>
                  </a:cubicBezTo>
                  <a:cubicBezTo>
                    <a:pt x="3152" y="149"/>
                    <a:pt x="2718" y="169"/>
                    <a:pt x="2283" y="169"/>
                  </a:cubicBezTo>
                  <a:cubicBezTo>
                    <a:pt x="1558" y="169"/>
                    <a:pt x="830" y="113"/>
                    <a:pt x="116" y="1"/>
                  </a:cubicBezTo>
                  <a:cubicBezTo>
                    <a:pt x="112" y="1"/>
                    <a:pt x="108" y="1"/>
                    <a:pt x="105"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2"/>
            <p:cNvSpPr/>
            <p:nvPr/>
          </p:nvSpPr>
          <p:spPr>
            <a:xfrm>
              <a:off x="4524705" y="1165856"/>
              <a:ext cx="274347" cy="46300"/>
            </a:xfrm>
            <a:custGeom>
              <a:rect b="b" l="l" r="r" t="t"/>
              <a:pathLst>
                <a:path extrusionOk="0" h="670" w="3970">
                  <a:moveTo>
                    <a:pt x="3875" y="0"/>
                  </a:moveTo>
                  <a:cubicBezTo>
                    <a:pt x="3870" y="0"/>
                    <a:pt x="3864" y="1"/>
                    <a:pt x="3858" y="3"/>
                  </a:cubicBezTo>
                  <a:cubicBezTo>
                    <a:pt x="2620" y="313"/>
                    <a:pt x="1370" y="491"/>
                    <a:pt x="96" y="539"/>
                  </a:cubicBezTo>
                  <a:cubicBezTo>
                    <a:pt x="92" y="538"/>
                    <a:pt x="88" y="538"/>
                    <a:pt x="85" y="538"/>
                  </a:cubicBezTo>
                  <a:cubicBezTo>
                    <a:pt x="1" y="538"/>
                    <a:pt x="4" y="670"/>
                    <a:pt x="96" y="670"/>
                  </a:cubicBezTo>
                  <a:cubicBezTo>
                    <a:pt x="1370" y="622"/>
                    <a:pt x="2656" y="444"/>
                    <a:pt x="3882" y="134"/>
                  </a:cubicBezTo>
                  <a:cubicBezTo>
                    <a:pt x="3969" y="112"/>
                    <a:pt x="3936" y="0"/>
                    <a:pt x="3875"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2"/>
            <p:cNvSpPr/>
            <p:nvPr/>
          </p:nvSpPr>
          <p:spPr>
            <a:xfrm>
              <a:off x="4573216" y="1022948"/>
              <a:ext cx="298672" cy="91288"/>
            </a:xfrm>
            <a:custGeom>
              <a:rect b="b" l="l" r="r" t="t"/>
              <a:pathLst>
                <a:path extrusionOk="0" h="1321" w="4322">
                  <a:moveTo>
                    <a:pt x="4223" y="0"/>
                  </a:moveTo>
                  <a:cubicBezTo>
                    <a:pt x="4210" y="0"/>
                    <a:pt x="4195" y="4"/>
                    <a:pt x="4180" y="11"/>
                  </a:cubicBezTo>
                  <a:cubicBezTo>
                    <a:pt x="3180" y="499"/>
                    <a:pt x="2132" y="857"/>
                    <a:pt x="1025" y="1059"/>
                  </a:cubicBezTo>
                  <a:cubicBezTo>
                    <a:pt x="715" y="1119"/>
                    <a:pt x="406" y="1154"/>
                    <a:pt x="72" y="1190"/>
                  </a:cubicBezTo>
                  <a:cubicBezTo>
                    <a:pt x="13" y="1190"/>
                    <a:pt x="1" y="1321"/>
                    <a:pt x="84" y="1321"/>
                  </a:cubicBezTo>
                  <a:cubicBezTo>
                    <a:pt x="1215" y="1214"/>
                    <a:pt x="2323" y="952"/>
                    <a:pt x="3382" y="523"/>
                  </a:cubicBezTo>
                  <a:cubicBezTo>
                    <a:pt x="3680" y="404"/>
                    <a:pt x="3978" y="261"/>
                    <a:pt x="4251" y="130"/>
                  </a:cubicBezTo>
                  <a:cubicBezTo>
                    <a:pt x="4321" y="90"/>
                    <a:pt x="4291" y="0"/>
                    <a:pt x="4223"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2"/>
            <p:cNvSpPr/>
            <p:nvPr/>
          </p:nvSpPr>
          <p:spPr>
            <a:xfrm>
              <a:off x="4707210" y="852605"/>
              <a:ext cx="292176" cy="149336"/>
            </a:xfrm>
            <a:custGeom>
              <a:rect b="b" l="l" r="r" t="t"/>
              <a:pathLst>
                <a:path extrusionOk="0" h="2161" w="4228">
                  <a:moveTo>
                    <a:pt x="4121" y="1"/>
                  </a:moveTo>
                  <a:cubicBezTo>
                    <a:pt x="4110" y="1"/>
                    <a:pt x="4098" y="4"/>
                    <a:pt x="4086" y="12"/>
                  </a:cubicBezTo>
                  <a:cubicBezTo>
                    <a:pt x="3086" y="583"/>
                    <a:pt x="2051" y="1119"/>
                    <a:pt x="991" y="1619"/>
                  </a:cubicBezTo>
                  <a:cubicBezTo>
                    <a:pt x="681" y="1750"/>
                    <a:pt x="384" y="1881"/>
                    <a:pt x="74" y="2012"/>
                  </a:cubicBezTo>
                  <a:cubicBezTo>
                    <a:pt x="1" y="2054"/>
                    <a:pt x="20" y="2161"/>
                    <a:pt x="83" y="2161"/>
                  </a:cubicBezTo>
                  <a:cubicBezTo>
                    <a:pt x="91" y="2161"/>
                    <a:pt x="100" y="2159"/>
                    <a:pt x="110" y="2155"/>
                  </a:cubicBezTo>
                  <a:cubicBezTo>
                    <a:pt x="1205" y="1702"/>
                    <a:pt x="2253" y="1179"/>
                    <a:pt x="3289" y="631"/>
                  </a:cubicBezTo>
                  <a:cubicBezTo>
                    <a:pt x="3586" y="464"/>
                    <a:pt x="3884" y="309"/>
                    <a:pt x="4158" y="131"/>
                  </a:cubicBezTo>
                  <a:cubicBezTo>
                    <a:pt x="4228" y="91"/>
                    <a:pt x="4180" y="1"/>
                    <a:pt x="4121"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2"/>
            <p:cNvSpPr/>
            <p:nvPr/>
          </p:nvSpPr>
          <p:spPr>
            <a:xfrm>
              <a:off x="4784814" y="724554"/>
              <a:ext cx="132336" cy="115198"/>
            </a:xfrm>
            <a:custGeom>
              <a:rect b="b" l="l" r="r" t="t"/>
              <a:pathLst>
                <a:path extrusionOk="0" h="1667" w="1915">
                  <a:moveTo>
                    <a:pt x="1805" y="0"/>
                  </a:moveTo>
                  <a:cubicBezTo>
                    <a:pt x="1790" y="0"/>
                    <a:pt x="1774" y="6"/>
                    <a:pt x="1761" y="19"/>
                  </a:cubicBezTo>
                  <a:cubicBezTo>
                    <a:pt x="1237" y="579"/>
                    <a:pt x="677" y="1091"/>
                    <a:pt x="58" y="1531"/>
                  </a:cubicBezTo>
                  <a:cubicBezTo>
                    <a:pt x="1" y="1579"/>
                    <a:pt x="36" y="1667"/>
                    <a:pt x="96" y="1667"/>
                  </a:cubicBezTo>
                  <a:cubicBezTo>
                    <a:pt x="110" y="1667"/>
                    <a:pt x="126" y="1662"/>
                    <a:pt x="142" y="1650"/>
                  </a:cubicBezTo>
                  <a:cubicBezTo>
                    <a:pt x="761" y="1186"/>
                    <a:pt x="1344" y="686"/>
                    <a:pt x="1868" y="114"/>
                  </a:cubicBezTo>
                  <a:cubicBezTo>
                    <a:pt x="1914" y="68"/>
                    <a:pt x="1860" y="0"/>
                    <a:pt x="1805"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2"/>
            <p:cNvSpPr/>
            <p:nvPr/>
          </p:nvSpPr>
          <p:spPr>
            <a:xfrm>
              <a:off x="4756136" y="569138"/>
              <a:ext cx="131023" cy="217404"/>
            </a:xfrm>
            <a:custGeom>
              <a:rect b="b" l="l" r="r" t="t"/>
              <a:pathLst>
                <a:path extrusionOk="0" h="3146" w="1896">
                  <a:moveTo>
                    <a:pt x="1809" y="0"/>
                  </a:moveTo>
                  <a:cubicBezTo>
                    <a:pt x="1791" y="0"/>
                    <a:pt x="1773" y="9"/>
                    <a:pt x="1759" y="30"/>
                  </a:cubicBezTo>
                  <a:cubicBezTo>
                    <a:pt x="1271" y="1078"/>
                    <a:pt x="700" y="2090"/>
                    <a:pt x="33" y="3042"/>
                  </a:cubicBezTo>
                  <a:cubicBezTo>
                    <a:pt x="0" y="3099"/>
                    <a:pt x="46" y="3145"/>
                    <a:pt x="94" y="3145"/>
                  </a:cubicBezTo>
                  <a:cubicBezTo>
                    <a:pt x="115" y="3145"/>
                    <a:pt x="137" y="3136"/>
                    <a:pt x="152" y="3114"/>
                  </a:cubicBezTo>
                  <a:cubicBezTo>
                    <a:pt x="807" y="2161"/>
                    <a:pt x="1390" y="1161"/>
                    <a:pt x="1878" y="101"/>
                  </a:cubicBezTo>
                  <a:cubicBezTo>
                    <a:pt x="1895" y="51"/>
                    <a:pt x="1852" y="0"/>
                    <a:pt x="1809" y="0"/>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2"/>
            <p:cNvSpPr/>
            <p:nvPr/>
          </p:nvSpPr>
          <p:spPr>
            <a:xfrm>
              <a:off x="4719718" y="476331"/>
              <a:ext cx="28057" cy="200405"/>
            </a:xfrm>
            <a:custGeom>
              <a:rect b="b" l="l" r="r" t="t"/>
              <a:pathLst>
                <a:path extrusionOk="0" h="2900" w="406">
                  <a:moveTo>
                    <a:pt x="340" y="1"/>
                  </a:moveTo>
                  <a:cubicBezTo>
                    <a:pt x="307" y="1"/>
                    <a:pt x="274" y="22"/>
                    <a:pt x="274" y="63"/>
                  </a:cubicBezTo>
                  <a:cubicBezTo>
                    <a:pt x="215" y="992"/>
                    <a:pt x="131" y="1909"/>
                    <a:pt x="12" y="2837"/>
                  </a:cubicBezTo>
                  <a:cubicBezTo>
                    <a:pt x="0" y="2879"/>
                    <a:pt x="33" y="2900"/>
                    <a:pt x="69" y="2900"/>
                  </a:cubicBezTo>
                  <a:cubicBezTo>
                    <a:pt x="104" y="2900"/>
                    <a:pt x="143" y="2879"/>
                    <a:pt x="143" y="2837"/>
                  </a:cubicBezTo>
                  <a:cubicBezTo>
                    <a:pt x="262" y="1909"/>
                    <a:pt x="346" y="992"/>
                    <a:pt x="405" y="63"/>
                  </a:cubicBezTo>
                  <a:cubicBezTo>
                    <a:pt x="405" y="22"/>
                    <a:pt x="372" y="1"/>
                    <a:pt x="340"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2"/>
            <p:cNvSpPr/>
            <p:nvPr/>
          </p:nvSpPr>
          <p:spPr>
            <a:xfrm>
              <a:off x="4561468" y="422775"/>
              <a:ext cx="74564" cy="259558"/>
            </a:xfrm>
            <a:custGeom>
              <a:rect b="b" l="l" r="r" t="t"/>
              <a:pathLst>
                <a:path extrusionOk="0" h="3756" w="1079">
                  <a:moveTo>
                    <a:pt x="88" y="1"/>
                  </a:moveTo>
                  <a:cubicBezTo>
                    <a:pt x="48" y="1"/>
                    <a:pt x="0" y="48"/>
                    <a:pt x="16" y="112"/>
                  </a:cubicBezTo>
                  <a:cubicBezTo>
                    <a:pt x="254" y="695"/>
                    <a:pt x="457" y="1291"/>
                    <a:pt x="588" y="1898"/>
                  </a:cubicBezTo>
                  <a:cubicBezTo>
                    <a:pt x="647" y="2207"/>
                    <a:pt x="695" y="2517"/>
                    <a:pt x="731" y="2838"/>
                  </a:cubicBezTo>
                  <a:cubicBezTo>
                    <a:pt x="778" y="3136"/>
                    <a:pt x="826" y="3434"/>
                    <a:pt x="933" y="3708"/>
                  </a:cubicBezTo>
                  <a:cubicBezTo>
                    <a:pt x="942" y="3741"/>
                    <a:pt x="969" y="3755"/>
                    <a:pt x="996" y="3755"/>
                  </a:cubicBezTo>
                  <a:cubicBezTo>
                    <a:pt x="1036" y="3755"/>
                    <a:pt x="1078" y="3722"/>
                    <a:pt x="1064" y="3672"/>
                  </a:cubicBezTo>
                  <a:cubicBezTo>
                    <a:pt x="945" y="3374"/>
                    <a:pt x="897" y="3041"/>
                    <a:pt x="850" y="2731"/>
                  </a:cubicBezTo>
                  <a:cubicBezTo>
                    <a:pt x="814" y="2434"/>
                    <a:pt x="766" y="2124"/>
                    <a:pt x="707" y="1826"/>
                  </a:cubicBezTo>
                  <a:cubicBezTo>
                    <a:pt x="576" y="1207"/>
                    <a:pt x="373" y="600"/>
                    <a:pt x="135" y="40"/>
                  </a:cubicBezTo>
                  <a:cubicBezTo>
                    <a:pt x="127" y="13"/>
                    <a:pt x="109" y="1"/>
                    <a:pt x="88"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2"/>
            <p:cNvSpPr/>
            <p:nvPr/>
          </p:nvSpPr>
          <p:spPr>
            <a:xfrm>
              <a:off x="4336257" y="438738"/>
              <a:ext cx="240209" cy="206900"/>
            </a:xfrm>
            <a:custGeom>
              <a:rect b="b" l="l" r="r" t="t"/>
              <a:pathLst>
                <a:path extrusionOk="0" h="2994" w="3476">
                  <a:moveTo>
                    <a:pt x="105" y="1"/>
                  </a:moveTo>
                  <a:cubicBezTo>
                    <a:pt x="41" y="1"/>
                    <a:pt x="1" y="91"/>
                    <a:pt x="60" y="131"/>
                  </a:cubicBezTo>
                  <a:cubicBezTo>
                    <a:pt x="1072" y="643"/>
                    <a:pt x="1989" y="1333"/>
                    <a:pt x="2727" y="2191"/>
                  </a:cubicBezTo>
                  <a:cubicBezTo>
                    <a:pt x="2942" y="2429"/>
                    <a:pt x="3144" y="2691"/>
                    <a:pt x="3323" y="2965"/>
                  </a:cubicBezTo>
                  <a:cubicBezTo>
                    <a:pt x="3336" y="2985"/>
                    <a:pt x="3356" y="2994"/>
                    <a:pt x="3376" y="2994"/>
                  </a:cubicBezTo>
                  <a:cubicBezTo>
                    <a:pt x="3425" y="2994"/>
                    <a:pt x="3476" y="2941"/>
                    <a:pt x="3442" y="2881"/>
                  </a:cubicBezTo>
                  <a:cubicBezTo>
                    <a:pt x="2787" y="1953"/>
                    <a:pt x="1954" y="1131"/>
                    <a:pt x="1001" y="500"/>
                  </a:cubicBezTo>
                  <a:cubicBezTo>
                    <a:pt x="715" y="321"/>
                    <a:pt x="441" y="167"/>
                    <a:pt x="144" y="12"/>
                  </a:cubicBezTo>
                  <a:cubicBezTo>
                    <a:pt x="130" y="4"/>
                    <a:pt x="117" y="1"/>
                    <a:pt x="105"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2"/>
            <p:cNvSpPr/>
            <p:nvPr/>
          </p:nvSpPr>
          <p:spPr>
            <a:xfrm>
              <a:off x="4186369" y="486766"/>
              <a:ext cx="273863" cy="166336"/>
            </a:xfrm>
            <a:custGeom>
              <a:rect b="b" l="l" r="r" t="t"/>
              <a:pathLst>
                <a:path extrusionOk="0" h="2407" w="3963">
                  <a:moveTo>
                    <a:pt x="107" y="1"/>
                  </a:moveTo>
                  <a:cubicBezTo>
                    <a:pt x="47" y="1"/>
                    <a:pt x="0" y="95"/>
                    <a:pt x="63" y="127"/>
                  </a:cubicBezTo>
                  <a:cubicBezTo>
                    <a:pt x="1098" y="579"/>
                    <a:pt x="2098" y="1139"/>
                    <a:pt x="3039" y="1805"/>
                  </a:cubicBezTo>
                  <a:cubicBezTo>
                    <a:pt x="3301" y="1996"/>
                    <a:pt x="3563" y="2186"/>
                    <a:pt x="3813" y="2389"/>
                  </a:cubicBezTo>
                  <a:cubicBezTo>
                    <a:pt x="3825" y="2401"/>
                    <a:pt x="3840" y="2406"/>
                    <a:pt x="3854" y="2406"/>
                  </a:cubicBezTo>
                  <a:cubicBezTo>
                    <a:pt x="3909" y="2406"/>
                    <a:pt x="3963" y="2329"/>
                    <a:pt x="3896" y="2282"/>
                  </a:cubicBezTo>
                  <a:cubicBezTo>
                    <a:pt x="3003" y="1567"/>
                    <a:pt x="2027" y="936"/>
                    <a:pt x="1015" y="424"/>
                  </a:cubicBezTo>
                  <a:cubicBezTo>
                    <a:pt x="717" y="269"/>
                    <a:pt x="432" y="138"/>
                    <a:pt x="134" y="7"/>
                  </a:cubicBezTo>
                  <a:cubicBezTo>
                    <a:pt x="125" y="3"/>
                    <a:pt x="116" y="1"/>
                    <a:pt x="107"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2"/>
            <p:cNvSpPr/>
            <p:nvPr/>
          </p:nvSpPr>
          <p:spPr>
            <a:xfrm>
              <a:off x="4087827" y="588418"/>
              <a:ext cx="270961" cy="68621"/>
            </a:xfrm>
            <a:custGeom>
              <a:rect b="b" l="l" r="r" t="t"/>
              <a:pathLst>
                <a:path extrusionOk="0" h="993" w="3921">
                  <a:moveTo>
                    <a:pt x="84" y="1"/>
                  </a:moveTo>
                  <a:cubicBezTo>
                    <a:pt x="0" y="1"/>
                    <a:pt x="0" y="144"/>
                    <a:pt x="84" y="144"/>
                  </a:cubicBezTo>
                  <a:cubicBezTo>
                    <a:pt x="1358" y="179"/>
                    <a:pt x="2608" y="477"/>
                    <a:pt x="3763" y="989"/>
                  </a:cubicBezTo>
                  <a:cubicBezTo>
                    <a:pt x="3771" y="991"/>
                    <a:pt x="3780" y="992"/>
                    <a:pt x="3788" y="992"/>
                  </a:cubicBezTo>
                  <a:cubicBezTo>
                    <a:pt x="3869" y="992"/>
                    <a:pt x="3921" y="892"/>
                    <a:pt x="3834" y="870"/>
                  </a:cubicBezTo>
                  <a:cubicBezTo>
                    <a:pt x="2643" y="346"/>
                    <a:pt x="1381" y="60"/>
                    <a:pt x="84"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2"/>
            <p:cNvSpPr/>
            <p:nvPr/>
          </p:nvSpPr>
          <p:spPr>
            <a:xfrm>
              <a:off x="3985414" y="662015"/>
              <a:ext cx="251128" cy="27089"/>
            </a:xfrm>
            <a:custGeom>
              <a:rect b="b" l="l" r="r" t="t"/>
              <a:pathLst>
                <a:path extrusionOk="0" h="392" w="3634">
                  <a:moveTo>
                    <a:pt x="1916" y="1"/>
                  </a:moveTo>
                  <a:cubicBezTo>
                    <a:pt x="1296" y="1"/>
                    <a:pt x="678" y="81"/>
                    <a:pt x="77" y="246"/>
                  </a:cubicBezTo>
                  <a:cubicBezTo>
                    <a:pt x="1" y="278"/>
                    <a:pt x="35" y="391"/>
                    <a:pt x="96" y="391"/>
                  </a:cubicBezTo>
                  <a:cubicBezTo>
                    <a:pt x="101" y="391"/>
                    <a:pt x="107" y="390"/>
                    <a:pt x="113" y="388"/>
                  </a:cubicBezTo>
                  <a:cubicBezTo>
                    <a:pt x="706" y="227"/>
                    <a:pt x="1324" y="143"/>
                    <a:pt x="1943" y="143"/>
                  </a:cubicBezTo>
                  <a:cubicBezTo>
                    <a:pt x="2468" y="143"/>
                    <a:pt x="2993" y="203"/>
                    <a:pt x="3506" y="329"/>
                  </a:cubicBezTo>
                  <a:cubicBezTo>
                    <a:pt x="3510" y="329"/>
                    <a:pt x="3513" y="330"/>
                    <a:pt x="3517" y="330"/>
                  </a:cubicBezTo>
                  <a:cubicBezTo>
                    <a:pt x="3594" y="330"/>
                    <a:pt x="3634" y="209"/>
                    <a:pt x="3554" y="186"/>
                  </a:cubicBezTo>
                  <a:cubicBezTo>
                    <a:pt x="3013" y="63"/>
                    <a:pt x="2463" y="1"/>
                    <a:pt x="1916"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2"/>
            <p:cNvSpPr/>
            <p:nvPr/>
          </p:nvSpPr>
          <p:spPr>
            <a:xfrm>
              <a:off x="2986923" y="589248"/>
              <a:ext cx="1431717" cy="951023"/>
            </a:xfrm>
            <a:custGeom>
              <a:rect b="b" l="l" r="r" t="t"/>
              <a:pathLst>
                <a:path extrusionOk="0" h="13762" w="20718">
                  <a:moveTo>
                    <a:pt x="18777" y="1"/>
                  </a:moveTo>
                  <a:cubicBezTo>
                    <a:pt x="17717" y="465"/>
                    <a:pt x="16753" y="1156"/>
                    <a:pt x="15991" y="2025"/>
                  </a:cubicBezTo>
                  <a:lnTo>
                    <a:pt x="4275" y="6906"/>
                  </a:lnTo>
                  <a:cubicBezTo>
                    <a:pt x="2727" y="7085"/>
                    <a:pt x="1334" y="7895"/>
                    <a:pt x="120" y="8907"/>
                  </a:cubicBezTo>
                  <a:cubicBezTo>
                    <a:pt x="1" y="10335"/>
                    <a:pt x="394" y="11800"/>
                    <a:pt x="1489" y="12669"/>
                  </a:cubicBezTo>
                  <a:cubicBezTo>
                    <a:pt x="2191" y="13241"/>
                    <a:pt x="3096" y="13502"/>
                    <a:pt x="3989" y="13633"/>
                  </a:cubicBezTo>
                  <a:cubicBezTo>
                    <a:pt x="4546" y="13721"/>
                    <a:pt x="5105" y="13762"/>
                    <a:pt x="5662" y="13762"/>
                  </a:cubicBezTo>
                  <a:cubicBezTo>
                    <a:pt x="8667" y="13762"/>
                    <a:pt x="11647" y="12574"/>
                    <a:pt x="14288" y="11097"/>
                  </a:cubicBezTo>
                  <a:cubicBezTo>
                    <a:pt x="15169" y="10597"/>
                    <a:pt x="16015" y="10085"/>
                    <a:pt x="16788" y="9454"/>
                  </a:cubicBezTo>
                  <a:cubicBezTo>
                    <a:pt x="17777" y="8680"/>
                    <a:pt x="18634" y="7764"/>
                    <a:pt x="19336" y="6716"/>
                  </a:cubicBezTo>
                  <a:cubicBezTo>
                    <a:pt x="19944" y="5823"/>
                    <a:pt x="20456" y="4823"/>
                    <a:pt x="20587" y="3739"/>
                  </a:cubicBezTo>
                  <a:cubicBezTo>
                    <a:pt x="20718" y="2668"/>
                    <a:pt x="20468" y="1513"/>
                    <a:pt x="19729" y="703"/>
                  </a:cubicBezTo>
                  <a:cubicBezTo>
                    <a:pt x="19455" y="406"/>
                    <a:pt x="19134" y="179"/>
                    <a:pt x="18777" y="1"/>
                  </a:cubicBezTo>
                  <a:close/>
                </a:path>
              </a:pathLst>
            </a:custGeom>
            <a:solidFill>
              <a:srgbClr val="EF8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2"/>
            <p:cNvSpPr/>
            <p:nvPr/>
          </p:nvSpPr>
          <p:spPr>
            <a:xfrm>
              <a:off x="2779610" y="537696"/>
              <a:ext cx="2094020" cy="1256329"/>
            </a:xfrm>
            <a:custGeom>
              <a:rect b="b" l="l" r="r" t="t"/>
              <a:pathLst>
                <a:path extrusionOk="0" h="18180" w="30302">
                  <a:moveTo>
                    <a:pt x="25566" y="1"/>
                  </a:moveTo>
                  <a:cubicBezTo>
                    <a:pt x="24274" y="1"/>
                    <a:pt x="22970" y="259"/>
                    <a:pt x="21789" y="783"/>
                  </a:cubicBezTo>
                  <a:cubicBezTo>
                    <a:pt x="22146" y="961"/>
                    <a:pt x="22467" y="1199"/>
                    <a:pt x="22741" y="1485"/>
                  </a:cubicBezTo>
                  <a:cubicBezTo>
                    <a:pt x="23479" y="2271"/>
                    <a:pt x="23741" y="3438"/>
                    <a:pt x="23598" y="4521"/>
                  </a:cubicBezTo>
                  <a:cubicBezTo>
                    <a:pt x="23468" y="5593"/>
                    <a:pt x="22967" y="6593"/>
                    <a:pt x="22348" y="7498"/>
                  </a:cubicBezTo>
                  <a:cubicBezTo>
                    <a:pt x="21658" y="8522"/>
                    <a:pt x="20789" y="9462"/>
                    <a:pt x="19812" y="10236"/>
                  </a:cubicBezTo>
                  <a:cubicBezTo>
                    <a:pt x="19015" y="10855"/>
                    <a:pt x="18169" y="11379"/>
                    <a:pt x="17312" y="11867"/>
                  </a:cubicBezTo>
                  <a:cubicBezTo>
                    <a:pt x="14655" y="13357"/>
                    <a:pt x="11667" y="14540"/>
                    <a:pt x="8663" y="14540"/>
                  </a:cubicBezTo>
                  <a:cubicBezTo>
                    <a:pt x="8113" y="14540"/>
                    <a:pt x="7562" y="14500"/>
                    <a:pt x="7013" y="14415"/>
                  </a:cubicBezTo>
                  <a:cubicBezTo>
                    <a:pt x="6120" y="14284"/>
                    <a:pt x="5203" y="14010"/>
                    <a:pt x="4513" y="13451"/>
                  </a:cubicBezTo>
                  <a:cubicBezTo>
                    <a:pt x="3417" y="12570"/>
                    <a:pt x="3024" y="11117"/>
                    <a:pt x="3144" y="9688"/>
                  </a:cubicBezTo>
                  <a:lnTo>
                    <a:pt x="3144" y="9688"/>
                  </a:lnTo>
                  <a:cubicBezTo>
                    <a:pt x="2822" y="9950"/>
                    <a:pt x="2524" y="10224"/>
                    <a:pt x="2227" y="10498"/>
                  </a:cubicBezTo>
                  <a:cubicBezTo>
                    <a:pt x="1072" y="11653"/>
                    <a:pt x="0" y="13117"/>
                    <a:pt x="191" y="14725"/>
                  </a:cubicBezTo>
                  <a:cubicBezTo>
                    <a:pt x="346" y="16011"/>
                    <a:pt x="1298" y="17082"/>
                    <a:pt x="2453" y="17630"/>
                  </a:cubicBezTo>
                  <a:cubicBezTo>
                    <a:pt x="3315" y="18034"/>
                    <a:pt x="4261" y="18179"/>
                    <a:pt x="5211" y="18179"/>
                  </a:cubicBezTo>
                  <a:cubicBezTo>
                    <a:pt x="5546" y="18179"/>
                    <a:pt x="5882" y="18161"/>
                    <a:pt x="6215" y="18130"/>
                  </a:cubicBezTo>
                  <a:cubicBezTo>
                    <a:pt x="7906" y="17975"/>
                    <a:pt x="9525" y="17463"/>
                    <a:pt x="11133" y="16963"/>
                  </a:cubicBezTo>
                  <a:cubicBezTo>
                    <a:pt x="12907" y="16415"/>
                    <a:pt x="14681" y="15844"/>
                    <a:pt x="16467" y="15296"/>
                  </a:cubicBezTo>
                  <a:cubicBezTo>
                    <a:pt x="17574" y="14951"/>
                    <a:pt x="18693" y="14594"/>
                    <a:pt x="19765" y="14165"/>
                  </a:cubicBezTo>
                  <a:cubicBezTo>
                    <a:pt x="22074" y="13248"/>
                    <a:pt x="24230" y="11974"/>
                    <a:pt x="26135" y="10391"/>
                  </a:cubicBezTo>
                  <a:cubicBezTo>
                    <a:pt x="27873" y="8950"/>
                    <a:pt x="29468" y="7164"/>
                    <a:pt x="30016" y="4962"/>
                  </a:cubicBezTo>
                  <a:cubicBezTo>
                    <a:pt x="30302" y="3759"/>
                    <a:pt x="30242" y="2402"/>
                    <a:pt x="29492" y="1449"/>
                  </a:cubicBezTo>
                  <a:cubicBezTo>
                    <a:pt x="28718" y="473"/>
                    <a:pt x="27408" y="104"/>
                    <a:pt x="26182" y="21"/>
                  </a:cubicBezTo>
                  <a:cubicBezTo>
                    <a:pt x="25977" y="7"/>
                    <a:pt x="25772" y="1"/>
                    <a:pt x="25566" y="1"/>
                  </a:cubicBezTo>
                  <a:close/>
                </a:path>
              </a:pathLst>
            </a:custGeom>
            <a:solidFill>
              <a:srgbClr val="FDA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2"/>
            <p:cNvSpPr/>
            <p:nvPr/>
          </p:nvSpPr>
          <p:spPr>
            <a:xfrm>
              <a:off x="3191749" y="1347463"/>
              <a:ext cx="573779" cy="112365"/>
            </a:xfrm>
            <a:custGeom>
              <a:rect b="b" l="l" r="r" t="t"/>
              <a:pathLst>
                <a:path extrusionOk="0" h="1626" w="8303">
                  <a:moveTo>
                    <a:pt x="8227" y="1"/>
                  </a:moveTo>
                  <a:cubicBezTo>
                    <a:pt x="8220" y="1"/>
                    <a:pt x="8213" y="2"/>
                    <a:pt x="8205" y="6"/>
                  </a:cubicBezTo>
                  <a:cubicBezTo>
                    <a:pt x="7193" y="435"/>
                    <a:pt x="6133" y="768"/>
                    <a:pt x="5061" y="1018"/>
                  </a:cubicBezTo>
                  <a:cubicBezTo>
                    <a:pt x="3990" y="1268"/>
                    <a:pt x="2895" y="1423"/>
                    <a:pt x="1787" y="1483"/>
                  </a:cubicBezTo>
                  <a:cubicBezTo>
                    <a:pt x="1677" y="1487"/>
                    <a:pt x="1566" y="1491"/>
                    <a:pt x="1454" y="1491"/>
                  </a:cubicBezTo>
                  <a:cubicBezTo>
                    <a:pt x="1000" y="1491"/>
                    <a:pt x="543" y="1436"/>
                    <a:pt x="132" y="1197"/>
                  </a:cubicBezTo>
                  <a:cubicBezTo>
                    <a:pt x="119" y="1189"/>
                    <a:pt x="106" y="1186"/>
                    <a:pt x="94" y="1186"/>
                  </a:cubicBezTo>
                  <a:cubicBezTo>
                    <a:pt x="33" y="1186"/>
                    <a:pt x="1" y="1276"/>
                    <a:pt x="61" y="1316"/>
                  </a:cubicBezTo>
                  <a:cubicBezTo>
                    <a:pt x="489" y="1566"/>
                    <a:pt x="1001" y="1626"/>
                    <a:pt x="1502" y="1626"/>
                  </a:cubicBezTo>
                  <a:cubicBezTo>
                    <a:pt x="2061" y="1626"/>
                    <a:pt x="2609" y="1566"/>
                    <a:pt x="3156" y="1495"/>
                  </a:cubicBezTo>
                  <a:cubicBezTo>
                    <a:pt x="4276" y="1364"/>
                    <a:pt x="5359" y="1126"/>
                    <a:pt x="6431" y="792"/>
                  </a:cubicBezTo>
                  <a:cubicBezTo>
                    <a:pt x="7038" y="602"/>
                    <a:pt x="7633" y="387"/>
                    <a:pt x="8229" y="137"/>
                  </a:cubicBezTo>
                  <a:cubicBezTo>
                    <a:pt x="8303" y="116"/>
                    <a:pt x="8283" y="1"/>
                    <a:pt x="8227"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2"/>
            <p:cNvSpPr/>
            <p:nvPr/>
          </p:nvSpPr>
          <p:spPr>
            <a:xfrm>
              <a:off x="3161827" y="1486502"/>
              <a:ext cx="603701" cy="111466"/>
            </a:xfrm>
            <a:custGeom>
              <a:rect b="b" l="l" r="r" t="t"/>
              <a:pathLst>
                <a:path extrusionOk="0" h="1613" w="8736">
                  <a:moveTo>
                    <a:pt x="8661" y="0"/>
                  </a:moveTo>
                  <a:cubicBezTo>
                    <a:pt x="8654" y="0"/>
                    <a:pt x="8646" y="2"/>
                    <a:pt x="8638" y="7"/>
                  </a:cubicBezTo>
                  <a:cubicBezTo>
                    <a:pt x="7566" y="435"/>
                    <a:pt x="6459" y="840"/>
                    <a:pt x="5352" y="1114"/>
                  </a:cubicBezTo>
                  <a:cubicBezTo>
                    <a:pt x="4457" y="1335"/>
                    <a:pt x="3539" y="1471"/>
                    <a:pt x="2623" y="1471"/>
                  </a:cubicBezTo>
                  <a:cubicBezTo>
                    <a:pt x="2405" y="1471"/>
                    <a:pt x="2187" y="1463"/>
                    <a:pt x="1970" y="1447"/>
                  </a:cubicBezTo>
                  <a:cubicBezTo>
                    <a:pt x="1339" y="1400"/>
                    <a:pt x="720" y="1269"/>
                    <a:pt x="125" y="1054"/>
                  </a:cubicBezTo>
                  <a:cubicBezTo>
                    <a:pt x="117" y="1052"/>
                    <a:pt x="109" y="1051"/>
                    <a:pt x="102" y="1051"/>
                  </a:cubicBezTo>
                  <a:cubicBezTo>
                    <a:pt x="24" y="1051"/>
                    <a:pt x="1" y="1164"/>
                    <a:pt x="77" y="1197"/>
                  </a:cubicBezTo>
                  <a:cubicBezTo>
                    <a:pt x="896" y="1488"/>
                    <a:pt x="1756" y="1612"/>
                    <a:pt x="2616" y="1612"/>
                  </a:cubicBezTo>
                  <a:cubicBezTo>
                    <a:pt x="2881" y="1612"/>
                    <a:pt x="3147" y="1601"/>
                    <a:pt x="3411" y="1578"/>
                  </a:cubicBezTo>
                  <a:cubicBezTo>
                    <a:pt x="4578" y="1495"/>
                    <a:pt x="5709" y="1197"/>
                    <a:pt x="6792" y="840"/>
                  </a:cubicBezTo>
                  <a:cubicBezTo>
                    <a:pt x="7411" y="626"/>
                    <a:pt x="8042" y="388"/>
                    <a:pt x="8662" y="137"/>
                  </a:cubicBezTo>
                  <a:cubicBezTo>
                    <a:pt x="8735" y="106"/>
                    <a:pt x="8716" y="0"/>
                    <a:pt x="8661" y="0"/>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2"/>
            <p:cNvSpPr/>
            <p:nvPr/>
          </p:nvSpPr>
          <p:spPr>
            <a:xfrm>
              <a:off x="3194099" y="1380426"/>
              <a:ext cx="188518" cy="255136"/>
            </a:xfrm>
            <a:custGeom>
              <a:rect b="b" l="l" r="r" t="t"/>
              <a:pathLst>
                <a:path extrusionOk="0" h="3692" w="2728">
                  <a:moveTo>
                    <a:pt x="2628" y="0"/>
                  </a:moveTo>
                  <a:cubicBezTo>
                    <a:pt x="2608" y="0"/>
                    <a:pt x="2589" y="9"/>
                    <a:pt x="2575" y="29"/>
                  </a:cubicBezTo>
                  <a:cubicBezTo>
                    <a:pt x="2051" y="1030"/>
                    <a:pt x="1432" y="1982"/>
                    <a:pt x="694" y="2851"/>
                  </a:cubicBezTo>
                  <a:cubicBezTo>
                    <a:pt x="491" y="3089"/>
                    <a:pt x="277" y="3339"/>
                    <a:pt x="63" y="3566"/>
                  </a:cubicBezTo>
                  <a:cubicBezTo>
                    <a:pt x="1" y="3619"/>
                    <a:pt x="44" y="3691"/>
                    <a:pt x="94" y="3691"/>
                  </a:cubicBezTo>
                  <a:cubicBezTo>
                    <a:pt x="112" y="3691"/>
                    <a:pt x="131" y="3682"/>
                    <a:pt x="146" y="3661"/>
                  </a:cubicBezTo>
                  <a:cubicBezTo>
                    <a:pt x="944" y="2851"/>
                    <a:pt x="1634" y="1934"/>
                    <a:pt x="2218" y="958"/>
                  </a:cubicBezTo>
                  <a:cubicBezTo>
                    <a:pt x="2384" y="672"/>
                    <a:pt x="2539" y="387"/>
                    <a:pt x="2694" y="113"/>
                  </a:cubicBezTo>
                  <a:cubicBezTo>
                    <a:pt x="2728" y="53"/>
                    <a:pt x="2677" y="0"/>
                    <a:pt x="2628" y="0"/>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2"/>
            <p:cNvSpPr/>
            <p:nvPr/>
          </p:nvSpPr>
          <p:spPr>
            <a:xfrm>
              <a:off x="3379022" y="1319959"/>
              <a:ext cx="223278" cy="329562"/>
            </a:xfrm>
            <a:custGeom>
              <a:rect b="b" l="l" r="r" t="t"/>
              <a:pathLst>
                <a:path extrusionOk="0" h="4769" w="3231">
                  <a:moveTo>
                    <a:pt x="3133" y="0"/>
                  </a:moveTo>
                  <a:cubicBezTo>
                    <a:pt x="3112" y="0"/>
                    <a:pt x="3092" y="10"/>
                    <a:pt x="3078" y="35"/>
                  </a:cubicBezTo>
                  <a:cubicBezTo>
                    <a:pt x="2447" y="1321"/>
                    <a:pt x="1792" y="2631"/>
                    <a:pt x="875" y="3750"/>
                  </a:cubicBezTo>
                  <a:cubicBezTo>
                    <a:pt x="625" y="4060"/>
                    <a:pt x="363" y="4381"/>
                    <a:pt x="65" y="4643"/>
                  </a:cubicBezTo>
                  <a:cubicBezTo>
                    <a:pt x="1" y="4699"/>
                    <a:pt x="44" y="4769"/>
                    <a:pt x="100" y="4769"/>
                  </a:cubicBezTo>
                  <a:cubicBezTo>
                    <a:pt x="116" y="4769"/>
                    <a:pt x="133" y="4763"/>
                    <a:pt x="149" y="4750"/>
                  </a:cubicBezTo>
                  <a:cubicBezTo>
                    <a:pt x="1208" y="3750"/>
                    <a:pt x="1970" y="2488"/>
                    <a:pt x="2637" y="1202"/>
                  </a:cubicBezTo>
                  <a:cubicBezTo>
                    <a:pt x="2828" y="833"/>
                    <a:pt x="3006" y="464"/>
                    <a:pt x="3197" y="107"/>
                  </a:cubicBezTo>
                  <a:cubicBezTo>
                    <a:pt x="3230" y="57"/>
                    <a:pt x="3181" y="0"/>
                    <a:pt x="3133" y="0"/>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2"/>
            <p:cNvSpPr/>
            <p:nvPr/>
          </p:nvSpPr>
          <p:spPr>
            <a:xfrm>
              <a:off x="4279661" y="732847"/>
              <a:ext cx="162811" cy="388854"/>
            </a:xfrm>
            <a:custGeom>
              <a:rect b="b" l="l" r="r" t="t"/>
              <a:pathLst>
                <a:path extrusionOk="0" h="5627" w="2356">
                  <a:moveTo>
                    <a:pt x="2040" y="1"/>
                  </a:moveTo>
                  <a:cubicBezTo>
                    <a:pt x="1991" y="1"/>
                    <a:pt x="1941" y="51"/>
                    <a:pt x="1975" y="102"/>
                  </a:cubicBezTo>
                  <a:cubicBezTo>
                    <a:pt x="2332" y="804"/>
                    <a:pt x="2213" y="1626"/>
                    <a:pt x="1951" y="2340"/>
                  </a:cubicBezTo>
                  <a:cubicBezTo>
                    <a:pt x="1701" y="3078"/>
                    <a:pt x="1320" y="3793"/>
                    <a:pt x="868" y="4436"/>
                  </a:cubicBezTo>
                  <a:cubicBezTo>
                    <a:pt x="618" y="4805"/>
                    <a:pt x="344" y="5162"/>
                    <a:pt x="46" y="5507"/>
                  </a:cubicBezTo>
                  <a:cubicBezTo>
                    <a:pt x="0" y="5553"/>
                    <a:pt x="52" y="5626"/>
                    <a:pt x="106" y="5626"/>
                  </a:cubicBezTo>
                  <a:cubicBezTo>
                    <a:pt x="123" y="5626"/>
                    <a:pt x="139" y="5619"/>
                    <a:pt x="153" y="5602"/>
                  </a:cubicBezTo>
                  <a:cubicBezTo>
                    <a:pt x="701" y="4983"/>
                    <a:pt x="1177" y="4293"/>
                    <a:pt x="1570" y="3566"/>
                  </a:cubicBezTo>
                  <a:cubicBezTo>
                    <a:pt x="1939" y="2876"/>
                    <a:pt x="2284" y="2102"/>
                    <a:pt x="2332" y="1292"/>
                  </a:cubicBezTo>
                  <a:cubicBezTo>
                    <a:pt x="2356" y="864"/>
                    <a:pt x="2284" y="423"/>
                    <a:pt x="2094" y="30"/>
                  </a:cubicBezTo>
                  <a:cubicBezTo>
                    <a:pt x="2080" y="9"/>
                    <a:pt x="2060" y="1"/>
                    <a:pt x="2040"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2"/>
            <p:cNvSpPr/>
            <p:nvPr/>
          </p:nvSpPr>
          <p:spPr>
            <a:xfrm>
              <a:off x="4521526" y="719855"/>
              <a:ext cx="83893" cy="296046"/>
            </a:xfrm>
            <a:custGeom>
              <a:rect b="b" l="l" r="r" t="t"/>
              <a:pathLst>
                <a:path extrusionOk="0" h="4284" w="1214">
                  <a:moveTo>
                    <a:pt x="1062" y="1"/>
                  </a:moveTo>
                  <a:cubicBezTo>
                    <a:pt x="1022" y="1"/>
                    <a:pt x="980" y="32"/>
                    <a:pt x="987" y="87"/>
                  </a:cubicBezTo>
                  <a:cubicBezTo>
                    <a:pt x="1189" y="1183"/>
                    <a:pt x="856" y="2302"/>
                    <a:pt x="416" y="3314"/>
                  </a:cubicBezTo>
                  <a:cubicBezTo>
                    <a:pt x="296" y="3611"/>
                    <a:pt x="166" y="3897"/>
                    <a:pt x="35" y="4171"/>
                  </a:cubicBezTo>
                  <a:cubicBezTo>
                    <a:pt x="1" y="4230"/>
                    <a:pt x="51" y="4284"/>
                    <a:pt x="100" y="4284"/>
                  </a:cubicBezTo>
                  <a:cubicBezTo>
                    <a:pt x="120" y="4284"/>
                    <a:pt x="140" y="4275"/>
                    <a:pt x="154" y="4254"/>
                  </a:cubicBezTo>
                  <a:cubicBezTo>
                    <a:pt x="630" y="3219"/>
                    <a:pt x="1118" y="2147"/>
                    <a:pt x="1189" y="1004"/>
                  </a:cubicBezTo>
                  <a:cubicBezTo>
                    <a:pt x="1213" y="683"/>
                    <a:pt x="1189" y="361"/>
                    <a:pt x="1130" y="52"/>
                  </a:cubicBezTo>
                  <a:cubicBezTo>
                    <a:pt x="1120" y="17"/>
                    <a:pt x="1091" y="1"/>
                    <a:pt x="1062"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2"/>
            <p:cNvSpPr/>
            <p:nvPr/>
          </p:nvSpPr>
          <p:spPr>
            <a:xfrm>
              <a:off x="4303847" y="774448"/>
              <a:ext cx="335297" cy="151824"/>
            </a:xfrm>
            <a:custGeom>
              <a:rect b="b" l="l" r="r" t="t"/>
              <a:pathLst>
                <a:path extrusionOk="0" h="2197" w="4852">
                  <a:moveTo>
                    <a:pt x="4759" y="1"/>
                  </a:moveTo>
                  <a:cubicBezTo>
                    <a:pt x="4747" y="1"/>
                    <a:pt x="4734" y="4"/>
                    <a:pt x="4720" y="12"/>
                  </a:cubicBezTo>
                  <a:cubicBezTo>
                    <a:pt x="3530" y="583"/>
                    <a:pt x="2315" y="1119"/>
                    <a:pt x="1101" y="1631"/>
                  </a:cubicBezTo>
                  <a:cubicBezTo>
                    <a:pt x="756" y="1774"/>
                    <a:pt x="398" y="1917"/>
                    <a:pt x="53" y="2059"/>
                  </a:cubicBezTo>
                  <a:cubicBezTo>
                    <a:pt x="1" y="2091"/>
                    <a:pt x="22" y="2197"/>
                    <a:pt x="85" y="2197"/>
                  </a:cubicBezTo>
                  <a:cubicBezTo>
                    <a:pt x="94" y="2197"/>
                    <a:pt x="103" y="2195"/>
                    <a:pt x="113" y="2190"/>
                  </a:cubicBezTo>
                  <a:cubicBezTo>
                    <a:pt x="1351" y="1702"/>
                    <a:pt x="2577" y="1178"/>
                    <a:pt x="3768" y="619"/>
                  </a:cubicBezTo>
                  <a:lnTo>
                    <a:pt x="4792" y="131"/>
                  </a:lnTo>
                  <a:cubicBezTo>
                    <a:pt x="4852" y="91"/>
                    <a:pt x="4820" y="1"/>
                    <a:pt x="4759"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2"/>
            <p:cNvSpPr/>
            <p:nvPr/>
          </p:nvSpPr>
          <p:spPr>
            <a:xfrm>
              <a:off x="4283116" y="992818"/>
              <a:ext cx="163710" cy="51552"/>
            </a:xfrm>
            <a:custGeom>
              <a:rect b="b" l="l" r="r" t="t"/>
              <a:pathLst>
                <a:path extrusionOk="0" h="746" w="2369">
                  <a:moveTo>
                    <a:pt x="2305" y="1"/>
                  </a:moveTo>
                  <a:cubicBezTo>
                    <a:pt x="2298" y="1"/>
                    <a:pt x="2290" y="3"/>
                    <a:pt x="2282" y="7"/>
                  </a:cubicBezTo>
                  <a:cubicBezTo>
                    <a:pt x="1580" y="281"/>
                    <a:pt x="853" y="495"/>
                    <a:pt x="91" y="614"/>
                  </a:cubicBezTo>
                  <a:cubicBezTo>
                    <a:pt x="0" y="625"/>
                    <a:pt x="29" y="746"/>
                    <a:pt x="105" y="746"/>
                  </a:cubicBezTo>
                  <a:cubicBezTo>
                    <a:pt x="108" y="746"/>
                    <a:pt x="111" y="745"/>
                    <a:pt x="115" y="745"/>
                  </a:cubicBezTo>
                  <a:cubicBezTo>
                    <a:pt x="865" y="626"/>
                    <a:pt x="1591" y="435"/>
                    <a:pt x="2306" y="138"/>
                  </a:cubicBezTo>
                  <a:cubicBezTo>
                    <a:pt x="2369" y="106"/>
                    <a:pt x="2358" y="1"/>
                    <a:pt x="2305"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2"/>
            <p:cNvSpPr/>
            <p:nvPr/>
          </p:nvSpPr>
          <p:spPr>
            <a:xfrm>
              <a:off x="3207436" y="528367"/>
              <a:ext cx="124320" cy="227148"/>
            </a:xfrm>
            <a:custGeom>
              <a:rect b="b" l="l" r="r" t="t"/>
              <a:pathLst>
                <a:path extrusionOk="0" h="3287" w="1799">
                  <a:moveTo>
                    <a:pt x="965" y="1"/>
                  </a:moveTo>
                  <a:cubicBezTo>
                    <a:pt x="560" y="382"/>
                    <a:pt x="227" y="810"/>
                    <a:pt x="1" y="1310"/>
                  </a:cubicBezTo>
                  <a:cubicBezTo>
                    <a:pt x="298" y="1846"/>
                    <a:pt x="715" y="2334"/>
                    <a:pt x="1179" y="2763"/>
                  </a:cubicBezTo>
                  <a:cubicBezTo>
                    <a:pt x="1370" y="2942"/>
                    <a:pt x="1572" y="3132"/>
                    <a:pt x="1798" y="3287"/>
                  </a:cubicBezTo>
                  <a:cubicBezTo>
                    <a:pt x="1691" y="3037"/>
                    <a:pt x="1608" y="2775"/>
                    <a:pt x="1513" y="2513"/>
                  </a:cubicBezTo>
                  <a:cubicBezTo>
                    <a:pt x="1251" y="1691"/>
                    <a:pt x="1072" y="846"/>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2"/>
            <p:cNvSpPr/>
            <p:nvPr/>
          </p:nvSpPr>
          <p:spPr>
            <a:xfrm>
              <a:off x="3274882" y="364658"/>
              <a:ext cx="263359" cy="414768"/>
            </a:xfrm>
            <a:custGeom>
              <a:rect b="b" l="l" r="r" t="t"/>
              <a:pathLst>
                <a:path extrusionOk="0" h="6002" w="3811">
                  <a:moveTo>
                    <a:pt x="3811" y="0"/>
                  </a:moveTo>
                  <a:cubicBezTo>
                    <a:pt x="3156" y="119"/>
                    <a:pt x="2561" y="489"/>
                    <a:pt x="2013" y="846"/>
                  </a:cubicBezTo>
                  <a:cubicBezTo>
                    <a:pt x="1334" y="1298"/>
                    <a:pt x="596" y="1786"/>
                    <a:pt x="1" y="2370"/>
                  </a:cubicBezTo>
                  <a:cubicBezTo>
                    <a:pt x="108" y="3215"/>
                    <a:pt x="287" y="4060"/>
                    <a:pt x="560" y="4882"/>
                  </a:cubicBezTo>
                  <a:cubicBezTo>
                    <a:pt x="620" y="5132"/>
                    <a:pt x="715" y="5406"/>
                    <a:pt x="822" y="5656"/>
                  </a:cubicBezTo>
                  <a:cubicBezTo>
                    <a:pt x="1132" y="5858"/>
                    <a:pt x="1489" y="6001"/>
                    <a:pt x="1870" y="6001"/>
                  </a:cubicBezTo>
                  <a:cubicBezTo>
                    <a:pt x="2180" y="5977"/>
                    <a:pt x="2477" y="5858"/>
                    <a:pt x="2727" y="5680"/>
                  </a:cubicBezTo>
                  <a:cubicBezTo>
                    <a:pt x="3216" y="5346"/>
                    <a:pt x="3501" y="4775"/>
                    <a:pt x="3656" y="4191"/>
                  </a:cubicBezTo>
                  <a:cubicBezTo>
                    <a:pt x="3799" y="3620"/>
                    <a:pt x="3799" y="3001"/>
                    <a:pt x="3799" y="2405"/>
                  </a:cubicBezTo>
                  <a:cubicBezTo>
                    <a:pt x="3799" y="1608"/>
                    <a:pt x="3811" y="798"/>
                    <a:pt x="3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2"/>
            <p:cNvSpPr/>
            <p:nvPr/>
          </p:nvSpPr>
          <p:spPr>
            <a:xfrm>
              <a:off x="3182765" y="618064"/>
              <a:ext cx="893597" cy="670664"/>
            </a:xfrm>
            <a:custGeom>
              <a:rect b="b" l="l" r="r" t="t"/>
              <a:pathLst>
                <a:path extrusionOk="0" h="9705" w="12931">
                  <a:moveTo>
                    <a:pt x="358" y="1"/>
                  </a:moveTo>
                  <a:cubicBezTo>
                    <a:pt x="238" y="239"/>
                    <a:pt x="143" y="501"/>
                    <a:pt x="108" y="763"/>
                  </a:cubicBezTo>
                  <a:cubicBezTo>
                    <a:pt x="0" y="1286"/>
                    <a:pt x="24" y="1822"/>
                    <a:pt x="48" y="2358"/>
                  </a:cubicBezTo>
                  <a:cubicBezTo>
                    <a:pt x="167" y="4549"/>
                    <a:pt x="286" y="6787"/>
                    <a:pt x="1131" y="8811"/>
                  </a:cubicBezTo>
                  <a:cubicBezTo>
                    <a:pt x="1215" y="9025"/>
                    <a:pt x="1322" y="9252"/>
                    <a:pt x="1489" y="9395"/>
                  </a:cubicBezTo>
                  <a:cubicBezTo>
                    <a:pt x="1798" y="9680"/>
                    <a:pt x="2263" y="9704"/>
                    <a:pt x="2679" y="9704"/>
                  </a:cubicBezTo>
                  <a:cubicBezTo>
                    <a:pt x="4846" y="9704"/>
                    <a:pt x="7061" y="9383"/>
                    <a:pt x="9049" y="8537"/>
                  </a:cubicBezTo>
                  <a:cubicBezTo>
                    <a:pt x="10514" y="7906"/>
                    <a:pt x="11859" y="7001"/>
                    <a:pt x="12931" y="5823"/>
                  </a:cubicBezTo>
                  <a:lnTo>
                    <a:pt x="12931" y="5823"/>
                  </a:lnTo>
                  <a:cubicBezTo>
                    <a:pt x="12561" y="5942"/>
                    <a:pt x="12180" y="6049"/>
                    <a:pt x="11776" y="6120"/>
                  </a:cubicBezTo>
                  <a:cubicBezTo>
                    <a:pt x="11120" y="6246"/>
                    <a:pt x="10454" y="6309"/>
                    <a:pt x="9788" y="6309"/>
                  </a:cubicBezTo>
                  <a:cubicBezTo>
                    <a:pt x="8254" y="6309"/>
                    <a:pt x="6725" y="5975"/>
                    <a:pt x="5346" y="5311"/>
                  </a:cubicBezTo>
                  <a:cubicBezTo>
                    <a:pt x="4596" y="4954"/>
                    <a:pt x="3894" y="4489"/>
                    <a:pt x="3334" y="3894"/>
                  </a:cubicBezTo>
                  <a:cubicBezTo>
                    <a:pt x="2822" y="3346"/>
                    <a:pt x="2453" y="2691"/>
                    <a:pt x="2155" y="1989"/>
                  </a:cubicBezTo>
                  <a:cubicBezTo>
                    <a:pt x="1929" y="1834"/>
                    <a:pt x="1727" y="1655"/>
                    <a:pt x="1536" y="1465"/>
                  </a:cubicBezTo>
                  <a:cubicBezTo>
                    <a:pt x="1084" y="1036"/>
                    <a:pt x="667" y="548"/>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2"/>
            <p:cNvSpPr/>
            <p:nvPr/>
          </p:nvSpPr>
          <p:spPr>
            <a:xfrm>
              <a:off x="3330856" y="361755"/>
              <a:ext cx="879638" cy="693054"/>
            </a:xfrm>
            <a:custGeom>
              <a:rect b="b" l="l" r="r" t="t"/>
              <a:pathLst>
                <a:path extrusionOk="0" h="10029" w="12729">
                  <a:moveTo>
                    <a:pt x="3410" y="0"/>
                  </a:moveTo>
                  <a:cubicBezTo>
                    <a:pt x="3353" y="0"/>
                    <a:pt x="3296" y="2"/>
                    <a:pt x="3239" y="7"/>
                  </a:cubicBezTo>
                  <a:cubicBezTo>
                    <a:pt x="3156" y="7"/>
                    <a:pt x="3084" y="31"/>
                    <a:pt x="2989" y="42"/>
                  </a:cubicBezTo>
                  <a:cubicBezTo>
                    <a:pt x="2989" y="840"/>
                    <a:pt x="2977" y="1650"/>
                    <a:pt x="2977" y="2447"/>
                  </a:cubicBezTo>
                  <a:cubicBezTo>
                    <a:pt x="2977" y="3043"/>
                    <a:pt x="2977" y="3662"/>
                    <a:pt x="2834" y="4233"/>
                  </a:cubicBezTo>
                  <a:cubicBezTo>
                    <a:pt x="2679" y="4817"/>
                    <a:pt x="2394" y="5388"/>
                    <a:pt x="1905" y="5722"/>
                  </a:cubicBezTo>
                  <a:cubicBezTo>
                    <a:pt x="1655" y="5900"/>
                    <a:pt x="1358" y="6019"/>
                    <a:pt x="1048" y="6043"/>
                  </a:cubicBezTo>
                  <a:cubicBezTo>
                    <a:pt x="1034" y="6044"/>
                    <a:pt x="1021" y="6044"/>
                    <a:pt x="1007" y="6044"/>
                  </a:cubicBezTo>
                  <a:cubicBezTo>
                    <a:pt x="642" y="6044"/>
                    <a:pt x="310" y="5893"/>
                    <a:pt x="0" y="5698"/>
                  </a:cubicBezTo>
                  <a:lnTo>
                    <a:pt x="0" y="5698"/>
                  </a:lnTo>
                  <a:cubicBezTo>
                    <a:pt x="286" y="6388"/>
                    <a:pt x="667" y="7043"/>
                    <a:pt x="1179" y="7603"/>
                  </a:cubicBezTo>
                  <a:cubicBezTo>
                    <a:pt x="1739" y="8210"/>
                    <a:pt x="2441" y="8663"/>
                    <a:pt x="3191" y="9020"/>
                  </a:cubicBezTo>
                  <a:cubicBezTo>
                    <a:pt x="4568" y="9683"/>
                    <a:pt x="6094" y="10029"/>
                    <a:pt x="7622" y="10029"/>
                  </a:cubicBezTo>
                  <a:cubicBezTo>
                    <a:pt x="8288" y="10029"/>
                    <a:pt x="8955" y="9963"/>
                    <a:pt x="9609" y="9829"/>
                  </a:cubicBezTo>
                  <a:cubicBezTo>
                    <a:pt x="10002" y="9758"/>
                    <a:pt x="10383" y="9651"/>
                    <a:pt x="10776" y="9532"/>
                  </a:cubicBezTo>
                  <a:cubicBezTo>
                    <a:pt x="11169" y="9103"/>
                    <a:pt x="11526" y="8639"/>
                    <a:pt x="11835" y="8151"/>
                  </a:cubicBezTo>
                  <a:cubicBezTo>
                    <a:pt x="12728" y="6841"/>
                    <a:pt x="10109" y="4507"/>
                    <a:pt x="8680" y="3186"/>
                  </a:cubicBezTo>
                  <a:cubicBezTo>
                    <a:pt x="7680" y="2257"/>
                    <a:pt x="6608" y="1400"/>
                    <a:pt x="5430" y="697"/>
                  </a:cubicBezTo>
                  <a:cubicBezTo>
                    <a:pt x="4812" y="333"/>
                    <a:pt x="4123" y="0"/>
                    <a:pt x="3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2"/>
            <p:cNvSpPr/>
            <p:nvPr/>
          </p:nvSpPr>
          <p:spPr>
            <a:xfrm>
              <a:off x="3223330" y="795318"/>
              <a:ext cx="462382" cy="144568"/>
            </a:xfrm>
            <a:custGeom>
              <a:rect b="b" l="l" r="r" t="t"/>
              <a:pathLst>
                <a:path extrusionOk="0" h="2092" w="6691">
                  <a:moveTo>
                    <a:pt x="6588" y="1"/>
                  </a:moveTo>
                  <a:cubicBezTo>
                    <a:pt x="6578" y="1"/>
                    <a:pt x="6568" y="3"/>
                    <a:pt x="6557" y="7"/>
                  </a:cubicBezTo>
                  <a:cubicBezTo>
                    <a:pt x="4950" y="734"/>
                    <a:pt x="3271" y="1293"/>
                    <a:pt x="1545" y="1662"/>
                  </a:cubicBezTo>
                  <a:cubicBezTo>
                    <a:pt x="1045" y="1769"/>
                    <a:pt x="580" y="1877"/>
                    <a:pt x="80" y="1948"/>
                  </a:cubicBezTo>
                  <a:cubicBezTo>
                    <a:pt x="0" y="1971"/>
                    <a:pt x="19" y="2092"/>
                    <a:pt x="104" y="2092"/>
                  </a:cubicBezTo>
                  <a:cubicBezTo>
                    <a:pt x="108" y="2092"/>
                    <a:pt x="112" y="2091"/>
                    <a:pt x="116" y="2091"/>
                  </a:cubicBezTo>
                  <a:cubicBezTo>
                    <a:pt x="1866" y="1805"/>
                    <a:pt x="3592" y="1341"/>
                    <a:pt x="5247" y="698"/>
                  </a:cubicBezTo>
                  <a:cubicBezTo>
                    <a:pt x="5712" y="519"/>
                    <a:pt x="6164" y="329"/>
                    <a:pt x="6629" y="126"/>
                  </a:cubicBezTo>
                  <a:cubicBezTo>
                    <a:pt x="6691" y="95"/>
                    <a:pt x="6654" y="1"/>
                    <a:pt x="6588"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2"/>
            <p:cNvSpPr/>
            <p:nvPr/>
          </p:nvSpPr>
          <p:spPr>
            <a:xfrm>
              <a:off x="3264240" y="898974"/>
              <a:ext cx="526787" cy="149474"/>
            </a:xfrm>
            <a:custGeom>
              <a:rect b="b" l="l" r="r" t="t"/>
              <a:pathLst>
                <a:path extrusionOk="0" h="2163" w="7623">
                  <a:moveTo>
                    <a:pt x="7512" y="1"/>
                  </a:moveTo>
                  <a:cubicBezTo>
                    <a:pt x="7501" y="1"/>
                    <a:pt x="7489" y="3"/>
                    <a:pt x="7477" y="7"/>
                  </a:cubicBezTo>
                  <a:cubicBezTo>
                    <a:pt x="5656" y="793"/>
                    <a:pt x="3715" y="1389"/>
                    <a:pt x="1750" y="1758"/>
                  </a:cubicBezTo>
                  <a:cubicBezTo>
                    <a:pt x="1203" y="1865"/>
                    <a:pt x="631" y="1960"/>
                    <a:pt x="83" y="2020"/>
                  </a:cubicBezTo>
                  <a:cubicBezTo>
                    <a:pt x="0" y="2032"/>
                    <a:pt x="0" y="2162"/>
                    <a:pt x="83" y="2162"/>
                  </a:cubicBezTo>
                  <a:cubicBezTo>
                    <a:pt x="2096" y="1912"/>
                    <a:pt x="4072" y="1448"/>
                    <a:pt x="5977" y="746"/>
                  </a:cubicBezTo>
                  <a:cubicBezTo>
                    <a:pt x="6513" y="555"/>
                    <a:pt x="7037" y="353"/>
                    <a:pt x="7561" y="127"/>
                  </a:cubicBezTo>
                  <a:cubicBezTo>
                    <a:pt x="7623" y="95"/>
                    <a:pt x="7586" y="1"/>
                    <a:pt x="7512"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2"/>
            <p:cNvSpPr/>
            <p:nvPr/>
          </p:nvSpPr>
          <p:spPr>
            <a:xfrm>
              <a:off x="3263203" y="757517"/>
              <a:ext cx="107735" cy="306826"/>
            </a:xfrm>
            <a:custGeom>
              <a:rect b="b" l="l" r="r" t="t"/>
              <a:pathLst>
                <a:path extrusionOk="0" h="4440" w="1559">
                  <a:moveTo>
                    <a:pt x="89" y="1"/>
                  </a:moveTo>
                  <a:cubicBezTo>
                    <a:pt x="47" y="1"/>
                    <a:pt x="1" y="32"/>
                    <a:pt x="15" y="90"/>
                  </a:cubicBezTo>
                  <a:cubicBezTo>
                    <a:pt x="217" y="1269"/>
                    <a:pt x="551" y="2412"/>
                    <a:pt x="1003" y="3495"/>
                  </a:cubicBezTo>
                  <a:cubicBezTo>
                    <a:pt x="1146" y="3805"/>
                    <a:pt x="1277" y="4102"/>
                    <a:pt x="1408" y="4400"/>
                  </a:cubicBezTo>
                  <a:cubicBezTo>
                    <a:pt x="1424" y="4428"/>
                    <a:pt x="1448" y="4440"/>
                    <a:pt x="1471" y="4440"/>
                  </a:cubicBezTo>
                  <a:cubicBezTo>
                    <a:pt x="1517" y="4440"/>
                    <a:pt x="1559" y="4392"/>
                    <a:pt x="1527" y="4329"/>
                  </a:cubicBezTo>
                  <a:cubicBezTo>
                    <a:pt x="1003" y="3269"/>
                    <a:pt x="622" y="2162"/>
                    <a:pt x="337" y="1007"/>
                  </a:cubicBezTo>
                  <a:cubicBezTo>
                    <a:pt x="265" y="685"/>
                    <a:pt x="194" y="364"/>
                    <a:pt x="146" y="42"/>
                  </a:cubicBezTo>
                  <a:cubicBezTo>
                    <a:pt x="141" y="14"/>
                    <a:pt x="116" y="1"/>
                    <a:pt x="89"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2"/>
            <p:cNvSpPr/>
            <p:nvPr/>
          </p:nvSpPr>
          <p:spPr>
            <a:xfrm>
              <a:off x="3418481" y="769749"/>
              <a:ext cx="108149" cy="288997"/>
            </a:xfrm>
            <a:custGeom>
              <a:rect b="b" l="l" r="r" t="t"/>
              <a:pathLst>
                <a:path extrusionOk="0" h="4182" w="1565">
                  <a:moveTo>
                    <a:pt x="69" y="1"/>
                  </a:moveTo>
                  <a:cubicBezTo>
                    <a:pt x="33" y="1"/>
                    <a:pt x="0" y="18"/>
                    <a:pt x="6" y="56"/>
                  </a:cubicBezTo>
                  <a:cubicBezTo>
                    <a:pt x="149" y="1187"/>
                    <a:pt x="459" y="2294"/>
                    <a:pt x="947" y="3306"/>
                  </a:cubicBezTo>
                  <a:cubicBezTo>
                    <a:pt x="1078" y="3604"/>
                    <a:pt x="1245" y="3890"/>
                    <a:pt x="1411" y="4152"/>
                  </a:cubicBezTo>
                  <a:cubicBezTo>
                    <a:pt x="1425" y="4172"/>
                    <a:pt x="1445" y="4181"/>
                    <a:pt x="1466" y="4181"/>
                  </a:cubicBezTo>
                  <a:cubicBezTo>
                    <a:pt x="1514" y="4181"/>
                    <a:pt x="1564" y="4131"/>
                    <a:pt x="1530" y="4080"/>
                  </a:cubicBezTo>
                  <a:cubicBezTo>
                    <a:pt x="947" y="3128"/>
                    <a:pt x="530" y="2080"/>
                    <a:pt x="304" y="996"/>
                  </a:cubicBezTo>
                  <a:cubicBezTo>
                    <a:pt x="233" y="687"/>
                    <a:pt x="185" y="377"/>
                    <a:pt x="149" y="44"/>
                  </a:cubicBezTo>
                  <a:cubicBezTo>
                    <a:pt x="138" y="15"/>
                    <a:pt x="102" y="1"/>
                    <a:pt x="69"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2"/>
            <p:cNvSpPr/>
            <p:nvPr/>
          </p:nvSpPr>
          <p:spPr>
            <a:xfrm>
              <a:off x="3530845" y="741485"/>
              <a:ext cx="130125" cy="268680"/>
            </a:xfrm>
            <a:custGeom>
              <a:rect b="b" l="l" r="r" t="t"/>
              <a:pathLst>
                <a:path extrusionOk="0" h="3888" w="1883">
                  <a:moveTo>
                    <a:pt x="99" y="1"/>
                  </a:moveTo>
                  <a:cubicBezTo>
                    <a:pt x="53" y="1"/>
                    <a:pt x="0" y="37"/>
                    <a:pt x="24" y="84"/>
                  </a:cubicBezTo>
                  <a:cubicBezTo>
                    <a:pt x="274" y="1143"/>
                    <a:pt x="678" y="2155"/>
                    <a:pt x="1226" y="3084"/>
                  </a:cubicBezTo>
                  <a:cubicBezTo>
                    <a:pt x="1381" y="3358"/>
                    <a:pt x="1559" y="3608"/>
                    <a:pt x="1738" y="3858"/>
                  </a:cubicBezTo>
                  <a:cubicBezTo>
                    <a:pt x="1748" y="3879"/>
                    <a:pt x="1766" y="3888"/>
                    <a:pt x="1785" y="3888"/>
                  </a:cubicBezTo>
                  <a:cubicBezTo>
                    <a:pt x="1830" y="3888"/>
                    <a:pt x="1882" y="3837"/>
                    <a:pt x="1857" y="3787"/>
                  </a:cubicBezTo>
                  <a:cubicBezTo>
                    <a:pt x="1226" y="2906"/>
                    <a:pt x="738" y="1941"/>
                    <a:pt x="405" y="917"/>
                  </a:cubicBezTo>
                  <a:cubicBezTo>
                    <a:pt x="321" y="631"/>
                    <a:pt x="238" y="334"/>
                    <a:pt x="154" y="36"/>
                  </a:cubicBezTo>
                  <a:cubicBezTo>
                    <a:pt x="146" y="11"/>
                    <a:pt x="123" y="1"/>
                    <a:pt x="99" y="1"/>
                  </a:cubicBezTo>
                  <a:close/>
                </a:path>
              </a:pathLst>
            </a:custGeom>
            <a:solidFill>
              <a:srgbClr val="D877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2"/>
            <p:cNvSpPr/>
            <p:nvPr/>
          </p:nvSpPr>
          <p:spPr>
            <a:xfrm>
              <a:off x="3910919" y="1401365"/>
              <a:ext cx="845085" cy="1640760"/>
            </a:xfrm>
            <a:custGeom>
              <a:rect b="b" l="l" r="r" t="t"/>
              <a:pathLst>
                <a:path extrusionOk="0" h="23743" w="12229">
                  <a:moveTo>
                    <a:pt x="11549" y="0"/>
                  </a:moveTo>
                  <a:cubicBezTo>
                    <a:pt x="11371" y="5025"/>
                    <a:pt x="9835" y="9954"/>
                    <a:pt x="7882" y="14609"/>
                  </a:cubicBezTo>
                  <a:cubicBezTo>
                    <a:pt x="7192" y="16276"/>
                    <a:pt x="6382" y="17991"/>
                    <a:pt x="4941" y="19074"/>
                  </a:cubicBezTo>
                  <a:cubicBezTo>
                    <a:pt x="4189" y="19635"/>
                    <a:pt x="3224" y="19958"/>
                    <a:pt x="2294" y="19958"/>
                  </a:cubicBezTo>
                  <a:cubicBezTo>
                    <a:pt x="1547" y="19958"/>
                    <a:pt x="823" y="19750"/>
                    <a:pt x="250" y="19288"/>
                  </a:cubicBezTo>
                  <a:cubicBezTo>
                    <a:pt x="179" y="20253"/>
                    <a:pt x="119" y="21205"/>
                    <a:pt x="72" y="22170"/>
                  </a:cubicBezTo>
                  <a:cubicBezTo>
                    <a:pt x="0" y="23360"/>
                    <a:pt x="4179" y="23670"/>
                    <a:pt x="6120" y="23729"/>
                  </a:cubicBezTo>
                  <a:cubicBezTo>
                    <a:pt x="6185" y="23737"/>
                    <a:pt x="6252" y="23742"/>
                    <a:pt x="6320" y="23742"/>
                  </a:cubicBezTo>
                  <a:cubicBezTo>
                    <a:pt x="6464" y="23742"/>
                    <a:pt x="6610" y="23719"/>
                    <a:pt x="6739" y="23646"/>
                  </a:cubicBezTo>
                  <a:cubicBezTo>
                    <a:pt x="6930" y="23539"/>
                    <a:pt x="7049" y="23348"/>
                    <a:pt x="7156" y="23158"/>
                  </a:cubicBezTo>
                  <a:cubicBezTo>
                    <a:pt x="7811" y="21967"/>
                    <a:pt x="8216" y="20658"/>
                    <a:pt x="8573" y="19360"/>
                  </a:cubicBezTo>
                  <a:cubicBezTo>
                    <a:pt x="10180" y="13538"/>
                    <a:pt x="11157" y="7561"/>
                    <a:pt x="12133" y="1584"/>
                  </a:cubicBezTo>
                  <a:cubicBezTo>
                    <a:pt x="12192" y="1239"/>
                    <a:pt x="12228" y="846"/>
                    <a:pt x="12085" y="524"/>
                  </a:cubicBezTo>
                  <a:cubicBezTo>
                    <a:pt x="11966" y="274"/>
                    <a:pt x="11776" y="119"/>
                    <a:pt x="1154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sp>
        <p:nvSpPr>
          <p:cNvPr id="799" name="Google Shape;799;p43"/>
          <p:cNvSpPr txBox="1"/>
          <p:nvPr>
            <p:ph type="title"/>
          </p:nvPr>
        </p:nvSpPr>
        <p:spPr>
          <a:xfrm>
            <a:off x="1398900" y="540000"/>
            <a:ext cx="63462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800" name="Google Shape;800;p43"/>
          <p:cNvSpPr txBox="1"/>
          <p:nvPr>
            <p:ph idx="1" type="body"/>
          </p:nvPr>
        </p:nvSpPr>
        <p:spPr>
          <a:xfrm>
            <a:off x="1108650" y="1381125"/>
            <a:ext cx="6926700" cy="318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Molengo"/>
                <a:ea typeface="Molengo"/>
                <a:cs typeface="Molengo"/>
                <a:sym typeface="Molengo"/>
              </a:rPr>
              <a:t>Here’s what you’ll find in this</a:t>
            </a:r>
            <a:r>
              <a:rPr lang="en">
                <a:uFill>
                  <a:noFill/>
                </a:uFill>
                <a:latin typeface="Molengo"/>
                <a:ea typeface="Molengo"/>
                <a:cs typeface="Molengo"/>
                <a:sym typeface="Molengo"/>
                <a:hlinkClick r:id="rId3"/>
              </a:rPr>
              <a:t> </a:t>
            </a:r>
            <a:r>
              <a:rPr b="1" lang="en">
                <a:solidFill>
                  <a:srgbClr val="00AFAB"/>
                </a:solidFill>
                <a:uFill>
                  <a:noFill/>
                </a:uFill>
                <a:latin typeface="Molengo"/>
                <a:ea typeface="Molengo"/>
                <a:cs typeface="Molengo"/>
                <a:sym typeface="Molengo"/>
                <a:hlinkClick r:id="rId4">
                  <a:extLst>
                    <a:ext uri="{A12FA001-AC4F-418D-AE19-62706E023703}">
                      <ahyp:hlinkClr val="tx"/>
                    </a:ext>
                  </a:extLst>
                </a:hlinkClick>
              </a:rPr>
              <a:t>Slidesgo</a:t>
            </a:r>
            <a:r>
              <a:rPr lang="en">
                <a:latin typeface="Molengo"/>
                <a:ea typeface="Molengo"/>
                <a:cs typeface="Molengo"/>
                <a:sym typeface="Molengo"/>
              </a:rPr>
              <a:t> template:</a:t>
            </a:r>
            <a:endParaRPr>
              <a:latin typeface="Molengo"/>
              <a:ea typeface="Molengo"/>
              <a:cs typeface="Molengo"/>
              <a:sym typeface="Molengo"/>
            </a:endParaRPr>
          </a:p>
          <a:p>
            <a:pPr indent="-304800" lvl="0" marL="457200" rtl="0" algn="l">
              <a:spcBef>
                <a:spcPts val="0"/>
              </a:spcBef>
              <a:spcAft>
                <a:spcPts val="0"/>
              </a:spcAft>
              <a:buClr>
                <a:srgbClr val="FF6308"/>
              </a:buClr>
              <a:buSzPts val="1200"/>
              <a:buChar char="●"/>
            </a:pPr>
            <a:r>
              <a:rPr lang="en">
                <a:latin typeface="Molengo"/>
                <a:ea typeface="Molengo"/>
                <a:cs typeface="Molengo"/>
                <a:sym typeface="Molengo"/>
              </a:rPr>
              <a:t>A slide structure based on a </a:t>
            </a:r>
            <a:r>
              <a:rPr lang="en">
                <a:solidFill>
                  <a:schemeClr val="dk1"/>
                </a:solidFill>
              </a:rPr>
              <a:t>multi-purpose presentation</a:t>
            </a:r>
            <a:r>
              <a:rPr lang="en">
                <a:solidFill>
                  <a:schemeClr val="dk1"/>
                </a:solidFill>
              </a:rPr>
              <a:t>,</a:t>
            </a:r>
            <a:r>
              <a:rPr lang="en">
                <a:latin typeface="Molengo"/>
                <a:ea typeface="Molengo"/>
                <a:cs typeface="Molengo"/>
                <a:sym typeface="Molengo"/>
              </a:rPr>
              <a:t> which you can easily adapt to your needs. For more info on how to edit the template, please visit</a:t>
            </a:r>
            <a:r>
              <a:rPr lang="en">
                <a:uFill>
                  <a:noFill/>
                </a:uFill>
                <a:latin typeface="Molengo"/>
                <a:ea typeface="Molengo"/>
                <a:cs typeface="Molengo"/>
                <a:sym typeface="Molengo"/>
                <a:hlinkClick r:id="rId5"/>
              </a:rPr>
              <a:t> </a:t>
            </a:r>
            <a:r>
              <a:rPr b="1" lang="en">
                <a:solidFill>
                  <a:schemeClr val="accent1"/>
                </a:solidFill>
                <a:uFill>
                  <a:noFill/>
                </a:uFill>
                <a:hlinkClick r:id="rId6">
                  <a:extLst>
                    <a:ext uri="{A12FA001-AC4F-418D-AE19-62706E023703}">
                      <ahyp:hlinkClr val="tx"/>
                    </a:ext>
                  </a:extLst>
                </a:hlinkClick>
              </a:rPr>
              <a:t>Slidesgo School</a:t>
            </a:r>
            <a:r>
              <a:rPr lang="en">
                <a:latin typeface="Molengo"/>
                <a:ea typeface="Molengo"/>
                <a:cs typeface="Molengo"/>
                <a:sym typeface="Molengo"/>
              </a:rPr>
              <a:t> or read our</a:t>
            </a:r>
            <a:r>
              <a:rPr lang="en">
                <a:uFill>
                  <a:noFill/>
                </a:uFill>
                <a:latin typeface="Molengo"/>
                <a:ea typeface="Molengo"/>
                <a:cs typeface="Molengo"/>
                <a:sym typeface="Molengo"/>
                <a:hlinkClick r:id="rId7"/>
              </a:rPr>
              <a:t> </a:t>
            </a:r>
            <a:r>
              <a:rPr b="1" lang="en">
                <a:solidFill>
                  <a:srgbClr val="00AFAB"/>
                </a:solidFill>
                <a:uFill>
                  <a:noFill/>
                </a:uFill>
                <a:latin typeface="Molengo"/>
                <a:ea typeface="Molengo"/>
                <a:cs typeface="Molengo"/>
                <a:sym typeface="Molengo"/>
                <a:hlinkClick r:id="rId8">
                  <a:extLst>
                    <a:ext uri="{A12FA001-AC4F-418D-AE19-62706E023703}">
                      <ahyp:hlinkClr val="tx"/>
                    </a:ext>
                  </a:extLst>
                </a:hlinkClick>
              </a:rPr>
              <a:t>FAQs</a:t>
            </a:r>
            <a:r>
              <a:rPr b="1" lang="en">
                <a:solidFill>
                  <a:srgbClr val="00AFAB"/>
                </a:solidFill>
                <a:latin typeface="Molengo"/>
                <a:ea typeface="Molengo"/>
                <a:cs typeface="Molengo"/>
                <a:sym typeface="Molengo"/>
              </a:rPr>
              <a:t>.</a:t>
            </a:r>
            <a:endParaRPr b="1">
              <a:solidFill>
                <a:srgbClr val="00AFAB"/>
              </a:solidFill>
              <a:latin typeface="Molengo"/>
              <a:ea typeface="Molengo"/>
              <a:cs typeface="Molengo"/>
              <a:sym typeface="Molengo"/>
            </a:endParaRPr>
          </a:p>
          <a:p>
            <a:pPr indent="-304800" lvl="0" marL="457200" rtl="0" algn="l">
              <a:spcBef>
                <a:spcPts val="0"/>
              </a:spcBef>
              <a:spcAft>
                <a:spcPts val="0"/>
              </a:spcAft>
              <a:buClr>
                <a:srgbClr val="FF6308"/>
              </a:buClr>
              <a:buSzPts val="1200"/>
              <a:buChar char="●"/>
            </a:pPr>
            <a:r>
              <a:rPr lang="en">
                <a:latin typeface="Molengo"/>
                <a:ea typeface="Molengo"/>
                <a:cs typeface="Molengo"/>
                <a:sym typeface="Molengo"/>
              </a:rPr>
              <a:t>An assortment of </a:t>
            </a:r>
            <a:r>
              <a:rPr lang="en"/>
              <a:t>illustrations that are suitable for</a:t>
            </a:r>
            <a:r>
              <a:rPr lang="en">
                <a:latin typeface="Molengo"/>
                <a:ea typeface="Molengo"/>
                <a:cs typeface="Molengo"/>
                <a:sym typeface="Molengo"/>
              </a:rPr>
              <a:t> use in the presentation can be found in the </a:t>
            </a:r>
            <a:r>
              <a:rPr b="1" lang="en">
                <a:solidFill>
                  <a:srgbClr val="00AFAB"/>
                </a:solidFill>
                <a:uFill>
                  <a:noFill/>
                </a:uFill>
                <a:latin typeface="Molengo"/>
                <a:ea typeface="Molengo"/>
                <a:cs typeface="Molengo"/>
                <a:sym typeface="Molengo"/>
                <a:hlinkClick action="ppaction://hlinksldjump" r:id="rId9">
                  <a:extLst>
                    <a:ext uri="{A12FA001-AC4F-418D-AE19-62706E023703}">
                      <ahyp:hlinkClr val="tx"/>
                    </a:ext>
                  </a:extLst>
                </a:hlinkClick>
              </a:rPr>
              <a:t>alternative resources</a:t>
            </a:r>
            <a:r>
              <a:rPr lang="en">
                <a:latin typeface="Molengo"/>
                <a:ea typeface="Molengo"/>
                <a:cs typeface="Molengo"/>
                <a:sym typeface="Molengo"/>
              </a:rPr>
              <a:t> slide.</a:t>
            </a:r>
            <a:endParaRPr>
              <a:latin typeface="Molengo"/>
              <a:ea typeface="Molengo"/>
              <a:cs typeface="Molengo"/>
              <a:sym typeface="Molengo"/>
            </a:endParaRPr>
          </a:p>
          <a:p>
            <a:pPr indent="-304800" lvl="0" marL="457200" rtl="0" algn="l">
              <a:spcBef>
                <a:spcPts val="0"/>
              </a:spcBef>
              <a:spcAft>
                <a:spcPts val="0"/>
              </a:spcAft>
              <a:buClr>
                <a:srgbClr val="FF6308"/>
              </a:buClr>
              <a:buSzPts val="1200"/>
              <a:buChar char="●"/>
            </a:pPr>
            <a:r>
              <a:rPr lang="en">
                <a:latin typeface="Molengo"/>
                <a:ea typeface="Molengo"/>
                <a:cs typeface="Molengo"/>
                <a:sym typeface="Molengo"/>
              </a:rPr>
              <a:t>A </a:t>
            </a:r>
            <a:r>
              <a:rPr b="1" lang="en">
                <a:solidFill>
                  <a:srgbClr val="00AFAB"/>
                </a:solidFill>
                <a:uFill>
                  <a:noFill/>
                </a:uFill>
                <a:latin typeface="Molengo"/>
                <a:ea typeface="Molengo"/>
                <a:cs typeface="Molengo"/>
                <a:sym typeface="Molengo"/>
                <a:hlinkClick action="ppaction://hlinksldjump" r:id="rId10">
                  <a:extLst>
                    <a:ext uri="{A12FA001-AC4F-418D-AE19-62706E023703}">
                      <ahyp:hlinkClr val="tx"/>
                    </a:ext>
                  </a:extLst>
                </a:hlinkClick>
              </a:rPr>
              <a:t>thanks</a:t>
            </a:r>
            <a:r>
              <a:rPr lang="en">
                <a:latin typeface="Molengo"/>
                <a:ea typeface="Molengo"/>
                <a:cs typeface="Molengo"/>
                <a:sym typeface="Molengo"/>
              </a:rPr>
              <a:t> slide, which you must keep so that proper credits for our design are given.</a:t>
            </a:r>
            <a:endParaRPr>
              <a:latin typeface="Molengo"/>
              <a:ea typeface="Molengo"/>
              <a:cs typeface="Molengo"/>
              <a:sym typeface="Molengo"/>
            </a:endParaRPr>
          </a:p>
          <a:p>
            <a:pPr indent="-304800" lvl="0" marL="457200" rtl="0" algn="l">
              <a:spcBef>
                <a:spcPts val="0"/>
              </a:spcBef>
              <a:spcAft>
                <a:spcPts val="0"/>
              </a:spcAft>
              <a:buClr>
                <a:srgbClr val="FF6308"/>
              </a:buClr>
              <a:buSzPts val="1200"/>
              <a:buChar char="●"/>
            </a:pPr>
            <a:r>
              <a:rPr lang="en">
                <a:latin typeface="Molengo"/>
                <a:ea typeface="Molengo"/>
                <a:cs typeface="Molengo"/>
                <a:sym typeface="Molengo"/>
              </a:rPr>
              <a:t>A </a:t>
            </a:r>
            <a:r>
              <a:rPr b="1" lang="en">
                <a:solidFill>
                  <a:srgbClr val="00AFAB"/>
                </a:solidFill>
                <a:uFill>
                  <a:noFill/>
                </a:uFill>
                <a:latin typeface="Molengo"/>
                <a:ea typeface="Molengo"/>
                <a:cs typeface="Molengo"/>
                <a:sym typeface="Molengo"/>
                <a:hlinkClick action="ppaction://hlinksldjump" r:id="rId11">
                  <a:extLst>
                    <a:ext uri="{A12FA001-AC4F-418D-AE19-62706E023703}">
                      <ahyp:hlinkClr val="tx"/>
                    </a:ext>
                  </a:extLst>
                </a:hlinkClick>
              </a:rPr>
              <a:t>resources</a:t>
            </a:r>
            <a:r>
              <a:rPr lang="en">
                <a:latin typeface="Molengo"/>
                <a:ea typeface="Molengo"/>
                <a:cs typeface="Molengo"/>
                <a:sym typeface="Molengo"/>
              </a:rPr>
              <a:t> slide, where you’ll find links to all the elements used in the template.</a:t>
            </a:r>
            <a:endParaRPr>
              <a:latin typeface="Molengo"/>
              <a:ea typeface="Molengo"/>
              <a:cs typeface="Molengo"/>
              <a:sym typeface="Molengo"/>
            </a:endParaRPr>
          </a:p>
          <a:p>
            <a:pPr indent="-304800" lvl="0" marL="457200" rtl="0" algn="l">
              <a:spcBef>
                <a:spcPts val="0"/>
              </a:spcBef>
              <a:spcAft>
                <a:spcPts val="0"/>
              </a:spcAft>
              <a:buClr>
                <a:srgbClr val="FF6308"/>
              </a:buClr>
              <a:buSzPts val="1200"/>
              <a:buFont typeface="Molengo"/>
              <a:buChar char="●"/>
            </a:pPr>
            <a:r>
              <a:rPr b="1" lang="en">
                <a:solidFill>
                  <a:srgbClr val="00AFAB"/>
                </a:solidFill>
                <a:uFill>
                  <a:noFill/>
                </a:uFill>
                <a:latin typeface="Molengo"/>
                <a:ea typeface="Molengo"/>
                <a:cs typeface="Molengo"/>
                <a:sym typeface="Molengo"/>
                <a:hlinkClick action="ppaction://hlinksldjump" r:id="rId12">
                  <a:extLst>
                    <a:ext uri="{A12FA001-AC4F-418D-AE19-62706E023703}">
                      <ahyp:hlinkClr val="tx"/>
                    </a:ext>
                  </a:extLst>
                </a:hlinkClick>
              </a:rPr>
              <a:t>Instructions for use.</a:t>
            </a:r>
            <a:endParaRPr b="1">
              <a:solidFill>
                <a:srgbClr val="00AFAB"/>
              </a:solidFill>
              <a:latin typeface="Molengo"/>
              <a:ea typeface="Molengo"/>
              <a:cs typeface="Molengo"/>
              <a:sym typeface="Molengo"/>
            </a:endParaRPr>
          </a:p>
          <a:p>
            <a:pPr indent="-304800" lvl="0" marL="457200" rtl="0" algn="l">
              <a:spcBef>
                <a:spcPts val="0"/>
              </a:spcBef>
              <a:spcAft>
                <a:spcPts val="0"/>
              </a:spcAft>
              <a:buClr>
                <a:srgbClr val="FF6308"/>
              </a:buClr>
              <a:buSzPts val="1200"/>
              <a:buFont typeface="Molengo"/>
              <a:buChar char="●"/>
            </a:pPr>
            <a:r>
              <a:rPr lang="en">
                <a:latin typeface="Molengo"/>
                <a:ea typeface="Molengo"/>
                <a:cs typeface="Molengo"/>
                <a:sym typeface="Molengo"/>
              </a:rPr>
              <a:t>Final slides with:</a:t>
            </a:r>
            <a:endParaRPr>
              <a:latin typeface="Molengo"/>
              <a:ea typeface="Molengo"/>
              <a:cs typeface="Molengo"/>
              <a:sym typeface="Molengo"/>
            </a:endParaRPr>
          </a:p>
          <a:p>
            <a:pPr indent="-304800" lvl="0" marL="914400" rtl="0" algn="l">
              <a:spcBef>
                <a:spcPts val="0"/>
              </a:spcBef>
              <a:spcAft>
                <a:spcPts val="0"/>
              </a:spcAft>
              <a:buClr>
                <a:srgbClr val="FF6308"/>
              </a:buClr>
              <a:buSzPts val="1200"/>
              <a:buChar char="●"/>
            </a:pPr>
            <a:r>
              <a:rPr lang="en">
                <a:latin typeface="Molengo"/>
                <a:ea typeface="Molengo"/>
                <a:cs typeface="Molengo"/>
                <a:sym typeface="Molengo"/>
              </a:rPr>
              <a:t>The </a:t>
            </a:r>
            <a:r>
              <a:rPr b="1" lang="en">
                <a:solidFill>
                  <a:srgbClr val="00AFAB"/>
                </a:solidFill>
                <a:uFill>
                  <a:noFill/>
                </a:uFill>
                <a:latin typeface="Molengo"/>
                <a:ea typeface="Molengo"/>
                <a:cs typeface="Molengo"/>
                <a:sym typeface="Molengo"/>
                <a:hlinkClick action="ppaction://hlinksldjump" r:id="rId13">
                  <a:extLst>
                    <a:ext uri="{A12FA001-AC4F-418D-AE19-62706E023703}">
                      <ahyp:hlinkClr val="tx"/>
                    </a:ext>
                  </a:extLst>
                </a:hlinkClick>
              </a:rPr>
              <a:t>fonts and colors</a:t>
            </a:r>
            <a:r>
              <a:rPr lang="en">
                <a:latin typeface="Molengo"/>
                <a:ea typeface="Molengo"/>
                <a:cs typeface="Molengo"/>
                <a:sym typeface="Molengo"/>
              </a:rPr>
              <a:t> used in the template.</a:t>
            </a:r>
            <a:endParaRPr>
              <a:latin typeface="Molengo"/>
              <a:ea typeface="Molengo"/>
              <a:cs typeface="Molengo"/>
              <a:sym typeface="Molengo"/>
            </a:endParaRPr>
          </a:p>
          <a:p>
            <a:pPr indent="-304800" lvl="0" marL="914400" rtl="0" algn="l">
              <a:spcBef>
                <a:spcPts val="0"/>
              </a:spcBef>
              <a:spcAft>
                <a:spcPts val="0"/>
              </a:spcAft>
              <a:buClr>
                <a:srgbClr val="FF6308"/>
              </a:buClr>
              <a:buSzPts val="1200"/>
              <a:buChar char="●"/>
            </a:pPr>
            <a:r>
              <a:rPr lang="en">
                <a:latin typeface="Molengo"/>
                <a:ea typeface="Molengo"/>
                <a:cs typeface="Molengo"/>
                <a:sym typeface="Molengo"/>
              </a:rPr>
              <a:t>A </a:t>
            </a:r>
            <a:r>
              <a:rPr lang="en">
                <a:solidFill>
                  <a:schemeClr val="dk1"/>
                </a:solidFill>
              </a:rPr>
              <a:t>selection of </a:t>
            </a:r>
            <a:r>
              <a:rPr b="1" lang="en">
                <a:solidFill>
                  <a:srgbClr val="00AFAB"/>
                </a:solidFill>
                <a:uFill>
                  <a:noFill/>
                </a:uFill>
                <a:latin typeface="Molengo"/>
                <a:ea typeface="Molengo"/>
                <a:cs typeface="Molengo"/>
                <a:sym typeface="Molengo"/>
                <a:hlinkClick action="ppaction://hlinksldjump" r:id="rId14">
                  <a:extLst>
                    <a:ext uri="{A12FA001-AC4F-418D-AE19-62706E023703}">
                      <ahyp:hlinkClr val="tx"/>
                    </a:ext>
                  </a:extLst>
                </a:hlinkClick>
              </a:rPr>
              <a:t>illustrations</a:t>
            </a:r>
            <a:r>
              <a:rPr b="1" lang="en">
                <a:solidFill>
                  <a:srgbClr val="00AFAB"/>
                </a:solidFill>
                <a:latin typeface="Molengo"/>
                <a:ea typeface="Molengo"/>
                <a:cs typeface="Molengo"/>
                <a:sym typeface="Molengo"/>
              </a:rPr>
              <a:t>.</a:t>
            </a:r>
            <a:r>
              <a:rPr lang="en">
                <a:latin typeface="Molengo"/>
                <a:ea typeface="Molengo"/>
                <a:cs typeface="Molengo"/>
                <a:sym typeface="Molengo"/>
              </a:rPr>
              <a:t> You can also customize and animate them as you wish with the online editor. Visit </a:t>
            </a:r>
            <a:r>
              <a:rPr b="1" lang="en">
                <a:solidFill>
                  <a:schemeClr val="accent1"/>
                </a:solidFill>
                <a:uFill>
                  <a:noFill/>
                </a:uFill>
                <a:hlinkClick r:id="rId15">
                  <a:extLst>
                    <a:ext uri="{A12FA001-AC4F-418D-AE19-62706E023703}">
                      <ahyp:hlinkClr val="tx"/>
                    </a:ext>
                  </a:extLst>
                </a:hlinkClick>
              </a:rPr>
              <a:t>Stories by Freepik</a:t>
            </a:r>
            <a:r>
              <a:rPr lang="en">
                <a:latin typeface="Molengo"/>
                <a:ea typeface="Molengo"/>
                <a:cs typeface="Molengo"/>
                <a:sym typeface="Molengo"/>
              </a:rPr>
              <a:t> to find more.</a:t>
            </a:r>
            <a:endParaRPr>
              <a:latin typeface="Molengo"/>
              <a:ea typeface="Molengo"/>
              <a:cs typeface="Molengo"/>
              <a:sym typeface="Molengo"/>
            </a:endParaRPr>
          </a:p>
          <a:p>
            <a:pPr indent="-304800" lvl="0" marL="914400" rtl="0" algn="l">
              <a:spcBef>
                <a:spcPts val="0"/>
              </a:spcBef>
              <a:spcAft>
                <a:spcPts val="0"/>
              </a:spcAft>
              <a:buClr>
                <a:srgbClr val="FF6308"/>
              </a:buClr>
              <a:buSzPts val="1200"/>
              <a:buChar char="●"/>
            </a:pPr>
            <a:r>
              <a:rPr lang="en">
                <a:latin typeface="Molengo"/>
                <a:ea typeface="Molengo"/>
                <a:cs typeface="Molengo"/>
                <a:sym typeface="Molengo"/>
              </a:rPr>
              <a:t>More </a:t>
            </a:r>
            <a:r>
              <a:rPr b="1" lang="en">
                <a:solidFill>
                  <a:srgbClr val="00AFAB"/>
                </a:solidFill>
                <a:uFill>
                  <a:noFill/>
                </a:uFill>
                <a:latin typeface="Molengo"/>
                <a:ea typeface="Molengo"/>
                <a:cs typeface="Molengo"/>
                <a:sym typeface="Molengo"/>
                <a:hlinkClick action="ppaction://hlinksldjump" r:id="rId16">
                  <a:extLst>
                    <a:ext uri="{A12FA001-AC4F-418D-AE19-62706E023703}">
                      <ahyp:hlinkClr val="tx"/>
                    </a:ext>
                  </a:extLst>
                </a:hlinkClick>
              </a:rPr>
              <a:t>infographic resources</a:t>
            </a:r>
            <a:r>
              <a:rPr lang="en">
                <a:solidFill>
                  <a:srgbClr val="00AFAB"/>
                </a:solidFill>
                <a:latin typeface="Molengo"/>
                <a:ea typeface="Molengo"/>
                <a:cs typeface="Molengo"/>
                <a:sym typeface="Molengo"/>
              </a:rPr>
              <a:t>,</a:t>
            </a:r>
            <a:r>
              <a:rPr lang="en">
                <a:latin typeface="Molengo"/>
                <a:ea typeface="Molengo"/>
                <a:cs typeface="Molengo"/>
                <a:sym typeface="Molengo"/>
              </a:rPr>
              <a:t> whose size and color can be edited.</a:t>
            </a:r>
            <a:endParaRPr>
              <a:latin typeface="Molengo"/>
              <a:ea typeface="Molengo"/>
              <a:cs typeface="Molengo"/>
              <a:sym typeface="Molengo"/>
            </a:endParaRPr>
          </a:p>
          <a:p>
            <a:pPr indent="-304800" lvl="0" marL="914400" rtl="0" algn="l">
              <a:spcBef>
                <a:spcPts val="0"/>
              </a:spcBef>
              <a:spcAft>
                <a:spcPts val="0"/>
              </a:spcAft>
              <a:buClr>
                <a:srgbClr val="FF6308"/>
              </a:buClr>
              <a:buSzPts val="1200"/>
              <a:buChar char="●"/>
            </a:pPr>
            <a:r>
              <a:rPr lang="en">
                <a:latin typeface="Molengo"/>
                <a:ea typeface="Molengo"/>
                <a:cs typeface="Molengo"/>
                <a:sym typeface="Molengo"/>
              </a:rPr>
              <a:t>Sets of </a:t>
            </a:r>
            <a:r>
              <a:rPr b="1" lang="en">
                <a:solidFill>
                  <a:srgbClr val="00AFAB"/>
                </a:solidFill>
                <a:uFill>
                  <a:noFill/>
                </a:uFill>
                <a:latin typeface="Molengo"/>
                <a:ea typeface="Molengo"/>
                <a:cs typeface="Molengo"/>
                <a:sym typeface="Molengo"/>
                <a:hlinkClick action="ppaction://hlinksldjump" r:id="rId17">
                  <a:extLst>
                    <a:ext uri="{A12FA001-AC4F-418D-AE19-62706E023703}">
                      <ahyp:hlinkClr val="tx"/>
                    </a:ext>
                  </a:extLst>
                </a:hlinkClick>
              </a:rPr>
              <a:t>customizable icons</a:t>
            </a:r>
            <a:r>
              <a:rPr lang="en">
                <a:latin typeface="Molengo"/>
                <a:ea typeface="Molengo"/>
                <a:cs typeface="Molengo"/>
                <a:sym typeface="Molengo"/>
              </a:rPr>
              <a:t> of the following themes: general, business, avatar, creative process, education, help &amp; support, medical, nature, performing arts, SEO &amp; marketing, and teamwork.</a:t>
            </a:r>
            <a:endParaRPr>
              <a:latin typeface="Molengo"/>
              <a:ea typeface="Molengo"/>
              <a:cs typeface="Molengo"/>
              <a:sym typeface="Molengo"/>
            </a:endParaRPr>
          </a:p>
          <a:p>
            <a:pPr indent="0" lvl="0" marL="0" rtl="0" algn="l">
              <a:spcBef>
                <a:spcPts val="0"/>
              </a:spcBef>
              <a:spcAft>
                <a:spcPts val="0"/>
              </a:spcAft>
              <a:buNone/>
            </a:pPr>
            <a:r>
              <a:rPr lang="en">
                <a:latin typeface="Molengo"/>
                <a:ea typeface="Molengo"/>
                <a:cs typeface="Molengo"/>
                <a:sym typeface="Molengo"/>
              </a:rPr>
              <a:t>You can delete this slide when you’re done editing the presentation.</a:t>
            </a:r>
            <a:endParaRPr>
              <a:latin typeface="Molengo"/>
              <a:ea typeface="Molengo"/>
              <a:cs typeface="Molengo"/>
              <a:sym typeface="Molengo"/>
            </a:endParaRPr>
          </a:p>
          <a:p>
            <a:pPr indent="0" lvl="0" marL="0" rtl="0" algn="l">
              <a:spcBef>
                <a:spcPts val="0"/>
              </a:spcBef>
              <a:spcAft>
                <a:spcPts val="1600"/>
              </a:spcAft>
              <a:buNone/>
            </a:pPr>
            <a:r>
              <a:t/>
            </a:r>
            <a:endParaRPr>
              <a:latin typeface="Molengo"/>
              <a:ea typeface="Molengo"/>
              <a:cs typeface="Molengo"/>
              <a:sym typeface="Moleng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44"/>
          <p:cNvSpPr txBox="1"/>
          <p:nvPr>
            <p:ph type="title"/>
          </p:nvPr>
        </p:nvSpPr>
        <p:spPr>
          <a:xfrm>
            <a:off x="2308800" y="1748850"/>
            <a:ext cx="4526400" cy="164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806" name="Google Shape;806;p44"/>
          <p:cNvGrpSpPr/>
          <p:nvPr/>
        </p:nvGrpSpPr>
        <p:grpSpPr>
          <a:xfrm>
            <a:off x="-510568" y="3886240"/>
            <a:ext cx="2461147" cy="2428695"/>
            <a:chOff x="-843330" y="3939325"/>
            <a:chExt cx="2127364" cy="2099313"/>
          </a:xfrm>
        </p:grpSpPr>
        <p:grpSp>
          <p:nvGrpSpPr>
            <p:cNvPr id="807" name="Google Shape;807;p44"/>
            <p:cNvGrpSpPr/>
            <p:nvPr/>
          </p:nvGrpSpPr>
          <p:grpSpPr>
            <a:xfrm>
              <a:off x="-254117" y="3939325"/>
              <a:ext cx="1538151" cy="1678206"/>
              <a:chOff x="-254117" y="3939325"/>
              <a:chExt cx="1538151" cy="1678206"/>
            </a:xfrm>
          </p:grpSpPr>
          <p:sp>
            <p:nvSpPr>
              <p:cNvPr id="808" name="Google Shape;808;p44"/>
              <p:cNvSpPr/>
              <p:nvPr/>
            </p:nvSpPr>
            <p:spPr>
              <a:xfrm>
                <a:off x="238926" y="4055524"/>
                <a:ext cx="591640" cy="1505733"/>
              </a:xfrm>
              <a:custGeom>
                <a:rect b="b" l="l" r="r" t="t"/>
                <a:pathLst>
                  <a:path extrusionOk="0" h="10516" w="4132">
                    <a:moveTo>
                      <a:pt x="3640" y="1"/>
                    </a:moveTo>
                    <a:cubicBezTo>
                      <a:pt x="3391" y="1"/>
                      <a:pt x="3099" y="143"/>
                      <a:pt x="2893" y="312"/>
                    </a:cubicBezTo>
                    <a:cubicBezTo>
                      <a:pt x="1881" y="1169"/>
                      <a:pt x="1227" y="2395"/>
                      <a:pt x="857" y="3669"/>
                    </a:cubicBezTo>
                    <a:cubicBezTo>
                      <a:pt x="476" y="4931"/>
                      <a:pt x="357" y="6253"/>
                      <a:pt x="238" y="7574"/>
                    </a:cubicBezTo>
                    <a:cubicBezTo>
                      <a:pt x="167" y="8467"/>
                      <a:pt x="84" y="9348"/>
                      <a:pt x="0" y="10230"/>
                    </a:cubicBezTo>
                    <a:lnTo>
                      <a:pt x="84" y="10194"/>
                    </a:lnTo>
                    <a:cubicBezTo>
                      <a:pt x="274" y="10301"/>
                      <a:pt x="488" y="10408"/>
                      <a:pt x="679" y="10515"/>
                    </a:cubicBezTo>
                    <a:cubicBezTo>
                      <a:pt x="1227" y="9539"/>
                      <a:pt x="1655" y="8515"/>
                      <a:pt x="2072" y="7479"/>
                    </a:cubicBezTo>
                    <a:cubicBezTo>
                      <a:pt x="2965" y="5300"/>
                      <a:pt x="3858" y="3074"/>
                      <a:pt x="4096" y="728"/>
                    </a:cubicBezTo>
                    <a:cubicBezTo>
                      <a:pt x="4120" y="538"/>
                      <a:pt x="4132" y="347"/>
                      <a:pt x="4025" y="193"/>
                    </a:cubicBezTo>
                    <a:cubicBezTo>
                      <a:pt x="3933" y="56"/>
                      <a:pt x="3795" y="1"/>
                      <a:pt x="3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4"/>
              <p:cNvSpPr/>
              <p:nvPr/>
            </p:nvSpPr>
            <p:spPr>
              <a:xfrm>
                <a:off x="313955" y="4291637"/>
                <a:ext cx="970078" cy="1325893"/>
              </a:xfrm>
              <a:custGeom>
                <a:rect b="b" l="l" r="r" t="t"/>
                <a:pathLst>
                  <a:path extrusionOk="0" h="9260" w="6775">
                    <a:moveTo>
                      <a:pt x="6158" y="1"/>
                    </a:moveTo>
                    <a:cubicBezTo>
                      <a:pt x="5969" y="1"/>
                      <a:pt x="5764" y="51"/>
                      <a:pt x="5596" y="127"/>
                    </a:cubicBezTo>
                    <a:cubicBezTo>
                      <a:pt x="4382" y="663"/>
                      <a:pt x="3405" y="1639"/>
                      <a:pt x="2691" y="2758"/>
                    </a:cubicBezTo>
                    <a:cubicBezTo>
                      <a:pt x="1965" y="3878"/>
                      <a:pt x="1476" y="5116"/>
                      <a:pt x="988" y="6342"/>
                    </a:cubicBezTo>
                    <a:cubicBezTo>
                      <a:pt x="655" y="7164"/>
                      <a:pt x="333" y="7997"/>
                      <a:pt x="0" y="8819"/>
                    </a:cubicBezTo>
                    <a:lnTo>
                      <a:pt x="107" y="8783"/>
                    </a:lnTo>
                    <a:lnTo>
                      <a:pt x="584" y="9259"/>
                    </a:lnTo>
                    <a:cubicBezTo>
                      <a:pt x="1393" y="8485"/>
                      <a:pt x="2084" y="7628"/>
                      <a:pt x="2786" y="6747"/>
                    </a:cubicBezTo>
                    <a:cubicBezTo>
                      <a:pt x="4263" y="4901"/>
                      <a:pt x="5751" y="3044"/>
                      <a:pt x="6644" y="853"/>
                    </a:cubicBezTo>
                    <a:cubicBezTo>
                      <a:pt x="6703" y="687"/>
                      <a:pt x="6775" y="508"/>
                      <a:pt x="6715" y="330"/>
                    </a:cubicBezTo>
                    <a:cubicBezTo>
                      <a:pt x="6640" y="91"/>
                      <a:pt x="6413" y="1"/>
                      <a:pt x="6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4"/>
              <p:cNvSpPr/>
              <p:nvPr/>
            </p:nvSpPr>
            <p:spPr>
              <a:xfrm rot="-868116">
                <a:off x="-75394" y="3989358"/>
                <a:ext cx="591645" cy="1505746"/>
              </a:xfrm>
              <a:custGeom>
                <a:rect b="b" l="l" r="r" t="t"/>
                <a:pathLst>
                  <a:path extrusionOk="0" h="10516" w="4132">
                    <a:moveTo>
                      <a:pt x="3640" y="1"/>
                    </a:moveTo>
                    <a:cubicBezTo>
                      <a:pt x="3391" y="1"/>
                      <a:pt x="3099" y="143"/>
                      <a:pt x="2893" y="312"/>
                    </a:cubicBezTo>
                    <a:cubicBezTo>
                      <a:pt x="1881" y="1169"/>
                      <a:pt x="1227" y="2395"/>
                      <a:pt x="857" y="3669"/>
                    </a:cubicBezTo>
                    <a:cubicBezTo>
                      <a:pt x="476" y="4931"/>
                      <a:pt x="357" y="6253"/>
                      <a:pt x="238" y="7574"/>
                    </a:cubicBezTo>
                    <a:cubicBezTo>
                      <a:pt x="167" y="8467"/>
                      <a:pt x="84" y="9348"/>
                      <a:pt x="0" y="10230"/>
                    </a:cubicBezTo>
                    <a:lnTo>
                      <a:pt x="84" y="10194"/>
                    </a:lnTo>
                    <a:cubicBezTo>
                      <a:pt x="274" y="10301"/>
                      <a:pt x="488" y="10408"/>
                      <a:pt x="679" y="10515"/>
                    </a:cubicBezTo>
                    <a:cubicBezTo>
                      <a:pt x="1227" y="9539"/>
                      <a:pt x="1655" y="8515"/>
                      <a:pt x="2072" y="7479"/>
                    </a:cubicBezTo>
                    <a:cubicBezTo>
                      <a:pt x="2965" y="5300"/>
                      <a:pt x="3858" y="3074"/>
                      <a:pt x="4096" y="728"/>
                    </a:cubicBezTo>
                    <a:cubicBezTo>
                      <a:pt x="4120" y="538"/>
                      <a:pt x="4132" y="347"/>
                      <a:pt x="4025" y="193"/>
                    </a:cubicBezTo>
                    <a:cubicBezTo>
                      <a:pt x="3933" y="56"/>
                      <a:pt x="3795" y="1"/>
                      <a:pt x="3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 name="Google Shape;811;p44"/>
            <p:cNvSpPr/>
            <p:nvPr/>
          </p:nvSpPr>
          <p:spPr>
            <a:xfrm rot="5083272">
              <a:off x="-208103" y="4678519"/>
              <a:ext cx="1328760" cy="1223969"/>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812" name="Google Shape;812;p44"/>
            <p:cNvSpPr/>
            <p:nvPr/>
          </p:nvSpPr>
          <p:spPr>
            <a:xfrm rot="4329470">
              <a:off x="-417652" y="4538629"/>
              <a:ext cx="1328756" cy="1223965"/>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813" name="Google Shape;813;p44"/>
            <p:cNvSpPr/>
            <p:nvPr/>
          </p:nvSpPr>
          <p:spPr>
            <a:xfrm rot="3473613">
              <a:off x="-636208" y="4538628"/>
              <a:ext cx="1328753" cy="1223961"/>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grpSp>
      <p:grpSp>
        <p:nvGrpSpPr>
          <p:cNvPr id="814" name="Google Shape;814;p44"/>
          <p:cNvGrpSpPr/>
          <p:nvPr/>
        </p:nvGrpSpPr>
        <p:grpSpPr>
          <a:xfrm flipH="1">
            <a:off x="6744234" y="590519"/>
            <a:ext cx="3052685" cy="4552975"/>
            <a:chOff x="-1807975" y="2827075"/>
            <a:chExt cx="913622" cy="1362595"/>
          </a:xfrm>
        </p:grpSpPr>
        <p:sp>
          <p:nvSpPr>
            <p:cNvPr id="815" name="Google Shape;815;p44"/>
            <p:cNvSpPr/>
            <p:nvPr/>
          </p:nvSpPr>
          <p:spPr>
            <a:xfrm>
              <a:off x="-1807975" y="2827874"/>
              <a:ext cx="506753" cy="1361781"/>
            </a:xfrm>
            <a:custGeom>
              <a:rect b="b" l="l" r="r" t="t"/>
              <a:pathLst>
                <a:path extrusionOk="0" h="23871" w="8883">
                  <a:moveTo>
                    <a:pt x="4901" y="0"/>
                  </a:moveTo>
                  <a:cubicBezTo>
                    <a:pt x="3923" y="0"/>
                    <a:pt x="2917" y="652"/>
                    <a:pt x="2132" y="2284"/>
                  </a:cubicBezTo>
                  <a:cubicBezTo>
                    <a:pt x="1" y="6690"/>
                    <a:pt x="2132" y="23870"/>
                    <a:pt x="2132" y="23870"/>
                  </a:cubicBezTo>
                  <a:lnTo>
                    <a:pt x="7514" y="23870"/>
                  </a:lnTo>
                  <a:cubicBezTo>
                    <a:pt x="7514" y="23870"/>
                    <a:pt x="8883" y="7440"/>
                    <a:pt x="8418" y="4023"/>
                  </a:cubicBezTo>
                  <a:cubicBezTo>
                    <a:pt x="8141" y="1879"/>
                    <a:pt x="6562" y="0"/>
                    <a:pt x="49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4"/>
            <p:cNvSpPr/>
            <p:nvPr/>
          </p:nvSpPr>
          <p:spPr>
            <a:xfrm>
              <a:off x="-1401106" y="2917097"/>
              <a:ext cx="506753" cy="579260"/>
            </a:xfrm>
            <a:custGeom>
              <a:rect b="b" l="l" r="r" t="t"/>
              <a:pathLst>
                <a:path extrusionOk="0" h="10154" w="8883">
                  <a:moveTo>
                    <a:pt x="6096" y="0"/>
                  </a:moveTo>
                  <a:cubicBezTo>
                    <a:pt x="4884" y="0"/>
                    <a:pt x="4568" y="1687"/>
                    <a:pt x="4382" y="3042"/>
                  </a:cubicBezTo>
                  <a:cubicBezTo>
                    <a:pt x="4192" y="4507"/>
                    <a:pt x="4442" y="6209"/>
                    <a:pt x="3358" y="6590"/>
                  </a:cubicBezTo>
                  <a:cubicBezTo>
                    <a:pt x="3358" y="6590"/>
                    <a:pt x="2584" y="6983"/>
                    <a:pt x="1953" y="6983"/>
                  </a:cubicBezTo>
                  <a:cubicBezTo>
                    <a:pt x="1760" y="6983"/>
                    <a:pt x="1577" y="6971"/>
                    <a:pt x="1406" y="6971"/>
                  </a:cubicBezTo>
                  <a:cubicBezTo>
                    <a:pt x="1031" y="6971"/>
                    <a:pt x="718" y="7028"/>
                    <a:pt x="489" y="7388"/>
                  </a:cubicBezTo>
                  <a:cubicBezTo>
                    <a:pt x="143" y="7900"/>
                    <a:pt x="1" y="9483"/>
                    <a:pt x="2453" y="10007"/>
                  </a:cubicBezTo>
                  <a:cubicBezTo>
                    <a:pt x="2907" y="10102"/>
                    <a:pt x="3372" y="10153"/>
                    <a:pt x="3834" y="10153"/>
                  </a:cubicBezTo>
                  <a:cubicBezTo>
                    <a:pt x="5858" y="10153"/>
                    <a:pt x="7803" y="9171"/>
                    <a:pt x="8287" y="6602"/>
                  </a:cubicBezTo>
                  <a:cubicBezTo>
                    <a:pt x="8883" y="3447"/>
                    <a:pt x="7942" y="375"/>
                    <a:pt x="6442" y="42"/>
                  </a:cubicBezTo>
                  <a:cubicBezTo>
                    <a:pt x="6319" y="13"/>
                    <a:pt x="6204" y="0"/>
                    <a:pt x="6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4"/>
            <p:cNvSpPr/>
            <p:nvPr/>
          </p:nvSpPr>
          <p:spPr>
            <a:xfrm>
              <a:off x="-1691825" y="3862217"/>
              <a:ext cx="336980" cy="327453"/>
            </a:xfrm>
            <a:custGeom>
              <a:rect b="b" l="l" r="r" t="t"/>
              <a:pathLst>
                <a:path extrusionOk="0" h="5740" w="5907">
                  <a:moveTo>
                    <a:pt x="5906" y="1"/>
                  </a:moveTo>
                  <a:lnTo>
                    <a:pt x="5906" y="1"/>
                  </a:lnTo>
                  <a:cubicBezTo>
                    <a:pt x="3894" y="4072"/>
                    <a:pt x="1560" y="4942"/>
                    <a:pt x="1" y="4989"/>
                  </a:cubicBezTo>
                  <a:cubicBezTo>
                    <a:pt x="60" y="5466"/>
                    <a:pt x="96" y="5739"/>
                    <a:pt x="96" y="5739"/>
                  </a:cubicBezTo>
                  <a:lnTo>
                    <a:pt x="5478" y="5739"/>
                  </a:lnTo>
                  <a:cubicBezTo>
                    <a:pt x="5478" y="5739"/>
                    <a:pt x="5692" y="3251"/>
                    <a:pt x="5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4"/>
            <p:cNvSpPr/>
            <p:nvPr/>
          </p:nvSpPr>
          <p:spPr>
            <a:xfrm>
              <a:off x="-1665297" y="2866495"/>
              <a:ext cx="42843" cy="1289216"/>
            </a:xfrm>
            <a:custGeom>
              <a:rect b="b" l="l" r="r" t="t"/>
              <a:pathLst>
                <a:path extrusionOk="0" h="22599" w="751">
                  <a:moveTo>
                    <a:pt x="750" y="0"/>
                  </a:moveTo>
                  <a:cubicBezTo>
                    <a:pt x="488" y="1881"/>
                    <a:pt x="321" y="3762"/>
                    <a:pt x="202" y="5608"/>
                  </a:cubicBezTo>
                  <a:cubicBezTo>
                    <a:pt x="83" y="7501"/>
                    <a:pt x="24" y="9394"/>
                    <a:pt x="12" y="11287"/>
                  </a:cubicBezTo>
                  <a:cubicBezTo>
                    <a:pt x="0" y="12216"/>
                    <a:pt x="24" y="13168"/>
                    <a:pt x="36" y="14109"/>
                  </a:cubicBezTo>
                  <a:lnTo>
                    <a:pt x="95" y="15526"/>
                  </a:lnTo>
                  <a:lnTo>
                    <a:pt x="131" y="16240"/>
                  </a:lnTo>
                  <a:lnTo>
                    <a:pt x="179" y="16954"/>
                  </a:lnTo>
                  <a:cubicBezTo>
                    <a:pt x="274" y="18848"/>
                    <a:pt x="500" y="20717"/>
                    <a:pt x="750" y="22598"/>
                  </a:cubicBezTo>
                  <a:lnTo>
                    <a:pt x="595" y="21181"/>
                  </a:lnTo>
                  <a:lnTo>
                    <a:pt x="512" y="20479"/>
                  </a:lnTo>
                  <a:lnTo>
                    <a:pt x="452" y="19776"/>
                  </a:lnTo>
                  <a:lnTo>
                    <a:pt x="333" y="18371"/>
                  </a:lnTo>
                  <a:lnTo>
                    <a:pt x="250" y="16954"/>
                  </a:lnTo>
                  <a:lnTo>
                    <a:pt x="202" y="16252"/>
                  </a:lnTo>
                  <a:lnTo>
                    <a:pt x="179" y="15538"/>
                  </a:lnTo>
                  <a:lnTo>
                    <a:pt x="131" y="14121"/>
                  </a:lnTo>
                  <a:cubicBezTo>
                    <a:pt x="119" y="13192"/>
                    <a:pt x="83" y="12228"/>
                    <a:pt x="95" y="11299"/>
                  </a:cubicBezTo>
                  <a:cubicBezTo>
                    <a:pt x="95" y="9418"/>
                    <a:pt x="143" y="7537"/>
                    <a:pt x="262" y="5644"/>
                  </a:cubicBezTo>
                  <a:lnTo>
                    <a:pt x="357" y="4227"/>
                  </a:lnTo>
                  <a:lnTo>
                    <a:pt x="476" y="2810"/>
                  </a:lnTo>
                  <a:cubicBezTo>
                    <a:pt x="548" y="1881"/>
                    <a:pt x="631" y="941"/>
                    <a:pt x="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4"/>
            <p:cNvSpPr/>
            <p:nvPr/>
          </p:nvSpPr>
          <p:spPr>
            <a:xfrm>
              <a:off x="-1533572" y="2827075"/>
              <a:ext cx="4849" cy="1329948"/>
            </a:xfrm>
            <a:custGeom>
              <a:rect b="b" l="l" r="r" t="t"/>
              <a:pathLst>
                <a:path extrusionOk="0" h="23313" w="85">
                  <a:moveTo>
                    <a:pt x="37" y="0"/>
                  </a:moveTo>
                  <a:lnTo>
                    <a:pt x="25" y="2929"/>
                  </a:lnTo>
                  <a:lnTo>
                    <a:pt x="13" y="5846"/>
                  </a:lnTo>
                  <a:lnTo>
                    <a:pt x="1" y="11657"/>
                  </a:lnTo>
                  <a:lnTo>
                    <a:pt x="13" y="17479"/>
                  </a:lnTo>
                  <a:lnTo>
                    <a:pt x="25" y="20396"/>
                  </a:lnTo>
                  <a:lnTo>
                    <a:pt x="37" y="23313"/>
                  </a:lnTo>
                  <a:lnTo>
                    <a:pt x="72" y="20396"/>
                  </a:lnTo>
                  <a:lnTo>
                    <a:pt x="72" y="17479"/>
                  </a:lnTo>
                  <a:lnTo>
                    <a:pt x="84" y="11657"/>
                  </a:lnTo>
                  <a:lnTo>
                    <a:pt x="72" y="5846"/>
                  </a:lnTo>
                  <a:lnTo>
                    <a:pt x="72" y="2929"/>
                  </a:lnTo>
                  <a:lnTo>
                    <a:pt x="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4"/>
            <p:cNvSpPr/>
            <p:nvPr/>
          </p:nvSpPr>
          <p:spPr>
            <a:xfrm>
              <a:off x="-1428946" y="2866495"/>
              <a:ext cx="19738" cy="1221957"/>
            </a:xfrm>
            <a:custGeom>
              <a:rect b="b" l="l" r="r" t="t"/>
              <a:pathLst>
                <a:path extrusionOk="0" h="21420" w="346">
                  <a:moveTo>
                    <a:pt x="0" y="0"/>
                  </a:moveTo>
                  <a:lnTo>
                    <a:pt x="0" y="0"/>
                  </a:lnTo>
                  <a:cubicBezTo>
                    <a:pt x="60" y="893"/>
                    <a:pt x="108" y="1786"/>
                    <a:pt x="155" y="2691"/>
                  </a:cubicBezTo>
                  <a:cubicBezTo>
                    <a:pt x="179" y="3584"/>
                    <a:pt x="215" y="4477"/>
                    <a:pt x="227" y="5370"/>
                  </a:cubicBezTo>
                  <a:cubicBezTo>
                    <a:pt x="262" y="7156"/>
                    <a:pt x="262" y="8942"/>
                    <a:pt x="239" y="10728"/>
                  </a:cubicBezTo>
                  <a:cubicBezTo>
                    <a:pt x="239" y="12502"/>
                    <a:pt x="215" y="14287"/>
                    <a:pt x="167" y="16073"/>
                  </a:cubicBezTo>
                  <a:cubicBezTo>
                    <a:pt x="119" y="17847"/>
                    <a:pt x="60" y="19633"/>
                    <a:pt x="0" y="21419"/>
                  </a:cubicBezTo>
                  <a:lnTo>
                    <a:pt x="143" y="18740"/>
                  </a:lnTo>
                  <a:lnTo>
                    <a:pt x="227" y="16062"/>
                  </a:lnTo>
                  <a:cubicBezTo>
                    <a:pt x="274" y="14276"/>
                    <a:pt x="322" y="12490"/>
                    <a:pt x="334" y="10704"/>
                  </a:cubicBezTo>
                  <a:cubicBezTo>
                    <a:pt x="346" y="8918"/>
                    <a:pt x="334" y="7132"/>
                    <a:pt x="286" y="5346"/>
                  </a:cubicBezTo>
                  <a:cubicBezTo>
                    <a:pt x="250" y="3560"/>
                    <a:pt x="167" y="177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4"/>
            <p:cNvSpPr/>
            <p:nvPr/>
          </p:nvSpPr>
          <p:spPr>
            <a:xfrm>
              <a:off x="-1388213" y="3355514"/>
              <a:ext cx="29950" cy="84944"/>
            </a:xfrm>
            <a:custGeom>
              <a:rect b="b" l="l" r="r" t="t"/>
              <a:pathLst>
                <a:path extrusionOk="0" h="1489" w="525">
                  <a:moveTo>
                    <a:pt x="144" y="1"/>
                  </a:moveTo>
                  <a:cubicBezTo>
                    <a:pt x="108" y="60"/>
                    <a:pt x="84" y="131"/>
                    <a:pt x="60" y="191"/>
                  </a:cubicBezTo>
                  <a:cubicBezTo>
                    <a:pt x="48" y="274"/>
                    <a:pt x="25" y="334"/>
                    <a:pt x="25" y="405"/>
                  </a:cubicBezTo>
                  <a:cubicBezTo>
                    <a:pt x="1" y="536"/>
                    <a:pt x="25" y="691"/>
                    <a:pt x="48" y="822"/>
                  </a:cubicBezTo>
                  <a:cubicBezTo>
                    <a:pt x="84" y="953"/>
                    <a:pt x="156" y="1084"/>
                    <a:pt x="227" y="1203"/>
                  </a:cubicBezTo>
                  <a:cubicBezTo>
                    <a:pt x="298" y="1310"/>
                    <a:pt x="406" y="1417"/>
                    <a:pt x="525" y="1489"/>
                  </a:cubicBezTo>
                  <a:cubicBezTo>
                    <a:pt x="429" y="1382"/>
                    <a:pt x="346" y="1286"/>
                    <a:pt x="287" y="1179"/>
                  </a:cubicBezTo>
                  <a:cubicBezTo>
                    <a:pt x="227" y="1060"/>
                    <a:pt x="167" y="941"/>
                    <a:pt x="144" y="810"/>
                  </a:cubicBezTo>
                  <a:cubicBezTo>
                    <a:pt x="108" y="667"/>
                    <a:pt x="96" y="536"/>
                    <a:pt x="96" y="405"/>
                  </a:cubicBezTo>
                  <a:cubicBezTo>
                    <a:pt x="96" y="274"/>
                    <a:pt x="120" y="13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4"/>
            <p:cNvSpPr/>
            <p:nvPr/>
          </p:nvSpPr>
          <p:spPr>
            <a:xfrm>
              <a:off x="-1358320" y="3080427"/>
              <a:ext cx="444286" cy="415021"/>
            </a:xfrm>
            <a:custGeom>
              <a:rect b="b" l="l" r="r" t="t"/>
              <a:pathLst>
                <a:path extrusionOk="0" h="7275" w="7788">
                  <a:moveTo>
                    <a:pt x="7549" y="0"/>
                  </a:moveTo>
                  <a:lnTo>
                    <a:pt x="7549" y="0"/>
                  </a:lnTo>
                  <a:cubicBezTo>
                    <a:pt x="7478" y="3108"/>
                    <a:pt x="6751" y="5275"/>
                    <a:pt x="4287" y="6120"/>
                  </a:cubicBezTo>
                  <a:cubicBezTo>
                    <a:pt x="3482" y="6399"/>
                    <a:pt x="2657" y="6497"/>
                    <a:pt x="1894" y="6497"/>
                  </a:cubicBezTo>
                  <a:cubicBezTo>
                    <a:pt x="1190" y="6497"/>
                    <a:pt x="538" y="6414"/>
                    <a:pt x="1" y="6311"/>
                  </a:cubicBezTo>
                  <a:lnTo>
                    <a:pt x="1" y="6311"/>
                  </a:lnTo>
                  <a:cubicBezTo>
                    <a:pt x="334" y="6656"/>
                    <a:pt x="870" y="6966"/>
                    <a:pt x="1703" y="7132"/>
                  </a:cubicBezTo>
                  <a:cubicBezTo>
                    <a:pt x="2153" y="7224"/>
                    <a:pt x="2615" y="7274"/>
                    <a:pt x="3073" y="7274"/>
                  </a:cubicBezTo>
                  <a:cubicBezTo>
                    <a:pt x="5101" y="7274"/>
                    <a:pt x="7052" y="6301"/>
                    <a:pt x="7537" y="3727"/>
                  </a:cubicBezTo>
                  <a:cubicBezTo>
                    <a:pt x="7787" y="2394"/>
                    <a:pt x="7752" y="1108"/>
                    <a:pt x="7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4"/>
            <p:cNvSpPr/>
            <p:nvPr/>
          </p:nvSpPr>
          <p:spPr>
            <a:xfrm>
              <a:off x="-1373267" y="2937121"/>
              <a:ext cx="281244" cy="417873"/>
            </a:xfrm>
            <a:custGeom>
              <a:rect b="b" l="l" r="r" t="t"/>
              <a:pathLst>
                <a:path extrusionOk="0" h="7325" w="4930">
                  <a:moveTo>
                    <a:pt x="4739" y="0"/>
                  </a:moveTo>
                  <a:cubicBezTo>
                    <a:pt x="4847" y="858"/>
                    <a:pt x="4858" y="1750"/>
                    <a:pt x="4799" y="2620"/>
                  </a:cubicBezTo>
                  <a:cubicBezTo>
                    <a:pt x="4716" y="3477"/>
                    <a:pt x="4585" y="4346"/>
                    <a:pt x="4227" y="5144"/>
                  </a:cubicBezTo>
                  <a:lnTo>
                    <a:pt x="4085" y="5441"/>
                  </a:lnTo>
                  <a:lnTo>
                    <a:pt x="3930" y="5727"/>
                  </a:lnTo>
                  <a:lnTo>
                    <a:pt x="3846" y="5882"/>
                  </a:lnTo>
                  <a:lnTo>
                    <a:pt x="3763" y="6013"/>
                  </a:lnTo>
                  <a:cubicBezTo>
                    <a:pt x="3704" y="6084"/>
                    <a:pt x="3632" y="6180"/>
                    <a:pt x="3573" y="6263"/>
                  </a:cubicBezTo>
                  <a:cubicBezTo>
                    <a:pt x="3287" y="6596"/>
                    <a:pt x="2942" y="6858"/>
                    <a:pt x="2549" y="7037"/>
                  </a:cubicBezTo>
                  <a:cubicBezTo>
                    <a:pt x="2184" y="7203"/>
                    <a:pt x="1767" y="7276"/>
                    <a:pt x="1366" y="7276"/>
                  </a:cubicBezTo>
                  <a:cubicBezTo>
                    <a:pt x="1335" y="7276"/>
                    <a:pt x="1305" y="7276"/>
                    <a:pt x="1275" y="7275"/>
                  </a:cubicBezTo>
                  <a:cubicBezTo>
                    <a:pt x="846" y="7263"/>
                    <a:pt x="406" y="7192"/>
                    <a:pt x="1" y="7025"/>
                  </a:cubicBezTo>
                  <a:lnTo>
                    <a:pt x="1" y="7025"/>
                  </a:lnTo>
                  <a:cubicBezTo>
                    <a:pt x="445" y="7217"/>
                    <a:pt x="936" y="7324"/>
                    <a:pt x="1427" y="7324"/>
                  </a:cubicBezTo>
                  <a:cubicBezTo>
                    <a:pt x="1818" y="7324"/>
                    <a:pt x="2208" y="7256"/>
                    <a:pt x="2572" y="7108"/>
                  </a:cubicBezTo>
                  <a:cubicBezTo>
                    <a:pt x="2977" y="6930"/>
                    <a:pt x="3334" y="6644"/>
                    <a:pt x="3632" y="6322"/>
                  </a:cubicBezTo>
                  <a:cubicBezTo>
                    <a:pt x="3692" y="6227"/>
                    <a:pt x="3763" y="6144"/>
                    <a:pt x="3823" y="6049"/>
                  </a:cubicBezTo>
                  <a:lnTo>
                    <a:pt x="3930" y="5918"/>
                  </a:lnTo>
                  <a:lnTo>
                    <a:pt x="4013" y="5775"/>
                  </a:lnTo>
                  <a:lnTo>
                    <a:pt x="4180" y="5489"/>
                  </a:lnTo>
                  <a:lnTo>
                    <a:pt x="4311" y="5191"/>
                  </a:lnTo>
                  <a:cubicBezTo>
                    <a:pt x="4406" y="4977"/>
                    <a:pt x="4466" y="4775"/>
                    <a:pt x="4537" y="4560"/>
                  </a:cubicBezTo>
                  <a:cubicBezTo>
                    <a:pt x="4597" y="4358"/>
                    <a:pt x="4656" y="4144"/>
                    <a:pt x="4704" y="3929"/>
                  </a:cubicBezTo>
                  <a:cubicBezTo>
                    <a:pt x="4739" y="3703"/>
                    <a:pt x="4775" y="3501"/>
                    <a:pt x="4799" y="3274"/>
                  </a:cubicBezTo>
                  <a:cubicBezTo>
                    <a:pt x="4835" y="3048"/>
                    <a:pt x="4847" y="2846"/>
                    <a:pt x="4858" y="2620"/>
                  </a:cubicBezTo>
                  <a:cubicBezTo>
                    <a:pt x="4930" y="1739"/>
                    <a:pt x="4882" y="858"/>
                    <a:pt x="4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4"/>
            <p:cNvSpPr/>
            <p:nvPr/>
          </p:nvSpPr>
          <p:spPr>
            <a:xfrm>
              <a:off x="-1384790" y="2963592"/>
              <a:ext cx="410970" cy="435101"/>
            </a:xfrm>
            <a:custGeom>
              <a:rect b="b" l="l" r="r" t="t"/>
              <a:pathLst>
                <a:path extrusionOk="0" h="7627" w="7204">
                  <a:moveTo>
                    <a:pt x="7204" y="1"/>
                  </a:moveTo>
                  <a:cubicBezTo>
                    <a:pt x="7168" y="513"/>
                    <a:pt x="7108" y="1025"/>
                    <a:pt x="7025" y="1548"/>
                  </a:cubicBezTo>
                  <a:cubicBezTo>
                    <a:pt x="6954" y="2048"/>
                    <a:pt x="6870" y="2572"/>
                    <a:pt x="6751" y="3072"/>
                  </a:cubicBezTo>
                  <a:cubicBezTo>
                    <a:pt x="6525" y="4084"/>
                    <a:pt x="6227" y="5096"/>
                    <a:pt x="5680" y="5978"/>
                  </a:cubicBezTo>
                  <a:cubicBezTo>
                    <a:pt x="5394" y="6430"/>
                    <a:pt x="5025" y="6799"/>
                    <a:pt x="4560" y="7025"/>
                  </a:cubicBezTo>
                  <a:cubicBezTo>
                    <a:pt x="4096" y="7263"/>
                    <a:pt x="3596" y="7406"/>
                    <a:pt x="3084" y="7502"/>
                  </a:cubicBezTo>
                  <a:cubicBezTo>
                    <a:pt x="2758" y="7556"/>
                    <a:pt x="2422" y="7575"/>
                    <a:pt x="2083" y="7575"/>
                  </a:cubicBezTo>
                  <a:cubicBezTo>
                    <a:pt x="1901" y="7575"/>
                    <a:pt x="1719" y="7569"/>
                    <a:pt x="1536" y="7561"/>
                  </a:cubicBezTo>
                  <a:cubicBezTo>
                    <a:pt x="1036" y="7513"/>
                    <a:pt x="512" y="7442"/>
                    <a:pt x="0" y="7299"/>
                  </a:cubicBezTo>
                  <a:lnTo>
                    <a:pt x="0" y="7299"/>
                  </a:lnTo>
                  <a:cubicBezTo>
                    <a:pt x="735" y="7506"/>
                    <a:pt x="1494" y="7626"/>
                    <a:pt x="2256" y="7626"/>
                  </a:cubicBezTo>
                  <a:cubicBezTo>
                    <a:pt x="2544" y="7626"/>
                    <a:pt x="2832" y="7609"/>
                    <a:pt x="3120" y="7573"/>
                  </a:cubicBezTo>
                  <a:cubicBezTo>
                    <a:pt x="3620" y="7513"/>
                    <a:pt x="4144" y="7347"/>
                    <a:pt x="4608" y="7109"/>
                  </a:cubicBezTo>
                  <a:lnTo>
                    <a:pt x="4941" y="6906"/>
                  </a:lnTo>
                  <a:cubicBezTo>
                    <a:pt x="5049" y="6823"/>
                    <a:pt x="5168" y="6740"/>
                    <a:pt x="5263" y="6644"/>
                  </a:cubicBezTo>
                  <a:cubicBezTo>
                    <a:pt x="5453" y="6466"/>
                    <a:pt x="5632" y="6263"/>
                    <a:pt x="5763" y="6037"/>
                  </a:cubicBezTo>
                  <a:cubicBezTo>
                    <a:pt x="6049" y="5597"/>
                    <a:pt x="6251" y="5096"/>
                    <a:pt x="6418" y="4608"/>
                  </a:cubicBezTo>
                  <a:cubicBezTo>
                    <a:pt x="6584" y="4108"/>
                    <a:pt x="6715" y="3596"/>
                    <a:pt x="6823" y="3096"/>
                  </a:cubicBezTo>
                  <a:cubicBezTo>
                    <a:pt x="7049" y="2084"/>
                    <a:pt x="7168" y="1036"/>
                    <a:pt x="7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4"/>
            <p:cNvSpPr/>
            <p:nvPr/>
          </p:nvSpPr>
          <p:spPr>
            <a:xfrm>
              <a:off x="-1489417" y="3062742"/>
              <a:ext cx="22477" cy="19795"/>
            </a:xfrm>
            <a:custGeom>
              <a:rect b="b" l="l" r="r" t="t"/>
              <a:pathLst>
                <a:path extrusionOk="0" h="347" w="394">
                  <a:moveTo>
                    <a:pt x="322" y="1"/>
                  </a:moveTo>
                  <a:cubicBezTo>
                    <a:pt x="286" y="1"/>
                    <a:pt x="263" y="1"/>
                    <a:pt x="227" y="13"/>
                  </a:cubicBezTo>
                  <a:cubicBezTo>
                    <a:pt x="167" y="60"/>
                    <a:pt x="96" y="108"/>
                    <a:pt x="36" y="144"/>
                  </a:cubicBezTo>
                  <a:cubicBezTo>
                    <a:pt x="13" y="168"/>
                    <a:pt x="1" y="191"/>
                    <a:pt x="1" y="203"/>
                  </a:cubicBezTo>
                  <a:cubicBezTo>
                    <a:pt x="1" y="239"/>
                    <a:pt x="1" y="263"/>
                    <a:pt x="13" y="299"/>
                  </a:cubicBezTo>
                  <a:cubicBezTo>
                    <a:pt x="25" y="322"/>
                    <a:pt x="60" y="346"/>
                    <a:pt x="72" y="346"/>
                  </a:cubicBezTo>
                  <a:cubicBezTo>
                    <a:pt x="96" y="346"/>
                    <a:pt x="132" y="346"/>
                    <a:pt x="156" y="322"/>
                  </a:cubicBezTo>
                  <a:cubicBezTo>
                    <a:pt x="215" y="287"/>
                    <a:pt x="298" y="239"/>
                    <a:pt x="358" y="191"/>
                  </a:cubicBezTo>
                  <a:cubicBezTo>
                    <a:pt x="382" y="180"/>
                    <a:pt x="394" y="144"/>
                    <a:pt x="394" y="132"/>
                  </a:cubicBezTo>
                  <a:cubicBezTo>
                    <a:pt x="394" y="108"/>
                    <a:pt x="394" y="72"/>
                    <a:pt x="382" y="49"/>
                  </a:cubicBezTo>
                  <a:cubicBezTo>
                    <a:pt x="370" y="13"/>
                    <a:pt x="334" y="1"/>
                    <a:pt x="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1395002" y="3026402"/>
              <a:ext cx="48319" cy="16487"/>
            </a:xfrm>
            <a:custGeom>
              <a:rect b="b" l="l" r="r" t="t"/>
              <a:pathLst>
                <a:path extrusionOk="0" h="289" w="847">
                  <a:moveTo>
                    <a:pt x="711" y="1"/>
                  </a:moveTo>
                  <a:cubicBezTo>
                    <a:pt x="701" y="1"/>
                    <a:pt x="690" y="3"/>
                    <a:pt x="679" y="7"/>
                  </a:cubicBezTo>
                  <a:cubicBezTo>
                    <a:pt x="632" y="31"/>
                    <a:pt x="584" y="43"/>
                    <a:pt x="548" y="43"/>
                  </a:cubicBezTo>
                  <a:cubicBezTo>
                    <a:pt x="525" y="43"/>
                    <a:pt x="513" y="43"/>
                    <a:pt x="501" y="55"/>
                  </a:cubicBezTo>
                  <a:lnTo>
                    <a:pt x="144" y="55"/>
                  </a:lnTo>
                  <a:cubicBezTo>
                    <a:pt x="134" y="53"/>
                    <a:pt x="124" y="52"/>
                    <a:pt x="114" y="52"/>
                  </a:cubicBezTo>
                  <a:cubicBezTo>
                    <a:pt x="66" y="52"/>
                    <a:pt x="23" y="76"/>
                    <a:pt x="13" y="126"/>
                  </a:cubicBezTo>
                  <a:cubicBezTo>
                    <a:pt x="1" y="185"/>
                    <a:pt x="36" y="245"/>
                    <a:pt x="96" y="269"/>
                  </a:cubicBezTo>
                  <a:cubicBezTo>
                    <a:pt x="169" y="282"/>
                    <a:pt x="244" y="288"/>
                    <a:pt x="321" y="288"/>
                  </a:cubicBezTo>
                  <a:cubicBezTo>
                    <a:pt x="459" y="288"/>
                    <a:pt x="601" y="267"/>
                    <a:pt x="739" y="221"/>
                  </a:cubicBezTo>
                  <a:cubicBezTo>
                    <a:pt x="798" y="209"/>
                    <a:pt x="846" y="150"/>
                    <a:pt x="810" y="90"/>
                  </a:cubicBezTo>
                  <a:cubicBezTo>
                    <a:pt x="801" y="41"/>
                    <a:pt x="759"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4"/>
            <p:cNvSpPr/>
            <p:nvPr/>
          </p:nvSpPr>
          <p:spPr>
            <a:xfrm>
              <a:off x="-1475155" y="2933698"/>
              <a:ext cx="31319" cy="34057"/>
            </a:xfrm>
            <a:custGeom>
              <a:rect b="b" l="l" r="r" t="t"/>
              <a:pathLst>
                <a:path extrusionOk="0" h="597" w="549">
                  <a:moveTo>
                    <a:pt x="120" y="1"/>
                  </a:moveTo>
                  <a:cubicBezTo>
                    <a:pt x="84" y="1"/>
                    <a:pt x="60" y="13"/>
                    <a:pt x="36" y="25"/>
                  </a:cubicBezTo>
                  <a:cubicBezTo>
                    <a:pt x="25" y="48"/>
                    <a:pt x="13" y="72"/>
                    <a:pt x="13" y="108"/>
                  </a:cubicBezTo>
                  <a:cubicBezTo>
                    <a:pt x="1" y="132"/>
                    <a:pt x="13" y="167"/>
                    <a:pt x="36" y="179"/>
                  </a:cubicBezTo>
                  <a:cubicBezTo>
                    <a:pt x="144" y="310"/>
                    <a:pt x="251" y="429"/>
                    <a:pt x="370" y="560"/>
                  </a:cubicBezTo>
                  <a:cubicBezTo>
                    <a:pt x="382" y="584"/>
                    <a:pt x="429" y="596"/>
                    <a:pt x="441" y="596"/>
                  </a:cubicBezTo>
                  <a:cubicBezTo>
                    <a:pt x="477" y="596"/>
                    <a:pt x="501" y="584"/>
                    <a:pt x="513" y="560"/>
                  </a:cubicBezTo>
                  <a:cubicBezTo>
                    <a:pt x="537" y="548"/>
                    <a:pt x="548" y="525"/>
                    <a:pt x="548" y="489"/>
                  </a:cubicBezTo>
                  <a:cubicBezTo>
                    <a:pt x="548" y="465"/>
                    <a:pt x="537" y="429"/>
                    <a:pt x="513" y="417"/>
                  </a:cubicBezTo>
                  <a:cubicBezTo>
                    <a:pt x="417" y="286"/>
                    <a:pt x="310" y="167"/>
                    <a:pt x="191" y="25"/>
                  </a:cubicBezTo>
                  <a:cubicBezTo>
                    <a:pt x="179" y="13"/>
                    <a:pt x="132"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4"/>
            <p:cNvSpPr/>
            <p:nvPr/>
          </p:nvSpPr>
          <p:spPr>
            <a:xfrm>
              <a:off x="-1597410" y="3191671"/>
              <a:ext cx="42158" cy="38222"/>
            </a:xfrm>
            <a:custGeom>
              <a:rect b="b" l="l" r="r" t="t"/>
              <a:pathLst>
                <a:path extrusionOk="0" h="670" w="739">
                  <a:moveTo>
                    <a:pt x="631" y="1"/>
                  </a:moveTo>
                  <a:cubicBezTo>
                    <a:pt x="624" y="1"/>
                    <a:pt x="616" y="2"/>
                    <a:pt x="608" y="3"/>
                  </a:cubicBezTo>
                  <a:cubicBezTo>
                    <a:pt x="370" y="110"/>
                    <a:pt x="155" y="265"/>
                    <a:pt x="24" y="503"/>
                  </a:cubicBezTo>
                  <a:cubicBezTo>
                    <a:pt x="1" y="551"/>
                    <a:pt x="13" y="622"/>
                    <a:pt x="72" y="658"/>
                  </a:cubicBezTo>
                  <a:cubicBezTo>
                    <a:pt x="91" y="665"/>
                    <a:pt x="110" y="669"/>
                    <a:pt x="127" y="669"/>
                  </a:cubicBezTo>
                  <a:cubicBezTo>
                    <a:pt x="166" y="669"/>
                    <a:pt x="199" y="651"/>
                    <a:pt x="215" y="610"/>
                  </a:cubicBezTo>
                  <a:cubicBezTo>
                    <a:pt x="239" y="587"/>
                    <a:pt x="251" y="563"/>
                    <a:pt x="263" y="539"/>
                  </a:cubicBezTo>
                  <a:cubicBezTo>
                    <a:pt x="274" y="527"/>
                    <a:pt x="274" y="503"/>
                    <a:pt x="298" y="503"/>
                  </a:cubicBezTo>
                  <a:lnTo>
                    <a:pt x="310" y="491"/>
                  </a:lnTo>
                  <a:cubicBezTo>
                    <a:pt x="334" y="444"/>
                    <a:pt x="382" y="408"/>
                    <a:pt x="429" y="372"/>
                  </a:cubicBezTo>
                  <a:lnTo>
                    <a:pt x="453" y="348"/>
                  </a:lnTo>
                  <a:lnTo>
                    <a:pt x="477" y="325"/>
                  </a:lnTo>
                  <a:cubicBezTo>
                    <a:pt x="501" y="313"/>
                    <a:pt x="513" y="301"/>
                    <a:pt x="548" y="289"/>
                  </a:cubicBezTo>
                  <a:cubicBezTo>
                    <a:pt x="572" y="265"/>
                    <a:pt x="596" y="253"/>
                    <a:pt x="620" y="241"/>
                  </a:cubicBezTo>
                  <a:cubicBezTo>
                    <a:pt x="632" y="241"/>
                    <a:pt x="655" y="229"/>
                    <a:pt x="655" y="229"/>
                  </a:cubicBezTo>
                  <a:cubicBezTo>
                    <a:pt x="655" y="229"/>
                    <a:pt x="666" y="229"/>
                    <a:pt x="667" y="210"/>
                  </a:cubicBezTo>
                  <a:lnTo>
                    <a:pt x="667" y="210"/>
                  </a:lnTo>
                  <a:cubicBezTo>
                    <a:pt x="666" y="212"/>
                    <a:pt x="665" y="214"/>
                    <a:pt x="664" y="214"/>
                  </a:cubicBezTo>
                  <a:cubicBezTo>
                    <a:pt x="664" y="214"/>
                    <a:pt x="664" y="212"/>
                    <a:pt x="667" y="206"/>
                  </a:cubicBezTo>
                  <a:lnTo>
                    <a:pt x="667" y="206"/>
                  </a:lnTo>
                  <a:cubicBezTo>
                    <a:pt x="667" y="207"/>
                    <a:pt x="667" y="209"/>
                    <a:pt x="667" y="210"/>
                  </a:cubicBezTo>
                  <a:lnTo>
                    <a:pt x="667" y="210"/>
                  </a:lnTo>
                  <a:cubicBezTo>
                    <a:pt x="669" y="208"/>
                    <a:pt x="670" y="206"/>
                    <a:pt x="671" y="204"/>
                  </a:cubicBezTo>
                  <a:lnTo>
                    <a:pt x="671" y="204"/>
                  </a:lnTo>
                  <a:cubicBezTo>
                    <a:pt x="669" y="205"/>
                    <a:pt x="668" y="205"/>
                    <a:pt x="667" y="206"/>
                  </a:cubicBezTo>
                  <a:cubicBezTo>
                    <a:pt x="669" y="204"/>
                    <a:pt x="670" y="203"/>
                    <a:pt x="671" y="203"/>
                  </a:cubicBezTo>
                  <a:cubicBezTo>
                    <a:pt x="671" y="203"/>
                    <a:pt x="671" y="204"/>
                    <a:pt x="671" y="204"/>
                  </a:cubicBezTo>
                  <a:lnTo>
                    <a:pt x="671" y="204"/>
                  </a:lnTo>
                  <a:cubicBezTo>
                    <a:pt x="704" y="193"/>
                    <a:pt x="715" y="181"/>
                    <a:pt x="727" y="170"/>
                  </a:cubicBezTo>
                  <a:cubicBezTo>
                    <a:pt x="739" y="134"/>
                    <a:pt x="739" y="110"/>
                    <a:pt x="739" y="75"/>
                  </a:cubicBezTo>
                  <a:cubicBezTo>
                    <a:pt x="728" y="33"/>
                    <a:pt x="682"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1467682" y="3225786"/>
              <a:ext cx="26584" cy="19738"/>
            </a:xfrm>
            <a:custGeom>
              <a:rect b="b" l="l" r="r" t="t"/>
              <a:pathLst>
                <a:path extrusionOk="0" h="346" w="466">
                  <a:moveTo>
                    <a:pt x="72" y="0"/>
                  </a:moveTo>
                  <a:cubicBezTo>
                    <a:pt x="48" y="0"/>
                    <a:pt x="13" y="24"/>
                    <a:pt x="13" y="48"/>
                  </a:cubicBezTo>
                  <a:cubicBezTo>
                    <a:pt x="1" y="72"/>
                    <a:pt x="1" y="108"/>
                    <a:pt x="1" y="131"/>
                  </a:cubicBezTo>
                  <a:cubicBezTo>
                    <a:pt x="1" y="167"/>
                    <a:pt x="36" y="191"/>
                    <a:pt x="48" y="191"/>
                  </a:cubicBezTo>
                  <a:cubicBezTo>
                    <a:pt x="132" y="239"/>
                    <a:pt x="227" y="286"/>
                    <a:pt x="298" y="322"/>
                  </a:cubicBezTo>
                  <a:cubicBezTo>
                    <a:pt x="334" y="346"/>
                    <a:pt x="358" y="346"/>
                    <a:pt x="382" y="346"/>
                  </a:cubicBezTo>
                  <a:cubicBezTo>
                    <a:pt x="417" y="346"/>
                    <a:pt x="441" y="310"/>
                    <a:pt x="441" y="298"/>
                  </a:cubicBezTo>
                  <a:cubicBezTo>
                    <a:pt x="465" y="262"/>
                    <a:pt x="465" y="239"/>
                    <a:pt x="465" y="203"/>
                  </a:cubicBezTo>
                  <a:cubicBezTo>
                    <a:pt x="441" y="179"/>
                    <a:pt x="429" y="143"/>
                    <a:pt x="417" y="143"/>
                  </a:cubicBezTo>
                  <a:cubicBezTo>
                    <a:pt x="334" y="108"/>
                    <a:pt x="239" y="60"/>
                    <a:pt x="167" y="12"/>
                  </a:cubicBezTo>
                  <a:cubicBezTo>
                    <a:pt x="132" y="0"/>
                    <a:pt x="108"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4"/>
            <p:cNvSpPr/>
            <p:nvPr/>
          </p:nvSpPr>
          <p:spPr>
            <a:xfrm>
              <a:off x="-1579725" y="2962907"/>
              <a:ext cx="40104" cy="43014"/>
            </a:xfrm>
            <a:custGeom>
              <a:rect b="b" l="l" r="r" t="t"/>
              <a:pathLst>
                <a:path extrusionOk="0" h="754" w="703">
                  <a:moveTo>
                    <a:pt x="131" y="1"/>
                  </a:moveTo>
                  <a:cubicBezTo>
                    <a:pt x="101" y="1"/>
                    <a:pt x="72" y="13"/>
                    <a:pt x="48" y="36"/>
                  </a:cubicBezTo>
                  <a:cubicBezTo>
                    <a:pt x="0" y="84"/>
                    <a:pt x="12" y="144"/>
                    <a:pt x="48" y="203"/>
                  </a:cubicBezTo>
                  <a:cubicBezTo>
                    <a:pt x="191" y="382"/>
                    <a:pt x="345" y="548"/>
                    <a:pt x="488" y="727"/>
                  </a:cubicBezTo>
                  <a:cubicBezTo>
                    <a:pt x="512" y="745"/>
                    <a:pt x="542" y="754"/>
                    <a:pt x="572" y="754"/>
                  </a:cubicBezTo>
                  <a:cubicBezTo>
                    <a:pt x="601" y="754"/>
                    <a:pt x="631" y="745"/>
                    <a:pt x="655" y="727"/>
                  </a:cubicBezTo>
                  <a:cubicBezTo>
                    <a:pt x="703" y="679"/>
                    <a:pt x="703" y="620"/>
                    <a:pt x="655" y="560"/>
                  </a:cubicBezTo>
                  <a:cubicBezTo>
                    <a:pt x="512" y="382"/>
                    <a:pt x="357" y="215"/>
                    <a:pt x="215" y="36"/>
                  </a:cubicBezTo>
                  <a:cubicBezTo>
                    <a:pt x="191" y="13"/>
                    <a:pt x="161" y="1"/>
                    <a:pt x="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4"/>
            <p:cNvSpPr/>
            <p:nvPr/>
          </p:nvSpPr>
          <p:spPr>
            <a:xfrm>
              <a:off x="-1521852" y="2867880"/>
              <a:ext cx="57789" cy="23447"/>
            </a:xfrm>
            <a:custGeom>
              <a:rect b="b" l="l" r="r" t="t"/>
              <a:pathLst>
                <a:path extrusionOk="0" h="411" w="1013">
                  <a:moveTo>
                    <a:pt x="899" y="0"/>
                  </a:moveTo>
                  <a:cubicBezTo>
                    <a:pt x="890" y="0"/>
                    <a:pt x="880" y="1"/>
                    <a:pt x="870" y="3"/>
                  </a:cubicBezTo>
                  <a:cubicBezTo>
                    <a:pt x="620" y="63"/>
                    <a:pt x="346" y="134"/>
                    <a:pt x="96" y="194"/>
                  </a:cubicBezTo>
                  <a:cubicBezTo>
                    <a:pt x="36" y="218"/>
                    <a:pt x="1" y="277"/>
                    <a:pt x="24" y="325"/>
                  </a:cubicBezTo>
                  <a:cubicBezTo>
                    <a:pt x="24" y="385"/>
                    <a:pt x="75" y="411"/>
                    <a:pt x="126" y="411"/>
                  </a:cubicBezTo>
                  <a:cubicBezTo>
                    <a:pt x="136" y="411"/>
                    <a:pt x="146" y="410"/>
                    <a:pt x="155" y="408"/>
                  </a:cubicBezTo>
                  <a:cubicBezTo>
                    <a:pt x="405" y="349"/>
                    <a:pt x="679" y="277"/>
                    <a:pt x="929" y="218"/>
                  </a:cubicBezTo>
                  <a:cubicBezTo>
                    <a:pt x="989" y="194"/>
                    <a:pt x="1013" y="134"/>
                    <a:pt x="1001" y="75"/>
                  </a:cubicBezTo>
                  <a:cubicBezTo>
                    <a:pt x="991" y="25"/>
                    <a:pt x="948" y="0"/>
                    <a:pt x="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1490786" y="3420093"/>
              <a:ext cx="46950" cy="27155"/>
            </a:xfrm>
            <a:custGeom>
              <a:rect b="b" l="l" r="r" t="t"/>
              <a:pathLst>
                <a:path extrusionOk="0" h="476" w="823">
                  <a:moveTo>
                    <a:pt x="112" y="0"/>
                  </a:moveTo>
                  <a:cubicBezTo>
                    <a:pt x="74" y="0"/>
                    <a:pt x="41" y="18"/>
                    <a:pt x="25" y="59"/>
                  </a:cubicBezTo>
                  <a:cubicBezTo>
                    <a:pt x="1" y="107"/>
                    <a:pt x="13" y="178"/>
                    <a:pt x="60" y="214"/>
                  </a:cubicBezTo>
                  <a:cubicBezTo>
                    <a:pt x="251" y="297"/>
                    <a:pt x="453" y="369"/>
                    <a:pt x="644" y="464"/>
                  </a:cubicBezTo>
                  <a:cubicBezTo>
                    <a:pt x="663" y="471"/>
                    <a:pt x="682" y="475"/>
                    <a:pt x="699" y="475"/>
                  </a:cubicBezTo>
                  <a:cubicBezTo>
                    <a:pt x="737" y="475"/>
                    <a:pt x="770" y="457"/>
                    <a:pt x="787" y="416"/>
                  </a:cubicBezTo>
                  <a:cubicBezTo>
                    <a:pt x="822" y="369"/>
                    <a:pt x="811" y="285"/>
                    <a:pt x="751" y="273"/>
                  </a:cubicBezTo>
                  <a:cubicBezTo>
                    <a:pt x="561" y="178"/>
                    <a:pt x="358" y="107"/>
                    <a:pt x="168" y="12"/>
                  </a:cubicBezTo>
                  <a:cubicBezTo>
                    <a:pt x="149" y="4"/>
                    <a:pt x="130" y="0"/>
                    <a:pt x="1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4"/>
            <p:cNvSpPr/>
            <p:nvPr/>
          </p:nvSpPr>
          <p:spPr>
            <a:xfrm>
              <a:off x="-1597410" y="3446563"/>
              <a:ext cx="32688" cy="38051"/>
            </a:xfrm>
            <a:custGeom>
              <a:rect b="b" l="l" r="r" t="t"/>
              <a:pathLst>
                <a:path extrusionOk="0" h="667" w="573">
                  <a:moveTo>
                    <a:pt x="445" y="0"/>
                  </a:moveTo>
                  <a:cubicBezTo>
                    <a:pt x="407" y="0"/>
                    <a:pt x="374" y="19"/>
                    <a:pt x="358" y="59"/>
                  </a:cubicBezTo>
                  <a:cubicBezTo>
                    <a:pt x="251" y="202"/>
                    <a:pt x="132" y="357"/>
                    <a:pt x="24" y="500"/>
                  </a:cubicBezTo>
                  <a:cubicBezTo>
                    <a:pt x="1" y="548"/>
                    <a:pt x="13" y="619"/>
                    <a:pt x="72" y="655"/>
                  </a:cubicBezTo>
                  <a:cubicBezTo>
                    <a:pt x="91" y="662"/>
                    <a:pt x="110" y="666"/>
                    <a:pt x="127" y="666"/>
                  </a:cubicBezTo>
                  <a:cubicBezTo>
                    <a:pt x="166" y="666"/>
                    <a:pt x="199" y="648"/>
                    <a:pt x="215" y="607"/>
                  </a:cubicBezTo>
                  <a:cubicBezTo>
                    <a:pt x="322" y="464"/>
                    <a:pt x="441" y="310"/>
                    <a:pt x="548" y="167"/>
                  </a:cubicBezTo>
                  <a:cubicBezTo>
                    <a:pt x="572" y="119"/>
                    <a:pt x="560" y="48"/>
                    <a:pt x="501" y="12"/>
                  </a:cubicBezTo>
                  <a:cubicBezTo>
                    <a:pt x="482" y="4"/>
                    <a:pt x="463" y="0"/>
                    <a:pt x="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4"/>
            <p:cNvSpPr/>
            <p:nvPr/>
          </p:nvSpPr>
          <p:spPr>
            <a:xfrm>
              <a:off x="-1641565" y="3615654"/>
              <a:ext cx="20423" cy="23846"/>
            </a:xfrm>
            <a:custGeom>
              <a:rect b="b" l="l" r="r" t="t"/>
              <a:pathLst>
                <a:path extrusionOk="0" h="418" w="358">
                  <a:moveTo>
                    <a:pt x="215" y="1"/>
                  </a:moveTo>
                  <a:cubicBezTo>
                    <a:pt x="203" y="1"/>
                    <a:pt x="203" y="12"/>
                    <a:pt x="191" y="12"/>
                  </a:cubicBezTo>
                  <a:cubicBezTo>
                    <a:pt x="156" y="24"/>
                    <a:pt x="144" y="36"/>
                    <a:pt x="144" y="60"/>
                  </a:cubicBezTo>
                  <a:cubicBezTo>
                    <a:pt x="108" y="120"/>
                    <a:pt x="60" y="191"/>
                    <a:pt x="13" y="251"/>
                  </a:cubicBezTo>
                  <a:cubicBezTo>
                    <a:pt x="1" y="274"/>
                    <a:pt x="1" y="310"/>
                    <a:pt x="1" y="334"/>
                  </a:cubicBezTo>
                  <a:cubicBezTo>
                    <a:pt x="1" y="370"/>
                    <a:pt x="25" y="393"/>
                    <a:pt x="36" y="393"/>
                  </a:cubicBezTo>
                  <a:cubicBezTo>
                    <a:pt x="72" y="417"/>
                    <a:pt x="96" y="417"/>
                    <a:pt x="132" y="417"/>
                  </a:cubicBezTo>
                  <a:cubicBezTo>
                    <a:pt x="144" y="417"/>
                    <a:pt x="144" y="393"/>
                    <a:pt x="156" y="393"/>
                  </a:cubicBezTo>
                  <a:lnTo>
                    <a:pt x="203" y="358"/>
                  </a:lnTo>
                  <a:cubicBezTo>
                    <a:pt x="251" y="298"/>
                    <a:pt x="298" y="215"/>
                    <a:pt x="334" y="155"/>
                  </a:cubicBezTo>
                  <a:cubicBezTo>
                    <a:pt x="358" y="132"/>
                    <a:pt x="358" y="96"/>
                    <a:pt x="358" y="72"/>
                  </a:cubicBezTo>
                  <a:cubicBezTo>
                    <a:pt x="358" y="36"/>
                    <a:pt x="322" y="12"/>
                    <a:pt x="310" y="12"/>
                  </a:cubicBezTo>
                  <a:cubicBezTo>
                    <a:pt x="275" y="1"/>
                    <a:pt x="251"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4"/>
            <p:cNvSpPr/>
            <p:nvPr/>
          </p:nvSpPr>
          <p:spPr>
            <a:xfrm>
              <a:off x="-1729876" y="3557579"/>
              <a:ext cx="43527" cy="23161"/>
            </a:xfrm>
            <a:custGeom>
              <a:rect b="b" l="l" r="r" t="t"/>
              <a:pathLst>
                <a:path extrusionOk="0" h="406" w="763">
                  <a:moveTo>
                    <a:pt x="111" y="0"/>
                  </a:moveTo>
                  <a:cubicBezTo>
                    <a:pt x="64" y="0"/>
                    <a:pt x="23" y="39"/>
                    <a:pt x="13" y="78"/>
                  </a:cubicBezTo>
                  <a:cubicBezTo>
                    <a:pt x="1" y="138"/>
                    <a:pt x="25" y="185"/>
                    <a:pt x="84" y="209"/>
                  </a:cubicBezTo>
                  <a:cubicBezTo>
                    <a:pt x="263" y="268"/>
                    <a:pt x="430" y="340"/>
                    <a:pt x="608" y="399"/>
                  </a:cubicBezTo>
                  <a:cubicBezTo>
                    <a:pt x="619" y="404"/>
                    <a:pt x="630" y="406"/>
                    <a:pt x="641" y="406"/>
                  </a:cubicBezTo>
                  <a:cubicBezTo>
                    <a:pt x="688" y="406"/>
                    <a:pt x="729" y="367"/>
                    <a:pt x="739" y="328"/>
                  </a:cubicBezTo>
                  <a:cubicBezTo>
                    <a:pt x="763" y="268"/>
                    <a:pt x="727" y="209"/>
                    <a:pt x="668" y="197"/>
                  </a:cubicBezTo>
                  <a:cubicBezTo>
                    <a:pt x="489" y="138"/>
                    <a:pt x="322" y="66"/>
                    <a:pt x="144" y="7"/>
                  </a:cubicBezTo>
                  <a:cubicBezTo>
                    <a:pt x="133" y="2"/>
                    <a:pt x="122" y="0"/>
                    <a:pt x="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4"/>
            <p:cNvSpPr/>
            <p:nvPr/>
          </p:nvSpPr>
          <p:spPr>
            <a:xfrm>
              <a:off x="-1623880" y="3531451"/>
              <a:ext cx="40104" cy="27212"/>
            </a:xfrm>
            <a:custGeom>
              <a:rect b="b" l="l" r="r" t="t"/>
              <a:pathLst>
                <a:path extrusionOk="0" h="477" w="703">
                  <a:moveTo>
                    <a:pt x="129" y="1"/>
                  </a:moveTo>
                  <a:cubicBezTo>
                    <a:pt x="91" y="1"/>
                    <a:pt x="52" y="19"/>
                    <a:pt x="36" y="60"/>
                  </a:cubicBezTo>
                  <a:cubicBezTo>
                    <a:pt x="0" y="107"/>
                    <a:pt x="12" y="167"/>
                    <a:pt x="72" y="203"/>
                  </a:cubicBezTo>
                  <a:cubicBezTo>
                    <a:pt x="227" y="298"/>
                    <a:pt x="369" y="381"/>
                    <a:pt x="524" y="465"/>
                  </a:cubicBezTo>
                  <a:cubicBezTo>
                    <a:pt x="535" y="472"/>
                    <a:pt x="552" y="476"/>
                    <a:pt x="569" y="476"/>
                  </a:cubicBezTo>
                  <a:cubicBezTo>
                    <a:pt x="607" y="476"/>
                    <a:pt x="651" y="458"/>
                    <a:pt x="667" y="417"/>
                  </a:cubicBezTo>
                  <a:cubicBezTo>
                    <a:pt x="703" y="357"/>
                    <a:pt x="691" y="298"/>
                    <a:pt x="631" y="262"/>
                  </a:cubicBezTo>
                  <a:cubicBezTo>
                    <a:pt x="477" y="179"/>
                    <a:pt x="334" y="84"/>
                    <a:pt x="179" y="12"/>
                  </a:cubicBezTo>
                  <a:cubicBezTo>
                    <a:pt x="164" y="5"/>
                    <a:pt x="146" y="1"/>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4"/>
            <p:cNvSpPr/>
            <p:nvPr/>
          </p:nvSpPr>
          <p:spPr>
            <a:xfrm>
              <a:off x="-1531519" y="3623128"/>
              <a:ext cx="40104" cy="23846"/>
            </a:xfrm>
            <a:custGeom>
              <a:rect b="b" l="l" r="r" t="t"/>
              <a:pathLst>
                <a:path extrusionOk="0" h="418" w="703">
                  <a:moveTo>
                    <a:pt x="132" y="1"/>
                  </a:moveTo>
                  <a:cubicBezTo>
                    <a:pt x="108" y="1"/>
                    <a:pt x="72" y="12"/>
                    <a:pt x="60" y="24"/>
                  </a:cubicBezTo>
                  <a:cubicBezTo>
                    <a:pt x="12" y="72"/>
                    <a:pt x="1" y="143"/>
                    <a:pt x="48" y="191"/>
                  </a:cubicBezTo>
                  <a:cubicBezTo>
                    <a:pt x="191" y="310"/>
                    <a:pt x="358" y="382"/>
                    <a:pt x="548" y="417"/>
                  </a:cubicBezTo>
                  <a:cubicBezTo>
                    <a:pt x="584" y="417"/>
                    <a:pt x="608" y="417"/>
                    <a:pt x="643" y="405"/>
                  </a:cubicBezTo>
                  <a:cubicBezTo>
                    <a:pt x="667" y="382"/>
                    <a:pt x="691" y="358"/>
                    <a:pt x="691" y="346"/>
                  </a:cubicBezTo>
                  <a:cubicBezTo>
                    <a:pt x="703" y="286"/>
                    <a:pt x="667" y="203"/>
                    <a:pt x="608" y="203"/>
                  </a:cubicBezTo>
                  <a:cubicBezTo>
                    <a:pt x="572" y="203"/>
                    <a:pt x="536" y="191"/>
                    <a:pt x="489" y="179"/>
                  </a:cubicBezTo>
                  <a:cubicBezTo>
                    <a:pt x="477" y="179"/>
                    <a:pt x="453" y="155"/>
                    <a:pt x="429" y="155"/>
                  </a:cubicBezTo>
                  <a:cubicBezTo>
                    <a:pt x="417" y="155"/>
                    <a:pt x="417" y="155"/>
                    <a:pt x="405" y="143"/>
                  </a:cubicBezTo>
                  <a:cubicBezTo>
                    <a:pt x="370" y="132"/>
                    <a:pt x="334" y="120"/>
                    <a:pt x="298" y="84"/>
                  </a:cubicBezTo>
                  <a:cubicBezTo>
                    <a:pt x="286" y="72"/>
                    <a:pt x="274" y="72"/>
                    <a:pt x="251" y="60"/>
                  </a:cubicBezTo>
                  <a:cubicBezTo>
                    <a:pt x="239" y="60"/>
                    <a:pt x="239" y="36"/>
                    <a:pt x="227" y="36"/>
                  </a:cubicBezTo>
                  <a:cubicBezTo>
                    <a:pt x="227" y="36"/>
                    <a:pt x="215" y="36"/>
                    <a:pt x="215" y="24"/>
                  </a:cubicBezTo>
                  <a:cubicBezTo>
                    <a:pt x="179" y="12"/>
                    <a:pt x="167" y="1"/>
                    <a:pt x="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4"/>
            <p:cNvSpPr/>
            <p:nvPr/>
          </p:nvSpPr>
          <p:spPr>
            <a:xfrm>
              <a:off x="-1420103" y="3604644"/>
              <a:ext cx="35369" cy="24131"/>
            </a:xfrm>
            <a:custGeom>
              <a:rect b="b" l="l" r="r" t="t"/>
              <a:pathLst>
                <a:path extrusionOk="0" h="423" w="620">
                  <a:moveTo>
                    <a:pt x="487" y="0"/>
                  </a:moveTo>
                  <a:cubicBezTo>
                    <a:pt x="471" y="0"/>
                    <a:pt x="455" y="5"/>
                    <a:pt x="441" y="15"/>
                  </a:cubicBezTo>
                  <a:cubicBezTo>
                    <a:pt x="322" y="86"/>
                    <a:pt x="191" y="146"/>
                    <a:pt x="72" y="217"/>
                  </a:cubicBezTo>
                  <a:cubicBezTo>
                    <a:pt x="24" y="253"/>
                    <a:pt x="0" y="325"/>
                    <a:pt x="24" y="372"/>
                  </a:cubicBezTo>
                  <a:cubicBezTo>
                    <a:pt x="49" y="397"/>
                    <a:pt x="86" y="423"/>
                    <a:pt x="127" y="423"/>
                  </a:cubicBezTo>
                  <a:cubicBezTo>
                    <a:pt x="144" y="423"/>
                    <a:pt x="161" y="418"/>
                    <a:pt x="179" y="408"/>
                  </a:cubicBezTo>
                  <a:cubicBezTo>
                    <a:pt x="298" y="336"/>
                    <a:pt x="429" y="277"/>
                    <a:pt x="548" y="205"/>
                  </a:cubicBezTo>
                  <a:cubicBezTo>
                    <a:pt x="595" y="170"/>
                    <a:pt x="619" y="98"/>
                    <a:pt x="595" y="51"/>
                  </a:cubicBezTo>
                  <a:cubicBezTo>
                    <a:pt x="570" y="25"/>
                    <a:pt x="527"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4"/>
            <p:cNvSpPr/>
            <p:nvPr/>
          </p:nvSpPr>
          <p:spPr>
            <a:xfrm>
              <a:off x="-1443208" y="3722620"/>
              <a:ext cx="37423" cy="20822"/>
            </a:xfrm>
            <a:custGeom>
              <a:rect b="b" l="l" r="r" t="t"/>
              <a:pathLst>
                <a:path extrusionOk="0" h="365" w="656">
                  <a:moveTo>
                    <a:pt x="527" y="1"/>
                  </a:moveTo>
                  <a:cubicBezTo>
                    <a:pt x="518" y="1"/>
                    <a:pt x="509" y="2"/>
                    <a:pt x="500" y="7"/>
                  </a:cubicBezTo>
                  <a:cubicBezTo>
                    <a:pt x="358" y="54"/>
                    <a:pt x="238" y="102"/>
                    <a:pt x="108" y="150"/>
                  </a:cubicBezTo>
                  <a:cubicBezTo>
                    <a:pt x="48" y="162"/>
                    <a:pt x="0" y="221"/>
                    <a:pt x="36" y="281"/>
                  </a:cubicBezTo>
                  <a:cubicBezTo>
                    <a:pt x="45" y="326"/>
                    <a:pt x="82" y="364"/>
                    <a:pt x="125" y="364"/>
                  </a:cubicBezTo>
                  <a:cubicBezTo>
                    <a:pt x="139" y="364"/>
                    <a:pt x="153" y="361"/>
                    <a:pt x="167" y="352"/>
                  </a:cubicBezTo>
                  <a:cubicBezTo>
                    <a:pt x="298" y="304"/>
                    <a:pt x="417" y="269"/>
                    <a:pt x="548" y="221"/>
                  </a:cubicBezTo>
                  <a:cubicBezTo>
                    <a:pt x="608" y="209"/>
                    <a:pt x="655" y="150"/>
                    <a:pt x="631" y="90"/>
                  </a:cubicBezTo>
                  <a:cubicBezTo>
                    <a:pt x="612" y="41"/>
                    <a:pt x="568"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4"/>
            <p:cNvSpPr/>
            <p:nvPr/>
          </p:nvSpPr>
          <p:spPr>
            <a:xfrm>
              <a:off x="-1634092" y="3811159"/>
              <a:ext cx="50316" cy="20993"/>
            </a:xfrm>
            <a:custGeom>
              <a:rect b="b" l="l" r="r" t="t"/>
              <a:pathLst>
                <a:path extrusionOk="0" h="368" w="882">
                  <a:moveTo>
                    <a:pt x="121" y="0"/>
                  </a:moveTo>
                  <a:cubicBezTo>
                    <a:pt x="69" y="0"/>
                    <a:pt x="23" y="34"/>
                    <a:pt x="13" y="86"/>
                  </a:cubicBezTo>
                  <a:cubicBezTo>
                    <a:pt x="1" y="145"/>
                    <a:pt x="25" y="205"/>
                    <a:pt x="84" y="217"/>
                  </a:cubicBezTo>
                  <a:cubicBezTo>
                    <a:pt x="298" y="265"/>
                    <a:pt x="525" y="300"/>
                    <a:pt x="727" y="360"/>
                  </a:cubicBezTo>
                  <a:cubicBezTo>
                    <a:pt x="740" y="365"/>
                    <a:pt x="752" y="367"/>
                    <a:pt x="765" y="367"/>
                  </a:cubicBezTo>
                  <a:cubicBezTo>
                    <a:pt x="810" y="367"/>
                    <a:pt x="849" y="335"/>
                    <a:pt x="858" y="288"/>
                  </a:cubicBezTo>
                  <a:cubicBezTo>
                    <a:pt x="882" y="229"/>
                    <a:pt x="846" y="169"/>
                    <a:pt x="787" y="157"/>
                  </a:cubicBezTo>
                  <a:cubicBezTo>
                    <a:pt x="584" y="110"/>
                    <a:pt x="358" y="62"/>
                    <a:pt x="144" y="3"/>
                  </a:cubicBezTo>
                  <a:cubicBezTo>
                    <a:pt x="136" y="1"/>
                    <a:pt x="128"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4"/>
            <p:cNvSpPr/>
            <p:nvPr/>
          </p:nvSpPr>
          <p:spPr>
            <a:xfrm>
              <a:off x="-1725768" y="3822112"/>
              <a:ext cx="39420" cy="39135"/>
            </a:xfrm>
            <a:custGeom>
              <a:rect b="b" l="l" r="r" t="t"/>
              <a:pathLst>
                <a:path extrusionOk="0" h="686" w="691">
                  <a:moveTo>
                    <a:pt x="224" y="373"/>
                  </a:moveTo>
                  <a:cubicBezTo>
                    <a:pt x="221" y="373"/>
                    <a:pt x="215" y="376"/>
                    <a:pt x="203" y="382"/>
                  </a:cubicBezTo>
                  <a:lnTo>
                    <a:pt x="227" y="382"/>
                  </a:lnTo>
                  <a:cubicBezTo>
                    <a:pt x="227" y="376"/>
                    <a:pt x="227" y="373"/>
                    <a:pt x="224" y="373"/>
                  </a:cubicBezTo>
                  <a:close/>
                  <a:moveTo>
                    <a:pt x="544" y="1"/>
                  </a:moveTo>
                  <a:cubicBezTo>
                    <a:pt x="507" y="1"/>
                    <a:pt x="478" y="15"/>
                    <a:pt x="465" y="49"/>
                  </a:cubicBezTo>
                  <a:cubicBezTo>
                    <a:pt x="441" y="96"/>
                    <a:pt x="417" y="144"/>
                    <a:pt x="393" y="192"/>
                  </a:cubicBezTo>
                  <a:cubicBezTo>
                    <a:pt x="393" y="203"/>
                    <a:pt x="369" y="203"/>
                    <a:pt x="369" y="215"/>
                  </a:cubicBezTo>
                  <a:cubicBezTo>
                    <a:pt x="358" y="215"/>
                    <a:pt x="358" y="227"/>
                    <a:pt x="358" y="227"/>
                  </a:cubicBezTo>
                  <a:lnTo>
                    <a:pt x="369" y="215"/>
                  </a:lnTo>
                  <a:lnTo>
                    <a:pt x="369" y="215"/>
                  </a:lnTo>
                  <a:cubicBezTo>
                    <a:pt x="369" y="215"/>
                    <a:pt x="369" y="227"/>
                    <a:pt x="358" y="227"/>
                  </a:cubicBezTo>
                  <a:cubicBezTo>
                    <a:pt x="346" y="251"/>
                    <a:pt x="322" y="275"/>
                    <a:pt x="310" y="287"/>
                  </a:cubicBezTo>
                  <a:lnTo>
                    <a:pt x="250" y="346"/>
                  </a:lnTo>
                  <a:lnTo>
                    <a:pt x="227" y="382"/>
                  </a:lnTo>
                  <a:cubicBezTo>
                    <a:pt x="227" y="382"/>
                    <a:pt x="203" y="382"/>
                    <a:pt x="203" y="394"/>
                  </a:cubicBezTo>
                  <a:lnTo>
                    <a:pt x="72" y="489"/>
                  </a:lnTo>
                  <a:cubicBezTo>
                    <a:pt x="12" y="513"/>
                    <a:pt x="0" y="584"/>
                    <a:pt x="36" y="632"/>
                  </a:cubicBezTo>
                  <a:cubicBezTo>
                    <a:pt x="53" y="673"/>
                    <a:pt x="86" y="686"/>
                    <a:pt x="125" y="686"/>
                  </a:cubicBezTo>
                  <a:cubicBezTo>
                    <a:pt x="142" y="686"/>
                    <a:pt x="161" y="683"/>
                    <a:pt x="179" y="680"/>
                  </a:cubicBezTo>
                  <a:cubicBezTo>
                    <a:pt x="393" y="573"/>
                    <a:pt x="572" y="394"/>
                    <a:pt x="667" y="168"/>
                  </a:cubicBezTo>
                  <a:cubicBezTo>
                    <a:pt x="691" y="144"/>
                    <a:pt x="691" y="108"/>
                    <a:pt x="691" y="84"/>
                  </a:cubicBezTo>
                  <a:cubicBezTo>
                    <a:pt x="691" y="49"/>
                    <a:pt x="655" y="25"/>
                    <a:pt x="643" y="25"/>
                  </a:cubicBezTo>
                  <a:cubicBezTo>
                    <a:pt x="607" y="9"/>
                    <a:pt x="573"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4"/>
            <p:cNvSpPr/>
            <p:nvPr/>
          </p:nvSpPr>
          <p:spPr>
            <a:xfrm>
              <a:off x="-1685036" y="3995197"/>
              <a:ext cx="43527" cy="42957"/>
            </a:xfrm>
            <a:custGeom>
              <a:rect b="b" l="l" r="r" t="t"/>
              <a:pathLst>
                <a:path extrusionOk="0" h="753" w="763">
                  <a:moveTo>
                    <a:pt x="611" y="0"/>
                  </a:moveTo>
                  <a:cubicBezTo>
                    <a:pt x="596" y="0"/>
                    <a:pt x="583" y="5"/>
                    <a:pt x="572" y="15"/>
                  </a:cubicBezTo>
                  <a:cubicBezTo>
                    <a:pt x="346" y="158"/>
                    <a:pt x="167" y="348"/>
                    <a:pt x="25" y="587"/>
                  </a:cubicBezTo>
                  <a:cubicBezTo>
                    <a:pt x="1" y="634"/>
                    <a:pt x="13" y="706"/>
                    <a:pt x="72" y="741"/>
                  </a:cubicBezTo>
                  <a:cubicBezTo>
                    <a:pt x="91" y="749"/>
                    <a:pt x="110" y="753"/>
                    <a:pt x="128" y="753"/>
                  </a:cubicBezTo>
                  <a:cubicBezTo>
                    <a:pt x="167" y="753"/>
                    <a:pt x="203" y="734"/>
                    <a:pt x="227" y="694"/>
                  </a:cubicBezTo>
                  <a:cubicBezTo>
                    <a:pt x="251" y="646"/>
                    <a:pt x="286" y="587"/>
                    <a:pt x="322" y="551"/>
                  </a:cubicBezTo>
                  <a:cubicBezTo>
                    <a:pt x="346" y="527"/>
                    <a:pt x="346" y="515"/>
                    <a:pt x="358" y="515"/>
                  </a:cubicBezTo>
                  <a:lnTo>
                    <a:pt x="370" y="503"/>
                  </a:lnTo>
                  <a:cubicBezTo>
                    <a:pt x="394" y="468"/>
                    <a:pt x="417" y="456"/>
                    <a:pt x="429" y="432"/>
                  </a:cubicBezTo>
                  <a:cubicBezTo>
                    <a:pt x="477" y="384"/>
                    <a:pt x="513" y="337"/>
                    <a:pt x="548" y="313"/>
                  </a:cubicBezTo>
                  <a:cubicBezTo>
                    <a:pt x="572" y="289"/>
                    <a:pt x="596" y="265"/>
                    <a:pt x="620" y="253"/>
                  </a:cubicBezTo>
                  <a:lnTo>
                    <a:pt x="644" y="229"/>
                  </a:lnTo>
                  <a:cubicBezTo>
                    <a:pt x="656" y="217"/>
                    <a:pt x="667" y="217"/>
                    <a:pt x="679" y="206"/>
                  </a:cubicBezTo>
                  <a:cubicBezTo>
                    <a:pt x="727" y="170"/>
                    <a:pt x="763" y="98"/>
                    <a:pt x="727" y="51"/>
                  </a:cubicBezTo>
                  <a:cubicBezTo>
                    <a:pt x="693" y="26"/>
                    <a:pt x="648" y="0"/>
                    <a:pt x="6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4"/>
            <p:cNvSpPr/>
            <p:nvPr/>
          </p:nvSpPr>
          <p:spPr>
            <a:xfrm>
              <a:off x="-1600091" y="3969297"/>
              <a:ext cx="40104" cy="20651"/>
            </a:xfrm>
            <a:custGeom>
              <a:rect b="b" l="l" r="r" t="t"/>
              <a:pathLst>
                <a:path extrusionOk="0" h="362" w="703">
                  <a:moveTo>
                    <a:pt x="235" y="0"/>
                  </a:moveTo>
                  <a:cubicBezTo>
                    <a:pt x="188" y="0"/>
                    <a:pt x="141" y="6"/>
                    <a:pt x="95" y="17"/>
                  </a:cubicBezTo>
                  <a:cubicBezTo>
                    <a:pt x="36" y="29"/>
                    <a:pt x="0" y="112"/>
                    <a:pt x="12" y="148"/>
                  </a:cubicBezTo>
                  <a:cubicBezTo>
                    <a:pt x="12" y="199"/>
                    <a:pt x="57" y="233"/>
                    <a:pt x="108" y="233"/>
                  </a:cubicBezTo>
                  <a:cubicBezTo>
                    <a:pt x="116" y="233"/>
                    <a:pt x="123" y="232"/>
                    <a:pt x="131" y="231"/>
                  </a:cubicBezTo>
                  <a:lnTo>
                    <a:pt x="250" y="231"/>
                  </a:lnTo>
                  <a:cubicBezTo>
                    <a:pt x="274" y="231"/>
                    <a:pt x="298" y="231"/>
                    <a:pt x="310" y="243"/>
                  </a:cubicBezTo>
                  <a:cubicBezTo>
                    <a:pt x="321" y="243"/>
                    <a:pt x="345" y="255"/>
                    <a:pt x="369" y="255"/>
                  </a:cubicBezTo>
                  <a:lnTo>
                    <a:pt x="381" y="255"/>
                  </a:lnTo>
                  <a:cubicBezTo>
                    <a:pt x="405" y="255"/>
                    <a:pt x="405" y="267"/>
                    <a:pt x="417" y="267"/>
                  </a:cubicBezTo>
                  <a:cubicBezTo>
                    <a:pt x="429" y="290"/>
                    <a:pt x="452" y="290"/>
                    <a:pt x="464" y="302"/>
                  </a:cubicBezTo>
                  <a:cubicBezTo>
                    <a:pt x="464" y="302"/>
                    <a:pt x="476" y="302"/>
                    <a:pt x="476" y="314"/>
                  </a:cubicBezTo>
                  <a:lnTo>
                    <a:pt x="488" y="326"/>
                  </a:lnTo>
                  <a:cubicBezTo>
                    <a:pt x="512" y="350"/>
                    <a:pt x="542" y="362"/>
                    <a:pt x="572" y="362"/>
                  </a:cubicBezTo>
                  <a:cubicBezTo>
                    <a:pt x="601" y="362"/>
                    <a:pt x="631" y="350"/>
                    <a:pt x="655" y="326"/>
                  </a:cubicBezTo>
                  <a:cubicBezTo>
                    <a:pt x="702" y="290"/>
                    <a:pt x="702" y="207"/>
                    <a:pt x="655" y="171"/>
                  </a:cubicBezTo>
                  <a:cubicBezTo>
                    <a:pt x="545" y="61"/>
                    <a:pt x="392"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4"/>
            <p:cNvSpPr/>
            <p:nvPr/>
          </p:nvSpPr>
          <p:spPr>
            <a:xfrm>
              <a:off x="-1467682" y="3944481"/>
              <a:ext cx="30635" cy="20252"/>
            </a:xfrm>
            <a:custGeom>
              <a:rect b="b" l="l" r="r" t="t"/>
              <a:pathLst>
                <a:path extrusionOk="0" h="355" w="537">
                  <a:moveTo>
                    <a:pt x="107" y="1"/>
                  </a:moveTo>
                  <a:cubicBezTo>
                    <a:pt x="87" y="1"/>
                    <a:pt x="65" y="15"/>
                    <a:pt x="48" y="23"/>
                  </a:cubicBezTo>
                  <a:cubicBezTo>
                    <a:pt x="13" y="35"/>
                    <a:pt x="1" y="71"/>
                    <a:pt x="1" y="83"/>
                  </a:cubicBezTo>
                  <a:cubicBezTo>
                    <a:pt x="1" y="106"/>
                    <a:pt x="1" y="142"/>
                    <a:pt x="13" y="166"/>
                  </a:cubicBezTo>
                  <a:cubicBezTo>
                    <a:pt x="36" y="190"/>
                    <a:pt x="48" y="202"/>
                    <a:pt x="72" y="214"/>
                  </a:cubicBezTo>
                  <a:cubicBezTo>
                    <a:pt x="179" y="261"/>
                    <a:pt x="286" y="309"/>
                    <a:pt x="406" y="344"/>
                  </a:cubicBezTo>
                  <a:cubicBezTo>
                    <a:pt x="413" y="352"/>
                    <a:pt x="421" y="355"/>
                    <a:pt x="430" y="355"/>
                  </a:cubicBezTo>
                  <a:cubicBezTo>
                    <a:pt x="450" y="355"/>
                    <a:pt x="472" y="341"/>
                    <a:pt x="489" y="333"/>
                  </a:cubicBezTo>
                  <a:cubicBezTo>
                    <a:pt x="525" y="321"/>
                    <a:pt x="537" y="285"/>
                    <a:pt x="537" y="273"/>
                  </a:cubicBezTo>
                  <a:cubicBezTo>
                    <a:pt x="537" y="237"/>
                    <a:pt x="537" y="214"/>
                    <a:pt x="525" y="178"/>
                  </a:cubicBezTo>
                  <a:cubicBezTo>
                    <a:pt x="501" y="154"/>
                    <a:pt x="477" y="142"/>
                    <a:pt x="465" y="142"/>
                  </a:cubicBezTo>
                  <a:cubicBezTo>
                    <a:pt x="358" y="94"/>
                    <a:pt x="251" y="47"/>
                    <a:pt x="132" y="11"/>
                  </a:cubicBezTo>
                  <a:cubicBezTo>
                    <a:pt x="124" y="4"/>
                    <a:pt x="116" y="1"/>
                    <a:pt x="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4"/>
            <p:cNvSpPr/>
            <p:nvPr/>
          </p:nvSpPr>
          <p:spPr>
            <a:xfrm>
              <a:off x="-1380055" y="3789538"/>
              <a:ext cx="44212" cy="27212"/>
            </a:xfrm>
            <a:custGeom>
              <a:rect b="b" l="l" r="r" t="t"/>
              <a:pathLst>
                <a:path extrusionOk="0" h="477" w="775">
                  <a:moveTo>
                    <a:pt x="641" y="1"/>
                  </a:moveTo>
                  <a:cubicBezTo>
                    <a:pt x="623" y="1"/>
                    <a:pt x="607" y="5"/>
                    <a:pt x="596" y="12"/>
                  </a:cubicBezTo>
                  <a:cubicBezTo>
                    <a:pt x="417" y="108"/>
                    <a:pt x="251" y="191"/>
                    <a:pt x="72" y="263"/>
                  </a:cubicBezTo>
                  <a:cubicBezTo>
                    <a:pt x="13" y="298"/>
                    <a:pt x="1" y="370"/>
                    <a:pt x="24" y="417"/>
                  </a:cubicBezTo>
                  <a:cubicBezTo>
                    <a:pt x="49" y="458"/>
                    <a:pt x="84" y="476"/>
                    <a:pt x="123" y="476"/>
                  </a:cubicBezTo>
                  <a:cubicBezTo>
                    <a:pt x="142" y="476"/>
                    <a:pt x="160" y="472"/>
                    <a:pt x="179" y="465"/>
                  </a:cubicBezTo>
                  <a:cubicBezTo>
                    <a:pt x="358" y="370"/>
                    <a:pt x="513" y="286"/>
                    <a:pt x="691" y="203"/>
                  </a:cubicBezTo>
                  <a:cubicBezTo>
                    <a:pt x="751" y="179"/>
                    <a:pt x="775" y="108"/>
                    <a:pt x="739" y="60"/>
                  </a:cubicBezTo>
                  <a:cubicBezTo>
                    <a:pt x="723" y="19"/>
                    <a:pt x="678" y="1"/>
                    <a:pt x="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4"/>
            <p:cNvSpPr/>
            <p:nvPr/>
          </p:nvSpPr>
          <p:spPr>
            <a:xfrm>
              <a:off x="-1242854" y="3290992"/>
              <a:ext cx="13634" cy="36054"/>
            </a:xfrm>
            <a:custGeom>
              <a:rect b="b" l="l" r="r" t="t"/>
              <a:pathLst>
                <a:path extrusionOk="0" h="632" w="239">
                  <a:moveTo>
                    <a:pt x="120" y="0"/>
                  </a:moveTo>
                  <a:cubicBezTo>
                    <a:pt x="48" y="0"/>
                    <a:pt x="1" y="48"/>
                    <a:pt x="1" y="119"/>
                  </a:cubicBezTo>
                  <a:lnTo>
                    <a:pt x="1" y="512"/>
                  </a:lnTo>
                  <a:cubicBezTo>
                    <a:pt x="1" y="572"/>
                    <a:pt x="48" y="631"/>
                    <a:pt x="120" y="631"/>
                  </a:cubicBezTo>
                  <a:cubicBezTo>
                    <a:pt x="179" y="631"/>
                    <a:pt x="239" y="584"/>
                    <a:pt x="239" y="512"/>
                  </a:cubicBezTo>
                  <a:lnTo>
                    <a:pt x="239" y="119"/>
                  </a:lnTo>
                  <a:cubicBezTo>
                    <a:pt x="239" y="60"/>
                    <a:pt x="191" y="0"/>
                    <a:pt x="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4"/>
            <p:cNvSpPr/>
            <p:nvPr/>
          </p:nvSpPr>
          <p:spPr>
            <a:xfrm>
              <a:off x="-1155228" y="3327903"/>
              <a:ext cx="40789" cy="20993"/>
            </a:xfrm>
            <a:custGeom>
              <a:rect b="b" l="l" r="r" t="t"/>
              <a:pathLst>
                <a:path extrusionOk="0" h="368" w="715">
                  <a:moveTo>
                    <a:pt x="586" y="1"/>
                  </a:moveTo>
                  <a:cubicBezTo>
                    <a:pt x="574" y="1"/>
                    <a:pt x="561" y="3"/>
                    <a:pt x="548" y="8"/>
                  </a:cubicBezTo>
                  <a:cubicBezTo>
                    <a:pt x="405" y="56"/>
                    <a:pt x="251" y="104"/>
                    <a:pt x="108" y="163"/>
                  </a:cubicBezTo>
                  <a:cubicBezTo>
                    <a:pt x="48" y="175"/>
                    <a:pt x="1" y="234"/>
                    <a:pt x="24" y="294"/>
                  </a:cubicBezTo>
                  <a:cubicBezTo>
                    <a:pt x="45" y="335"/>
                    <a:pt x="93" y="368"/>
                    <a:pt x="144" y="368"/>
                  </a:cubicBezTo>
                  <a:cubicBezTo>
                    <a:pt x="152" y="368"/>
                    <a:pt x="159" y="367"/>
                    <a:pt x="167" y="365"/>
                  </a:cubicBezTo>
                  <a:cubicBezTo>
                    <a:pt x="310" y="318"/>
                    <a:pt x="465" y="282"/>
                    <a:pt x="608" y="223"/>
                  </a:cubicBezTo>
                  <a:cubicBezTo>
                    <a:pt x="667" y="199"/>
                    <a:pt x="715" y="139"/>
                    <a:pt x="679" y="80"/>
                  </a:cubicBezTo>
                  <a:cubicBezTo>
                    <a:pt x="670" y="33"/>
                    <a:pt x="631" y="1"/>
                    <a:pt x="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4"/>
            <p:cNvSpPr/>
            <p:nvPr/>
          </p:nvSpPr>
          <p:spPr>
            <a:xfrm>
              <a:off x="-1043812" y="3221393"/>
              <a:ext cx="37423" cy="20879"/>
            </a:xfrm>
            <a:custGeom>
              <a:rect b="b" l="l" r="r" t="t"/>
              <a:pathLst>
                <a:path extrusionOk="0" h="366" w="656">
                  <a:moveTo>
                    <a:pt x="421" y="79"/>
                  </a:moveTo>
                  <a:cubicBezTo>
                    <a:pt x="419" y="82"/>
                    <a:pt x="417" y="85"/>
                    <a:pt x="417" y="89"/>
                  </a:cubicBezTo>
                  <a:cubicBezTo>
                    <a:pt x="418" y="85"/>
                    <a:pt x="420" y="82"/>
                    <a:pt x="421" y="79"/>
                  </a:cubicBezTo>
                  <a:close/>
                  <a:moveTo>
                    <a:pt x="383" y="107"/>
                  </a:moveTo>
                  <a:cubicBezTo>
                    <a:pt x="381" y="107"/>
                    <a:pt x="375" y="113"/>
                    <a:pt x="369" y="125"/>
                  </a:cubicBezTo>
                  <a:cubicBezTo>
                    <a:pt x="381" y="113"/>
                    <a:pt x="384" y="107"/>
                    <a:pt x="383" y="107"/>
                  </a:cubicBezTo>
                  <a:close/>
                  <a:moveTo>
                    <a:pt x="525" y="1"/>
                  </a:moveTo>
                  <a:cubicBezTo>
                    <a:pt x="487" y="1"/>
                    <a:pt x="453" y="22"/>
                    <a:pt x="429" y="54"/>
                  </a:cubicBezTo>
                  <a:cubicBezTo>
                    <a:pt x="429" y="62"/>
                    <a:pt x="428" y="67"/>
                    <a:pt x="426" y="71"/>
                  </a:cubicBezTo>
                  <a:lnTo>
                    <a:pt x="426" y="71"/>
                  </a:lnTo>
                  <a:cubicBezTo>
                    <a:pt x="426" y="71"/>
                    <a:pt x="426" y="70"/>
                    <a:pt x="425" y="70"/>
                  </a:cubicBezTo>
                  <a:cubicBezTo>
                    <a:pt x="425" y="70"/>
                    <a:pt x="423" y="73"/>
                    <a:pt x="421" y="79"/>
                  </a:cubicBezTo>
                  <a:lnTo>
                    <a:pt x="421" y="79"/>
                  </a:lnTo>
                  <a:cubicBezTo>
                    <a:pt x="422" y="77"/>
                    <a:pt x="424" y="74"/>
                    <a:pt x="426" y="71"/>
                  </a:cubicBezTo>
                  <a:lnTo>
                    <a:pt x="426" y="71"/>
                  </a:lnTo>
                  <a:cubicBezTo>
                    <a:pt x="426" y="73"/>
                    <a:pt x="423" y="83"/>
                    <a:pt x="417" y="89"/>
                  </a:cubicBezTo>
                  <a:cubicBezTo>
                    <a:pt x="417" y="89"/>
                    <a:pt x="417" y="101"/>
                    <a:pt x="393" y="101"/>
                  </a:cubicBezTo>
                  <a:cubicBezTo>
                    <a:pt x="393" y="101"/>
                    <a:pt x="381" y="125"/>
                    <a:pt x="369" y="125"/>
                  </a:cubicBezTo>
                  <a:cubicBezTo>
                    <a:pt x="369" y="125"/>
                    <a:pt x="357" y="125"/>
                    <a:pt x="357" y="137"/>
                  </a:cubicBezTo>
                  <a:cubicBezTo>
                    <a:pt x="334" y="137"/>
                    <a:pt x="334" y="149"/>
                    <a:pt x="322" y="149"/>
                  </a:cubicBezTo>
                  <a:cubicBezTo>
                    <a:pt x="310" y="149"/>
                    <a:pt x="274" y="161"/>
                    <a:pt x="262" y="161"/>
                  </a:cubicBezTo>
                  <a:lnTo>
                    <a:pt x="250" y="161"/>
                  </a:lnTo>
                  <a:cubicBezTo>
                    <a:pt x="238" y="161"/>
                    <a:pt x="215" y="161"/>
                    <a:pt x="203" y="149"/>
                  </a:cubicBezTo>
                  <a:cubicBezTo>
                    <a:pt x="191" y="149"/>
                    <a:pt x="191" y="137"/>
                    <a:pt x="179" y="137"/>
                  </a:cubicBezTo>
                  <a:cubicBezTo>
                    <a:pt x="164" y="125"/>
                    <a:pt x="146" y="120"/>
                    <a:pt x="128" y="120"/>
                  </a:cubicBezTo>
                  <a:cubicBezTo>
                    <a:pt x="89" y="120"/>
                    <a:pt x="48" y="144"/>
                    <a:pt x="24" y="185"/>
                  </a:cubicBezTo>
                  <a:cubicBezTo>
                    <a:pt x="0" y="220"/>
                    <a:pt x="12" y="280"/>
                    <a:pt x="72" y="316"/>
                  </a:cubicBezTo>
                  <a:cubicBezTo>
                    <a:pt x="128" y="349"/>
                    <a:pt x="192" y="366"/>
                    <a:pt x="256" y="366"/>
                  </a:cubicBezTo>
                  <a:cubicBezTo>
                    <a:pt x="395" y="366"/>
                    <a:pt x="538" y="291"/>
                    <a:pt x="619" y="161"/>
                  </a:cubicBezTo>
                  <a:cubicBezTo>
                    <a:pt x="655" y="125"/>
                    <a:pt x="643" y="42"/>
                    <a:pt x="584" y="18"/>
                  </a:cubicBezTo>
                  <a:cubicBezTo>
                    <a:pt x="564" y="6"/>
                    <a:pt x="544"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4"/>
            <p:cNvSpPr/>
            <p:nvPr/>
          </p:nvSpPr>
          <p:spPr>
            <a:xfrm>
              <a:off x="-996291" y="3235998"/>
              <a:ext cx="36739" cy="23789"/>
            </a:xfrm>
            <a:custGeom>
              <a:rect b="b" l="l" r="r" t="t"/>
              <a:pathLst>
                <a:path extrusionOk="0" h="417" w="644">
                  <a:moveTo>
                    <a:pt x="504" y="0"/>
                  </a:moveTo>
                  <a:cubicBezTo>
                    <a:pt x="486" y="0"/>
                    <a:pt x="468" y="4"/>
                    <a:pt x="453" y="12"/>
                  </a:cubicBezTo>
                  <a:cubicBezTo>
                    <a:pt x="322" y="71"/>
                    <a:pt x="203" y="143"/>
                    <a:pt x="72" y="202"/>
                  </a:cubicBezTo>
                  <a:cubicBezTo>
                    <a:pt x="24" y="238"/>
                    <a:pt x="1" y="310"/>
                    <a:pt x="24" y="357"/>
                  </a:cubicBezTo>
                  <a:cubicBezTo>
                    <a:pt x="49" y="398"/>
                    <a:pt x="90" y="416"/>
                    <a:pt x="129" y="416"/>
                  </a:cubicBezTo>
                  <a:cubicBezTo>
                    <a:pt x="147" y="416"/>
                    <a:pt x="164" y="412"/>
                    <a:pt x="179" y="405"/>
                  </a:cubicBezTo>
                  <a:cubicBezTo>
                    <a:pt x="310" y="345"/>
                    <a:pt x="429" y="262"/>
                    <a:pt x="560" y="202"/>
                  </a:cubicBezTo>
                  <a:cubicBezTo>
                    <a:pt x="608" y="179"/>
                    <a:pt x="644" y="107"/>
                    <a:pt x="608" y="60"/>
                  </a:cubicBezTo>
                  <a:cubicBezTo>
                    <a:pt x="583" y="19"/>
                    <a:pt x="542" y="0"/>
                    <a:pt x="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4"/>
            <p:cNvSpPr/>
            <p:nvPr/>
          </p:nvSpPr>
          <p:spPr>
            <a:xfrm>
              <a:off x="-988818" y="3073638"/>
              <a:ext cx="34685" cy="30806"/>
            </a:xfrm>
            <a:custGeom>
              <a:rect b="b" l="l" r="r" t="t"/>
              <a:pathLst>
                <a:path extrusionOk="0" h="540" w="608">
                  <a:moveTo>
                    <a:pt x="505" y="0"/>
                  </a:moveTo>
                  <a:cubicBezTo>
                    <a:pt x="477" y="0"/>
                    <a:pt x="447" y="12"/>
                    <a:pt x="417" y="36"/>
                  </a:cubicBezTo>
                  <a:cubicBezTo>
                    <a:pt x="286" y="131"/>
                    <a:pt x="167" y="239"/>
                    <a:pt x="24" y="358"/>
                  </a:cubicBezTo>
                  <a:cubicBezTo>
                    <a:pt x="13" y="370"/>
                    <a:pt x="1" y="417"/>
                    <a:pt x="1" y="429"/>
                  </a:cubicBezTo>
                  <a:cubicBezTo>
                    <a:pt x="1" y="465"/>
                    <a:pt x="13" y="489"/>
                    <a:pt x="24" y="512"/>
                  </a:cubicBezTo>
                  <a:cubicBezTo>
                    <a:pt x="54" y="530"/>
                    <a:pt x="84" y="539"/>
                    <a:pt x="112" y="539"/>
                  </a:cubicBezTo>
                  <a:cubicBezTo>
                    <a:pt x="141" y="539"/>
                    <a:pt x="167" y="530"/>
                    <a:pt x="191" y="512"/>
                  </a:cubicBezTo>
                  <a:cubicBezTo>
                    <a:pt x="322" y="405"/>
                    <a:pt x="453" y="298"/>
                    <a:pt x="584" y="179"/>
                  </a:cubicBezTo>
                  <a:cubicBezTo>
                    <a:pt x="596" y="167"/>
                    <a:pt x="608" y="119"/>
                    <a:pt x="608" y="108"/>
                  </a:cubicBezTo>
                  <a:cubicBezTo>
                    <a:pt x="608" y="72"/>
                    <a:pt x="596" y="48"/>
                    <a:pt x="584" y="36"/>
                  </a:cubicBezTo>
                  <a:cubicBezTo>
                    <a:pt x="560" y="12"/>
                    <a:pt x="533" y="0"/>
                    <a:pt x="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4"/>
            <p:cNvSpPr/>
            <p:nvPr/>
          </p:nvSpPr>
          <p:spPr>
            <a:xfrm>
              <a:off x="-1013234" y="3013851"/>
              <a:ext cx="26527" cy="28181"/>
            </a:xfrm>
            <a:custGeom>
              <a:rect b="b" l="l" r="r" t="t"/>
              <a:pathLst>
                <a:path extrusionOk="0" h="494" w="465">
                  <a:moveTo>
                    <a:pt x="357" y="1"/>
                  </a:moveTo>
                  <a:cubicBezTo>
                    <a:pt x="321" y="1"/>
                    <a:pt x="298" y="24"/>
                    <a:pt x="286" y="36"/>
                  </a:cubicBezTo>
                  <a:cubicBezTo>
                    <a:pt x="191" y="132"/>
                    <a:pt x="119" y="215"/>
                    <a:pt x="24" y="310"/>
                  </a:cubicBezTo>
                  <a:cubicBezTo>
                    <a:pt x="12" y="322"/>
                    <a:pt x="0" y="346"/>
                    <a:pt x="0" y="382"/>
                  </a:cubicBezTo>
                  <a:cubicBezTo>
                    <a:pt x="0" y="405"/>
                    <a:pt x="12" y="441"/>
                    <a:pt x="24" y="453"/>
                  </a:cubicBezTo>
                  <a:cubicBezTo>
                    <a:pt x="48" y="465"/>
                    <a:pt x="71" y="489"/>
                    <a:pt x="107" y="489"/>
                  </a:cubicBezTo>
                  <a:cubicBezTo>
                    <a:pt x="110" y="492"/>
                    <a:pt x="114" y="493"/>
                    <a:pt x="118" y="493"/>
                  </a:cubicBezTo>
                  <a:cubicBezTo>
                    <a:pt x="132" y="493"/>
                    <a:pt x="152" y="480"/>
                    <a:pt x="179" y="453"/>
                  </a:cubicBezTo>
                  <a:cubicBezTo>
                    <a:pt x="262" y="370"/>
                    <a:pt x="345" y="275"/>
                    <a:pt x="429" y="191"/>
                  </a:cubicBezTo>
                  <a:cubicBezTo>
                    <a:pt x="441" y="167"/>
                    <a:pt x="464" y="144"/>
                    <a:pt x="464" y="108"/>
                  </a:cubicBezTo>
                  <a:cubicBezTo>
                    <a:pt x="464" y="84"/>
                    <a:pt x="441" y="48"/>
                    <a:pt x="429" y="36"/>
                  </a:cubicBezTo>
                  <a:cubicBezTo>
                    <a:pt x="417" y="24"/>
                    <a:pt x="381" y="1"/>
                    <a:pt x="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4"/>
            <p:cNvSpPr/>
            <p:nvPr/>
          </p:nvSpPr>
          <p:spPr>
            <a:xfrm>
              <a:off x="-1162016" y="3226984"/>
              <a:ext cx="31319" cy="31433"/>
            </a:xfrm>
            <a:custGeom>
              <a:rect b="b" l="l" r="r" t="t"/>
              <a:pathLst>
                <a:path extrusionOk="0" h="551" w="549">
                  <a:moveTo>
                    <a:pt x="133" y="236"/>
                  </a:moveTo>
                  <a:lnTo>
                    <a:pt x="133" y="236"/>
                  </a:lnTo>
                  <a:cubicBezTo>
                    <a:pt x="135" y="238"/>
                    <a:pt x="138" y="239"/>
                    <a:pt x="140" y="241"/>
                  </a:cubicBezTo>
                  <a:lnTo>
                    <a:pt x="140" y="241"/>
                  </a:lnTo>
                  <a:cubicBezTo>
                    <a:pt x="137" y="240"/>
                    <a:pt x="135" y="238"/>
                    <a:pt x="133" y="236"/>
                  </a:cubicBezTo>
                  <a:close/>
                  <a:moveTo>
                    <a:pt x="252" y="342"/>
                  </a:moveTo>
                  <a:lnTo>
                    <a:pt x="252" y="342"/>
                  </a:lnTo>
                  <a:cubicBezTo>
                    <a:pt x="252" y="344"/>
                    <a:pt x="253" y="345"/>
                    <a:pt x="255" y="347"/>
                  </a:cubicBezTo>
                  <a:lnTo>
                    <a:pt x="255" y="347"/>
                  </a:lnTo>
                  <a:cubicBezTo>
                    <a:pt x="254" y="345"/>
                    <a:pt x="253" y="343"/>
                    <a:pt x="252" y="342"/>
                  </a:cubicBezTo>
                  <a:close/>
                  <a:moveTo>
                    <a:pt x="255" y="347"/>
                  </a:moveTo>
                  <a:cubicBezTo>
                    <a:pt x="257" y="351"/>
                    <a:pt x="260" y="355"/>
                    <a:pt x="262" y="360"/>
                  </a:cubicBezTo>
                  <a:cubicBezTo>
                    <a:pt x="262" y="353"/>
                    <a:pt x="258" y="350"/>
                    <a:pt x="255" y="347"/>
                  </a:cubicBezTo>
                  <a:close/>
                  <a:moveTo>
                    <a:pt x="298" y="396"/>
                  </a:moveTo>
                  <a:cubicBezTo>
                    <a:pt x="298" y="401"/>
                    <a:pt x="300" y="404"/>
                    <a:pt x="302" y="406"/>
                  </a:cubicBezTo>
                  <a:lnTo>
                    <a:pt x="302" y="406"/>
                  </a:lnTo>
                  <a:cubicBezTo>
                    <a:pt x="301" y="403"/>
                    <a:pt x="300" y="399"/>
                    <a:pt x="298" y="396"/>
                  </a:cubicBezTo>
                  <a:close/>
                  <a:moveTo>
                    <a:pt x="120" y="1"/>
                  </a:moveTo>
                  <a:cubicBezTo>
                    <a:pt x="69" y="1"/>
                    <a:pt x="23" y="35"/>
                    <a:pt x="12" y="87"/>
                  </a:cubicBezTo>
                  <a:cubicBezTo>
                    <a:pt x="1" y="158"/>
                    <a:pt x="36" y="218"/>
                    <a:pt x="84" y="229"/>
                  </a:cubicBezTo>
                  <a:cubicBezTo>
                    <a:pt x="107" y="229"/>
                    <a:pt x="119" y="240"/>
                    <a:pt x="141" y="241"/>
                  </a:cubicBezTo>
                  <a:lnTo>
                    <a:pt x="141" y="241"/>
                  </a:lnTo>
                  <a:cubicBezTo>
                    <a:pt x="162" y="254"/>
                    <a:pt x="185" y="272"/>
                    <a:pt x="203" y="289"/>
                  </a:cubicBezTo>
                  <a:cubicBezTo>
                    <a:pt x="191" y="289"/>
                    <a:pt x="191" y="277"/>
                    <a:pt x="179" y="277"/>
                  </a:cubicBezTo>
                  <a:cubicBezTo>
                    <a:pt x="200" y="297"/>
                    <a:pt x="229" y="309"/>
                    <a:pt x="252" y="342"/>
                  </a:cubicBezTo>
                  <a:lnTo>
                    <a:pt x="252" y="342"/>
                  </a:lnTo>
                  <a:cubicBezTo>
                    <a:pt x="251" y="341"/>
                    <a:pt x="251" y="339"/>
                    <a:pt x="251" y="337"/>
                  </a:cubicBezTo>
                  <a:lnTo>
                    <a:pt x="251" y="337"/>
                  </a:lnTo>
                  <a:cubicBezTo>
                    <a:pt x="281" y="357"/>
                    <a:pt x="294" y="386"/>
                    <a:pt x="305" y="409"/>
                  </a:cubicBezTo>
                  <a:lnTo>
                    <a:pt x="305" y="409"/>
                  </a:lnTo>
                  <a:cubicBezTo>
                    <a:pt x="304" y="408"/>
                    <a:pt x="303" y="407"/>
                    <a:pt x="302" y="406"/>
                  </a:cubicBezTo>
                  <a:lnTo>
                    <a:pt x="302" y="406"/>
                  </a:lnTo>
                  <a:cubicBezTo>
                    <a:pt x="310" y="429"/>
                    <a:pt x="312" y="459"/>
                    <a:pt x="322" y="479"/>
                  </a:cubicBezTo>
                  <a:cubicBezTo>
                    <a:pt x="322" y="515"/>
                    <a:pt x="358" y="539"/>
                    <a:pt x="370" y="539"/>
                  </a:cubicBezTo>
                  <a:cubicBezTo>
                    <a:pt x="405" y="551"/>
                    <a:pt x="429" y="551"/>
                    <a:pt x="465" y="551"/>
                  </a:cubicBezTo>
                  <a:cubicBezTo>
                    <a:pt x="524" y="539"/>
                    <a:pt x="548" y="479"/>
                    <a:pt x="536" y="420"/>
                  </a:cubicBezTo>
                  <a:cubicBezTo>
                    <a:pt x="489" y="229"/>
                    <a:pt x="346" y="63"/>
                    <a:pt x="143" y="3"/>
                  </a:cubicBezTo>
                  <a:cubicBezTo>
                    <a:pt x="136" y="2"/>
                    <a:pt x="128"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4"/>
            <p:cNvSpPr/>
            <p:nvPr/>
          </p:nvSpPr>
          <p:spPr>
            <a:xfrm>
              <a:off x="-1308745" y="3372514"/>
              <a:ext cx="22477" cy="23903"/>
            </a:xfrm>
            <a:custGeom>
              <a:rect b="b" l="l" r="r" t="t"/>
              <a:pathLst>
                <a:path extrusionOk="0" h="419" w="394">
                  <a:moveTo>
                    <a:pt x="251" y="190"/>
                  </a:moveTo>
                  <a:cubicBezTo>
                    <a:pt x="251" y="190"/>
                    <a:pt x="251" y="191"/>
                    <a:pt x="251" y="191"/>
                  </a:cubicBezTo>
                  <a:cubicBezTo>
                    <a:pt x="251" y="191"/>
                    <a:pt x="251" y="191"/>
                    <a:pt x="251" y="191"/>
                  </a:cubicBezTo>
                  <a:lnTo>
                    <a:pt x="251" y="191"/>
                  </a:lnTo>
                  <a:cubicBezTo>
                    <a:pt x="251" y="191"/>
                    <a:pt x="251" y="190"/>
                    <a:pt x="251" y="190"/>
                  </a:cubicBezTo>
                  <a:close/>
                  <a:moveTo>
                    <a:pt x="144" y="0"/>
                  </a:moveTo>
                  <a:cubicBezTo>
                    <a:pt x="120" y="0"/>
                    <a:pt x="84" y="0"/>
                    <a:pt x="60" y="12"/>
                  </a:cubicBezTo>
                  <a:cubicBezTo>
                    <a:pt x="37" y="36"/>
                    <a:pt x="13" y="60"/>
                    <a:pt x="13" y="72"/>
                  </a:cubicBezTo>
                  <a:cubicBezTo>
                    <a:pt x="1" y="119"/>
                    <a:pt x="1" y="167"/>
                    <a:pt x="13" y="214"/>
                  </a:cubicBezTo>
                  <a:cubicBezTo>
                    <a:pt x="25" y="250"/>
                    <a:pt x="37" y="286"/>
                    <a:pt x="72" y="334"/>
                  </a:cubicBezTo>
                  <a:cubicBezTo>
                    <a:pt x="115" y="376"/>
                    <a:pt x="186" y="419"/>
                    <a:pt x="269" y="419"/>
                  </a:cubicBezTo>
                  <a:cubicBezTo>
                    <a:pt x="278" y="419"/>
                    <a:pt x="288" y="418"/>
                    <a:pt x="298" y="417"/>
                  </a:cubicBezTo>
                  <a:cubicBezTo>
                    <a:pt x="322" y="417"/>
                    <a:pt x="358" y="405"/>
                    <a:pt x="370" y="381"/>
                  </a:cubicBezTo>
                  <a:cubicBezTo>
                    <a:pt x="382" y="369"/>
                    <a:pt x="394" y="345"/>
                    <a:pt x="394" y="310"/>
                  </a:cubicBezTo>
                  <a:cubicBezTo>
                    <a:pt x="394" y="286"/>
                    <a:pt x="382" y="250"/>
                    <a:pt x="370" y="238"/>
                  </a:cubicBezTo>
                  <a:cubicBezTo>
                    <a:pt x="358" y="226"/>
                    <a:pt x="322" y="203"/>
                    <a:pt x="298" y="203"/>
                  </a:cubicBezTo>
                  <a:cubicBezTo>
                    <a:pt x="285" y="203"/>
                    <a:pt x="275" y="203"/>
                    <a:pt x="267" y="200"/>
                  </a:cubicBezTo>
                  <a:lnTo>
                    <a:pt x="267" y="200"/>
                  </a:lnTo>
                  <a:cubicBezTo>
                    <a:pt x="269" y="202"/>
                    <a:pt x="271" y="203"/>
                    <a:pt x="275" y="203"/>
                  </a:cubicBezTo>
                  <a:cubicBezTo>
                    <a:pt x="270" y="203"/>
                    <a:pt x="266" y="201"/>
                    <a:pt x="261" y="198"/>
                  </a:cubicBezTo>
                  <a:lnTo>
                    <a:pt x="261" y="198"/>
                  </a:lnTo>
                  <a:cubicBezTo>
                    <a:pt x="263" y="199"/>
                    <a:pt x="265" y="200"/>
                    <a:pt x="267" y="200"/>
                  </a:cubicBezTo>
                  <a:lnTo>
                    <a:pt x="267" y="200"/>
                  </a:lnTo>
                  <a:cubicBezTo>
                    <a:pt x="262" y="197"/>
                    <a:pt x="260" y="191"/>
                    <a:pt x="251" y="191"/>
                  </a:cubicBezTo>
                  <a:lnTo>
                    <a:pt x="251" y="191"/>
                  </a:lnTo>
                  <a:cubicBezTo>
                    <a:pt x="255" y="194"/>
                    <a:pt x="258" y="196"/>
                    <a:pt x="261" y="198"/>
                  </a:cubicBezTo>
                  <a:lnTo>
                    <a:pt x="261" y="198"/>
                  </a:lnTo>
                  <a:cubicBezTo>
                    <a:pt x="258" y="197"/>
                    <a:pt x="254" y="194"/>
                    <a:pt x="251" y="191"/>
                  </a:cubicBezTo>
                  <a:cubicBezTo>
                    <a:pt x="250" y="190"/>
                    <a:pt x="249" y="189"/>
                    <a:pt x="248" y="188"/>
                  </a:cubicBezTo>
                  <a:lnTo>
                    <a:pt x="248" y="188"/>
                  </a:lnTo>
                  <a:cubicBezTo>
                    <a:pt x="249" y="189"/>
                    <a:pt x="250" y="189"/>
                    <a:pt x="251" y="190"/>
                  </a:cubicBezTo>
                  <a:lnTo>
                    <a:pt x="251" y="190"/>
                  </a:lnTo>
                  <a:cubicBezTo>
                    <a:pt x="251" y="186"/>
                    <a:pt x="249" y="184"/>
                    <a:pt x="248" y="182"/>
                  </a:cubicBezTo>
                  <a:lnTo>
                    <a:pt x="248" y="182"/>
                  </a:lnTo>
                  <a:cubicBezTo>
                    <a:pt x="252" y="185"/>
                    <a:pt x="255" y="191"/>
                    <a:pt x="263" y="191"/>
                  </a:cubicBezTo>
                  <a:lnTo>
                    <a:pt x="239" y="167"/>
                  </a:lnTo>
                  <a:lnTo>
                    <a:pt x="239" y="167"/>
                  </a:lnTo>
                  <a:cubicBezTo>
                    <a:pt x="239" y="175"/>
                    <a:pt x="244" y="177"/>
                    <a:pt x="248" y="182"/>
                  </a:cubicBezTo>
                  <a:lnTo>
                    <a:pt x="248" y="182"/>
                  </a:lnTo>
                  <a:cubicBezTo>
                    <a:pt x="246" y="181"/>
                    <a:pt x="245" y="180"/>
                    <a:pt x="242" y="179"/>
                  </a:cubicBezTo>
                  <a:lnTo>
                    <a:pt x="242" y="179"/>
                  </a:lnTo>
                  <a:cubicBezTo>
                    <a:pt x="244" y="182"/>
                    <a:pt x="246" y="185"/>
                    <a:pt x="248" y="188"/>
                  </a:cubicBezTo>
                  <a:lnTo>
                    <a:pt x="248" y="188"/>
                  </a:lnTo>
                  <a:cubicBezTo>
                    <a:pt x="245" y="185"/>
                    <a:pt x="242" y="182"/>
                    <a:pt x="239" y="179"/>
                  </a:cubicBezTo>
                  <a:cubicBezTo>
                    <a:pt x="240" y="179"/>
                    <a:pt x="241" y="179"/>
                    <a:pt x="242" y="179"/>
                  </a:cubicBezTo>
                  <a:lnTo>
                    <a:pt x="242" y="179"/>
                  </a:lnTo>
                  <a:cubicBezTo>
                    <a:pt x="240" y="174"/>
                    <a:pt x="238" y="168"/>
                    <a:pt x="235" y="161"/>
                  </a:cubicBezTo>
                  <a:lnTo>
                    <a:pt x="235" y="161"/>
                  </a:lnTo>
                  <a:cubicBezTo>
                    <a:pt x="232" y="151"/>
                    <a:pt x="227" y="139"/>
                    <a:pt x="227" y="131"/>
                  </a:cubicBezTo>
                  <a:cubicBezTo>
                    <a:pt x="227" y="107"/>
                    <a:pt x="227" y="72"/>
                    <a:pt x="203" y="48"/>
                  </a:cubicBezTo>
                  <a:cubicBezTo>
                    <a:pt x="191" y="12"/>
                    <a:pt x="167"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 name="Shape 857"/>
        <p:cNvGrpSpPr/>
        <p:nvPr/>
      </p:nvGrpSpPr>
      <p:grpSpPr>
        <a:xfrm>
          <a:off x="0" y="0"/>
          <a:ext cx="0" cy="0"/>
          <a:chOff x="0" y="0"/>
          <a:chExt cx="0" cy="0"/>
        </a:xfrm>
      </p:grpSpPr>
      <p:sp>
        <p:nvSpPr>
          <p:cNvPr id="858" name="Google Shape;858;p45"/>
          <p:cNvSpPr txBox="1"/>
          <p:nvPr>
            <p:ph type="title"/>
          </p:nvPr>
        </p:nvSpPr>
        <p:spPr>
          <a:xfrm>
            <a:off x="2045850" y="540000"/>
            <a:ext cx="50523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859" name="Google Shape;859;p45"/>
          <p:cNvSpPr txBox="1"/>
          <p:nvPr>
            <p:ph idx="2" type="title"/>
          </p:nvPr>
        </p:nvSpPr>
        <p:spPr>
          <a:xfrm>
            <a:off x="1524000" y="1981200"/>
            <a:ext cx="885900" cy="70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60" name="Google Shape;860;p45"/>
          <p:cNvSpPr txBox="1"/>
          <p:nvPr>
            <p:ph idx="1" type="subTitle"/>
          </p:nvPr>
        </p:nvSpPr>
        <p:spPr>
          <a:xfrm>
            <a:off x="723900" y="2590800"/>
            <a:ext cx="24861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FIRST SECTION</a:t>
            </a:r>
            <a:endParaRPr/>
          </a:p>
        </p:txBody>
      </p:sp>
      <p:sp>
        <p:nvSpPr>
          <p:cNvPr id="861" name="Google Shape;861;p45"/>
          <p:cNvSpPr txBox="1"/>
          <p:nvPr>
            <p:ph idx="3" type="subTitle"/>
          </p:nvPr>
        </p:nvSpPr>
        <p:spPr>
          <a:xfrm>
            <a:off x="723900" y="2962275"/>
            <a:ext cx="2486100" cy="70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could describe the topic of the section here</a:t>
            </a:r>
            <a:endParaRPr/>
          </a:p>
        </p:txBody>
      </p:sp>
      <p:sp>
        <p:nvSpPr>
          <p:cNvPr id="862" name="Google Shape;862;p45"/>
          <p:cNvSpPr txBox="1"/>
          <p:nvPr>
            <p:ph idx="4" type="title"/>
          </p:nvPr>
        </p:nvSpPr>
        <p:spPr>
          <a:xfrm>
            <a:off x="4129050" y="1981200"/>
            <a:ext cx="885900" cy="70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63" name="Google Shape;863;p45"/>
          <p:cNvSpPr txBox="1"/>
          <p:nvPr>
            <p:ph idx="5" type="subTitle"/>
          </p:nvPr>
        </p:nvSpPr>
        <p:spPr>
          <a:xfrm>
            <a:off x="3328950" y="2590800"/>
            <a:ext cx="24861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SECOND SECTION</a:t>
            </a:r>
            <a:endParaRPr/>
          </a:p>
        </p:txBody>
      </p:sp>
      <p:sp>
        <p:nvSpPr>
          <p:cNvPr id="864" name="Google Shape;864;p45"/>
          <p:cNvSpPr txBox="1"/>
          <p:nvPr>
            <p:ph idx="6" type="subTitle"/>
          </p:nvPr>
        </p:nvSpPr>
        <p:spPr>
          <a:xfrm>
            <a:off x="3328950" y="2962275"/>
            <a:ext cx="2486100" cy="7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a:p>
            <a:pPr indent="0" lvl="0" marL="0" rtl="0" algn="ctr">
              <a:spcBef>
                <a:spcPts val="1600"/>
              </a:spcBef>
              <a:spcAft>
                <a:spcPts val="1600"/>
              </a:spcAft>
              <a:buNone/>
            </a:pPr>
            <a:r>
              <a:t/>
            </a:r>
            <a:endParaRPr/>
          </a:p>
        </p:txBody>
      </p:sp>
      <p:sp>
        <p:nvSpPr>
          <p:cNvPr id="865" name="Google Shape;865;p45"/>
          <p:cNvSpPr txBox="1"/>
          <p:nvPr>
            <p:ph idx="7" type="title"/>
          </p:nvPr>
        </p:nvSpPr>
        <p:spPr>
          <a:xfrm>
            <a:off x="6734100" y="1981200"/>
            <a:ext cx="885900" cy="70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66" name="Google Shape;866;p45"/>
          <p:cNvSpPr txBox="1"/>
          <p:nvPr>
            <p:ph idx="8" type="subTitle"/>
          </p:nvPr>
        </p:nvSpPr>
        <p:spPr>
          <a:xfrm>
            <a:off x="5934000" y="2590800"/>
            <a:ext cx="24861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THIRD SECTION</a:t>
            </a:r>
            <a:endParaRPr/>
          </a:p>
        </p:txBody>
      </p:sp>
      <p:sp>
        <p:nvSpPr>
          <p:cNvPr id="867" name="Google Shape;867;p45"/>
          <p:cNvSpPr txBox="1"/>
          <p:nvPr>
            <p:ph idx="9" type="subTitle"/>
          </p:nvPr>
        </p:nvSpPr>
        <p:spPr>
          <a:xfrm>
            <a:off x="5934000" y="2962275"/>
            <a:ext cx="2486100" cy="7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describe the topic of the section here</a:t>
            </a:r>
            <a:endParaRPr/>
          </a:p>
          <a:p>
            <a:pPr indent="0" lvl="0" marL="0" rtl="0" algn="ctr">
              <a:spcBef>
                <a:spcPts val="1600"/>
              </a:spcBef>
              <a:spcAft>
                <a:spcPts val="160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46"/>
          <p:cNvSpPr txBox="1"/>
          <p:nvPr>
            <p:ph type="title"/>
          </p:nvPr>
        </p:nvSpPr>
        <p:spPr>
          <a:xfrm>
            <a:off x="3094950" y="1101900"/>
            <a:ext cx="2954100" cy="94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r>
              <a:rPr lang="en"/>
              <a:t>!</a:t>
            </a:r>
            <a:endParaRPr/>
          </a:p>
        </p:txBody>
      </p:sp>
      <p:sp>
        <p:nvSpPr>
          <p:cNvPr id="873" name="Google Shape;873;p46"/>
          <p:cNvSpPr txBox="1"/>
          <p:nvPr>
            <p:ph idx="1" type="subTitle"/>
          </p:nvPr>
        </p:nvSpPr>
        <p:spPr>
          <a:xfrm>
            <a:off x="2147850" y="2456125"/>
            <a:ext cx="4848300" cy="1028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a:t>
            </a:r>
            <a:r>
              <a:rPr lang="en" sz="2000"/>
              <a:t>could be the part of the presentation where you can introduce yourself, write your email…</a:t>
            </a:r>
            <a:endParaRPr sz="2000"/>
          </a:p>
        </p:txBody>
      </p:sp>
      <p:sp>
        <p:nvSpPr>
          <p:cNvPr id="874" name="Google Shape;874;p46"/>
          <p:cNvSpPr/>
          <p:nvPr/>
        </p:nvSpPr>
        <p:spPr>
          <a:xfrm>
            <a:off x="2508113" y="2157050"/>
            <a:ext cx="4127770" cy="190500"/>
          </a:xfrm>
          <a:custGeom>
            <a:rect b="b" l="l" r="r" t="t"/>
            <a:pathLst>
              <a:path extrusionOk="0" h="416" w="8978">
                <a:moveTo>
                  <a:pt x="2191" y="1"/>
                </a:moveTo>
                <a:cubicBezTo>
                  <a:pt x="2072" y="1"/>
                  <a:pt x="1941" y="37"/>
                  <a:pt x="1834" y="84"/>
                </a:cubicBezTo>
                <a:cubicBezTo>
                  <a:pt x="1727" y="132"/>
                  <a:pt x="1631" y="180"/>
                  <a:pt x="1536" y="227"/>
                </a:cubicBezTo>
                <a:cubicBezTo>
                  <a:pt x="1453" y="275"/>
                  <a:pt x="1357" y="287"/>
                  <a:pt x="1250" y="299"/>
                </a:cubicBezTo>
                <a:cubicBezTo>
                  <a:pt x="1197" y="305"/>
                  <a:pt x="1146" y="308"/>
                  <a:pt x="1096" y="308"/>
                </a:cubicBezTo>
                <a:cubicBezTo>
                  <a:pt x="969" y="308"/>
                  <a:pt x="853" y="289"/>
                  <a:pt x="750" y="263"/>
                </a:cubicBezTo>
                <a:cubicBezTo>
                  <a:pt x="619" y="215"/>
                  <a:pt x="476" y="120"/>
                  <a:pt x="357" y="96"/>
                </a:cubicBezTo>
                <a:cubicBezTo>
                  <a:pt x="238" y="61"/>
                  <a:pt x="155" y="49"/>
                  <a:pt x="95" y="49"/>
                </a:cubicBezTo>
                <a:cubicBezTo>
                  <a:pt x="36" y="49"/>
                  <a:pt x="0" y="61"/>
                  <a:pt x="0" y="61"/>
                </a:cubicBezTo>
                <a:cubicBezTo>
                  <a:pt x="0" y="84"/>
                  <a:pt x="119" y="61"/>
                  <a:pt x="345" y="144"/>
                </a:cubicBezTo>
                <a:cubicBezTo>
                  <a:pt x="453" y="168"/>
                  <a:pt x="572" y="263"/>
                  <a:pt x="703" y="322"/>
                </a:cubicBezTo>
                <a:cubicBezTo>
                  <a:pt x="832" y="372"/>
                  <a:pt x="977" y="397"/>
                  <a:pt x="1132" y="397"/>
                </a:cubicBezTo>
                <a:cubicBezTo>
                  <a:pt x="1163" y="397"/>
                  <a:pt x="1195" y="396"/>
                  <a:pt x="1226" y="394"/>
                </a:cubicBezTo>
                <a:cubicBezTo>
                  <a:pt x="1334" y="394"/>
                  <a:pt x="1429" y="358"/>
                  <a:pt x="1524" y="334"/>
                </a:cubicBezTo>
                <a:cubicBezTo>
                  <a:pt x="1631" y="287"/>
                  <a:pt x="1715" y="239"/>
                  <a:pt x="1810" y="203"/>
                </a:cubicBezTo>
                <a:cubicBezTo>
                  <a:pt x="1928" y="144"/>
                  <a:pt x="2064" y="122"/>
                  <a:pt x="2205" y="122"/>
                </a:cubicBezTo>
                <a:cubicBezTo>
                  <a:pt x="2291" y="122"/>
                  <a:pt x="2379" y="130"/>
                  <a:pt x="2465" y="144"/>
                </a:cubicBezTo>
                <a:cubicBezTo>
                  <a:pt x="2584" y="168"/>
                  <a:pt x="2679" y="215"/>
                  <a:pt x="2786" y="275"/>
                </a:cubicBezTo>
                <a:cubicBezTo>
                  <a:pt x="2893" y="334"/>
                  <a:pt x="3024" y="382"/>
                  <a:pt x="3155" y="394"/>
                </a:cubicBezTo>
                <a:cubicBezTo>
                  <a:pt x="3227" y="400"/>
                  <a:pt x="3295" y="403"/>
                  <a:pt x="3362" y="403"/>
                </a:cubicBezTo>
                <a:cubicBezTo>
                  <a:pt x="3429" y="403"/>
                  <a:pt x="3495" y="400"/>
                  <a:pt x="3560" y="394"/>
                </a:cubicBezTo>
                <a:cubicBezTo>
                  <a:pt x="3691" y="382"/>
                  <a:pt x="3834" y="322"/>
                  <a:pt x="3929" y="263"/>
                </a:cubicBezTo>
                <a:cubicBezTo>
                  <a:pt x="4048" y="203"/>
                  <a:pt x="4155" y="156"/>
                  <a:pt x="4274" y="144"/>
                </a:cubicBezTo>
                <a:cubicBezTo>
                  <a:pt x="4334" y="132"/>
                  <a:pt x="4396" y="126"/>
                  <a:pt x="4458" y="126"/>
                </a:cubicBezTo>
                <a:cubicBezTo>
                  <a:pt x="4519" y="126"/>
                  <a:pt x="4578" y="132"/>
                  <a:pt x="4632" y="144"/>
                </a:cubicBezTo>
                <a:cubicBezTo>
                  <a:pt x="4751" y="156"/>
                  <a:pt x="4858" y="203"/>
                  <a:pt x="4977" y="263"/>
                </a:cubicBezTo>
                <a:cubicBezTo>
                  <a:pt x="5084" y="322"/>
                  <a:pt x="5215" y="382"/>
                  <a:pt x="5346" y="394"/>
                </a:cubicBezTo>
                <a:cubicBezTo>
                  <a:pt x="5430" y="408"/>
                  <a:pt x="5501" y="414"/>
                  <a:pt x="5575" y="414"/>
                </a:cubicBezTo>
                <a:cubicBezTo>
                  <a:pt x="5627" y="414"/>
                  <a:pt x="5680" y="411"/>
                  <a:pt x="5739" y="406"/>
                </a:cubicBezTo>
                <a:cubicBezTo>
                  <a:pt x="5858" y="394"/>
                  <a:pt x="5989" y="358"/>
                  <a:pt x="6096" y="299"/>
                </a:cubicBezTo>
                <a:cubicBezTo>
                  <a:pt x="6191" y="263"/>
                  <a:pt x="6287" y="203"/>
                  <a:pt x="6382" y="168"/>
                </a:cubicBezTo>
                <a:cubicBezTo>
                  <a:pt x="6465" y="144"/>
                  <a:pt x="6572" y="120"/>
                  <a:pt x="6656" y="120"/>
                </a:cubicBezTo>
                <a:cubicBezTo>
                  <a:pt x="6858" y="120"/>
                  <a:pt x="7013" y="156"/>
                  <a:pt x="7156" y="227"/>
                </a:cubicBezTo>
                <a:cubicBezTo>
                  <a:pt x="7287" y="299"/>
                  <a:pt x="7430" y="382"/>
                  <a:pt x="7584" y="394"/>
                </a:cubicBezTo>
                <a:cubicBezTo>
                  <a:pt x="7672" y="410"/>
                  <a:pt x="7748" y="415"/>
                  <a:pt x="7813" y="415"/>
                </a:cubicBezTo>
                <a:cubicBezTo>
                  <a:pt x="7943" y="415"/>
                  <a:pt x="8025" y="394"/>
                  <a:pt x="8049" y="394"/>
                </a:cubicBezTo>
                <a:cubicBezTo>
                  <a:pt x="8091" y="408"/>
                  <a:pt x="8130" y="414"/>
                  <a:pt x="8168" y="414"/>
                </a:cubicBezTo>
                <a:cubicBezTo>
                  <a:pt x="8258" y="414"/>
                  <a:pt x="8335" y="380"/>
                  <a:pt x="8394" y="346"/>
                </a:cubicBezTo>
                <a:cubicBezTo>
                  <a:pt x="8501" y="287"/>
                  <a:pt x="8573" y="251"/>
                  <a:pt x="8668" y="203"/>
                </a:cubicBezTo>
                <a:cubicBezTo>
                  <a:pt x="8751" y="168"/>
                  <a:pt x="8835" y="156"/>
                  <a:pt x="8894" y="144"/>
                </a:cubicBezTo>
                <a:cubicBezTo>
                  <a:pt x="8954" y="132"/>
                  <a:pt x="8977" y="108"/>
                  <a:pt x="8977" y="96"/>
                </a:cubicBezTo>
                <a:cubicBezTo>
                  <a:pt x="8977" y="84"/>
                  <a:pt x="8966" y="72"/>
                  <a:pt x="8954" y="72"/>
                </a:cubicBezTo>
                <a:cubicBezTo>
                  <a:pt x="8918" y="72"/>
                  <a:pt x="8894" y="49"/>
                  <a:pt x="8846" y="49"/>
                </a:cubicBezTo>
                <a:cubicBezTo>
                  <a:pt x="8799" y="49"/>
                  <a:pt x="8763" y="49"/>
                  <a:pt x="8692" y="72"/>
                </a:cubicBezTo>
                <a:cubicBezTo>
                  <a:pt x="8632" y="84"/>
                  <a:pt x="8573" y="96"/>
                  <a:pt x="8501" y="132"/>
                </a:cubicBezTo>
                <a:cubicBezTo>
                  <a:pt x="8454" y="144"/>
                  <a:pt x="8394" y="168"/>
                  <a:pt x="8323" y="215"/>
                </a:cubicBezTo>
                <a:cubicBezTo>
                  <a:pt x="8251" y="263"/>
                  <a:pt x="8144" y="311"/>
                  <a:pt x="8001" y="311"/>
                </a:cubicBezTo>
                <a:cubicBezTo>
                  <a:pt x="7961" y="314"/>
                  <a:pt x="7917" y="317"/>
                  <a:pt x="7871" y="317"/>
                </a:cubicBezTo>
                <a:cubicBezTo>
                  <a:pt x="7767" y="317"/>
                  <a:pt x="7652" y="304"/>
                  <a:pt x="7537" y="263"/>
                </a:cubicBezTo>
                <a:cubicBezTo>
                  <a:pt x="7465" y="227"/>
                  <a:pt x="7370" y="191"/>
                  <a:pt x="7287" y="144"/>
                </a:cubicBezTo>
                <a:cubicBezTo>
                  <a:pt x="7191" y="96"/>
                  <a:pt x="7096" y="49"/>
                  <a:pt x="6977" y="37"/>
                </a:cubicBezTo>
                <a:cubicBezTo>
                  <a:pt x="6893" y="28"/>
                  <a:pt x="6815" y="20"/>
                  <a:pt x="6734" y="20"/>
                </a:cubicBezTo>
                <a:cubicBezTo>
                  <a:pt x="6701" y="20"/>
                  <a:pt x="6667" y="21"/>
                  <a:pt x="6632" y="25"/>
                </a:cubicBezTo>
                <a:cubicBezTo>
                  <a:pt x="6513" y="25"/>
                  <a:pt x="6394" y="49"/>
                  <a:pt x="6275" y="108"/>
                </a:cubicBezTo>
                <a:cubicBezTo>
                  <a:pt x="6156" y="156"/>
                  <a:pt x="6048" y="227"/>
                  <a:pt x="5941" y="263"/>
                </a:cubicBezTo>
                <a:cubicBezTo>
                  <a:pt x="5846" y="311"/>
                  <a:pt x="5727" y="311"/>
                  <a:pt x="5584" y="311"/>
                </a:cubicBezTo>
                <a:cubicBezTo>
                  <a:pt x="5465" y="311"/>
                  <a:pt x="5334" y="287"/>
                  <a:pt x="5227" y="227"/>
                </a:cubicBezTo>
                <a:cubicBezTo>
                  <a:pt x="5108" y="191"/>
                  <a:pt x="5013" y="108"/>
                  <a:pt x="4858" y="72"/>
                </a:cubicBezTo>
                <a:cubicBezTo>
                  <a:pt x="4758" y="36"/>
                  <a:pt x="4644" y="21"/>
                  <a:pt x="4537" y="21"/>
                </a:cubicBezTo>
                <a:cubicBezTo>
                  <a:pt x="4504" y="21"/>
                  <a:pt x="4472" y="22"/>
                  <a:pt x="4441" y="25"/>
                </a:cubicBezTo>
                <a:cubicBezTo>
                  <a:pt x="4310" y="25"/>
                  <a:pt x="4155" y="49"/>
                  <a:pt x="4024" y="108"/>
                </a:cubicBezTo>
                <a:cubicBezTo>
                  <a:pt x="3893" y="168"/>
                  <a:pt x="3786" y="251"/>
                  <a:pt x="3667" y="275"/>
                </a:cubicBezTo>
                <a:cubicBezTo>
                  <a:pt x="3583" y="292"/>
                  <a:pt x="3499" y="309"/>
                  <a:pt x="3410" y="309"/>
                </a:cubicBezTo>
                <a:cubicBezTo>
                  <a:pt x="3374" y="309"/>
                  <a:pt x="3337" y="306"/>
                  <a:pt x="3298" y="299"/>
                </a:cubicBezTo>
                <a:cubicBezTo>
                  <a:pt x="3179" y="299"/>
                  <a:pt x="3060" y="275"/>
                  <a:pt x="2941" y="215"/>
                </a:cubicBezTo>
                <a:cubicBezTo>
                  <a:pt x="2834" y="168"/>
                  <a:pt x="2715" y="96"/>
                  <a:pt x="2584" y="49"/>
                </a:cubicBezTo>
                <a:cubicBezTo>
                  <a:pt x="2441" y="25"/>
                  <a:pt x="2310" y="1"/>
                  <a:pt x="2191"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 name="Google Shape;875;p46"/>
          <p:cNvGrpSpPr/>
          <p:nvPr/>
        </p:nvGrpSpPr>
        <p:grpSpPr>
          <a:xfrm flipH="1" rot="-5400000">
            <a:off x="591501" y="326448"/>
            <a:ext cx="1294171" cy="1481920"/>
            <a:chOff x="3582650" y="1919695"/>
            <a:chExt cx="908381" cy="1040163"/>
          </a:xfrm>
        </p:grpSpPr>
        <p:sp>
          <p:nvSpPr>
            <p:cNvPr id="876" name="Google Shape;876;p46"/>
            <p:cNvSpPr/>
            <p:nvPr/>
          </p:nvSpPr>
          <p:spPr>
            <a:xfrm>
              <a:off x="3864872" y="2899736"/>
              <a:ext cx="59292" cy="60121"/>
            </a:xfrm>
            <a:custGeom>
              <a:rect b="b" l="l" r="r" t="t"/>
              <a:pathLst>
                <a:path extrusionOk="0" h="870" w="858">
                  <a:moveTo>
                    <a:pt x="429" y="1"/>
                  </a:moveTo>
                  <a:cubicBezTo>
                    <a:pt x="191" y="1"/>
                    <a:pt x="0" y="203"/>
                    <a:pt x="0" y="441"/>
                  </a:cubicBezTo>
                  <a:cubicBezTo>
                    <a:pt x="0" y="679"/>
                    <a:pt x="191" y="870"/>
                    <a:pt x="429" y="870"/>
                  </a:cubicBezTo>
                  <a:cubicBezTo>
                    <a:pt x="667" y="870"/>
                    <a:pt x="857" y="679"/>
                    <a:pt x="857" y="441"/>
                  </a:cubicBezTo>
                  <a:cubicBezTo>
                    <a:pt x="857" y="203"/>
                    <a:pt x="667" y="1"/>
                    <a:pt x="429" y="1"/>
                  </a:cubicBezTo>
                  <a:close/>
                </a:path>
              </a:pathLst>
            </a:custGeom>
            <a:solidFill>
              <a:srgbClr val="F9D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3841792" y="2026116"/>
              <a:ext cx="218095" cy="407167"/>
            </a:xfrm>
            <a:custGeom>
              <a:rect b="b" l="l" r="r" t="t"/>
              <a:pathLst>
                <a:path extrusionOk="0" h="5892" w="3156">
                  <a:moveTo>
                    <a:pt x="1373" y="1"/>
                  </a:moveTo>
                  <a:cubicBezTo>
                    <a:pt x="1135" y="1"/>
                    <a:pt x="890" y="98"/>
                    <a:pt x="715" y="248"/>
                  </a:cubicBezTo>
                  <a:cubicBezTo>
                    <a:pt x="465" y="474"/>
                    <a:pt x="310" y="808"/>
                    <a:pt x="227" y="1129"/>
                  </a:cubicBezTo>
                  <a:cubicBezTo>
                    <a:pt x="1" y="1963"/>
                    <a:pt x="60" y="2891"/>
                    <a:pt x="394" y="3677"/>
                  </a:cubicBezTo>
                  <a:cubicBezTo>
                    <a:pt x="715" y="4463"/>
                    <a:pt x="1287" y="5166"/>
                    <a:pt x="1965" y="5689"/>
                  </a:cubicBezTo>
                  <a:cubicBezTo>
                    <a:pt x="2061" y="5761"/>
                    <a:pt x="2144" y="5820"/>
                    <a:pt x="2251" y="5892"/>
                  </a:cubicBezTo>
                  <a:lnTo>
                    <a:pt x="3156" y="4880"/>
                  </a:lnTo>
                  <a:cubicBezTo>
                    <a:pt x="3144" y="3725"/>
                    <a:pt x="3025" y="2546"/>
                    <a:pt x="2632" y="1463"/>
                  </a:cubicBezTo>
                  <a:cubicBezTo>
                    <a:pt x="2501" y="1058"/>
                    <a:pt x="2311" y="665"/>
                    <a:pt x="2037" y="355"/>
                  </a:cubicBezTo>
                  <a:cubicBezTo>
                    <a:pt x="1941" y="236"/>
                    <a:pt x="1822" y="117"/>
                    <a:pt x="1668" y="58"/>
                  </a:cubicBezTo>
                  <a:cubicBezTo>
                    <a:pt x="1575" y="19"/>
                    <a:pt x="1475" y="1"/>
                    <a:pt x="1373"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4076332" y="1919695"/>
              <a:ext cx="311042" cy="496312"/>
            </a:xfrm>
            <a:custGeom>
              <a:rect b="b" l="l" r="r" t="t"/>
              <a:pathLst>
                <a:path extrusionOk="0" h="7182" w="4501">
                  <a:moveTo>
                    <a:pt x="3124" y="0"/>
                  </a:moveTo>
                  <a:cubicBezTo>
                    <a:pt x="2991" y="0"/>
                    <a:pt x="2859" y="21"/>
                    <a:pt x="2727" y="50"/>
                  </a:cubicBezTo>
                  <a:cubicBezTo>
                    <a:pt x="1893" y="264"/>
                    <a:pt x="1179" y="871"/>
                    <a:pt x="750" y="1633"/>
                  </a:cubicBezTo>
                  <a:cubicBezTo>
                    <a:pt x="310" y="2372"/>
                    <a:pt x="119" y="3253"/>
                    <a:pt x="60" y="4110"/>
                  </a:cubicBezTo>
                  <a:cubicBezTo>
                    <a:pt x="0" y="4932"/>
                    <a:pt x="48" y="5765"/>
                    <a:pt x="238" y="6551"/>
                  </a:cubicBezTo>
                  <a:cubicBezTo>
                    <a:pt x="274" y="6646"/>
                    <a:pt x="298" y="6765"/>
                    <a:pt x="405" y="6789"/>
                  </a:cubicBezTo>
                  <a:lnTo>
                    <a:pt x="655" y="7182"/>
                  </a:lnTo>
                  <a:cubicBezTo>
                    <a:pt x="1167" y="6456"/>
                    <a:pt x="1905" y="5920"/>
                    <a:pt x="2536" y="5277"/>
                  </a:cubicBezTo>
                  <a:cubicBezTo>
                    <a:pt x="3250" y="4551"/>
                    <a:pt x="3834" y="3681"/>
                    <a:pt x="4191" y="2729"/>
                  </a:cubicBezTo>
                  <a:cubicBezTo>
                    <a:pt x="4370" y="2229"/>
                    <a:pt x="4501" y="1669"/>
                    <a:pt x="4393" y="1157"/>
                  </a:cubicBezTo>
                  <a:cubicBezTo>
                    <a:pt x="4286" y="621"/>
                    <a:pt x="3905" y="121"/>
                    <a:pt x="3369" y="26"/>
                  </a:cubicBezTo>
                  <a:cubicBezTo>
                    <a:pt x="3288" y="8"/>
                    <a:pt x="3206" y="0"/>
                    <a:pt x="3124"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a:off x="3582650" y="2309722"/>
              <a:ext cx="390029" cy="273587"/>
            </a:xfrm>
            <a:custGeom>
              <a:rect b="b" l="l" r="r" t="t"/>
              <a:pathLst>
                <a:path extrusionOk="0" h="3959" w="5644">
                  <a:moveTo>
                    <a:pt x="1514" y="1"/>
                  </a:moveTo>
                  <a:cubicBezTo>
                    <a:pt x="1490" y="1"/>
                    <a:pt x="1465" y="1"/>
                    <a:pt x="1441" y="2"/>
                  </a:cubicBezTo>
                  <a:cubicBezTo>
                    <a:pt x="1060" y="14"/>
                    <a:pt x="691" y="169"/>
                    <a:pt x="417" y="431"/>
                  </a:cubicBezTo>
                  <a:cubicBezTo>
                    <a:pt x="48" y="835"/>
                    <a:pt x="0" y="1454"/>
                    <a:pt x="131" y="1978"/>
                  </a:cubicBezTo>
                  <a:cubicBezTo>
                    <a:pt x="405" y="3038"/>
                    <a:pt x="1381" y="3895"/>
                    <a:pt x="2477" y="3955"/>
                  </a:cubicBezTo>
                  <a:cubicBezTo>
                    <a:pt x="2522" y="3957"/>
                    <a:pt x="2568" y="3958"/>
                    <a:pt x="2613" y="3958"/>
                  </a:cubicBezTo>
                  <a:cubicBezTo>
                    <a:pt x="3456" y="3958"/>
                    <a:pt x="4260" y="3560"/>
                    <a:pt x="5096" y="3526"/>
                  </a:cubicBezTo>
                  <a:lnTo>
                    <a:pt x="5644" y="2336"/>
                  </a:lnTo>
                  <a:cubicBezTo>
                    <a:pt x="4858" y="1359"/>
                    <a:pt x="3763" y="597"/>
                    <a:pt x="2560" y="192"/>
                  </a:cubicBezTo>
                  <a:cubicBezTo>
                    <a:pt x="2226" y="81"/>
                    <a:pt x="1870" y="1"/>
                    <a:pt x="1514"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3770199" y="2569002"/>
              <a:ext cx="246083" cy="380008"/>
            </a:xfrm>
            <a:custGeom>
              <a:rect b="b" l="l" r="r" t="t"/>
              <a:pathLst>
                <a:path extrusionOk="0" h="5499" w="3561">
                  <a:moveTo>
                    <a:pt x="2942" y="0"/>
                  </a:moveTo>
                  <a:cubicBezTo>
                    <a:pt x="2477" y="167"/>
                    <a:pt x="2037" y="310"/>
                    <a:pt x="1608" y="548"/>
                  </a:cubicBezTo>
                  <a:cubicBezTo>
                    <a:pt x="1192" y="786"/>
                    <a:pt x="787" y="1084"/>
                    <a:pt x="537" y="1501"/>
                  </a:cubicBezTo>
                  <a:cubicBezTo>
                    <a:pt x="1" y="2334"/>
                    <a:pt x="120" y="3453"/>
                    <a:pt x="537" y="4346"/>
                  </a:cubicBezTo>
                  <a:cubicBezTo>
                    <a:pt x="680" y="4656"/>
                    <a:pt x="858" y="4953"/>
                    <a:pt x="1132" y="5180"/>
                  </a:cubicBezTo>
                  <a:cubicBezTo>
                    <a:pt x="1358" y="5375"/>
                    <a:pt x="1646" y="5499"/>
                    <a:pt x="1942" y="5499"/>
                  </a:cubicBezTo>
                  <a:cubicBezTo>
                    <a:pt x="1989" y="5499"/>
                    <a:pt x="2037" y="5496"/>
                    <a:pt x="2084" y="5489"/>
                  </a:cubicBezTo>
                  <a:cubicBezTo>
                    <a:pt x="2275" y="5465"/>
                    <a:pt x="2454" y="5394"/>
                    <a:pt x="2620" y="5275"/>
                  </a:cubicBezTo>
                  <a:cubicBezTo>
                    <a:pt x="3061" y="4953"/>
                    <a:pt x="3335" y="4418"/>
                    <a:pt x="3442" y="3882"/>
                  </a:cubicBezTo>
                  <a:cubicBezTo>
                    <a:pt x="3537" y="3346"/>
                    <a:pt x="3513" y="2798"/>
                    <a:pt x="3513" y="2251"/>
                  </a:cubicBezTo>
                  <a:cubicBezTo>
                    <a:pt x="3501" y="1536"/>
                    <a:pt x="3513" y="822"/>
                    <a:pt x="3561" y="108"/>
                  </a:cubicBezTo>
                  <a:lnTo>
                    <a:pt x="2942" y="0"/>
                  </a:ln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4031069" y="2518832"/>
              <a:ext cx="255136" cy="344627"/>
            </a:xfrm>
            <a:custGeom>
              <a:rect b="b" l="l" r="r" t="t"/>
              <a:pathLst>
                <a:path extrusionOk="0" h="4987" w="3692">
                  <a:moveTo>
                    <a:pt x="1167" y="0"/>
                  </a:moveTo>
                  <a:lnTo>
                    <a:pt x="179" y="417"/>
                  </a:lnTo>
                  <a:cubicBezTo>
                    <a:pt x="12" y="703"/>
                    <a:pt x="0" y="1036"/>
                    <a:pt x="0" y="1369"/>
                  </a:cubicBezTo>
                  <a:cubicBezTo>
                    <a:pt x="48" y="2465"/>
                    <a:pt x="369" y="3596"/>
                    <a:pt x="1119" y="4417"/>
                  </a:cubicBezTo>
                  <a:cubicBezTo>
                    <a:pt x="1310" y="4632"/>
                    <a:pt x="1536" y="4834"/>
                    <a:pt x="1798" y="4929"/>
                  </a:cubicBezTo>
                  <a:cubicBezTo>
                    <a:pt x="1913" y="4968"/>
                    <a:pt x="2031" y="4987"/>
                    <a:pt x="2149" y="4987"/>
                  </a:cubicBezTo>
                  <a:cubicBezTo>
                    <a:pt x="2642" y="4987"/>
                    <a:pt x="3132" y="4669"/>
                    <a:pt x="3382" y="4227"/>
                  </a:cubicBezTo>
                  <a:cubicBezTo>
                    <a:pt x="3691" y="3679"/>
                    <a:pt x="3679" y="3000"/>
                    <a:pt x="3513" y="2393"/>
                  </a:cubicBezTo>
                  <a:cubicBezTo>
                    <a:pt x="3370" y="1822"/>
                    <a:pt x="3096" y="1274"/>
                    <a:pt x="2679" y="845"/>
                  </a:cubicBezTo>
                  <a:cubicBezTo>
                    <a:pt x="2262" y="417"/>
                    <a:pt x="1738" y="107"/>
                    <a:pt x="1167" y="0"/>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4105909" y="2260588"/>
              <a:ext cx="385122" cy="217957"/>
            </a:xfrm>
            <a:custGeom>
              <a:rect b="b" l="l" r="r" t="t"/>
              <a:pathLst>
                <a:path extrusionOk="0" h="3154" w="5573">
                  <a:moveTo>
                    <a:pt x="4226" y="1"/>
                  </a:moveTo>
                  <a:cubicBezTo>
                    <a:pt x="3517" y="1"/>
                    <a:pt x="2833" y="307"/>
                    <a:pt x="2227" y="653"/>
                  </a:cubicBezTo>
                  <a:cubicBezTo>
                    <a:pt x="1477" y="1082"/>
                    <a:pt x="751" y="1642"/>
                    <a:pt x="334" y="2392"/>
                  </a:cubicBezTo>
                  <a:lnTo>
                    <a:pt x="1" y="2868"/>
                  </a:lnTo>
                  <a:cubicBezTo>
                    <a:pt x="588" y="3057"/>
                    <a:pt x="1203" y="3153"/>
                    <a:pt x="1817" y="3153"/>
                  </a:cubicBezTo>
                  <a:cubicBezTo>
                    <a:pt x="2361" y="3153"/>
                    <a:pt x="2904" y="3078"/>
                    <a:pt x="3430" y="2927"/>
                  </a:cubicBezTo>
                  <a:cubicBezTo>
                    <a:pt x="3906" y="2796"/>
                    <a:pt x="4370" y="2606"/>
                    <a:pt x="4751" y="2320"/>
                  </a:cubicBezTo>
                  <a:cubicBezTo>
                    <a:pt x="5049" y="2094"/>
                    <a:pt x="5335" y="1796"/>
                    <a:pt x="5454" y="1439"/>
                  </a:cubicBezTo>
                  <a:cubicBezTo>
                    <a:pt x="5573" y="1082"/>
                    <a:pt x="5525" y="653"/>
                    <a:pt x="5275" y="368"/>
                  </a:cubicBezTo>
                  <a:cubicBezTo>
                    <a:pt x="5061" y="153"/>
                    <a:pt x="4751" y="46"/>
                    <a:pt x="4442" y="10"/>
                  </a:cubicBezTo>
                  <a:cubicBezTo>
                    <a:pt x="4369" y="4"/>
                    <a:pt x="4297" y="1"/>
                    <a:pt x="4226"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4110055" y="2062673"/>
              <a:ext cx="108633" cy="315741"/>
            </a:xfrm>
            <a:custGeom>
              <a:rect b="b" l="l" r="r" t="t"/>
              <a:pathLst>
                <a:path extrusionOk="0" h="4569" w="1572">
                  <a:moveTo>
                    <a:pt x="1513" y="0"/>
                  </a:moveTo>
                  <a:cubicBezTo>
                    <a:pt x="1492" y="0"/>
                    <a:pt x="1470" y="9"/>
                    <a:pt x="1453" y="17"/>
                  </a:cubicBezTo>
                  <a:cubicBezTo>
                    <a:pt x="1274" y="291"/>
                    <a:pt x="1107" y="553"/>
                    <a:pt x="976" y="838"/>
                  </a:cubicBezTo>
                  <a:cubicBezTo>
                    <a:pt x="822" y="1124"/>
                    <a:pt x="691" y="1422"/>
                    <a:pt x="584" y="1720"/>
                  </a:cubicBezTo>
                  <a:cubicBezTo>
                    <a:pt x="465" y="2017"/>
                    <a:pt x="381" y="2315"/>
                    <a:pt x="286" y="2624"/>
                  </a:cubicBezTo>
                  <a:cubicBezTo>
                    <a:pt x="203" y="2934"/>
                    <a:pt x="143" y="3255"/>
                    <a:pt x="95" y="3565"/>
                  </a:cubicBezTo>
                  <a:cubicBezTo>
                    <a:pt x="60" y="3732"/>
                    <a:pt x="48" y="3886"/>
                    <a:pt x="36" y="4041"/>
                  </a:cubicBezTo>
                  <a:cubicBezTo>
                    <a:pt x="24" y="4113"/>
                    <a:pt x="24" y="4184"/>
                    <a:pt x="24" y="4279"/>
                  </a:cubicBezTo>
                  <a:cubicBezTo>
                    <a:pt x="24" y="4327"/>
                    <a:pt x="24" y="4351"/>
                    <a:pt x="0" y="4398"/>
                  </a:cubicBezTo>
                  <a:lnTo>
                    <a:pt x="0" y="4458"/>
                  </a:lnTo>
                  <a:lnTo>
                    <a:pt x="0" y="4482"/>
                  </a:lnTo>
                  <a:cubicBezTo>
                    <a:pt x="0" y="4517"/>
                    <a:pt x="24" y="4529"/>
                    <a:pt x="36" y="4541"/>
                  </a:cubicBezTo>
                  <a:cubicBezTo>
                    <a:pt x="60" y="4559"/>
                    <a:pt x="81" y="4568"/>
                    <a:pt x="101" y="4568"/>
                  </a:cubicBezTo>
                  <a:cubicBezTo>
                    <a:pt x="122" y="4568"/>
                    <a:pt x="143" y="4559"/>
                    <a:pt x="167" y="4541"/>
                  </a:cubicBezTo>
                  <a:cubicBezTo>
                    <a:pt x="203" y="4529"/>
                    <a:pt x="214" y="4482"/>
                    <a:pt x="203" y="4458"/>
                  </a:cubicBezTo>
                  <a:cubicBezTo>
                    <a:pt x="179" y="4452"/>
                    <a:pt x="155" y="4449"/>
                    <a:pt x="134" y="4449"/>
                  </a:cubicBezTo>
                  <a:cubicBezTo>
                    <a:pt x="121" y="4449"/>
                    <a:pt x="110" y="4450"/>
                    <a:pt x="100" y="4452"/>
                  </a:cubicBezTo>
                  <a:lnTo>
                    <a:pt x="100" y="4452"/>
                  </a:lnTo>
                  <a:cubicBezTo>
                    <a:pt x="108" y="4319"/>
                    <a:pt x="109" y="4186"/>
                    <a:pt x="119" y="4053"/>
                  </a:cubicBezTo>
                  <a:cubicBezTo>
                    <a:pt x="143" y="3982"/>
                    <a:pt x="143" y="3910"/>
                    <a:pt x="155" y="3827"/>
                  </a:cubicBezTo>
                  <a:cubicBezTo>
                    <a:pt x="155" y="3791"/>
                    <a:pt x="167" y="3755"/>
                    <a:pt x="167" y="3708"/>
                  </a:cubicBezTo>
                  <a:cubicBezTo>
                    <a:pt x="167" y="3696"/>
                    <a:pt x="167" y="3684"/>
                    <a:pt x="179" y="3648"/>
                  </a:cubicBezTo>
                  <a:lnTo>
                    <a:pt x="179" y="3636"/>
                  </a:lnTo>
                  <a:lnTo>
                    <a:pt x="179" y="3613"/>
                  </a:lnTo>
                  <a:cubicBezTo>
                    <a:pt x="226" y="3315"/>
                    <a:pt x="286" y="2993"/>
                    <a:pt x="381" y="2696"/>
                  </a:cubicBezTo>
                  <a:cubicBezTo>
                    <a:pt x="453" y="2398"/>
                    <a:pt x="560" y="2124"/>
                    <a:pt x="655" y="1827"/>
                  </a:cubicBezTo>
                  <a:cubicBezTo>
                    <a:pt x="691" y="1743"/>
                    <a:pt x="715" y="1672"/>
                    <a:pt x="750" y="1612"/>
                  </a:cubicBezTo>
                  <a:cubicBezTo>
                    <a:pt x="774" y="1541"/>
                    <a:pt x="810" y="1481"/>
                    <a:pt x="834" y="1410"/>
                  </a:cubicBezTo>
                  <a:cubicBezTo>
                    <a:pt x="893" y="1267"/>
                    <a:pt x="976" y="1124"/>
                    <a:pt x="1036" y="993"/>
                  </a:cubicBezTo>
                  <a:cubicBezTo>
                    <a:pt x="1167" y="719"/>
                    <a:pt x="1334" y="457"/>
                    <a:pt x="1488" y="184"/>
                  </a:cubicBezTo>
                  <a:cubicBezTo>
                    <a:pt x="1512" y="160"/>
                    <a:pt x="1536" y="124"/>
                    <a:pt x="1548" y="100"/>
                  </a:cubicBezTo>
                  <a:cubicBezTo>
                    <a:pt x="1572" y="65"/>
                    <a:pt x="1548" y="17"/>
                    <a:pt x="1536" y="5"/>
                  </a:cubicBezTo>
                  <a:cubicBezTo>
                    <a:pt x="1529" y="2"/>
                    <a:pt x="1521" y="0"/>
                    <a:pt x="1513"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4124014" y="2100335"/>
              <a:ext cx="156385" cy="298879"/>
            </a:xfrm>
            <a:custGeom>
              <a:rect b="b" l="l" r="r" t="t"/>
              <a:pathLst>
                <a:path extrusionOk="0" h="4325" w="2263">
                  <a:moveTo>
                    <a:pt x="2194" y="1"/>
                  </a:moveTo>
                  <a:cubicBezTo>
                    <a:pt x="2173" y="1"/>
                    <a:pt x="2151" y="9"/>
                    <a:pt x="2144" y="32"/>
                  </a:cubicBezTo>
                  <a:cubicBezTo>
                    <a:pt x="2013" y="293"/>
                    <a:pt x="1858" y="567"/>
                    <a:pt x="1727" y="841"/>
                  </a:cubicBezTo>
                  <a:cubicBezTo>
                    <a:pt x="1596" y="1115"/>
                    <a:pt x="1441" y="1377"/>
                    <a:pt x="1310" y="1663"/>
                  </a:cubicBezTo>
                  <a:cubicBezTo>
                    <a:pt x="1179" y="1937"/>
                    <a:pt x="1025" y="2210"/>
                    <a:pt x="894" y="2484"/>
                  </a:cubicBezTo>
                  <a:cubicBezTo>
                    <a:pt x="763" y="2746"/>
                    <a:pt x="608" y="3020"/>
                    <a:pt x="477" y="3306"/>
                  </a:cubicBezTo>
                  <a:cubicBezTo>
                    <a:pt x="334" y="3580"/>
                    <a:pt x="191" y="3842"/>
                    <a:pt x="60" y="4115"/>
                  </a:cubicBezTo>
                  <a:cubicBezTo>
                    <a:pt x="36" y="4151"/>
                    <a:pt x="24" y="4199"/>
                    <a:pt x="12" y="4223"/>
                  </a:cubicBezTo>
                  <a:cubicBezTo>
                    <a:pt x="1" y="4258"/>
                    <a:pt x="1" y="4282"/>
                    <a:pt x="24" y="4318"/>
                  </a:cubicBezTo>
                  <a:cubicBezTo>
                    <a:pt x="37" y="4322"/>
                    <a:pt x="51" y="4325"/>
                    <a:pt x="63" y="4325"/>
                  </a:cubicBezTo>
                  <a:cubicBezTo>
                    <a:pt x="85" y="4325"/>
                    <a:pt x="105" y="4317"/>
                    <a:pt x="120" y="4294"/>
                  </a:cubicBezTo>
                  <a:cubicBezTo>
                    <a:pt x="251" y="4032"/>
                    <a:pt x="393" y="3758"/>
                    <a:pt x="536" y="3484"/>
                  </a:cubicBezTo>
                  <a:cubicBezTo>
                    <a:pt x="667" y="3210"/>
                    <a:pt x="810" y="2949"/>
                    <a:pt x="953" y="2663"/>
                  </a:cubicBezTo>
                  <a:cubicBezTo>
                    <a:pt x="1084" y="2389"/>
                    <a:pt x="1227" y="2115"/>
                    <a:pt x="1370" y="1841"/>
                  </a:cubicBezTo>
                  <a:cubicBezTo>
                    <a:pt x="1501" y="1579"/>
                    <a:pt x="1656" y="1305"/>
                    <a:pt x="1787" y="1020"/>
                  </a:cubicBezTo>
                  <a:cubicBezTo>
                    <a:pt x="1917" y="758"/>
                    <a:pt x="2072" y="484"/>
                    <a:pt x="2203" y="210"/>
                  </a:cubicBezTo>
                  <a:cubicBezTo>
                    <a:pt x="2215" y="174"/>
                    <a:pt x="2227" y="127"/>
                    <a:pt x="2251" y="103"/>
                  </a:cubicBezTo>
                  <a:cubicBezTo>
                    <a:pt x="2263" y="67"/>
                    <a:pt x="2263" y="43"/>
                    <a:pt x="2227" y="8"/>
                  </a:cubicBezTo>
                  <a:cubicBezTo>
                    <a:pt x="2218" y="3"/>
                    <a:pt x="2206" y="1"/>
                    <a:pt x="2194"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3897766" y="2184228"/>
              <a:ext cx="131714" cy="240416"/>
            </a:xfrm>
            <a:custGeom>
              <a:rect b="b" l="l" r="r" t="t"/>
              <a:pathLst>
                <a:path extrusionOk="0" h="3479" w="1906">
                  <a:moveTo>
                    <a:pt x="79" y="0"/>
                  </a:moveTo>
                  <a:cubicBezTo>
                    <a:pt x="72" y="0"/>
                    <a:pt x="65" y="3"/>
                    <a:pt x="60" y="8"/>
                  </a:cubicBezTo>
                  <a:cubicBezTo>
                    <a:pt x="24" y="20"/>
                    <a:pt x="0" y="44"/>
                    <a:pt x="12" y="80"/>
                  </a:cubicBezTo>
                  <a:cubicBezTo>
                    <a:pt x="72" y="318"/>
                    <a:pt x="143" y="556"/>
                    <a:pt x="215" y="794"/>
                  </a:cubicBezTo>
                  <a:cubicBezTo>
                    <a:pt x="310" y="1032"/>
                    <a:pt x="393" y="1270"/>
                    <a:pt x="500" y="1496"/>
                  </a:cubicBezTo>
                  <a:cubicBezTo>
                    <a:pt x="608" y="1711"/>
                    <a:pt x="727" y="1937"/>
                    <a:pt x="846" y="2163"/>
                  </a:cubicBezTo>
                  <a:cubicBezTo>
                    <a:pt x="965" y="2366"/>
                    <a:pt x="1108" y="2580"/>
                    <a:pt x="1251" y="2782"/>
                  </a:cubicBezTo>
                  <a:cubicBezTo>
                    <a:pt x="1393" y="2997"/>
                    <a:pt x="1560" y="3187"/>
                    <a:pt x="1727" y="3378"/>
                  </a:cubicBezTo>
                  <a:cubicBezTo>
                    <a:pt x="1739" y="3413"/>
                    <a:pt x="1762" y="3425"/>
                    <a:pt x="1786" y="3461"/>
                  </a:cubicBezTo>
                  <a:cubicBezTo>
                    <a:pt x="1792" y="3473"/>
                    <a:pt x="1807" y="3479"/>
                    <a:pt x="1824" y="3479"/>
                  </a:cubicBezTo>
                  <a:cubicBezTo>
                    <a:pt x="1840" y="3479"/>
                    <a:pt x="1858" y="3473"/>
                    <a:pt x="1870" y="3461"/>
                  </a:cubicBezTo>
                  <a:cubicBezTo>
                    <a:pt x="1882" y="3413"/>
                    <a:pt x="1905" y="3366"/>
                    <a:pt x="1870" y="3354"/>
                  </a:cubicBezTo>
                  <a:cubicBezTo>
                    <a:pt x="1786" y="3259"/>
                    <a:pt x="1703" y="3175"/>
                    <a:pt x="1632" y="3068"/>
                  </a:cubicBezTo>
                  <a:cubicBezTo>
                    <a:pt x="1584" y="3020"/>
                    <a:pt x="1560" y="2985"/>
                    <a:pt x="1512" y="2925"/>
                  </a:cubicBezTo>
                  <a:cubicBezTo>
                    <a:pt x="1489" y="2878"/>
                    <a:pt x="1441" y="2830"/>
                    <a:pt x="1405" y="2782"/>
                  </a:cubicBezTo>
                  <a:cubicBezTo>
                    <a:pt x="1262" y="2592"/>
                    <a:pt x="1131" y="2389"/>
                    <a:pt x="989" y="2175"/>
                  </a:cubicBezTo>
                  <a:cubicBezTo>
                    <a:pt x="858" y="1973"/>
                    <a:pt x="750" y="1746"/>
                    <a:pt x="631" y="1520"/>
                  </a:cubicBezTo>
                  <a:cubicBezTo>
                    <a:pt x="536" y="1294"/>
                    <a:pt x="441" y="1080"/>
                    <a:pt x="358" y="853"/>
                  </a:cubicBezTo>
                  <a:cubicBezTo>
                    <a:pt x="262" y="615"/>
                    <a:pt x="203" y="377"/>
                    <a:pt x="143" y="139"/>
                  </a:cubicBezTo>
                  <a:cubicBezTo>
                    <a:pt x="131" y="103"/>
                    <a:pt x="131" y="80"/>
                    <a:pt x="131" y="44"/>
                  </a:cubicBezTo>
                  <a:cubicBezTo>
                    <a:pt x="131" y="26"/>
                    <a:pt x="103" y="0"/>
                    <a:pt x="79"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3973436" y="2189480"/>
              <a:ext cx="89767" cy="215331"/>
            </a:xfrm>
            <a:custGeom>
              <a:rect b="b" l="l" r="r" t="t"/>
              <a:pathLst>
                <a:path extrusionOk="0" h="3116" w="1299">
                  <a:moveTo>
                    <a:pt x="63" y="0"/>
                  </a:moveTo>
                  <a:cubicBezTo>
                    <a:pt x="58" y="0"/>
                    <a:pt x="53" y="1"/>
                    <a:pt x="48" y="4"/>
                  </a:cubicBezTo>
                  <a:cubicBezTo>
                    <a:pt x="13" y="15"/>
                    <a:pt x="1" y="39"/>
                    <a:pt x="1" y="75"/>
                  </a:cubicBezTo>
                  <a:cubicBezTo>
                    <a:pt x="48" y="277"/>
                    <a:pt x="96" y="492"/>
                    <a:pt x="156" y="682"/>
                  </a:cubicBezTo>
                  <a:cubicBezTo>
                    <a:pt x="215" y="885"/>
                    <a:pt x="275" y="1087"/>
                    <a:pt x="346" y="1278"/>
                  </a:cubicBezTo>
                  <a:cubicBezTo>
                    <a:pt x="417" y="1492"/>
                    <a:pt x="489" y="1682"/>
                    <a:pt x="584" y="1873"/>
                  </a:cubicBezTo>
                  <a:cubicBezTo>
                    <a:pt x="667" y="2075"/>
                    <a:pt x="751" y="2266"/>
                    <a:pt x="846" y="2456"/>
                  </a:cubicBezTo>
                  <a:cubicBezTo>
                    <a:pt x="941" y="2647"/>
                    <a:pt x="1048" y="2825"/>
                    <a:pt x="1144" y="3004"/>
                  </a:cubicBezTo>
                  <a:cubicBezTo>
                    <a:pt x="1168" y="3040"/>
                    <a:pt x="1179" y="3052"/>
                    <a:pt x="1191" y="3075"/>
                  </a:cubicBezTo>
                  <a:cubicBezTo>
                    <a:pt x="1200" y="3102"/>
                    <a:pt x="1229" y="3116"/>
                    <a:pt x="1258" y="3116"/>
                  </a:cubicBezTo>
                  <a:cubicBezTo>
                    <a:pt x="1268" y="3116"/>
                    <a:pt x="1278" y="3114"/>
                    <a:pt x="1287" y="3111"/>
                  </a:cubicBezTo>
                  <a:cubicBezTo>
                    <a:pt x="1287" y="3087"/>
                    <a:pt x="1299" y="3052"/>
                    <a:pt x="1287" y="3028"/>
                  </a:cubicBezTo>
                  <a:cubicBezTo>
                    <a:pt x="1179" y="2849"/>
                    <a:pt x="1072" y="2671"/>
                    <a:pt x="989" y="2468"/>
                  </a:cubicBezTo>
                  <a:cubicBezTo>
                    <a:pt x="894" y="2278"/>
                    <a:pt x="810" y="2099"/>
                    <a:pt x="715" y="1909"/>
                  </a:cubicBezTo>
                  <a:cubicBezTo>
                    <a:pt x="667" y="1813"/>
                    <a:pt x="632" y="1718"/>
                    <a:pt x="596" y="1611"/>
                  </a:cubicBezTo>
                  <a:lnTo>
                    <a:pt x="596" y="1599"/>
                  </a:lnTo>
                  <a:cubicBezTo>
                    <a:pt x="596" y="1599"/>
                    <a:pt x="596" y="1575"/>
                    <a:pt x="584" y="1575"/>
                  </a:cubicBezTo>
                  <a:cubicBezTo>
                    <a:pt x="584" y="1563"/>
                    <a:pt x="572" y="1551"/>
                    <a:pt x="572" y="1551"/>
                  </a:cubicBezTo>
                  <a:cubicBezTo>
                    <a:pt x="548" y="1516"/>
                    <a:pt x="548" y="1504"/>
                    <a:pt x="537" y="1480"/>
                  </a:cubicBezTo>
                  <a:cubicBezTo>
                    <a:pt x="525" y="1432"/>
                    <a:pt x="513" y="1373"/>
                    <a:pt x="477" y="1325"/>
                  </a:cubicBezTo>
                  <a:cubicBezTo>
                    <a:pt x="406" y="1135"/>
                    <a:pt x="346" y="920"/>
                    <a:pt x="286" y="730"/>
                  </a:cubicBezTo>
                  <a:cubicBezTo>
                    <a:pt x="227" y="527"/>
                    <a:pt x="179" y="325"/>
                    <a:pt x="132" y="123"/>
                  </a:cubicBezTo>
                  <a:cubicBezTo>
                    <a:pt x="132" y="87"/>
                    <a:pt x="120" y="75"/>
                    <a:pt x="120" y="39"/>
                  </a:cubicBezTo>
                  <a:cubicBezTo>
                    <a:pt x="120" y="20"/>
                    <a:pt x="88" y="0"/>
                    <a:pt x="63"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3747188" y="2394029"/>
              <a:ext cx="222242" cy="88040"/>
            </a:xfrm>
            <a:custGeom>
              <a:rect b="b" l="l" r="r" t="t"/>
              <a:pathLst>
                <a:path extrusionOk="0" h="1274" w="3216">
                  <a:moveTo>
                    <a:pt x="70" y="0"/>
                  </a:moveTo>
                  <a:cubicBezTo>
                    <a:pt x="40" y="0"/>
                    <a:pt x="12" y="26"/>
                    <a:pt x="12" y="44"/>
                  </a:cubicBezTo>
                  <a:cubicBezTo>
                    <a:pt x="1" y="80"/>
                    <a:pt x="36" y="103"/>
                    <a:pt x="60" y="127"/>
                  </a:cubicBezTo>
                  <a:cubicBezTo>
                    <a:pt x="262" y="199"/>
                    <a:pt x="465" y="270"/>
                    <a:pt x="655" y="342"/>
                  </a:cubicBezTo>
                  <a:cubicBezTo>
                    <a:pt x="858" y="425"/>
                    <a:pt x="1060" y="496"/>
                    <a:pt x="1251" y="568"/>
                  </a:cubicBezTo>
                  <a:cubicBezTo>
                    <a:pt x="1453" y="639"/>
                    <a:pt x="1655" y="723"/>
                    <a:pt x="1846" y="794"/>
                  </a:cubicBezTo>
                  <a:cubicBezTo>
                    <a:pt x="2060" y="865"/>
                    <a:pt x="2251" y="937"/>
                    <a:pt x="2453" y="1020"/>
                  </a:cubicBezTo>
                  <a:cubicBezTo>
                    <a:pt x="2656" y="1092"/>
                    <a:pt x="2858" y="1163"/>
                    <a:pt x="3049" y="1235"/>
                  </a:cubicBezTo>
                  <a:cubicBezTo>
                    <a:pt x="3084" y="1258"/>
                    <a:pt x="3096" y="1258"/>
                    <a:pt x="3132" y="1270"/>
                  </a:cubicBezTo>
                  <a:cubicBezTo>
                    <a:pt x="3136" y="1272"/>
                    <a:pt x="3141" y="1273"/>
                    <a:pt x="3146" y="1273"/>
                  </a:cubicBezTo>
                  <a:cubicBezTo>
                    <a:pt x="3171" y="1273"/>
                    <a:pt x="3203" y="1252"/>
                    <a:pt x="3203" y="1223"/>
                  </a:cubicBezTo>
                  <a:cubicBezTo>
                    <a:pt x="3215" y="1199"/>
                    <a:pt x="3203" y="1163"/>
                    <a:pt x="3156" y="1151"/>
                  </a:cubicBezTo>
                  <a:cubicBezTo>
                    <a:pt x="2965" y="1080"/>
                    <a:pt x="2751" y="996"/>
                    <a:pt x="2560" y="925"/>
                  </a:cubicBezTo>
                  <a:cubicBezTo>
                    <a:pt x="2370" y="854"/>
                    <a:pt x="2156" y="782"/>
                    <a:pt x="1965" y="699"/>
                  </a:cubicBezTo>
                  <a:cubicBezTo>
                    <a:pt x="1775" y="627"/>
                    <a:pt x="1560" y="556"/>
                    <a:pt x="1370" y="484"/>
                  </a:cubicBezTo>
                  <a:cubicBezTo>
                    <a:pt x="1167" y="401"/>
                    <a:pt x="965" y="330"/>
                    <a:pt x="763" y="258"/>
                  </a:cubicBezTo>
                  <a:cubicBezTo>
                    <a:pt x="572" y="187"/>
                    <a:pt x="358" y="103"/>
                    <a:pt x="167" y="32"/>
                  </a:cubicBezTo>
                  <a:cubicBezTo>
                    <a:pt x="131" y="20"/>
                    <a:pt x="120" y="20"/>
                    <a:pt x="96" y="8"/>
                  </a:cubicBezTo>
                  <a:cubicBezTo>
                    <a:pt x="87" y="3"/>
                    <a:pt x="79" y="0"/>
                    <a:pt x="70"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3730741" y="2474398"/>
              <a:ext cx="204965" cy="39528"/>
            </a:xfrm>
            <a:custGeom>
              <a:rect b="b" l="l" r="r" t="t"/>
              <a:pathLst>
                <a:path extrusionOk="0" h="572" w="2966">
                  <a:moveTo>
                    <a:pt x="36" y="0"/>
                  </a:moveTo>
                  <a:cubicBezTo>
                    <a:pt x="12" y="0"/>
                    <a:pt x="0" y="12"/>
                    <a:pt x="0" y="36"/>
                  </a:cubicBezTo>
                  <a:lnTo>
                    <a:pt x="0" y="72"/>
                  </a:lnTo>
                  <a:cubicBezTo>
                    <a:pt x="12" y="95"/>
                    <a:pt x="12" y="107"/>
                    <a:pt x="36" y="107"/>
                  </a:cubicBezTo>
                  <a:cubicBezTo>
                    <a:pt x="215" y="179"/>
                    <a:pt x="393" y="238"/>
                    <a:pt x="572" y="298"/>
                  </a:cubicBezTo>
                  <a:cubicBezTo>
                    <a:pt x="750" y="357"/>
                    <a:pt x="929" y="405"/>
                    <a:pt x="1120" y="429"/>
                  </a:cubicBezTo>
                  <a:cubicBezTo>
                    <a:pt x="1310" y="476"/>
                    <a:pt x="1501" y="512"/>
                    <a:pt x="1679" y="524"/>
                  </a:cubicBezTo>
                  <a:cubicBezTo>
                    <a:pt x="1882" y="536"/>
                    <a:pt x="2060" y="548"/>
                    <a:pt x="2251" y="572"/>
                  </a:cubicBezTo>
                  <a:cubicBezTo>
                    <a:pt x="2441" y="572"/>
                    <a:pt x="2620" y="572"/>
                    <a:pt x="2810" y="548"/>
                  </a:cubicBezTo>
                  <a:lnTo>
                    <a:pt x="2894" y="548"/>
                  </a:lnTo>
                  <a:cubicBezTo>
                    <a:pt x="2906" y="548"/>
                    <a:pt x="2917" y="548"/>
                    <a:pt x="2929" y="536"/>
                  </a:cubicBezTo>
                  <a:cubicBezTo>
                    <a:pt x="2953" y="524"/>
                    <a:pt x="2953" y="512"/>
                    <a:pt x="2953" y="488"/>
                  </a:cubicBezTo>
                  <a:cubicBezTo>
                    <a:pt x="2965" y="464"/>
                    <a:pt x="2929" y="429"/>
                    <a:pt x="2906" y="429"/>
                  </a:cubicBezTo>
                  <a:cubicBezTo>
                    <a:pt x="2715" y="453"/>
                    <a:pt x="2536" y="453"/>
                    <a:pt x="2334" y="453"/>
                  </a:cubicBezTo>
                  <a:cubicBezTo>
                    <a:pt x="2144" y="453"/>
                    <a:pt x="1965" y="429"/>
                    <a:pt x="1774" y="417"/>
                  </a:cubicBezTo>
                  <a:cubicBezTo>
                    <a:pt x="1679" y="405"/>
                    <a:pt x="1584" y="405"/>
                    <a:pt x="1489" y="393"/>
                  </a:cubicBezTo>
                  <a:lnTo>
                    <a:pt x="1429" y="393"/>
                  </a:lnTo>
                  <a:cubicBezTo>
                    <a:pt x="1405" y="393"/>
                    <a:pt x="1382" y="369"/>
                    <a:pt x="1358" y="369"/>
                  </a:cubicBezTo>
                  <a:cubicBezTo>
                    <a:pt x="1310" y="357"/>
                    <a:pt x="1262" y="357"/>
                    <a:pt x="1227" y="345"/>
                  </a:cubicBezTo>
                  <a:cubicBezTo>
                    <a:pt x="1048" y="310"/>
                    <a:pt x="846" y="274"/>
                    <a:pt x="667" y="214"/>
                  </a:cubicBezTo>
                  <a:lnTo>
                    <a:pt x="131" y="36"/>
                  </a:lnTo>
                  <a:cubicBezTo>
                    <a:pt x="119" y="12"/>
                    <a:pt x="96" y="12"/>
                    <a:pt x="72"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3852503" y="2588420"/>
              <a:ext cx="115267" cy="215124"/>
            </a:xfrm>
            <a:custGeom>
              <a:rect b="b" l="l" r="r" t="t"/>
              <a:pathLst>
                <a:path extrusionOk="0" h="3113" w="1668">
                  <a:moveTo>
                    <a:pt x="1630" y="0"/>
                  </a:moveTo>
                  <a:cubicBezTo>
                    <a:pt x="1617" y="0"/>
                    <a:pt x="1597" y="9"/>
                    <a:pt x="1572" y="17"/>
                  </a:cubicBezTo>
                  <a:cubicBezTo>
                    <a:pt x="1394" y="148"/>
                    <a:pt x="1227" y="303"/>
                    <a:pt x="1072" y="481"/>
                  </a:cubicBezTo>
                  <a:cubicBezTo>
                    <a:pt x="917" y="648"/>
                    <a:pt x="774" y="839"/>
                    <a:pt x="655" y="1029"/>
                  </a:cubicBezTo>
                  <a:cubicBezTo>
                    <a:pt x="536" y="1220"/>
                    <a:pt x="417" y="1422"/>
                    <a:pt x="322" y="1624"/>
                  </a:cubicBezTo>
                  <a:cubicBezTo>
                    <a:pt x="239" y="1839"/>
                    <a:pt x="155" y="2053"/>
                    <a:pt x="96" y="2279"/>
                  </a:cubicBezTo>
                  <a:cubicBezTo>
                    <a:pt x="36" y="2505"/>
                    <a:pt x="12" y="2732"/>
                    <a:pt x="1" y="2970"/>
                  </a:cubicBezTo>
                  <a:lnTo>
                    <a:pt x="1" y="3053"/>
                  </a:lnTo>
                  <a:cubicBezTo>
                    <a:pt x="1" y="3089"/>
                    <a:pt x="24" y="3113"/>
                    <a:pt x="60" y="3113"/>
                  </a:cubicBezTo>
                  <a:cubicBezTo>
                    <a:pt x="84" y="3113"/>
                    <a:pt x="120" y="3089"/>
                    <a:pt x="120" y="3053"/>
                  </a:cubicBezTo>
                  <a:cubicBezTo>
                    <a:pt x="120" y="2934"/>
                    <a:pt x="131" y="2827"/>
                    <a:pt x="143" y="2708"/>
                  </a:cubicBezTo>
                  <a:lnTo>
                    <a:pt x="143" y="2672"/>
                  </a:lnTo>
                  <a:lnTo>
                    <a:pt x="143" y="2648"/>
                  </a:lnTo>
                  <a:lnTo>
                    <a:pt x="143" y="2636"/>
                  </a:lnTo>
                  <a:cubicBezTo>
                    <a:pt x="143" y="2601"/>
                    <a:pt x="155" y="2577"/>
                    <a:pt x="155" y="2541"/>
                  </a:cubicBezTo>
                  <a:cubicBezTo>
                    <a:pt x="179" y="2482"/>
                    <a:pt x="179" y="2446"/>
                    <a:pt x="191" y="2386"/>
                  </a:cubicBezTo>
                  <a:cubicBezTo>
                    <a:pt x="239" y="2160"/>
                    <a:pt x="310" y="1946"/>
                    <a:pt x="393" y="1743"/>
                  </a:cubicBezTo>
                  <a:cubicBezTo>
                    <a:pt x="393" y="1731"/>
                    <a:pt x="417" y="1708"/>
                    <a:pt x="417" y="1696"/>
                  </a:cubicBezTo>
                  <a:cubicBezTo>
                    <a:pt x="417" y="1696"/>
                    <a:pt x="417" y="1684"/>
                    <a:pt x="429" y="1684"/>
                  </a:cubicBezTo>
                  <a:lnTo>
                    <a:pt x="429" y="1672"/>
                  </a:lnTo>
                  <a:cubicBezTo>
                    <a:pt x="441" y="1636"/>
                    <a:pt x="441" y="1624"/>
                    <a:pt x="453" y="1589"/>
                  </a:cubicBezTo>
                  <a:cubicBezTo>
                    <a:pt x="489" y="1553"/>
                    <a:pt x="501" y="1493"/>
                    <a:pt x="536" y="1446"/>
                  </a:cubicBezTo>
                  <a:cubicBezTo>
                    <a:pt x="572" y="1339"/>
                    <a:pt x="632" y="1255"/>
                    <a:pt x="691" y="1148"/>
                  </a:cubicBezTo>
                  <a:cubicBezTo>
                    <a:pt x="751" y="1053"/>
                    <a:pt x="810" y="958"/>
                    <a:pt x="893" y="862"/>
                  </a:cubicBezTo>
                  <a:cubicBezTo>
                    <a:pt x="905" y="839"/>
                    <a:pt x="917" y="815"/>
                    <a:pt x="929" y="791"/>
                  </a:cubicBezTo>
                  <a:lnTo>
                    <a:pt x="953" y="779"/>
                  </a:lnTo>
                  <a:cubicBezTo>
                    <a:pt x="953" y="779"/>
                    <a:pt x="953" y="755"/>
                    <a:pt x="965" y="755"/>
                  </a:cubicBezTo>
                  <a:cubicBezTo>
                    <a:pt x="977" y="743"/>
                    <a:pt x="977" y="731"/>
                    <a:pt x="989" y="731"/>
                  </a:cubicBezTo>
                  <a:cubicBezTo>
                    <a:pt x="1024" y="684"/>
                    <a:pt x="1072" y="636"/>
                    <a:pt x="1096" y="600"/>
                  </a:cubicBezTo>
                  <a:cubicBezTo>
                    <a:pt x="1251" y="434"/>
                    <a:pt x="1405" y="267"/>
                    <a:pt x="1584" y="136"/>
                  </a:cubicBezTo>
                  <a:cubicBezTo>
                    <a:pt x="1608" y="124"/>
                    <a:pt x="1632" y="100"/>
                    <a:pt x="1644" y="88"/>
                  </a:cubicBezTo>
                  <a:cubicBezTo>
                    <a:pt x="1667" y="77"/>
                    <a:pt x="1667" y="65"/>
                    <a:pt x="1667" y="41"/>
                  </a:cubicBezTo>
                  <a:cubicBezTo>
                    <a:pt x="1667" y="29"/>
                    <a:pt x="1667" y="17"/>
                    <a:pt x="1644" y="5"/>
                  </a:cubicBezTo>
                  <a:cubicBezTo>
                    <a:pt x="1640" y="2"/>
                    <a:pt x="1636" y="0"/>
                    <a:pt x="1630"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6"/>
            <p:cNvSpPr/>
            <p:nvPr/>
          </p:nvSpPr>
          <p:spPr>
            <a:xfrm>
              <a:off x="3952911" y="2594502"/>
              <a:ext cx="51898" cy="183543"/>
            </a:xfrm>
            <a:custGeom>
              <a:rect b="b" l="l" r="r" t="t"/>
              <a:pathLst>
                <a:path extrusionOk="0" h="2656" w="751">
                  <a:moveTo>
                    <a:pt x="714" y="0"/>
                  </a:moveTo>
                  <a:cubicBezTo>
                    <a:pt x="667" y="24"/>
                    <a:pt x="643" y="36"/>
                    <a:pt x="631" y="60"/>
                  </a:cubicBezTo>
                  <a:cubicBezTo>
                    <a:pt x="536" y="215"/>
                    <a:pt x="464" y="381"/>
                    <a:pt x="393" y="536"/>
                  </a:cubicBezTo>
                  <a:cubicBezTo>
                    <a:pt x="310" y="703"/>
                    <a:pt x="274" y="858"/>
                    <a:pt x="214" y="1012"/>
                  </a:cubicBezTo>
                  <a:cubicBezTo>
                    <a:pt x="167" y="1179"/>
                    <a:pt x="119" y="1346"/>
                    <a:pt x="95" y="1513"/>
                  </a:cubicBezTo>
                  <a:cubicBezTo>
                    <a:pt x="60" y="1691"/>
                    <a:pt x="36" y="1846"/>
                    <a:pt x="12" y="2024"/>
                  </a:cubicBezTo>
                  <a:cubicBezTo>
                    <a:pt x="0" y="2191"/>
                    <a:pt x="0" y="2370"/>
                    <a:pt x="0" y="2536"/>
                  </a:cubicBezTo>
                  <a:lnTo>
                    <a:pt x="0" y="2596"/>
                  </a:lnTo>
                  <a:cubicBezTo>
                    <a:pt x="0" y="2620"/>
                    <a:pt x="36" y="2656"/>
                    <a:pt x="60" y="2656"/>
                  </a:cubicBezTo>
                  <a:cubicBezTo>
                    <a:pt x="95" y="2656"/>
                    <a:pt x="119" y="2620"/>
                    <a:pt x="119" y="2596"/>
                  </a:cubicBezTo>
                  <a:cubicBezTo>
                    <a:pt x="119" y="2477"/>
                    <a:pt x="107" y="2358"/>
                    <a:pt x="119" y="2239"/>
                  </a:cubicBezTo>
                  <a:cubicBezTo>
                    <a:pt x="119" y="2120"/>
                    <a:pt x="131" y="2001"/>
                    <a:pt x="155" y="1882"/>
                  </a:cubicBezTo>
                  <a:cubicBezTo>
                    <a:pt x="155" y="1810"/>
                    <a:pt x="167" y="1751"/>
                    <a:pt x="179" y="1667"/>
                  </a:cubicBezTo>
                  <a:lnTo>
                    <a:pt x="179" y="1691"/>
                  </a:lnTo>
                  <a:cubicBezTo>
                    <a:pt x="214" y="1536"/>
                    <a:pt x="238" y="1393"/>
                    <a:pt x="274" y="1227"/>
                  </a:cubicBezTo>
                  <a:lnTo>
                    <a:pt x="405" y="774"/>
                  </a:lnTo>
                  <a:cubicBezTo>
                    <a:pt x="429" y="691"/>
                    <a:pt x="464" y="620"/>
                    <a:pt x="488" y="536"/>
                  </a:cubicBezTo>
                  <a:lnTo>
                    <a:pt x="488" y="560"/>
                  </a:lnTo>
                  <a:cubicBezTo>
                    <a:pt x="548" y="441"/>
                    <a:pt x="595" y="322"/>
                    <a:pt x="667" y="203"/>
                  </a:cubicBezTo>
                  <a:cubicBezTo>
                    <a:pt x="691" y="167"/>
                    <a:pt x="703" y="143"/>
                    <a:pt x="726" y="96"/>
                  </a:cubicBezTo>
                  <a:cubicBezTo>
                    <a:pt x="750" y="60"/>
                    <a:pt x="750" y="24"/>
                    <a:pt x="714" y="0"/>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6"/>
            <p:cNvSpPr/>
            <p:nvPr/>
          </p:nvSpPr>
          <p:spPr>
            <a:xfrm>
              <a:off x="4073015" y="2544332"/>
              <a:ext cx="84792" cy="212636"/>
            </a:xfrm>
            <a:custGeom>
              <a:rect b="b" l="l" r="r" t="t"/>
              <a:pathLst>
                <a:path extrusionOk="0" h="3077" w="1227">
                  <a:moveTo>
                    <a:pt x="167" y="0"/>
                  </a:moveTo>
                  <a:cubicBezTo>
                    <a:pt x="84" y="0"/>
                    <a:pt x="36" y="12"/>
                    <a:pt x="36" y="48"/>
                  </a:cubicBezTo>
                  <a:cubicBezTo>
                    <a:pt x="0" y="238"/>
                    <a:pt x="36" y="453"/>
                    <a:pt x="84" y="643"/>
                  </a:cubicBezTo>
                  <a:cubicBezTo>
                    <a:pt x="119" y="846"/>
                    <a:pt x="167" y="1060"/>
                    <a:pt x="239" y="1250"/>
                  </a:cubicBezTo>
                  <a:cubicBezTo>
                    <a:pt x="298" y="1465"/>
                    <a:pt x="381" y="1655"/>
                    <a:pt x="465" y="1858"/>
                  </a:cubicBezTo>
                  <a:cubicBezTo>
                    <a:pt x="536" y="2060"/>
                    <a:pt x="631" y="2250"/>
                    <a:pt x="739" y="2429"/>
                  </a:cubicBezTo>
                  <a:cubicBezTo>
                    <a:pt x="834" y="2620"/>
                    <a:pt x="941" y="2798"/>
                    <a:pt x="1048" y="2977"/>
                  </a:cubicBezTo>
                  <a:cubicBezTo>
                    <a:pt x="1060" y="2989"/>
                    <a:pt x="1072" y="3024"/>
                    <a:pt x="1096" y="3036"/>
                  </a:cubicBezTo>
                  <a:cubicBezTo>
                    <a:pt x="1105" y="3063"/>
                    <a:pt x="1134" y="3076"/>
                    <a:pt x="1158" y="3076"/>
                  </a:cubicBezTo>
                  <a:cubicBezTo>
                    <a:pt x="1166" y="3076"/>
                    <a:pt x="1173" y="3075"/>
                    <a:pt x="1179" y="3072"/>
                  </a:cubicBezTo>
                  <a:cubicBezTo>
                    <a:pt x="1215" y="3048"/>
                    <a:pt x="1227" y="3012"/>
                    <a:pt x="1215" y="2977"/>
                  </a:cubicBezTo>
                  <a:cubicBezTo>
                    <a:pt x="1096" y="2798"/>
                    <a:pt x="989" y="2620"/>
                    <a:pt x="893" y="2441"/>
                  </a:cubicBezTo>
                  <a:cubicBezTo>
                    <a:pt x="798" y="2262"/>
                    <a:pt x="703" y="2072"/>
                    <a:pt x="631" y="1881"/>
                  </a:cubicBezTo>
                  <a:cubicBezTo>
                    <a:pt x="620" y="1834"/>
                    <a:pt x="584" y="1786"/>
                    <a:pt x="572" y="1727"/>
                  </a:cubicBezTo>
                  <a:cubicBezTo>
                    <a:pt x="572" y="1727"/>
                    <a:pt x="560" y="1715"/>
                    <a:pt x="572" y="1715"/>
                  </a:cubicBezTo>
                  <a:lnTo>
                    <a:pt x="572" y="1691"/>
                  </a:lnTo>
                  <a:cubicBezTo>
                    <a:pt x="572" y="1679"/>
                    <a:pt x="560" y="1667"/>
                    <a:pt x="560" y="1655"/>
                  </a:cubicBezTo>
                  <a:cubicBezTo>
                    <a:pt x="536" y="1619"/>
                    <a:pt x="536" y="1608"/>
                    <a:pt x="524" y="1572"/>
                  </a:cubicBezTo>
                  <a:cubicBezTo>
                    <a:pt x="500" y="1477"/>
                    <a:pt x="453" y="1381"/>
                    <a:pt x="417" y="1274"/>
                  </a:cubicBezTo>
                  <a:cubicBezTo>
                    <a:pt x="358" y="1084"/>
                    <a:pt x="298" y="881"/>
                    <a:pt x="262" y="679"/>
                  </a:cubicBezTo>
                  <a:cubicBezTo>
                    <a:pt x="250" y="595"/>
                    <a:pt x="215" y="488"/>
                    <a:pt x="203" y="405"/>
                  </a:cubicBezTo>
                  <a:lnTo>
                    <a:pt x="203" y="369"/>
                  </a:lnTo>
                  <a:lnTo>
                    <a:pt x="203" y="357"/>
                  </a:lnTo>
                  <a:lnTo>
                    <a:pt x="203" y="286"/>
                  </a:lnTo>
                  <a:lnTo>
                    <a:pt x="203" y="131"/>
                  </a:lnTo>
                  <a:lnTo>
                    <a:pt x="203" y="107"/>
                  </a:lnTo>
                  <a:lnTo>
                    <a:pt x="203" y="84"/>
                  </a:lnTo>
                  <a:lnTo>
                    <a:pt x="203" y="72"/>
                  </a:lnTo>
                  <a:lnTo>
                    <a:pt x="203" y="24"/>
                  </a:lnTo>
                  <a:cubicBezTo>
                    <a:pt x="203" y="12"/>
                    <a:pt x="179"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4108397" y="2544539"/>
              <a:ext cx="114438" cy="128881"/>
            </a:xfrm>
            <a:custGeom>
              <a:rect b="b" l="l" r="r" t="t"/>
              <a:pathLst>
                <a:path extrusionOk="0" h="1865" w="1656">
                  <a:moveTo>
                    <a:pt x="79" y="0"/>
                  </a:moveTo>
                  <a:cubicBezTo>
                    <a:pt x="72" y="0"/>
                    <a:pt x="66" y="3"/>
                    <a:pt x="60" y="9"/>
                  </a:cubicBezTo>
                  <a:cubicBezTo>
                    <a:pt x="48" y="9"/>
                    <a:pt x="24" y="33"/>
                    <a:pt x="12" y="45"/>
                  </a:cubicBezTo>
                  <a:cubicBezTo>
                    <a:pt x="12" y="57"/>
                    <a:pt x="0" y="69"/>
                    <a:pt x="12" y="92"/>
                  </a:cubicBezTo>
                  <a:cubicBezTo>
                    <a:pt x="0" y="104"/>
                    <a:pt x="0" y="104"/>
                    <a:pt x="12" y="116"/>
                  </a:cubicBezTo>
                  <a:cubicBezTo>
                    <a:pt x="24" y="128"/>
                    <a:pt x="48" y="152"/>
                    <a:pt x="60" y="152"/>
                  </a:cubicBezTo>
                  <a:cubicBezTo>
                    <a:pt x="60" y="152"/>
                    <a:pt x="72" y="152"/>
                    <a:pt x="72" y="164"/>
                  </a:cubicBezTo>
                  <a:cubicBezTo>
                    <a:pt x="84" y="164"/>
                    <a:pt x="84" y="176"/>
                    <a:pt x="108" y="176"/>
                  </a:cubicBezTo>
                  <a:cubicBezTo>
                    <a:pt x="131" y="211"/>
                    <a:pt x="167" y="223"/>
                    <a:pt x="191" y="247"/>
                  </a:cubicBezTo>
                  <a:cubicBezTo>
                    <a:pt x="250" y="295"/>
                    <a:pt x="310" y="342"/>
                    <a:pt x="358" y="402"/>
                  </a:cubicBezTo>
                  <a:cubicBezTo>
                    <a:pt x="465" y="509"/>
                    <a:pt x="584" y="604"/>
                    <a:pt x="679" y="712"/>
                  </a:cubicBezTo>
                  <a:cubicBezTo>
                    <a:pt x="786" y="819"/>
                    <a:pt x="893" y="938"/>
                    <a:pt x="977" y="1057"/>
                  </a:cubicBezTo>
                  <a:cubicBezTo>
                    <a:pt x="1012" y="1081"/>
                    <a:pt x="1024" y="1116"/>
                    <a:pt x="1060" y="1140"/>
                  </a:cubicBezTo>
                  <a:lnTo>
                    <a:pt x="1072" y="1164"/>
                  </a:lnTo>
                  <a:cubicBezTo>
                    <a:pt x="1072" y="1164"/>
                    <a:pt x="1072" y="1176"/>
                    <a:pt x="1084" y="1176"/>
                  </a:cubicBezTo>
                  <a:cubicBezTo>
                    <a:pt x="1096" y="1188"/>
                    <a:pt x="1096" y="1200"/>
                    <a:pt x="1120" y="1224"/>
                  </a:cubicBezTo>
                  <a:lnTo>
                    <a:pt x="1251" y="1402"/>
                  </a:lnTo>
                  <a:cubicBezTo>
                    <a:pt x="1334" y="1521"/>
                    <a:pt x="1417" y="1652"/>
                    <a:pt x="1489" y="1783"/>
                  </a:cubicBezTo>
                  <a:cubicBezTo>
                    <a:pt x="1501" y="1795"/>
                    <a:pt x="1501" y="1819"/>
                    <a:pt x="1512" y="1831"/>
                  </a:cubicBezTo>
                  <a:cubicBezTo>
                    <a:pt x="1529" y="1848"/>
                    <a:pt x="1552" y="1864"/>
                    <a:pt x="1577" y="1864"/>
                  </a:cubicBezTo>
                  <a:cubicBezTo>
                    <a:pt x="1587" y="1864"/>
                    <a:pt x="1597" y="1862"/>
                    <a:pt x="1608" y="1855"/>
                  </a:cubicBezTo>
                  <a:cubicBezTo>
                    <a:pt x="1632" y="1843"/>
                    <a:pt x="1655" y="1795"/>
                    <a:pt x="1632" y="1771"/>
                  </a:cubicBezTo>
                  <a:cubicBezTo>
                    <a:pt x="1560" y="1640"/>
                    <a:pt x="1489" y="1497"/>
                    <a:pt x="1393" y="1378"/>
                  </a:cubicBezTo>
                  <a:cubicBezTo>
                    <a:pt x="1310" y="1247"/>
                    <a:pt x="1215" y="1128"/>
                    <a:pt x="1131" y="1009"/>
                  </a:cubicBezTo>
                  <a:cubicBezTo>
                    <a:pt x="1036" y="890"/>
                    <a:pt x="941" y="771"/>
                    <a:pt x="834" y="664"/>
                  </a:cubicBezTo>
                  <a:cubicBezTo>
                    <a:pt x="727" y="569"/>
                    <a:pt x="619" y="450"/>
                    <a:pt x="500" y="342"/>
                  </a:cubicBezTo>
                  <a:cubicBezTo>
                    <a:pt x="381" y="235"/>
                    <a:pt x="262" y="128"/>
                    <a:pt x="143" y="45"/>
                  </a:cubicBezTo>
                  <a:cubicBezTo>
                    <a:pt x="131" y="33"/>
                    <a:pt x="119" y="9"/>
                    <a:pt x="108" y="9"/>
                  </a:cubicBezTo>
                  <a:cubicBezTo>
                    <a:pt x="96" y="3"/>
                    <a:pt x="87" y="0"/>
                    <a:pt x="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4150343" y="2376131"/>
              <a:ext cx="208213" cy="68276"/>
            </a:xfrm>
            <a:custGeom>
              <a:rect b="b" l="l" r="r" t="t"/>
              <a:pathLst>
                <a:path extrusionOk="0" h="988" w="3013">
                  <a:moveTo>
                    <a:pt x="2937" y="1"/>
                  </a:moveTo>
                  <a:cubicBezTo>
                    <a:pt x="2928" y="1"/>
                    <a:pt x="2918" y="2"/>
                    <a:pt x="2906" y="5"/>
                  </a:cubicBezTo>
                  <a:cubicBezTo>
                    <a:pt x="2727" y="101"/>
                    <a:pt x="2537" y="184"/>
                    <a:pt x="2358" y="267"/>
                  </a:cubicBezTo>
                  <a:cubicBezTo>
                    <a:pt x="2310" y="279"/>
                    <a:pt x="2263" y="303"/>
                    <a:pt x="2203" y="327"/>
                  </a:cubicBezTo>
                  <a:cubicBezTo>
                    <a:pt x="2179" y="339"/>
                    <a:pt x="2168" y="339"/>
                    <a:pt x="2132" y="351"/>
                  </a:cubicBezTo>
                  <a:cubicBezTo>
                    <a:pt x="2120" y="351"/>
                    <a:pt x="2108" y="362"/>
                    <a:pt x="2108" y="362"/>
                  </a:cubicBezTo>
                  <a:lnTo>
                    <a:pt x="2048" y="362"/>
                  </a:lnTo>
                  <a:cubicBezTo>
                    <a:pt x="2025" y="362"/>
                    <a:pt x="2013" y="386"/>
                    <a:pt x="2013" y="386"/>
                  </a:cubicBezTo>
                  <a:cubicBezTo>
                    <a:pt x="1989" y="398"/>
                    <a:pt x="1965" y="398"/>
                    <a:pt x="1941" y="410"/>
                  </a:cubicBezTo>
                  <a:cubicBezTo>
                    <a:pt x="1894" y="422"/>
                    <a:pt x="1846" y="446"/>
                    <a:pt x="1787" y="470"/>
                  </a:cubicBezTo>
                  <a:cubicBezTo>
                    <a:pt x="1596" y="541"/>
                    <a:pt x="1406" y="601"/>
                    <a:pt x="1215" y="660"/>
                  </a:cubicBezTo>
                  <a:cubicBezTo>
                    <a:pt x="1013" y="720"/>
                    <a:pt x="822" y="767"/>
                    <a:pt x="632" y="815"/>
                  </a:cubicBezTo>
                  <a:cubicBezTo>
                    <a:pt x="584" y="827"/>
                    <a:pt x="536" y="827"/>
                    <a:pt x="513" y="839"/>
                  </a:cubicBezTo>
                  <a:cubicBezTo>
                    <a:pt x="501" y="839"/>
                    <a:pt x="465" y="839"/>
                    <a:pt x="453" y="863"/>
                  </a:cubicBezTo>
                  <a:lnTo>
                    <a:pt x="239" y="863"/>
                  </a:lnTo>
                  <a:cubicBezTo>
                    <a:pt x="227" y="863"/>
                    <a:pt x="203" y="839"/>
                    <a:pt x="179" y="839"/>
                  </a:cubicBezTo>
                  <a:cubicBezTo>
                    <a:pt x="167" y="839"/>
                    <a:pt x="143" y="827"/>
                    <a:pt x="120" y="827"/>
                  </a:cubicBezTo>
                  <a:cubicBezTo>
                    <a:pt x="115" y="825"/>
                    <a:pt x="110" y="824"/>
                    <a:pt x="105" y="824"/>
                  </a:cubicBezTo>
                  <a:cubicBezTo>
                    <a:pt x="80" y="824"/>
                    <a:pt x="48" y="845"/>
                    <a:pt x="48" y="874"/>
                  </a:cubicBezTo>
                  <a:cubicBezTo>
                    <a:pt x="1" y="898"/>
                    <a:pt x="12" y="934"/>
                    <a:pt x="48" y="946"/>
                  </a:cubicBezTo>
                  <a:cubicBezTo>
                    <a:pt x="132" y="976"/>
                    <a:pt x="221" y="988"/>
                    <a:pt x="310" y="988"/>
                  </a:cubicBezTo>
                  <a:cubicBezTo>
                    <a:pt x="399" y="988"/>
                    <a:pt x="489" y="976"/>
                    <a:pt x="572" y="958"/>
                  </a:cubicBezTo>
                  <a:cubicBezTo>
                    <a:pt x="655" y="946"/>
                    <a:pt x="751" y="922"/>
                    <a:pt x="834" y="898"/>
                  </a:cubicBezTo>
                  <a:cubicBezTo>
                    <a:pt x="941" y="874"/>
                    <a:pt x="1036" y="863"/>
                    <a:pt x="1132" y="827"/>
                  </a:cubicBezTo>
                  <a:cubicBezTo>
                    <a:pt x="1334" y="767"/>
                    <a:pt x="1536" y="708"/>
                    <a:pt x="1727" y="636"/>
                  </a:cubicBezTo>
                  <a:cubicBezTo>
                    <a:pt x="1929" y="565"/>
                    <a:pt x="2132" y="482"/>
                    <a:pt x="2322" y="410"/>
                  </a:cubicBezTo>
                  <a:cubicBezTo>
                    <a:pt x="2525" y="339"/>
                    <a:pt x="2703" y="243"/>
                    <a:pt x="2894" y="160"/>
                  </a:cubicBezTo>
                  <a:cubicBezTo>
                    <a:pt x="2918" y="148"/>
                    <a:pt x="2941" y="124"/>
                    <a:pt x="2965" y="124"/>
                  </a:cubicBezTo>
                  <a:cubicBezTo>
                    <a:pt x="3001" y="112"/>
                    <a:pt x="3013" y="65"/>
                    <a:pt x="3001" y="41"/>
                  </a:cubicBezTo>
                  <a:cubicBezTo>
                    <a:pt x="2983" y="14"/>
                    <a:pt x="2965" y="1"/>
                    <a:pt x="2937"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4140461" y="2345794"/>
              <a:ext cx="161360" cy="74357"/>
            </a:xfrm>
            <a:custGeom>
              <a:rect b="b" l="l" r="r" t="t"/>
              <a:pathLst>
                <a:path extrusionOk="0" h="1076" w="2335">
                  <a:moveTo>
                    <a:pt x="2265" y="1"/>
                  </a:moveTo>
                  <a:cubicBezTo>
                    <a:pt x="2260" y="1"/>
                    <a:pt x="2255" y="2"/>
                    <a:pt x="2251" y="4"/>
                  </a:cubicBezTo>
                  <a:cubicBezTo>
                    <a:pt x="2096" y="51"/>
                    <a:pt x="1953" y="87"/>
                    <a:pt x="1787" y="135"/>
                  </a:cubicBezTo>
                  <a:cubicBezTo>
                    <a:pt x="1632" y="182"/>
                    <a:pt x="1489" y="230"/>
                    <a:pt x="1334" y="290"/>
                  </a:cubicBezTo>
                  <a:lnTo>
                    <a:pt x="894" y="456"/>
                  </a:lnTo>
                  <a:cubicBezTo>
                    <a:pt x="739" y="516"/>
                    <a:pt x="608" y="599"/>
                    <a:pt x="477" y="671"/>
                  </a:cubicBezTo>
                  <a:cubicBezTo>
                    <a:pt x="346" y="742"/>
                    <a:pt x="203" y="837"/>
                    <a:pt x="72" y="921"/>
                  </a:cubicBezTo>
                  <a:cubicBezTo>
                    <a:pt x="60" y="932"/>
                    <a:pt x="25" y="956"/>
                    <a:pt x="13" y="968"/>
                  </a:cubicBezTo>
                  <a:cubicBezTo>
                    <a:pt x="1" y="980"/>
                    <a:pt x="1" y="992"/>
                    <a:pt x="1" y="1016"/>
                  </a:cubicBezTo>
                  <a:cubicBezTo>
                    <a:pt x="1" y="1028"/>
                    <a:pt x="1" y="1040"/>
                    <a:pt x="13" y="1052"/>
                  </a:cubicBezTo>
                  <a:cubicBezTo>
                    <a:pt x="25" y="1075"/>
                    <a:pt x="48" y="1075"/>
                    <a:pt x="60" y="1075"/>
                  </a:cubicBezTo>
                  <a:cubicBezTo>
                    <a:pt x="84" y="1040"/>
                    <a:pt x="96" y="1028"/>
                    <a:pt x="120" y="1028"/>
                  </a:cubicBezTo>
                  <a:cubicBezTo>
                    <a:pt x="132" y="1016"/>
                    <a:pt x="144" y="1016"/>
                    <a:pt x="167" y="1004"/>
                  </a:cubicBezTo>
                  <a:cubicBezTo>
                    <a:pt x="179" y="980"/>
                    <a:pt x="191" y="968"/>
                    <a:pt x="203" y="968"/>
                  </a:cubicBezTo>
                  <a:cubicBezTo>
                    <a:pt x="239" y="956"/>
                    <a:pt x="263" y="921"/>
                    <a:pt x="298" y="909"/>
                  </a:cubicBezTo>
                  <a:cubicBezTo>
                    <a:pt x="358" y="861"/>
                    <a:pt x="429" y="825"/>
                    <a:pt x="489" y="790"/>
                  </a:cubicBezTo>
                  <a:cubicBezTo>
                    <a:pt x="620" y="718"/>
                    <a:pt x="763" y="647"/>
                    <a:pt x="906" y="587"/>
                  </a:cubicBezTo>
                  <a:cubicBezTo>
                    <a:pt x="977" y="551"/>
                    <a:pt x="1060" y="528"/>
                    <a:pt x="1120" y="492"/>
                  </a:cubicBezTo>
                  <a:lnTo>
                    <a:pt x="1132" y="492"/>
                  </a:lnTo>
                  <a:cubicBezTo>
                    <a:pt x="1144" y="492"/>
                    <a:pt x="1144" y="492"/>
                    <a:pt x="1156" y="480"/>
                  </a:cubicBezTo>
                  <a:cubicBezTo>
                    <a:pt x="1179" y="480"/>
                    <a:pt x="1191" y="468"/>
                    <a:pt x="1215" y="468"/>
                  </a:cubicBezTo>
                  <a:cubicBezTo>
                    <a:pt x="1251" y="444"/>
                    <a:pt x="1298" y="432"/>
                    <a:pt x="1322" y="420"/>
                  </a:cubicBezTo>
                  <a:cubicBezTo>
                    <a:pt x="1477" y="361"/>
                    <a:pt x="1620" y="313"/>
                    <a:pt x="1775" y="266"/>
                  </a:cubicBezTo>
                  <a:lnTo>
                    <a:pt x="2215" y="135"/>
                  </a:lnTo>
                  <a:cubicBezTo>
                    <a:pt x="2227" y="135"/>
                    <a:pt x="2251" y="123"/>
                    <a:pt x="2275" y="123"/>
                  </a:cubicBezTo>
                  <a:cubicBezTo>
                    <a:pt x="2311" y="111"/>
                    <a:pt x="2334" y="75"/>
                    <a:pt x="2322" y="51"/>
                  </a:cubicBezTo>
                  <a:cubicBezTo>
                    <a:pt x="2313" y="22"/>
                    <a:pt x="2287" y="1"/>
                    <a:pt x="2265" y="1"/>
                  </a:cubicBezTo>
                  <a:close/>
                </a:path>
              </a:pathLst>
            </a:custGeom>
            <a:solidFill>
              <a:srgbClr val="F28B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3913384" y="2350701"/>
              <a:ext cx="274070" cy="278424"/>
            </a:xfrm>
            <a:custGeom>
              <a:rect b="b" l="l" r="r" t="t"/>
              <a:pathLst>
                <a:path extrusionOk="0" h="4029" w="3966">
                  <a:moveTo>
                    <a:pt x="2665" y="0"/>
                  </a:moveTo>
                  <a:cubicBezTo>
                    <a:pt x="2052" y="0"/>
                    <a:pt x="1320" y="424"/>
                    <a:pt x="786" y="1147"/>
                  </a:cubicBezTo>
                  <a:cubicBezTo>
                    <a:pt x="60" y="2147"/>
                    <a:pt x="1" y="3350"/>
                    <a:pt x="655" y="3826"/>
                  </a:cubicBezTo>
                  <a:cubicBezTo>
                    <a:pt x="840" y="3963"/>
                    <a:pt x="1061" y="4028"/>
                    <a:pt x="1301" y="4028"/>
                  </a:cubicBezTo>
                  <a:cubicBezTo>
                    <a:pt x="1914" y="4028"/>
                    <a:pt x="2646" y="3604"/>
                    <a:pt x="3168" y="2886"/>
                  </a:cubicBezTo>
                  <a:cubicBezTo>
                    <a:pt x="3894" y="1885"/>
                    <a:pt x="3965" y="683"/>
                    <a:pt x="3299" y="195"/>
                  </a:cubicBezTo>
                  <a:cubicBezTo>
                    <a:pt x="3117" y="63"/>
                    <a:pt x="2900" y="0"/>
                    <a:pt x="26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3973436" y="2458435"/>
              <a:ext cx="24740" cy="21768"/>
            </a:xfrm>
            <a:custGeom>
              <a:rect b="b" l="l" r="r" t="t"/>
              <a:pathLst>
                <a:path extrusionOk="0" h="315" w="358">
                  <a:moveTo>
                    <a:pt x="158" y="0"/>
                  </a:moveTo>
                  <a:cubicBezTo>
                    <a:pt x="138" y="0"/>
                    <a:pt x="117" y="11"/>
                    <a:pt x="108" y="29"/>
                  </a:cubicBezTo>
                  <a:cubicBezTo>
                    <a:pt x="72" y="41"/>
                    <a:pt x="60" y="53"/>
                    <a:pt x="48" y="64"/>
                  </a:cubicBezTo>
                  <a:cubicBezTo>
                    <a:pt x="36" y="88"/>
                    <a:pt x="13" y="100"/>
                    <a:pt x="13" y="124"/>
                  </a:cubicBezTo>
                  <a:cubicBezTo>
                    <a:pt x="13" y="148"/>
                    <a:pt x="1" y="172"/>
                    <a:pt x="13" y="184"/>
                  </a:cubicBezTo>
                  <a:cubicBezTo>
                    <a:pt x="13" y="207"/>
                    <a:pt x="13" y="231"/>
                    <a:pt x="36" y="243"/>
                  </a:cubicBezTo>
                  <a:cubicBezTo>
                    <a:pt x="48" y="267"/>
                    <a:pt x="48" y="279"/>
                    <a:pt x="60" y="279"/>
                  </a:cubicBezTo>
                  <a:cubicBezTo>
                    <a:pt x="72" y="291"/>
                    <a:pt x="108" y="303"/>
                    <a:pt x="132" y="314"/>
                  </a:cubicBezTo>
                  <a:lnTo>
                    <a:pt x="179" y="314"/>
                  </a:lnTo>
                  <a:cubicBezTo>
                    <a:pt x="215" y="314"/>
                    <a:pt x="239" y="314"/>
                    <a:pt x="251" y="303"/>
                  </a:cubicBezTo>
                  <a:lnTo>
                    <a:pt x="275" y="303"/>
                  </a:lnTo>
                  <a:lnTo>
                    <a:pt x="310" y="255"/>
                  </a:lnTo>
                  <a:cubicBezTo>
                    <a:pt x="334" y="243"/>
                    <a:pt x="346" y="231"/>
                    <a:pt x="346" y="195"/>
                  </a:cubicBezTo>
                  <a:cubicBezTo>
                    <a:pt x="346" y="184"/>
                    <a:pt x="358" y="160"/>
                    <a:pt x="346" y="148"/>
                  </a:cubicBezTo>
                  <a:cubicBezTo>
                    <a:pt x="346" y="124"/>
                    <a:pt x="346" y="100"/>
                    <a:pt x="334" y="88"/>
                  </a:cubicBezTo>
                  <a:cubicBezTo>
                    <a:pt x="310" y="64"/>
                    <a:pt x="310" y="53"/>
                    <a:pt x="298" y="53"/>
                  </a:cubicBezTo>
                  <a:cubicBezTo>
                    <a:pt x="286" y="41"/>
                    <a:pt x="251" y="29"/>
                    <a:pt x="227" y="5"/>
                  </a:cubicBezTo>
                  <a:lnTo>
                    <a:pt x="179" y="5"/>
                  </a:lnTo>
                  <a:cubicBezTo>
                    <a:pt x="173" y="2"/>
                    <a:pt x="166" y="0"/>
                    <a:pt x="158"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3994029" y="2526503"/>
              <a:ext cx="24740" cy="23496"/>
            </a:xfrm>
            <a:custGeom>
              <a:rect b="b" l="l" r="r" t="t"/>
              <a:pathLst>
                <a:path extrusionOk="0" h="340" w="358">
                  <a:moveTo>
                    <a:pt x="221" y="0"/>
                  </a:moveTo>
                  <a:cubicBezTo>
                    <a:pt x="204" y="0"/>
                    <a:pt x="187" y="3"/>
                    <a:pt x="167" y="8"/>
                  </a:cubicBezTo>
                  <a:cubicBezTo>
                    <a:pt x="155" y="8"/>
                    <a:pt x="131" y="20"/>
                    <a:pt x="119" y="20"/>
                  </a:cubicBezTo>
                  <a:cubicBezTo>
                    <a:pt x="108" y="20"/>
                    <a:pt x="72" y="32"/>
                    <a:pt x="60" y="56"/>
                  </a:cubicBezTo>
                  <a:lnTo>
                    <a:pt x="12" y="91"/>
                  </a:lnTo>
                  <a:cubicBezTo>
                    <a:pt x="0" y="115"/>
                    <a:pt x="0" y="127"/>
                    <a:pt x="0" y="151"/>
                  </a:cubicBezTo>
                  <a:lnTo>
                    <a:pt x="0" y="211"/>
                  </a:lnTo>
                  <a:cubicBezTo>
                    <a:pt x="0" y="234"/>
                    <a:pt x="12" y="246"/>
                    <a:pt x="12" y="258"/>
                  </a:cubicBezTo>
                  <a:cubicBezTo>
                    <a:pt x="36" y="294"/>
                    <a:pt x="48" y="306"/>
                    <a:pt x="72" y="318"/>
                  </a:cubicBezTo>
                  <a:cubicBezTo>
                    <a:pt x="96" y="326"/>
                    <a:pt x="127" y="340"/>
                    <a:pt x="155" y="340"/>
                  </a:cubicBezTo>
                  <a:cubicBezTo>
                    <a:pt x="168" y="340"/>
                    <a:pt x="180" y="337"/>
                    <a:pt x="191" y="330"/>
                  </a:cubicBezTo>
                  <a:cubicBezTo>
                    <a:pt x="215" y="330"/>
                    <a:pt x="227" y="318"/>
                    <a:pt x="239" y="318"/>
                  </a:cubicBezTo>
                  <a:cubicBezTo>
                    <a:pt x="250" y="318"/>
                    <a:pt x="286" y="306"/>
                    <a:pt x="298" y="294"/>
                  </a:cubicBezTo>
                  <a:lnTo>
                    <a:pt x="346" y="246"/>
                  </a:lnTo>
                  <a:cubicBezTo>
                    <a:pt x="358" y="222"/>
                    <a:pt x="358" y="211"/>
                    <a:pt x="358" y="187"/>
                  </a:cubicBezTo>
                  <a:lnTo>
                    <a:pt x="358" y="127"/>
                  </a:lnTo>
                  <a:cubicBezTo>
                    <a:pt x="358" y="115"/>
                    <a:pt x="346" y="91"/>
                    <a:pt x="346" y="80"/>
                  </a:cubicBezTo>
                  <a:cubicBezTo>
                    <a:pt x="334" y="56"/>
                    <a:pt x="322" y="32"/>
                    <a:pt x="286" y="20"/>
                  </a:cubicBezTo>
                  <a:cubicBezTo>
                    <a:pt x="265" y="6"/>
                    <a:pt x="244" y="0"/>
                    <a:pt x="22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6"/>
            <p:cNvSpPr/>
            <p:nvPr/>
          </p:nvSpPr>
          <p:spPr>
            <a:xfrm>
              <a:off x="4073222" y="2510263"/>
              <a:ext cx="31097" cy="22597"/>
            </a:xfrm>
            <a:custGeom>
              <a:rect b="b" l="l" r="r" t="t"/>
              <a:pathLst>
                <a:path extrusionOk="0" h="327" w="450">
                  <a:moveTo>
                    <a:pt x="221" y="1"/>
                  </a:moveTo>
                  <a:cubicBezTo>
                    <a:pt x="199" y="1"/>
                    <a:pt x="176" y="6"/>
                    <a:pt x="152" y="17"/>
                  </a:cubicBezTo>
                  <a:cubicBezTo>
                    <a:pt x="1" y="108"/>
                    <a:pt x="80" y="326"/>
                    <a:pt x="216" y="326"/>
                  </a:cubicBezTo>
                  <a:cubicBezTo>
                    <a:pt x="241" y="326"/>
                    <a:pt x="268" y="319"/>
                    <a:pt x="295" y="303"/>
                  </a:cubicBezTo>
                  <a:cubicBezTo>
                    <a:pt x="450" y="210"/>
                    <a:pt x="363" y="1"/>
                    <a:pt x="22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4105909" y="2431622"/>
              <a:ext cx="24740" cy="21423"/>
            </a:xfrm>
            <a:custGeom>
              <a:rect b="b" l="l" r="r" t="t"/>
              <a:pathLst>
                <a:path extrusionOk="0" h="310" w="358">
                  <a:moveTo>
                    <a:pt x="179" y="0"/>
                  </a:moveTo>
                  <a:cubicBezTo>
                    <a:pt x="155" y="0"/>
                    <a:pt x="144" y="0"/>
                    <a:pt x="108" y="12"/>
                  </a:cubicBezTo>
                  <a:cubicBezTo>
                    <a:pt x="84" y="24"/>
                    <a:pt x="60" y="36"/>
                    <a:pt x="48" y="60"/>
                  </a:cubicBezTo>
                  <a:cubicBezTo>
                    <a:pt x="36" y="71"/>
                    <a:pt x="24" y="83"/>
                    <a:pt x="24" y="119"/>
                  </a:cubicBezTo>
                  <a:cubicBezTo>
                    <a:pt x="24" y="131"/>
                    <a:pt x="1" y="155"/>
                    <a:pt x="24" y="179"/>
                  </a:cubicBezTo>
                  <a:cubicBezTo>
                    <a:pt x="24" y="191"/>
                    <a:pt x="24" y="214"/>
                    <a:pt x="36" y="238"/>
                  </a:cubicBezTo>
                  <a:cubicBezTo>
                    <a:pt x="48" y="250"/>
                    <a:pt x="48" y="262"/>
                    <a:pt x="60" y="262"/>
                  </a:cubicBezTo>
                  <a:cubicBezTo>
                    <a:pt x="84" y="274"/>
                    <a:pt x="108" y="286"/>
                    <a:pt x="144" y="310"/>
                  </a:cubicBezTo>
                  <a:lnTo>
                    <a:pt x="179" y="310"/>
                  </a:lnTo>
                  <a:cubicBezTo>
                    <a:pt x="215" y="310"/>
                    <a:pt x="239" y="310"/>
                    <a:pt x="263" y="286"/>
                  </a:cubicBezTo>
                  <a:lnTo>
                    <a:pt x="274" y="286"/>
                  </a:lnTo>
                  <a:lnTo>
                    <a:pt x="322" y="250"/>
                  </a:lnTo>
                  <a:cubicBezTo>
                    <a:pt x="334" y="226"/>
                    <a:pt x="346" y="214"/>
                    <a:pt x="346" y="191"/>
                  </a:cubicBezTo>
                  <a:cubicBezTo>
                    <a:pt x="346" y="167"/>
                    <a:pt x="358" y="143"/>
                    <a:pt x="346" y="131"/>
                  </a:cubicBezTo>
                  <a:cubicBezTo>
                    <a:pt x="346" y="107"/>
                    <a:pt x="346" y="83"/>
                    <a:pt x="334" y="71"/>
                  </a:cubicBezTo>
                  <a:cubicBezTo>
                    <a:pt x="322" y="60"/>
                    <a:pt x="322" y="36"/>
                    <a:pt x="298" y="36"/>
                  </a:cubicBezTo>
                  <a:cubicBezTo>
                    <a:pt x="286" y="24"/>
                    <a:pt x="263" y="12"/>
                    <a:pt x="22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4050763" y="2386566"/>
              <a:ext cx="22321" cy="22390"/>
            </a:xfrm>
            <a:custGeom>
              <a:rect b="b" l="l" r="r" t="t"/>
              <a:pathLst>
                <a:path extrusionOk="0" h="324" w="323">
                  <a:moveTo>
                    <a:pt x="163" y="0"/>
                  </a:moveTo>
                  <a:cubicBezTo>
                    <a:pt x="150" y="0"/>
                    <a:pt x="138" y="3"/>
                    <a:pt x="132" y="9"/>
                  </a:cubicBezTo>
                  <a:cubicBezTo>
                    <a:pt x="120" y="9"/>
                    <a:pt x="84" y="9"/>
                    <a:pt x="72" y="21"/>
                  </a:cubicBezTo>
                  <a:lnTo>
                    <a:pt x="25" y="69"/>
                  </a:lnTo>
                  <a:cubicBezTo>
                    <a:pt x="13" y="81"/>
                    <a:pt x="1" y="92"/>
                    <a:pt x="1" y="128"/>
                  </a:cubicBezTo>
                  <a:lnTo>
                    <a:pt x="1" y="176"/>
                  </a:lnTo>
                  <a:cubicBezTo>
                    <a:pt x="1" y="200"/>
                    <a:pt x="1" y="235"/>
                    <a:pt x="13" y="247"/>
                  </a:cubicBezTo>
                  <a:cubicBezTo>
                    <a:pt x="25" y="259"/>
                    <a:pt x="25" y="271"/>
                    <a:pt x="49" y="271"/>
                  </a:cubicBezTo>
                  <a:cubicBezTo>
                    <a:pt x="60" y="295"/>
                    <a:pt x="84" y="307"/>
                    <a:pt x="120" y="319"/>
                  </a:cubicBezTo>
                  <a:lnTo>
                    <a:pt x="132" y="319"/>
                  </a:lnTo>
                  <a:cubicBezTo>
                    <a:pt x="140" y="319"/>
                    <a:pt x="158" y="324"/>
                    <a:pt x="173" y="324"/>
                  </a:cubicBezTo>
                  <a:cubicBezTo>
                    <a:pt x="181" y="324"/>
                    <a:pt x="187" y="323"/>
                    <a:pt x="191" y="319"/>
                  </a:cubicBezTo>
                  <a:cubicBezTo>
                    <a:pt x="203" y="319"/>
                    <a:pt x="239" y="319"/>
                    <a:pt x="251" y="307"/>
                  </a:cubicBezTo>
                  <a:lnTo>
                    <a:pt x="299" y="259"/>
                  </a:lnTo>
                  <a:cubicBezTo>
                    <a:pt x="310" y="247"/>
                    <a:pt x="322" y="235"/>
                    <a:pt x="322" y="200"/>
                  </a:cubicBezTo>
                  <a:lnTo>
                    <a:pt x="322" y="152"/>
                  </a:lnTo>
                  <a:cubicBezTo>
                    <a:pt x="322" y="128"/>
                    <a:pt x="322" y="92"/>
                    <a:pt x="310" y="81"/>
                  </a:cubicBezTo>
                  <a:cubicBezTo>
                    <a:pt x="299" y="69"/>
                    <a:pt x="299" y="57"/>
                    <a:pt x="287" y="57"/>
                  </a:cubicBezTo>
                  <a:cubicBezTo>
                    <a:pt x="263" y="33"/>
                    <a:pt x="239" y="21"/>
                    <a:pt x="203" y="9"/>
                  </a:cubicBezTo>
                  <a:cubicBezTo>
                    <a:pt x="191" y="3"/>
                    <a:pt x="177" y="0"/>
                    <a:pt x="16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4041711" y="2451110"/>
              <a:ext cx="23150" cy="24187"/>
            </a:xfrm>
            <a:custGeom>
              <a:rect b="b" l="l" r="r" t="t"/>
              <a:pathLst>
                <a:path extrusionOk="0" h="350" w="335">
                  <a:moveTo>
                    <a:pt x="322" y="232"/>
                  </a:moveTo>
                  <a:cubicBezTo>
                    <a:pt x="322" y="255"/>
                    <a:pt x="311" y="266"/>
                    <a:pt x="311" y="278"/>
                  </a:cubicBezTo>
                  <a:cubicBezTo>
                    <a:pt x="321" y="267"/>
                    <a:pt x="322" y="257"/>
                    <a:pt x="322" y="232"/>
                  </a:cubicBezTo>
                  <a:close/>
                  <a:moveTo>
                    <a:pt x="311" y="278"/>
                  </a:moveTo>
                  <a:lnTo>
                    <a:pt x="265" y="323"/>
                  </a:lnTo>
                  <a:lnTo>
                    <a:pt x="265" y="323"/>
                  </a:lnTo>
                  <a:cubicBezTo>
                    <a:pt x="271" y="320"/>
                    <a:pt x="278" y="318"/>
                    <a:pt x="287" y="313"/>
                  </a:cubicBezTo>
                  <a:lnTo>
                    <a:pt x="311" y="278"/>
                  </a:lnTo>
                  <a:close/>
                  <a:moveTo>
                    <a:pt x="265" y="323"/>
                  </a:moveTo>
                  <a:cubicBezTo>
                    <a:pt x="257" y="326"/>
                    <a:pt x="252" y="329"/>
                    <a:pt x="251" y="334"/>
                  </a:cubicBezTo>
                  <a:lnTo>
                    <a:pt x="251" y="334"/>
                  </a:lnTo>
                  <a:cubicBezTo>
                    <a:pt x="256" y="331"/>
                    <a:pt x="260" y="328"/>
                    <a:pt x="263" y="325"/>
                  </a:cubicBezTo>
                  <a:lnTo>
                    <a:pt x="265" y="323"/>
                  </a:lnTo>
                  <a:close/>
                  <a:moveTo>
                    <a:pt x="165" y="0"/>
                  </a:moveTo>
                  <a:cubicBezTo>
                    <a:pt x="154" y="0"/>
                    <a:pt x="142" y="6"/>
                    <a:pt x="132" y="16"/>
                  </a:cubicBezTo>
                  <a:cubicBezTo>
                    <a:pt x="120" y="16"/>
                    <a:pt x="108" y="28"/>
                    <a:pt x="84" y="28"/>
                  </a:cubicBezTo>
                  <a:cubicBezTo>
                    <a:pt x="60" y="39"/>
                    <a:pt x="37" y="51"/>
                    <a:pt x="25" y="87"/>
                  </a:cubicBezTo>
                  <a:cubicBezTo>
                    <a:pt x="13" y="99"/>
                    <a:pt x="13" y="111"/>
                    <a:pt x="13" y="135"/>
                  </a:cubicBezTo>
                  <a:cubicBezTo>
                    <a:pt x="1" y="159"/>
                    <a:pt x="1" y="194"/>
                    <a:pt x="13" y="218"/>
                  </a:cubicBezTo>
                  <a:cubicBezTo>
                    <a:pt x="13" y="230"/>
                    <a:pt x="25" y="266"/>
                    <a:pt x="37" y="278"/>
                  </a:cubicBezTo>
                  <a:lnTo>
                    <a:pt x="84" y="325"/>
                  </a:lnTo>
                  <a:cubicBezTo>
                    <a:pt x="96" y="337"/>
                    <a:pt x="120" y="337"/>
                    <a:pt x="144" y="337"/>
                  </a:cubicBezTo>
                  <a:lnTo>
                    <a:pt x="203" y="337"/>
                  </a:lnTo>
                  <a:cubicBezTo>
                    <a:pt x="215" y="337"/>
                    <a:pt x="239" y="325"/>
                    <a:pt x="251" y="325"/>
                  </a:cubicBezTo>
                  <a:cubicBezTo>
                    <a:pt x="275" y="313"/>
                    <a:pt x="299" y="290"/>
                    <a:pt x="311" y="266"/>
                  </a:cubicBezTo>
                  <a:cubicBezTo>
                    <a:pt x="311" y="254"/>
                    <a:pt x="322" y="230"/>
                    <a:pt x="322" y="218"/>
                  </a:cubicBezTo>
                  <a:lnTo>
                    <a:pt x="322" y="218"/>
                  </a:lnTo>
                  <a:cubicBezTo>
                    <a:pt x="322" y="223"/>
                    <a:pt x="322" y="228"/>
                    <a:pt x="322" y="232"/>
                  </a:cubicBezTo>
                  <a:lnTo>
                    <a:pt x="322" y="232"/>
                  </a:lnTo>
                  <a:cubicBezTo>
                    <a:pt x="322" y="232"/>
                    <a:pt x="322" y="231"/>
                    <a:pt x="322" y="230"/>
                  </a:cubicBezTo>
                  <a:lnTo>
                    <a:pt x="322" y="218"/>
                  </a:lnTo>
                  <a:cubicBezTo>
                    <a:pt x="334" y="194"/>
                    <a:pt x="334" y="159"/>
                    <a:pt x="322" y="147"/>
                  </a:cubicBezTo>
                  <a:lnTo>
                    <a:pt x="322" y="159"/>
                  </a:lnTo>
                  <a:cubicBezTo>
                    <a:pt x="322" y="147"/>
                    <a:pt x="311" y="135"/>
                    <a:pt x="311" y="111"/>
                  </a:cubicBezTo>
                  <a:cubicBezTo>
                    <a:pt x="299" y="87"/>
                    <a:pt x="287" y="75"/>
                    <a:pt x="251" y="51"/>
                  </a:cubicBezTo>
                  <a:cubicBezTo>
                    <a:pt x="239" y="51"/>
                    <a:pt x="227" y="39"/>
                    <a:pt x="203" y="39"/>
                  </a:cubicBezTo>
                  <a:cubicBezTo>
                    <a:pt x="196" y="12"/>
                    <a:pt x="181" y="0"/>
                    <a:pt x="165" y="0"/>
                  </a:cubicBezTo>
                  <a:close/>
                  <a:moveTo>
                    <a:pt x="251" y="334"/>
                  </a:moveTo>
                  <a:cubicBezTo>
                    <a:pt x="249" y="336"/>
                    <a:pt x="247" y="337"/>
                    <a:pt x="245" y="338"/>
                  </a:cubicBezTo>
                  <a:lnTo>
                    <a:pt x="245" y="338"/>
                  </a:lnTo>
                  <a:cubicBezTo>
                    <a:pt x="247" y="337"/>
                    <a:pt x="249" y="337"/>
                    <a:pt x="251" y="337"/>
                  </a:cubicBezTo>
                  <a:cubicBezTo>
                    <a:pt x="251" y="336"/>
                    <a:pt x="251" y="335"/>
                    <a:pt x="251" y="334"/>
                  </a:cubicBezTo>
                  <a:close/>
                  <a:moveTo>
                    <a:pt x="245" y="338"/>
                  </a:moveTo>
                  <a:cubicBezTo>
                    <a:pt x="235" y="341"/>
                    <a:pt x="223" y="349"/>
                    <a:pt x="203" y="349"/>
                  </a:cubicBezTo>
                  <a:lnTo>
                    <a:pt x="203" y="349"/>
                  </a:lnTo>
                  <a:cubicBezTo>
                    <a:pt x="218" y="349"/>
                    <a:pt x="233" y="344"/>
                    <a:pt x="245" y="338"/>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4115238" y="2471357"/>
              <a:ext cx="31719" cy="21975"/>
            </a:xfrm>
            <a:custGeom>
              <a:rect b="b" l="l" r="r" t="t"/>
              <a:pathLst>
                <a:path extrusionOk="0" h="318" w="459">
                  <a:moveTo>
                    <a:pt x="226" y="0"/>
                  </a:moveTo>
                  <a:cubicBezTo>
                    <a:pt x="203" y="0"/>
                    <a:pt x="177" y="7"/>
                    <a:pt x="151" y="20"/>
                  </a:cubicBezTo>
                  <a:cubicBezTo>
                    <a:pt x="0" y="101"/>
                    <a:pt x="88" y="318"/>
                    <a:pt x="227" y="318"/>
                  </a:cubicBezTo>
                  <a:cubicBezTo>
                    <a:pt x="252" y="318"/>
                    <a:pt x="279" y="311"/>
                    <a:pt x="306" y="294"/>
                  </a:cubicBezTo>
                  <a:cubicBezTo>
                    <a:pt x="459" y="213"/>
                    <a:pt x="368" y="0"/>
                    <a:pt x="22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6"/>
            <p:cNvSpPr/>
            <p:nvPr/>
          </p:nvSpPr>
          <p:spPr>
            <a:xfrm>
              <a:off x="4110884" y="2385806"/>
              <a:ext cx="31996" cy="22252"/>
            </a:xfrm>
            <a:custGeom>
              <a:rect b="b" l="l" r="r" t="t"/>
              <a:pathLst>
                <a:path extrusionOk="0" h="322" w="463">
                  <a:moveTo>
                    <a:pt x="230" y="0"/>
                  </a:moveTo>
                  <a:cubicBezTo>
                    <a:pt x="206" y="0"/>
                    <a:pt x="181" y="6"/>
                    <a:pt x="155" y="20"/>
                  </a:cubicBezTo>
                  <a:cubicBezTo>
                    <a:pt x="0" y="113"/>
                    <a:pt x="96" y="322"/>
                    <a:pt x="240" y="322"/>
                  </a:cubicBezTo>
                  <a:cubicBezTo>
                    <a:pt x="262" y="322"/>
                    <a:pt x="286" y="317"/>
                    <a:pt x="310" y="306"/>
                  </a:cubicBezTo>
                  <a:cubicBezTo>
                    <a:pt x="462" y="214"/>
                    <a:pt x="371" y="0"/>
                    <a:pt x="230"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6"/>
            <p:cNvSpPr/>
            <p:nvPr/>
          </p:nvSpPr>
          <p:spPr>
            <a:xfrm>
              <a:off x="3940542" y="2519247"/>
              <a:ext cx="21492" cy="23427"/>
            </a:xfrm>
            <a:custGeom>
              <a:rect b="b" l="l" r="r" t="t"/>
              <a:pathLst>
                <a:path extrusionOk="0" h="339" w="311">
                  <a:moveTo>
                    <a:pt x="155" y="1"/>
                  </a:moveTo>
                  <a:cubicBezTo>
                    <a:pt x="147" y="1"/>
                    <a:pt x="139" y="2"/>
                    <a:pt x="131" y="6"/>
                  </a:cubicBezTo>
                  <a:cubicBezTo>
                    <a:pt x="120" y="6"/>
                    <a:pt x="96" y="6"/>
                    <a:pt x="72" y="18"/>
                  </a:cubicBezTo>
                  <a:cubicBezTo>
                    <a:pt x="60" y="30"/>
                    <a:pt x="48" y="30"/>
                    <a:pt x="48" y="54"/>
                  </a:cubicBezTo>
                  <a:cubicBezTo>
                    <a:pt x="36" y="66"/>
                    <a:pt x="12" y="89"/>
                    <a:pt x="0" y="125"/>
                  </a:cubicBezTo>
                  <a:lnTo>
                    <a:pt x="0" y="173"/>
                  </a:lnTo>
                  <a:cubicBezTo>
                    <a:pt x="0" y="196"/>
                    <a:pt x="0" y="220"/>
                    <a:pt x="12" y="244"/>
                  </a:cubicBezTo>
                  <a:cubicBezTo>
                    <a:pt x="12" y="244"/>
                    <a:pt x="12" y="244"/>
                    <a:pt x="12" y="244"/>
                  </a:cubicBezTo>
                  <a:lnTo>
                    <a:pt x="12" y="244"/>
                  </a:lnTo>
                  <a:cubicBezTo>
                    <a:pt x="28" y="244"/>
                    <a:pt x="34" y="249"/>
                    <a:pt x="28" y="249"/>
                  </a:cubicBezTo>
                  <a:cubicBezTo>
                    <a:pt x="26" y="249"/>
                    <a:pt x="20" y="248"/>
                    <a:pt x="12" y="244"/>
                  </a:cubicBezTo>
                  <a:lnTo>
                    <a:pt x="12" y="244"/>
                  </a:lnTo>
                  <a:cubicBezTo>
                    <a:pt x="36" y="280"/>
                    <a:pt x="48" y="292"/>
                    <a:pt x="60" y="304"/>
                  </a:cubicBezTo>
                  <a:cubicBezTo>
                    <a:pt x="72" y="316"/>
                    <a:pt x="96" y="327"/>
                    <a:pt x="120" y="327"/>
                  </a:cubicBezTo>
                  <a:cubicBezTo>
                    <a:pt x="127" y="327"/>
                    <a:pt x="146" y="338"/>
                    <a:pt x="161" y="338"/>
                  </a:cubicBezTo>
                  <a:cubicBezTo>
                    <a:pt x="168" y="338"/>
                    <a:pt x="175" y="335"/>
                    <a:pt x="179" y="327"/>
                  </a:cubicBezTo>
                  <a:cubicBezTo>
                    <a:pt x="191" y="327"/>
                    <a:pt x="227" y="327"/>
                    <a:pt x="239" y="316"/>
                  </a:cubicBezTo>
                  <a:cubicBezTo>
                    <a:pt x="251" y="304"/>
                    <a:pt x="274" y="304"/>
                    <a:pt x="274" y="292"/>
                  </a:cubicBezTo>
                  <a:cubicBezTo>
                    <a:pt x="286" y="268"/>
                    <a:pt x="298" y="244"/>
                    <a:pt x="310" y="208"/>
                  </a:cubicBezTo>
                  <a:lnTo>
                    <a:pt x="310" y="173"/>
                  </a:lnTo>
                  <a:cubicBezTo>
                    <a:pt x="310" y="137"/>
                    <a:pt x="310" y="113"/>
                    <a:pt x="298" y="89"/>
                  </a:cubicBezTo>
                  <a:lnTo>
                    <a:pt x="298" y="77"/>
                  </a:lnTo>
                  <a:lnTo>
                    <a:pt x="251" y="30"/>
                  </a:lnTo>
                  <a:cubicBezTo>
                    <a:pt x="239" y="18"/>
                    <a:pt x="227" y="6"/>
                    <a:pt x="191" y="6"/>
                  </a:cubicBezTo>
                  <a:cubicBezTo>
                    <a:pt x="183" y="6"/>
                    <a:pt x="170"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3963554" y="2583859"/>
              <a:ext cx="21492" cy="23772"/>
            </a:xfrm>
            <a:custGeom>
              <a:rect b="b" l="l" r="r" t="t"/>
              <a:pathLst>
                <a:path extrusionOk="0" h="344" w="311">
                  <a:moveTo>
                    <a:pt x="150" y="1"/>
                  </a:moveTo>
                  <a:cubicBezTo>
                    <a:pt x="142" y="1"/>
                    <a:pt x="136" y="4"/>
                    <a:pt x="132" y="12"/>
                  </a:cubicBezTo>
                  <a:cubicBezTo>
                    <a:pt x="120" y="12"/>
                    <a:pt x="84" y="12"/>
                    <a:pt x="72" y="23"/>
                  </a:cubicBezTo>
                  <a:cubicBezTo>
                    <a:pt x="60" y="35"/>
                    <a:pt x="48" y="35"/>
                    <a:pt x="48" y="47"/>
                  </a:cubicBezTo>
                  <a:cubicBezTo>
                    <a:pt x="25" y="71"/>
                    <a:pt x="13" y="95"/>
                    <a:pt x="1" y="131"/>
                  </a:cubicBezTo>
                  <a:lnTo>
                    <a:pt x="1" y="166"/>
                  </a:lnTo>
                  <a:cubicBezTo>
                    <a:pt x="1" y="202"/>
                    <a:pt x="1" y="238"/>
                    <a:pt x="13" y="250"/>
                  </a:cubicBezTo>
                  <a:cubicBezTo>
                    <a:pt x="13" y="250"/>
                    <a:pt x="13" y="250"/>
                    <a:pt x="13" y="250"/>
                  </a:cubicBezTo>
                  <a:lnTo>
                    <a:pt x="13" y="250"/>
                  </a:lnTo>
                  <a:cubicBezTo>
                    <a:pt x="13" y="256"/>
                    <a:pt x="16" y="259"/>
                    <a:pt x="17" y="259"/>
                  </a:cubicBezTo>
                  <a:cubicBezTo>
                    <a:pt x="17" y="259"/>
                    <a:pt x="17" y="259"/>
                    <a:pt x="17" y="259"/>
                  </a:cubicBezTo>
                  <a:lnTo>
                    <a:pt x="17" y="259"/>
                  </a:lnTo>
                  <a:cubicBezTo>
                    <a:pt x="28" y="279"/>
                    <a:pt x="40" y="299"/>
                    <a:pt x="60" y="309"/>
                  </a:cubicBezTo>
                  <a:cubicBezTo>
                    <a:pt x="72" y="321"/>
                    <a:pt x="84" y="333"/>
                    <a:pt x="120" y="333"/>
                  </a:cubicBezTo>
                  <a:cubicBezTo>
                    <a:pt x="128" y="333"/>
                    <a:pt x="146" y="344"/>
                    <a:pt x="161" y="344"/>
                  </a:cubicBezTo>
                  <a:cubicBezTo>
                    <a:pt x="169" y="344"/>
                    <a:pt x="175" y="341"/>
                    <a:pt x="179" y="333"/>
                  </a:cubicBezTo>
                  <a:cubicBezTo>
                    <a:pt x="191" y="333"/>
                    <a:pt x="227" y="333"/>
                    <a:pt x="239" y="321"/>
                  </a:cubicBezTo>
                  <a:cubicBezTo>
                    <a:pt x="251" y="309"/>
                    <a:pt x="263" y="309"/>
                    <a:pt x="263" y="285"/>
                  </a:cubicBezTo>
                  <a:cubicBezTo>
                    <a:pt x="275" y="274"/>
                    <a:pt x="299" y="250"/>
                    <a:pt x="310" y="214"/>
                  </a:cubicBezTo>
                  <a:lnTo>
                    <a:pt x="310" y="166"/>
                  </a:lnTo>
                  <a:cubicBezTo>
                    <a:pt x="310" y="143"/>
                    <a:pt x="310" y="119"/>
                    <a:pt x="299" y="95"/>
                  </a:cubicBezTo>
                  <a:lnTo>
                    <a:pt x="299" y="83"/>
                  </a:lnTo>
                  <a:lnTo>
                    <a:pt x="251" y="35"/>
                  </a:lnTo>
                  <a:cubicBezTo>
                    <a:pt x="239" y="23"/>
                    <a:pt x="227" y="12"/>
                    <a:pt x="191" y="12"/>
                  </a:cubicBezTo>
                  <a:cubicBezTo>
                    <a:pt x="183" y="12"/>
                    <a:pt x="165" y="1"/>
                    <a:pt x="150"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4032036" y="2574738"/>
              <a:ext cx="30890" cy="22874"/>
            </a:xfrm>
            <a:custGeom>
              <a:rect b="b" l="l" r="r" t="t"/>
              <a:pathLst>
                <a:path extrusionOk="0" h="331" w="447">
                  <a:moveTo>
                    <a:pt x="232" y="1"/>
                  </a:moveTo>
                  <a:cubicBezTo>
                    <a:pt x="207" y="1"/>
                    <a:pt x="180" y="8"/>
                    <a:pt x="153" y="25"/>
                  </a:cubicBezTo>
                  <a:cubicBezTo>
                    <a:pt x="0" y="116"/>
                    <a:pt x="83" y="330"/>
                    <a:pt x="222" y="330"/>
                  </a:cubicBezTo>
                  <a:cubicBezTo>
                    <a:pt x="245" y="330"/>
                    <a:pt x="270" y="324"/>
                    <a:pt x="296" y="310"/>
                  </a:cubicBezTo>
                  <a:cubicBezTo>
                    <a:pt x="447" y="220"/>
                    <a:pt x="368" y="1"/>
                    <a:pt x="232"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6"/>
            <p:cNvSpPr/>
            <p:nvPr/>
          </p:nvSpPr>
          <p:spPr>
            <a:xfrm>
              <a:off x="4024711" y="2497962"/>
              <a:ext cx="31927" cy="22528"/>
            </a:xfrm>
            <a:custGeom>
              <a:rect b="b" l="l" r="r" t="t"/>
              <a:pathLst>
                <a:path extrusionOk="0" h="326" w="462">
                  <a:moveTo>
                    <a:pt x="221" y="0"/>
                  </a:moveTo>
                  <a:cubicBezTo>
                    <a:pt x="199" y="0"/>
                    <a:pt x="176" y="5"/>
                    <a:pt x="152" y="16"/>
                  </a:cubicBezTo>
                  <a:cubicBezTo>
                    <a:pt x="1" y="107"/>
                    <a:pt x="88" y="326"/>
                    <a:pt x="227" y="326"/>
                  </a:cubicBezTo>
                  <a:cubicBezTo>
                    <a:pt x="252" y="326"/>
                    <a:pt x="279" y="319"/>
                    <a:pt x="306" y="302"/>
                  </a:cubicBezTo>
                  <a:cubicBezTo>
                    <a:pt x="461" y="209"/>
                    <a:pt x="366" y="0"/>
                    <a:pt x="22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6"/>
            <p:cNvSpPr/>
            <p:nvPr/>
          </p:nvSpPr>
          <p:spPr>
            <a:xfrm>
              <a:off x="4079580" y="2470251"/>
              <a:ext cx="15687" cy="15687"/>
            </a:xfrm>
            <a:custGeom>
              <a:rect b="b" l="l" r="r" t="t"/>
              <a:pathLst>
                <a:path extrusionOk="0" h="227" w="227">
                  <a:moveTo>
                    <a:pt x="108" y="1"/>
                  </a:moveTo>
                  <a:cubicBezTo>
                    <a:pt x="84" y="1"/>
                    <a:pt x="72" y="1"/>
                    <a:pt x="60" y="13"/>
                  </a:cubicBezTo>
                  <a:cubicBezTo>
                    <a:pt x="48" y="13"/>
                    <a:pt x="48" y="36"/>
                    <a:pt x="24" y="36"/>
                  </a:cubicBezTo>
                  <a:cubicBezTo>
                    <a:pt x="13" y="48"/>
                    <a:pt x="13" y="60"/>
                    <a:pt x="1" y="72"/>
                  </a:cubicBezTo>
                  <a:lnTo>
                    <a:pt x="1" y="108"/>
                  </a:lnTo>
                  <a:cubicBezTo>
                    <a:pt x="1" y="120"/>
                    <a:pt x="1" y="132"/>
                    <a:pt x="13" y="167"/>
                  </a:cubicBezTo>
                  <a:cubicBezTo>
                    <a:pt x="24" y="191"/>
                    <a:pt x="48" y="191"/>
                    <a:pt x="48" y="215"/>
                  </a:cubicBezTo>
                  <a:cubicBezTo>
                    <a:pt x="60" y="227"/>
                    <a:pt x="60" y="227"/>
                    <a:pt x="72" y="227"/>
                  </a:cubicBezTo>
                  <a:lnTo>
                    <a:pt x="120" y="227"/>
                  </a:lnTo>
                  <a:cubicBezTo>
                    <a:pt x="132" y="227"/>
                    <a:pt x="144" y="227"/>
                    <a:pt x="167" y="215"/>
                  </a:cubicBezTo>
                  <a:cubicBezTo>
                    <a:pt x="179" y="215"/>
                    <a:pt x="179" y="191"/>
                    <a:pt x="191" y="191"/>
                  </a:cubicBezTo>
                  <a:cubicBezTo>
                    <a:pt x="203" y="179"/>
                    <a:pt x="203" y="167"/>
                    <a:pt x="227" y="143"/>
                  </a:cubicBezTo>
                  <a:lnTo>
                    <a:pt x="227" y="120"/>
                  </a:lnTo>
                  <a:cubicBezTo>
                    <a:pt x="227" y="108"/>
                    <a:pt x="227" y="96"/>
                    <a:pt x="203" y="60"/>
                  </a:cubicBezTo>
                  <a:lnTo>
                    <a:pt x="203" y="48"/>
                  </a:lnTo>
                  <a:cubicBezTo>
                    <a:pt x="203" y="24"/>
                    <a:pt x="191" y="13"/>
                    <a:pt x="179" y="13"/>
                  </a:cubicBezTo>
                  <a:cubicBezTo>
                    <a:pt x="167" y="1"/>
                    <a:pt x="167" y="1"/>
                    <a:pt x="14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4042885" y="2531685"/>
              <a:ext cx="20662" cy="14374"/>
            </a:xfrm>
            <a:custGeom>
              <a:rect b="b" l="l" r="r" t="t"/>
              <a:pathLst>
                <a:path extrusionOk="0" h="208" w="299">
                  <a:moveTo>
                    <a:pt x="156" y="1"/>
                  </a:moveTo>
                  <a:cubicBezTo>
                    <a:pt x="139" y="1"/>
                    <a:pt x="121" y="5"/>
                    <a:pt x="103" y="16"/>
                  </a:cubicBezTo>
                  <a:cubicBezTo>
                    <a:pt x="1" y="68"/>
                    <a:pt x="57" y="207"/>
                    <a:pt x="150" y="207"/>
                  </a:cubicBezTo>
                  <a:cubicBezTo>
                    <a:pt x="165" y="207"/>
                    <a:pt x="182" y="203"/>
                    <a:pt x="198" y="195"/>
                  </a:cubicBezTo>
                  <a:cubicBezTo>
                    <a:pt x="299" y="145"/>
                    <a:pt x="246"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3961411" y="2557738"/>
              <a:ext cx="21423" cy="14650"/>
            </a:xfrm>
            <a:custGeom>
              <a:rect b="b" l="l" r="r" t="t"/>
              <a:pathLst>
                <a:path extrusionOk="0" h="212" w="310">
                  <a:moveTo>
                    <a:pt x="161" y="1"/>
                  </a:moveTo>
                  <a:cubicBezTo>
                    <a:pt x="143" y="1"/>
                    <a:pt x="123" y="7"/>
                    <a:pt x="103" y="20"/>
                  </a:cubicBezTo>
                  <a:cubicBezTo>
                    <a:pt x="1" y="72"/>
                    <a:pt x="66" y="211"/>
                    <a:pt x="162" y="211"/>
                  </a:cubicBezTo>
                  <a:cubicBezTo>
                    <a:pt x="177" y="211"/>
                    <a:pt x="194" y="207"/>
                    <a:pt x="210" y="199"/>
                  </a:cubicBezTo>
                  <a:cubicBezTo>
                    <a:pt x="310" y="149"/>
                    <a:pt x="252" y="1"/>
                    <a:pt x="16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4005984" y="2431346"/>
              <a:ext cx="21284" cy="14581"/>
            </a:xfrm>
            <a:custGeom>
              <a:rect b="b" l="l" r="r" t="t"/>
              <a:pathLst>
                <a:path extrusionOk="0" h="211" w="308">
                  <a:moveTo>
                    <a:pt x="155" y="0"/>
                  </a:moveTo>
                  <a:cubicBezTo>
                    <a:pt x="138" y="0"/>
                    <a:pt x="120" y="5"/>
                    <a:pt x="101" y="16"/>
                  </a:cubicBezTo>
                  <a:cubicBezTo>
                    <a:pt x="1" y="66"/>
                    <a:pt x="53" y="210"/>
                    <a:pt x="144" y="210"/>
                  </a:cubicBezTo>
                  <a:cubicBezTo>
                    <a:pt x="160" y="210"/>
                    <a:pt x="178" y="206"/>
                    <a:pt x="196" y="195"/>
                  </a:cubicBezTo>
                  <a:cubicBezTo>
                    <a:pt x="307" y="144"/>
                    <a:pt x="248"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3989053" y="2490015"/>
              <a:ext cx="15756" cy="15687"/>
            </a:xfrm>
            <a:custGeom>
              <a:rect b="b" l="l" r="r" t="t"/>
              <a:pathLst>
                <a:path extrusionOk="0" h="227" w="228">
                  <a:moveTo>
                    <a:pt x="120" y="0"/>
                  </a:moveTo>
                  <a:cubicBezTo>
                    <a:pt x="84" y="0"/>
                    <a:pt x="72" y="0"/>
                    <a:pt x="60" y="12"/>
                  </a:cubicBezTo>
                  <a:cubicBezTo>
                    <a:pt x="25" y="24"/>
                    <a:pt x="25" y="48"/>
                    <a:pt x="13" y="48"/>
                  </a:cubicBezTo>
                  <a:cubicBezTo>
                    <a:pt x="1" y="60"/>
                    <a:pt x="1" y="60"/>
                    <a:pt x="1" y="72"/>
                  </a:cubicBezTo>
                  <a:lnTo>
                    <a:pt x="1" y="119"/>
                  </a:lnTo>
                  <a:cubicBezTo>
                    <a:pt x="1" y="131"/>
                    <a:pt x="1" y="143"/>
                    <a:pt x="13" y="167"/>
                  </a:cubicBezTo>
                  <a:cubicBezTo>
                    <a:pt x="13" y="179"/>
                    <a:pt x="25" y="179"/>
                    <a:pt x="25" y="191"/>
                  </a:cubicBezTo>
                  <a:cubicBezTo>
                    <a:pt x="49" y="203"/>
                    <a:pt x="60" y="203"/>
                    <a:pt x="72" y="227"/>
                  </a:cubicBezTo>
                  <a:lnTo>
                    <a:pt x="108" y="227"/>
                  </a:lnTo>
                  <a:cubicBezTo>
                    <a:pt x="120" y="227"/>
                    <a:pt x="132" y="227"/>
                    <a:pt x="168" y="203"/>
                  </a:cubicBezTo>
                  <a:lnTo>
                    <a:pt x="180" y="203"/>
                  </a:lnTo>
                  <a:cubicBezTo>
                    <a:pt x="191" y="203"/>
                    <a:pt x="203" y="191"/>
                    <a:pt x="203" y="179"/>
                  </a:cubicBezTo>
                  <a:cubicBezTo>
                    <a:pt x="227" y="155"/>
                    <a:pt x="227" y="155"/>
                    <a:pt x="227" y="143"/>
                  </a:cubicBezTo>
                  <a:lnTo>
                    <a:pt x="227" y="108"/>
                  </a:lnTo>
                  <a:cubicBezTo>
                    <a:pt x="227" y="84"/>
                    <a:pt x="227" y="72"/>
                    <a:pt x="203" y="60"/>
                  </a:cubicBezTo>
                  <a:cubicBezTo>
                    <a:pt x="203" y="36"/>
                    <a:pt x="191" y="36"/>
                    <a:pt x="191" y="24"/>
                  </a:cubicBezTo>
                  <a:cubicBezTo>
                    <a:pt x="180" y="12"/>
                    <a:pt x="168" y="12"/>
                    <a:pt x="144"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4072531" y="2551449"/>
              <a:ext cx="21492" cy="14305"/>
            </a:xfrm>
            <a:custGeom>
              <a:rect b="b" l="l" r="r" t="t"/>
              <a:pathLst>
                <a:path extrusionOk="0" h="207" w="311">
                  <a:moveTo>
                    <a:pt x="156" y="0"/>
                  </a:moveTo>
                  <a:cubicBezTo>
                    <a:pt x="139" y="0"/>
                    <a:pt x="121" y="5"/>
                    <a:pt x="103" y="16"/>
                  </a:cubicBezTo>
                  <a:cubicBezTo>
                    <a:pt x="0" y="67"/>
                    <a:pt x="65" y="207"/>
                    <a:pt x="161" y="207"/>
                  </a:cubicBezTo>
                  <a:cubicBezTo>
                    <a:pt x="177" y="207"/>
                    <a:pt x="193" y="203"/>
                    <a:pt x="210" y="195"/>
                  </a:cubicBezTo>
                  <a:cubicBezTo>
                    <a:pt x="311" y="144"/>
                    <a:pt x="249"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4005569" y="2564856"/>
              <a:ext cx="15687" cy="15756"/>
            </a:xfrm>
            <a:custGeom>
              <a:rect b="b" l="l" r="r" t="t"/>
              <a:pathLst>
                <a:path extrusionOk="0" h="228" w="227">
                  <a:moveTo>
                    <a:pt x="119" y="1"/>
                  </a:moveTo>
                  <a:cubicBezTo>
                    <a:pt x="83" y="1"/>
                    <a:pt x="72" y="1"/>
                    <a:pt x="60" y="13"/>
                  </a:cubicBezTo>
                  <a:cubicBezTo>
                    <a:pt x="36" y="37"/>
                    <a:pt x="36" y="48"/>
                    <a:pt x="12" y="48"/>
                  </a:cubicBezTo>
                  <a:cubicBezTo>
                    <a:pt x="0" y="60"/>
                    <a:pt x="0" y="60"/>
                    <a:pt x="0" y="72"/>
                  </a:cubicBezTo>
                  <a:lnTo>
                    <a:pt x="0" y="120"/>
                  </a:lnTo>
                  <a:cubicBezTo>
                    <a:pt x="0" y="132"/>
                    <a:pt x="0" y="156"/>
                    <a:pt x="12" y="168"/>
                  </a:cubicBezTo>
                  <a:cubicBezTo>
                    <a:pt x="12" y="179"/>
                    <a:pt x="24" y="179"/>
                    <a:pt x="24" y="191"/>
                  </a:cubicBezTo>
                  <a:cubicBezTo>
                    <a:pt x="48" y="215"/>
                    <a:pt x="60" y="215"/>
                    <a:pt x="72" y="227"/>
                  </a:cubicBezTo>
                  <a:lnTo>
                    <a:pt x="107" y="227"/>
                  </a:lnTo>
                  <a:cubicBezTo>
                    <a:pt x="119" y="227"/>
                    <a:pt x="131" y="227"/>
                    <a:pt x="167" y="215"/>
                  </a:cubicBezTo>
                  <a:lnTo>
                    <a:pt x="179" y="215"/>
                  </a:lnTo>
                  <a:cubicBezTo>
                    <a:pt x="191" y="215"/>
                    <a:pt x="202" y="191"/>
                    <a:pt x="202" y="179"/>
                  </a:cubicBezTo>
                  <a:cubicBezTo>
                    <a:pt x="226" y="168"/>
                    <a:pt x="226" y="168"/>
                    <a:pt x="226" y="156"/>
                  </a:cubicBezTo>
                  <a:lnTo>
                    <a:pt x="226" y="108"/>
                  </a:lnTo>
                  <a:cubicBezTo>
                    <a:pt x="226" y="96"/>
                    <a:pt x="226" y="72"/>
                    <a:pt x="202" y="60"/>
                  </a:cubicBezTo>
                  <a:cubicBezTo>
                    <a:pt x="202" y="48"/>
                    <a:pt x="191" y="48"/>
                    <a:pt x="191" y="37"/>
                  </a:cubicBezTo>
                  <a:cubicBezTo>
                    <a:pt x="179" y="13"/>
                    <a:pt x="167" y="13"/>
                    <a:pt x="14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4072186" y="2420082"/>
              <a:ext cx="15687" cy="15687"/>
            </a:xfrm>
            <a:custGeom>
              <a:rect b="b" l="l" r="r" t="t"/>
              <a:pathLst>
                <a:path extrusionOk="0" h="227" w="227">
                  <a:moveTo>
                    <a:pt x="108" y="0"/>
                  </a:moveTo>
                  <a:cubicBezTo>
                    <a:pt x="96" y="0"/>
                    <a:pt x="84" y="0"/>
                    <a:pt x="60" y="12"/>
                  </a:cubicBezTo>
                  <a:cubicBezTo>
                    <a:pt x="48" y="12"/>
                    <a:pt x="48" y="24"/>
                    <a:pt x="36" y="24"/>
                  </a:cubicBezTo>
                  <a:cubicBezTo>
                    <a:pt x="24" y="48"/>
                    <a:pt x="24" y="60"/>
                    <a:pt x="0" y="72"/>
                  </a:cubicBezTo>
                  <a:lnTo>
                    <a:pt x="0" y="107"/>
                  </a:lnTo>
                  <a:cubicBezTo>
                    <a:pt x="0" y="119"/>
                    <a:pt x="0" y="131"/>
                    <a:pt x="24" y="167"/>
                  </a:cubicBezTo>
                  <a:lnTo>
                    <a:pt x="24" y="179"/>
                  </a:lnTo>
                  <a:cubicBezTo>
                    <a:pt x="24" y="191"/>
                    <a:pt x="36" y="203"/>
                    <a:pt x="48" y="203"/>
                  </a:cubicBezTo>
                  <a:cubicBezTo>
                    <a:pt x="60" y="227"/>
                    <a:pt x="60" y="227"/>
                    <a:pt x="72" y="227"/>
                  </a:cubicBezTo>
                  <a:lnTo>
                    <a:pt x="120" y="227"/>
                  </a:lnTo>
                  <a:cubicBezTo>
                    <a:pt x="131" y="227"/>
                    <a:pt x="155" y="227"/>
                    <a:pt x="167" y="203"/>
                  </a:cubicBezTo>
                  <a:cubicBezTo>
                    <a:pt x="179" y="203"/>
                    <a:pt x="179" y="191"/>
                    <a:pt x="191" y="191"/>
                  </a:cubicBezTo>
                  <a:cubicBezTo>
                    <a:pt x="215" y="179"/>
                    <a:pt x="215" y="167"/>
                    <a:pt x="227" y="143"/>
                  </a:cubicBezTo>
                  <a:lnTo>
                    <a:pt x="227" y="119"/>
                  </a:lnTo>
                  <a:cubicBezTo>
                    <a:pt x="227" y="84"/>
                    <a:pt x="227" y="72"/>
                    <a:pt x="215" y="60"/>
                  </a:cubicBezTo>
                  <a:cubicBezTo>
                    <a:pt x="191" y="24"/>
                    <a:pt x="179" y="24"/>
                    <a:pt x="179" y="12"/>
                  </a:cubicBezTo>
                  <a:cubicBezTo>
                    <a:pt x="167" y="0"/>
                    <a:pt x="167"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6"/>
            <p:cNvSpPr/>
            <p:nvPr/>
          </p:nvSpPr>
          <p:spPr>
            <a:xfrm>
              <a:off x="4103421" y="2511161"/>
              <a:ext cx="21077" cy="14996"/>
            </a:xfrm>
            <a:custGeom>
              <a:rect b="b" l="l" r="r" t="t"/>
              <a:pathLst>
                <a:path extrusionOk="0" h="217" w="305">
                  <a:moveTo>
                    <a:pt x="157" y="0"/>
                  </a:moveTo>
                  <a:cubicBezTo>
                    <a:pt x="141" y="0"/>
                    <a:pt x="125" y="5"/>
                    <a:pt x="108" y="16"/>
                  </a:cubicBezTo>
                  <a:cubicBezTo>
                    <a:pt x="1" y="84"/>
                    <a:pt x="53" y="216"/>
                    <a:pt x="141" y="216"/>
                  </a:cubicBezTo>
                  <a:cubicBezTo>
                    <a:pt x="160" y="216"/>
                    <a:pt x="182" y="210"/>
                    <a:pt x="203" y="194"/>
                  </a:cubicBezTo>
                  <a:cubicBezTo>
                    <a:pt x="304" y="144"/>
                    <a:pt x="243" y="0"/>
                    <a:pt x="15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4012549" y="2476540"/>
              <a:ext cx="21423" cy="14650"/>
            </a:xfrm>
            <a:custGeom>
              <a:rect b="b" l="l" r="r" t="t"/>
              <a:pathLst>
                <a:path extrusionOk="0" h="212" w="310">
                  <a:moveTo>
                    <a:pt x="155" y="1"/>
                  </a:moveTo>
                  <a:cubicBezTo>
                    <a:pt x="138" y="1"/>
                    <a:pt x="120" y="6"/>
                    <a:pt x="101" y="17"/>
                  </a:cubicBezTo>
                  <a:cubicBezTo>
                    <a:pt x="1" y="67"/>
                    <a:pt x="62" y="211"/>
                    <a:pt x="155" y="211"/>
                  </a:cubicBezTo>
                  <a:cubicBezTo>
                    <a:pt x="172" y="211"/>
                    <a:pt x="190" y="206"/>
                    <a:pt x="209" y="195"/>
                  </a:cubicBezTo>
                  <a:cubicBezTo>
                    <a:pt x="309" y="145"/>
                    <a:pt x="248" y="1"/>
                    <a:pt x="155"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4007504" y="2400041"/>
              <a:ext cx="21492" cy="14374"/>
            </a:xfrm>
            <a:custGeom>
              <a:rect b="b" l="l" r="r" t="t"/>
              <a:pathLst>
                <a:path extrusionOk="0" h="208" w="311">
                  <a:moveTo>
                    <a:pt x="156" y="1"/>
                  </a:moveTo>
                  <a:cubicBezTo>
                    <a:pt x="139" y="1"/>
                    <a:pt x="121" y="5"/>
                    <a:pt x="103" y="16"/>
                  </a:cubicBezTo>
                  <a:cubicBezTo>
                    <a:pt x="1" y="68"/>
                    <a:pt x="66" y="207"/>
                    <a:pt x="162" y="207"/>
                  </a:cubicBezTo>
                  <a:cubicBezTo>
                    <a:pt x="177" y="207"/>
                    <a:pt x="194" y="203"/>
                    <a:pt x="210" y="195"/>
                  </a:cubicBezTo>
                  <a:cubicBezTo>
                    <a:pt x="311" y="145"/>
                    <a:pt x="250"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6"/>
            <p:cNvSpPr/>
            <p:nvPr/>
          </p:nvSpPr>
          <p:spPr>
            <a:xfrm>
              <a:off x="4076608" y="2376753"/>
              <a:ext cx="21423" cy="14581"/>
            </a:xfrm>
            <a:custGeom>
              <a:rect b="b" l="l" r="r" t="t"/>
              <a:pathLst>
                <a:path extrusionOk="0" h="211" w="310">
                  <a:moveTo>
                    <a:pt x="161" y="0"/>
                  </a:moveTo>
                  <a:cubicBezTo>
                    <a:pt x="143" y="0"/>
                    <a:pt x="123" y="6"/>
                    <a:pt x="103" y="20"/>
                  </a:cubicBezTo>
                  <a:cubicBezTo>
                    <a:pt x="1" y="71"/>
                    <a:pt x="66" y="211"/>
                    <a:pt x="162" y="211"/>
                  </a:cubicBezTo>
                  <a:cubicBezTo>
                    <a:pt x="177" y="211"/>
                    <a:pt x="194" y="207"/>
                    <a:pt x="210" y="199"/>
                  </a:cubicBezTo>
                  <a:cubicBezTo>
                    <a:pt x="310" y="149"/>
                    <a:pt x="252" y="0"/>
                    <a:pt x="161"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6"/>
            <p:cNvSpPr/>
            <p:nvPr/>
          </p:nvSpPr>
          <p:spPr>
            <a:xfrm>
              <a:off x="4089807" y="2411582"/>
              <a:ext cx="21492" cy="14305"/>
            </a:xfrm>
            <a:custGeom>
              <a:rect b="b" l="l" r="r" t="t"/>
              <a:pathLst>
                <a:path extrusionOk="0" h="207" w="311">
                  <a:moveTo>
                    <a:pt x="156" y="0"/>
                  </a:moveTo>
                  <a:cubicBezTo>
                    <a:pt x="139" y="0"/>
                    <a:pt x="121" y="5"/>
                    <a:pt x="103" y="16"/>
                  </a:cubicBezTo>
                  <a:cubicBezTo>
                    <a:pt x="0" y="67"/>
                    <a:pt x="65" y="207"/>
                    <a:pt x="161" y="207"/>
                  </a:cubicBezTo>
                  <a:cubicBezTo>
                    <a:pt x="177" y="207"/>
                    <a:pt x="193" y="203"/>
                    <a:pt x="210" y="195"/>
                  </a:cubicBezTo>
                  <a:cubicBezTo>
                    <a:pt x="311" y="144"/>
                    <a:pt x="249"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6"/>
            <p:cNvSpPr/>
            <p:nvPr/>
          </p:nvSpPr>
          <p:spPr>
            <a:xfrm>
              <a:off x="4137213" y="2430793"/>
              <a:ext cx="15687" cy="15687"/>
            </a:xfrm>
            <a:custGeom>
              <a:rect b="b" l="l" r="r" t="t"/>
              <a:pathLst>
                <a:path extrusionOk="0" h="227" w="227">
                  <a:moveTo>
                    <a:pt x="119" y="0"/>
                  </a:moveTo>
                  <a:cubicBezTo>
                    <a:pt x="107" y="0"/>
                    <a:pt x="83" y="0"/>
                    <a:pt x="60" y="24"/>
                  </a:cubicBezTo>
                  <a:cubicBezTo>
                    <a:pt x="48" y="24"/>
                    <a:pt x="48" y="36"/>
                    <a:pt x="24" y="36"/>
                  </a:cubicBezTo>
                  <a:cubicBezTo>
                    <a:pt x="12" y="48"/>
                    <a:pt x="12" y="72"/>
                    <a:pt x="0" y="83"/>
                  </a:cubicBezTo>
                  <a:lnTo>
                    <a:pt x="0" y="95"/>
                  </a:lnTo>
                  <a:lnTo>
                    <a:pt x="0" y="143"/>
                  </a:lnTo>
                  <a:cubicBezTo>
                    <a:pt x="0" y="155"/>
                    <a:pt x="0" y="167"/>
                    <a:pt x="12" y="191"/>
                  </a:cubicBezTo>
                  <a:cubicBezTo>
                    <a:pt x="12" y="203"/>
                    <a:pt x="24" y="214"/>
                    <a:pt x="48" y="214"/>
                  </a:cubicBezTo>
                  <a:cubicBezTo>
                    <a:pt x="60" y="226"/>
                    <a:pt x="60" y="226"/>
                    <a:pt x="72" y="226"/>
                  </a:cubicBezTo>
                  <a:lnTo>
                    <a:pt x="107" y="226"/>
                  </a:lnTo>
                  <a:cubicBezTo>
                    <a:pt x="119" y="226"/>
                    <a:pt x="131" y="226"/>
                    <a:pt x="167" y="214"/>
                  </a:cubicBezTo>
                  <a:cubicBezTo>
                    <a:pt x="179" y="214"/>
                    <a:pt x="179" y="203"/>
                    <a:pt x="191" y="203"/>
                  </a:cubicBezTo>
                  <a:cubicBezTo>
                    <a:pt x="202" y="191"/>
                    <a:pt x="202" y="167"/>
                    <a:pt x="226" y="155"/>
                  </a:cubicBezTo>
                  <a:lnTo>
                    <a:pt x="226" y="143"/>
                  </a:lnTo>
                  <a:lnTo>
                    <a:pt x="226" y="95"/>
                  </a:lnTo>
                  <a:cubicBezTo>
                    <a:pt x="226" y="83"/>
                    <a:pt x="226" y="72"/>
                    <a:pt x="202" y="48"/>
                  </a:cubicBezTo>
                  <a:cubicBezTo>
                    <a:pt x="202" y="36"/>
                    <a:pt x="191" y="24"/>
                    <a:pt x="179" y="24"/>
                  </a:cubicBezTo>
                  <a:cubicBezTo>
                    <a:pt x="167" y="0"/>
                    <a:pt x="167" y="0"/>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6"/>
            <p:cNvSpPr/>
            <p:nvPr/>
          </p:nvSpPr>
          <p:spPr>
            <a:xfrm>
              <a:off x="3956159" y="2494093"/>
              <a:ext cx="15687" cy="15756"/>
            </a:xfrm>
            <a:custGeom>
              <a:rect b="b" l="l" r="r" t="t"/>
              <a:pathLst>
                <a:path extrusionOk="0" h="228" w="227">
                  <a:moveTo>
                    <a:pt x="120" y="1"/>
                  </a:moveTo>
                  <a:cubicBezTo>
                    <a:pt x="84" y="1"/>
                    <a:pt x="72" y="1"/>
                    <a:pt x="60" y="13"/>
                  </a:cubicBezTo>
                  <a:cubicBezTo>
                    <a:pt x="25" y="25"/>
                    <a:pt x="25" y="49"/>
                    <a:pt x="13" y="49"/>
                  </a:cubicBezTo>
                  <a:cubicBezTo>
                    <a:pt x="1" y="60"/>
                    <a:pt x="1" y="60"/>
                    <a:pt x="1" y="72"/>
                  </a:cubicBezTo>
                  <a:lnTo>
                    <a:pt x="1" y="120"/>
                  </a:lnTo>
                  <a:cubicBezTo>
                    <a:pt x="1" y="132"/>
                    <a:pt x="1" y="144"/>
                    <a:pt x="13" y="168"/>
                  </a:cubicBezTo>
                  <a:cubicBezTo>
                    <a:pt x="13" y="179"/>
                    <a:pt x="25" y="179"/>
                    <a:pt x="25" y="191"/>
                  </a:cubicBezTo>
                  <a:cubicBezTo>
                    <a:pt x="48" y="203"/>
                    <a:pt x="60" y="203"/>
                    <a:pt x="72" y="227"/>
                  </a:cubicBezTo>
                  <a:lnTo>
                    <a:pt x="108" y="227"/>
                  </a:lnTo>
                  <a:cubicBezTo>
                    <a:pt x="120" y="227"/>
                    <a:pt x="132" y="227"/>
                    <a:pt x="167" y="203"/>
                  </a:cubicBezTo>
                  <a:lnTo>
                    <a:pt x="179" y="203"/>
                  </a:lnTo>
                  <a:cubicBezTo>
                    <a:pt x="191" y="203"/>
                    <a:pt x="203" y="191"/>
                    <a:pt x="203" y="179"/>
                  </a:cubicBezTo>
                  <a:cubicBezTo>
                    <a:pt x="227" y="156"/>
                    <a:pt x="227" y="156"/>
                    <a:pt x="227" y="144"/>
                  </a:cubicBezTo>
                  <a:lnTo>
                    <a:pt x="227" y="96"/>
                  </a:lnTo>
                  <a:cubicBezTo>
                    <a:pt x="227" y="84"/>
                    <a:pt x="227" y="72"/>
                    <a:pt x="203" y="60"/>
                  </a:cubicBezTo>
                  <a:cubicBezTo>
                    <a:pt x="203" y="37"/>
                    <a:pt x="191" y="37"/>
                    <a:pt x="191" y="25"/>
                  </a:cubicBezTo>
                  <a:cubicBezTo>
                    <a:pt x="179" y="13"/>
                    <a:pt x="167" y="13"/>
                    <a:pt x="144"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6"/>
            <p:cNvSpPr/>
            <p:nvPr/>
          </p:nvSpPr>
          <p:spPr>
            <a:xfrm>
              <a:off x="3965558" y="2520698"/>
              <a:ext cx="20455" cy="14927"/>
            </a:xfrm>
            <a:custGeom>
              <a:rect b="b" l="l" r="r" t="t"/>
              <a:pathLst>
                <a:path extrusionOk="0" h="216" w="296">
                  <a:moveTo>
                    <a:pt x="148" y="1"/>
                  </a:moveTo>
                  <a:cubicBezTo>
                    <a:pt x="130" y="1"/>
                    <a:pt x="111" y="7"/>
                    <a:pt x="91" y="21"/>
                  </a:cubicBezTo>
                  <a:cubicBezTo>
                    <a:pt x="0" y="71"/>
                    <a:pt x="46" y="215"/>
                    <a:pt x="134" y="215"/>
                  </a:cubicBezTo>
                  <a:cubicBezTo>
                    <a:pt x="150" y="215"/>
                    <a:pt x="168" y="210"/>
                    <a:pt x="186" y="199"/>
                  </a:cubicBezTo>
                  <a:cubicBezTo>
                    <a:pt x="295" y="150"/>
                    <a:pt x="239" y="1"/>
                    <a:pt x="14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6"/>
            <p:cNvSpPr/>
            <p:nvPr/>
          </p:nvSpPr>
          <p:spPr>
            <a:xfrm>
              <a:off x="4035008" y="2424712"/>
              <a:ext cx="20317" cy="14996"/>
            </a:xfrm>
            <a:custGeom>
              <a:rect b="b" l="l" r="r" t="t"/>
              <a:pathLst>
                <a:path extrusionOk="0" h="217" w="294">
                  <a:moveTo>
                    <a:pt x="151" y="1"/>
                  </a:moveTo>
                  <a:cubicBezTo>
                    <a:pt x="134" y="1"/>
                    <a:pt x="116" y="6"/>
                    <a:pt x="98" y="17"/>
                  </a:cubicBezTo>
                  <a:cubicBezTo>
                    <a:pt x="1" y="85"/>
                    <a:pt x="47" y="217"/>
                    <a:pt x="132" y="217"/>
                  </a:cubicBezTo>
                  <a:cubicBezTo>
                    <a:pt x="151" y="217"/>
                    <a:pt x="172" y="210"/>
                    <a:pt x="193" y="195"/>
                  </a:cubicBezTo>
                  <a:cubicBezTo>
                    <a:pt x="294" y="145"/>
                    <a:pt x="241" y="1"/>
                    <a:pt x="151"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6"/>
            <p:cNvSpPr/>
            <p:nvPr/>
          </p:nvSpPr>
          <p:spPr>
            <a:xfrm>
              <a:off x="4058227" y="2490845"/>
              <a:ext cx="17345" cy="16516"/>
            </a:xfrm>
            <a:custGeom>
              <a:rect b="b" l="l" r="r" t="t"/>
              <a:pathLst>
                <a:path extrusionOk="0" h="239" w="251">
                  <a:moveTo>
                    <a:pt x="143" y="0"/>
                  </a:moveTo>
                  <a:cubicBezTo>
                    <a:pt x="131" y="0"/>
                    <a:pt x="95" y="12"/>
                    <a:pt x="83" y="12"/>
                  </a:cubicBezTo>
                  <a:cubicBezTo>
                    <a:pt x="72" y="12"/>
                    <a:pt x="60" y="36"/>
                    <a:pt x="36" y="36"/>
                  </a:cubicBezTo>
                  <a:cubicBezTo>
                    <a:pt x="24" y="36"/>
                    <a:pt x="12" y="48"/>
                    <a:pt x="12" y="60"/>
                  </a:cubicBezTo>
                  <a:cubicBezTo>
                    <a:pt x="0" y="72"/>
                    <a:pt x="0" y="72"/>
                    <a:pt x="0" y="96"/>
                  </a:cubicBezTo>
                  <a:lnTo>
                    <a:pt x="0" y="131"/>
                  </a:lnTo>
                  <a:cubicBezTo>
                    <a:pt x="0" y="155"/>
                    <a:pt x="0" y="167"/>
                    <a:pt x="12" y="179"/>
                  </a:cubicBezTo>
                  <a:cubicBezTo>
                    <a:pt x="12" y="191"/>
                    <a:pt x="24" y="191"/>
                    <a:pt x="24" y="215"/>
                  </a:cubicBezTo>
                  <a:cubicBezTo>
                    <a:pt x="36" y="226"/>
                    <a:pt x="60" y="226"/>
                    <a:pt x="72" y="238"/>
                  </a:cubicBezTo>
                  <a:lnTo>
                    <a:pt x="95" y="238"/>
                  </a:lnTo>
                  <a:cubicBezTo>
                    <a:pt x="119" y="238"/>
                    <a:pt x="131" y="238"/>
                    <a:pt x="155" y="226"/>
                  </a:cubicBezTo>
                  <a:cubicBezTo>
                    <a:pt x="179" y="226"/>
                    <a:pt x="191" y="203"/>
                    <a:pt x="202" y="203"/>
                  </a:cubicBezTo>
                  <a:cubicBezTo>
                    <a:pt x="214" y="203"/>
                    <a:pt x="238" y="191"/>
                    <a:pt x="238" y="179"/>
                  </a:cubicBezTo>
                  <a:cubicBezTo>
                    <a:pt x="250" y="167"/>
                    <a:pt x="250" y="167"/>
                    <a:pt x="250" y="143"/>
                  </a:cubicBezTo>
                  <a:lnTo>
                    <a:pt x="250" y="107"/>
                  </a:lnTo>
                  <a:cubicBezTo>
                    <a:pt x="250" y="84"/>
                    <a:pt x="250" y="72"/>
                    <a:pt x="238" y="60"/>
                  </a:cubicBezTo>
                  <a:cubicBezTo>
                    <a:pt x="238" y="48"/>
                    <a:pt x="214" y="48"/>
                    <a:pt x="214" y="24"/>
                  </a:cubicBezTo>
                  <a:cubicBezTo>
                    <a:pt x="202" y="12"/>
                    <a:pt x="191" y="12"/>
                    <a:pt x="179"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6"/>
            <p:cNvSpPr/>
            <p:nvPr/>
          </p:nvSpPr>
          <p:spPr>
            <a:xfrm>
              <a:off x="3970533" y="2434317"/>
              <a:ext cx="20524" cy="14927"/>
            </a:xfrm>
            <a:custGeom>
              <a:rect b="b" l="l" r="r" t="t"/>
              <a:pathLst>
                <a:path extrusionOk="0" h="216" w="297">
                  <a:moveTo>
                    <a:pt x="148" y="1"/>
                  </a:moveTo>
                  <a:cubicBezTo>
                    <a:pt x="130" y="1"/>
                    <a:pt x="110" y="7"/>
                    <a:pt x="90" y="21"/>
                  </a:cubicBezTo>
                  <a:cubicBezTo>
                    <a:pt x="1" y="80"/>
                    <a:pt x="53" y="216"/>
                    <a:pt x="142" y="216"/>
                  </a:cubicBezTo>
                  <a:cubicBezTo>
                    <a:pt x="160" y="216"/>
                    <a:pt x="178" y="211"/>
                    <a:pt x="198" y="199"/>
                  </a:cubicBezTo>
                  <a:cubicBezTo>
                    <a:pt x="297" y="150"/>
                    <a:pt x="239" y="1"/>
                    <a:pt x="14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6"/>
            <p:cNvSpPr/>
            <p:nvPr/>
          </p:nvSpPr>
          <p:spPr>
            <a:xfrm>
              <a:off x="3937570" y="2563819"/>
              <a:ext cx="21492" cy="14305"/>
            </a:xfrm>
            <a:custGeom>
              <a:rect b="b" l="l" r="r" t="t"/>
              <a:pathLst>
                <a:path extrusionOk="0" h="207" w="311">
                  <a:moveTo>
                    <a:pt x="156" y="0"/>
                  </a:moveTo>
                  <a:cubicBezTo>
                    <a:pt x="139" y="0"/>
                    <a:pt x="121" y="5"/>
                    <a:pt x="103" y="16"/>
                  </a:cubicBezTo>
                  <a:cubicBezTo>
                    <a:pt x="1" y="67"/>
                    <a:pt x="66" y="206"/>
                    <a:pt x="162" y="206"/>
                  </a:cubicBezTo>
                  <a:cubicBezTo>
                    <a:pt x="177" y="206"/>
                    <a:pt x="194" y="203"/>
                    <a:pt x="210" y="194"/>
                  </a:cubicBezTo>
                  <a:cubicBezTo>
                    <a:pt x="311" y="144"/>
                    <a:pt x="250" y="0"/>
                    <a:pt x="156"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6"/>
            <p:cNvSpPr/>
            <p:nvPr/>
          </p:nvSpPr>
          <p:spPr>
            <a:xfrm>
              <a:off x="3999488" y="2592567"/>
              <a:ext cx="21284" cy="14650"/>
            </a:xfrm>
            <a:custGeom>
              <a:rect b="b" l="l" r="r" t="t"/>
              <a:pathLst>
                <a:path extrusionOk="0" h="212" w="308">
                  <a:moveTo>
                    <a:pt x="153" y="1"/>
                  </a:moveTo>
                  <a:cubicBezTo>
                    <a:pt x="136" y="1"/>
                    <a:pt x="118" y="6"/>
                    <a:pt x="100" y="17"/>
                  </a:cubicBezTo>
                  <a:cubicBezTo>
                    <a:pt x="0" y="76"/>
                    <a:pt x="59" y="212"/>
                    <a:pt x="151" y="212"/>
                  </a:cubicBezTo>
                  <a:cubicBezTo>
                    <a:pt x="169" y="212"/>
                    <a:pt x="188" y="207"/>
                    <a:pt x="207" y="195"/>
                  </a:cubicBezTo>
                  <a:cubicBezTo>
                    <a:pt x="308" y="145"/>
                    <a:pt x="247" y="1"/>
                    <a:pt x="153"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6"/>
            <p:cNvSpPr/>
            <p:nvPr/>
          </p:nvSpPr>
          <p:spPr>
            <a:xfrm>
              <a:off x="4029410" y="2552555"/>
              <a:ext cx="14858" cy="15687"/>
            </a:xfrm>
            <a:custGeom>
              <a:rect b="b" l="l" r="r" t="t"/>
              <a:pathLst>
                <a:path extrusionOk="0" h="227" w="215">
                  <a:moveTo>
                    <a:pt x="119" y="0"/>
                  </a:moveTo>
                  <a:cubicBezTo>
                    <a:pt x="84" y="0"/>
                    <a:pt x="72" y="12"/>
                    <a:pt x="60" y="12"/>
                  </a:cubicBezTo>
                  <a:cubicBezTo>
                    <a:pt x="24" y="36"/>
                    <a:pt x="24" y="48"/>
                    <a:pt x="12" y="48"/>
                  </a:cubicBezTo>
                  <a:cubicBezTo>
                    <a:pt x="0" y="60"/>
                    <a:pt x="0" y="60"/>
                    <a:pt x="0" y="72"/>
                  </a:cubicBezTo>
                  <a:lnTo>
                    <a:pt x="0" y="119"/>
                  </a:lnTo>
                  <a:cubicBezTo>
                    <a:pt x="0" y="131"/>
                    <a:pt x="0" y="143"/>
                    <a:pt x="12" y="167"/>
                  </a:cubicBezTo>
                  <a:cubicBezTo>
                    <a:pt x="12" y="179"/>
                    <a:pt x="24" y="179"/>
                    <a:pt x="24" y="191"/>
                  </a:cubicBezTo>
                  <a:cubicBezTo>
                    <a:pt x="36" y="215"/>
                    <a:pt x="60" y="215"/>
                    <a:pt x="72" y="226"/>
                  </a:cubicBezTo>
                  <a:lnTo>
                    <a:pt x="96" y="226"/>
                  </a:lnTo>
                  <a:cubicBezTo>
                    <a:pt x="119" y="226"/>
                    <a:pt x="131" y="226"/>
                    <a:pt x="155" y="203"/>
                  </a:cubicBezTo>
                  <a:lnTo>
                    <a:pt x="179" y="203"/>
                  </a:lnTo>
                  <a:cubicBezTo>
                    <a:pt x="191" y="203"/>
                    <a:pt x="203" y="191"/>
                    <a:pt x="203" y="179"/>
                  </a:cubicBezTo>
                  <a:cubicBezTo>
                    <a:pt x="215" y="167"/>
                    <a:pt x="215" y="167"/>
                    <a:pt x="215" y="143"/>
                  </a:cubicBezTo>
                  <a:lnTo>
                    <a:pt x="215" y="107"/>
                  </a:lnTo>
                  <a:cubicBezTo>
                    <a:pt x="215" y="84"/>
                    <a:pt x="215" y="72"/>
                    <a:pt x="203" y="60"/>
                  </a:cubicBezTo>
                  <a:cubicBezTo>
                    <a:pt x="203" y="48"/>
                    <a:pt x="191" y="48"/>
                    <a:pt x="191" y="24"/>
                  </a:cubicBezTo>
                  <a:cubicBezTo>
                    <a:pt x="179" y="12"/>
                    <a:pt x="155" y="12"/>
                    <a:pt x="143"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6"/>
            <p:cNvSpPr/>
            <p:nvPr/>
          </p:nvSpPr>
          <p:spPr>
            <a:xfrm>
              <a:off x="4073361" y="2451870"/>
              <a:ext cx="21492" cy="14374"/>
            </a:xfrm>
            <a:custGeom>
              <a:rect b="b" l="l" r="r" t="t"/>
              <a:pathLst>
                <a:path extrusionOk="0" h="208" w="311">
                  <a:moveTo>
                    <a:pt x="156" y="1"/>
                  </a:moveTo>
                  <a:cubicBezTo>
                    <a:pt x="139" y="1"/>
                    <a:pt x="121" y="6"/>
                    <a:pt x="103" y="17"/>
                  </a:cubicBezTo>
                  <a:cubicBezTo>
                    <a:pt x="0" y="68"/>
                    <a:pt x="65" y="207"/>
                    <a:pt x="161" y="207"/>
                  </a:cubicBezTo>
                  <a:cubicBezTo>
                    <a:pt x="177" y="207"/>
                    <a:pt x="193" y="203"/>
                    <a:pt x="210" y="195"/>
                  </a:cubicBezTo>
                  <a:cubicBezTo>
                    <a:pt x="310" y="145"/>
                    <a:pt x="249" y="1"/>
                    <a:pt x="15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6"/>
            <p:cNvSpPr/>
            <p:nvPr/>
          </p:nvSpPr>
          <p:spPr>
            <a:xfrm>
              <a:off x="4009992" y="2449451"/>
              <a:ext cx="20662" cy="14305"/>
            </a:xfrm>
            <a:custGeom>
              <a:rect b="b" l="l" r="r" t="t"/>
              <a:pathLst>
                <a:path extrusionOk="0" h="207" w="299">
                  <a:moveTo>
                    <a:pt x="155" y="0"/>
                  </a:moveTo>
                  <a:cubicBezTo>
                    <a:pt x="139" y="0"/>
                    <a:pt x="121" y="5"/>
                    <a:pt x="103" y="16"/>
                  </a:cubicBezTo>
                  <a:cubicBezTo>
                    <a:pt x="0" y="67"/>
                    <a:pt x="57" y="206"/>
                    <a:pt x="150" y="206"/>
                  </a:cubicBezTo>
                  <a:cubicBezTo>
                    <a:pt x="165" y="206"/>
                    <a:pt x="181" y="203"/>
                    <a:pt x="198" y="194"/>
                  </a:cubicBezTo>
                  <a:cubicBezTo>
                    <a:pt x="299" y="144"/>
                    <a:pt x="246" y="0"/>
                    <a:pt x="155"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 name="Shape 935"/>
        <p:cNvGrpSpPr/>
        <p:nvPr/>
      </p:nvGrpSpPr>
      <p:grpSpPr>
        <a:xfrm>
          <a:off x="0" y="0"/>
          <a:ext cx="0" cy="0"/>
          <a:chOff x="0" y="0"/>
          <a:chExt cx="0" cy="0"/>
        </a:xfrm>
      </p:grpSpPr>
      <p:sp>
        <p:nvSpPr>
          <p:cNvPr id="936" name="Google Shape;936;p47"/>
          <p:cNvSpPr txBox="1"/>
          <p:nvPr>
            <p:ph type="title"/>
          </p:nvPr>
        </p:nvSpPr>
        <p:spPr>
          <a:xfrm>
            <a:off x="571500" y="2789025"/>
            <a:ext cx="4648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FIRST SECTION</a:t>
            </a:r>
            <a:endParaRPr/>
          </a:p>
        </p:txBody>
      </p:sp>
      <p:sp>
        <p:nvSpPr>
          <p:cNvPr id="937" name="Google Shape;937;p47"/>
          <p:cNvSpPr txBox="1"/>
          <p:nvPr>
            <p:ph idx="2" type="title"/>
          </p:nvPr>
        </p:nvSpPr>
        <p:spPr>
          <a:xfrm>
            <a:off x="1966950" y="1914525"/>
            <a:ext cx="18573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38" name="Google Shape;938;p47"/>
          <p:cNvSpPr txBox="1"/>
          <p:nvPr>
            <p:ph idx="1" type="subTitle"/>
          </p:nvPr>
        </p:nvSpPr>
        <p:spPr>
          <a:xfrm>
            <a:off x="740900" y="3457575"/>
            <a:ext cx="4324200" cy="76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
        <p:nvSpPr>
          <p:cNvPr id="939" name="Google Shape;939;p47"/>
          <p:cNvSpPr/>
          <p:nvPr/>
        </p:nvSpPr>
        <p:spPr>
          <a:xfrm rot="6936536">
            <a:off x="4402602" y="32315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 name="Google Shape;940;p47"/>
          <p:cNvGrpSpPr/>
          <p:nvPr/>
        </p:nvGrpSpPr>
        <p:grpSpPr>
          <a:xfrm>
            <a:off x="-568160" y="-123831"/>
            <a:ext cx="3540253" cy="1764955"/>
            <a:chOff x="-282760" y="-145195"/>
            <a:chExt cx="2895202" cy="1443371"/>
          </a:xfrm>
        </p:grpSpPr>
        <p:sp>
          <p:nvSpPr>
            <p:cNvPr id="941" name="Google Shape;941;p47"/>
            <p:cNvSpPr/>
            <p:nvPr/>
          </p:nvSpPr>
          <p:spPr>
            <a:xfrm flipH="1">
              <a:off x="1725972" y="428867"/>
              <a:ext cx="319541" cy="483662"/>
            </a:xfrm>
            <a:custGeom>
              <a:rect b="b" l="l" r="r" t="t"/>
              <a:pathLst>
                <a:path extrusionOk="0" h="4002" w="2644">
                  <a:moveTo>
                    <a:pt x="0" y="1"/>
                  </a:moveTo>
                  <a:lnTo>
                    <a:pt x="0" y="4001"/>
                  </a:lnTo>
                  <a:lnTo>
                    <a:pt x="2643" y="168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7"/>
            <p:cNvSpPr/>
            <p:nvPr/>
          </p:nvSpPr>
          <p:spPr>
            <a:xfrm flipH="1">
              <a:off x="1032386" y="754087"/>
              <a:ext cx="348425" cy="480761"/>
            </a:xfrm>
            <a:custGeom>
              <a:rect b="b" l="l" r="r" t="t"/>
              <a:pathLst>
                <a:path extrusionOk="0" h="3978" w="2883">
                  <a:moveTo>
                    <a:pt x="1" y="1"/>
                  </a:moveTo>
                  <a:lnTo>
                    <a:pt x="465" y="3977"/>
                  </a:lnTo>
                  <a:lnTo>
                    <a:pt x="2882" y="608"/>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flipH="1">
              <a:off x="354754" y="821766"/>
              <a:ext cx="407281" cy="476410"/>
            </a:xfrm>
            <a:custGeom>
              <a:rect b="b" l="l" r="r" t="t"/>
              <a:pathLst>
                <a:path extrusionOk="0" h="3942" w="3370">
                  <a:moveTo>
                    <a:pt x="3370" y="0"/>
                  </a:moveTo>
                  <a:lnTo>
                    <a:pt x="1" y="227"/>
                  </a:lnTo>
                  <a:lnTo>
                    <a:pt x="2251" y="3941"/>
                  </a:lnTo>
                  <a:lnTo>
                    <a:pt x="33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flipH="1">
              <a:off x="-282760" y="-145195"/>
              <a:ext cx="2895202" cy="1059173"/>
            </a:xfrm>
            <a:custGeom>
              <a:rect b="b" l="l" r="r" t="t"/>
              <a:pathLst>
                <a:path extrusionOk="0" fill="none" h="8764" w="23956">
                  <a:moveTo>
                    <a:pt x="0" y="0"/>
                  </a:moveTo>
                  <a:cubicBezTo>
                    <a:pt x="2548" y="3727"/>
                    <a:pt x="6453" y="6477"/>
                    <a:pt x="10799" y="7620"/>
                  </a:cubicBezTo>
                  <a:cubicBezTo>
                    <a:pt x="15145" y="8763"/>
                    <a:pt x="19931" y="8275"/>
                    <a:pt x="23955" y="6287"/>
                  </a:cubicBezTo>
                </a:path>
              </a:pathLst>
            </a:custGeom>
            <a:noFill/>
            <a:ln cap="flat" cmpd="sng" w="28575">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47"/>
          <p:cNvGrpSpPr/>
          <p:nvPr/>
        </p:nvGrpSpPr>
        <p:grpSpPr>
          <a:xfrm>
            <a:off x="7523250" y="0"/>
            <a:ext cx="1049252" cy="2590155"/>
            <a:chOff x="7523250" y="0"/>
            <a:chExt cx="1049252" cy="2590155"/>
          </a:xfrm>
        </p:grpSpPr>
        <p:sp>
          <p:nvSpPr>
            <p:cNvPr id="946" name="Google Shape;946;p47"/>
            <p:cNvSpPr/>
            <p:nvPr/>
          </p:nvSpPr>
          <p:spPr>
            <a:xfrm>
              <a:off x="7903040" y="1394850"/>
              <a:ext cx="127884" cy="1169842"/>
            </a:xfrm>
            <a:custGeom>
              <a:rect b="b" l="l" r="r" t="t"/>
              <a:pathLst>
                <a:path extrusionOk="0" h="8178" w="894">
                  <a:moveTo>
                    <a:pt x="524" y="1"/>
                  </a:moveTo>
                  <a:cubicBezTo>
                    <a:pt x="430" y="1"/>
                    <a:pt x="331" y="80"/>
                    <a:pt x="382" y="203"/>
                  </a:cubicBezTo>
                  <a:cubicBezTo>
                    <a:pt x="703" y="1132"/>
                    <a:pt x="215" y="2085"/>
                    <a:pt x="84" y="3025"/>
                  </a:cubicBezTo>
                  <a:cubicBezTo>
                    <a:pt x="1" y="3537"/>
                    <a:pt x="48" y="4025"/>
                    <a:pt x="179" y="4513"/>
                  </a:cubicBezTo>
                  <a:cubicBezTo>
                    <a:pt x="334" y="5049"/>
                    <a:pt x="477" y="5573"/>
                    <a:pt x="536" y="6121"/>
                  </a:cubicBezTo>
                  <a:cubicBezTo>
                    <a:pt x="596" y="6752"/>
                    <a:pt x="584" y="7383"/>
                    <a:pt x="560" y="8026"/>
                  </a:cubicBezTo>
                  <a:cubicBezTo>
                    <a:pt x="560" y="8127"/>
                    <a:pt x="638" y="8178"/>
                    <a:pt x="715" y="8178"/>
                  </a:cubicBezTo>
                  <a:cubicBezTo>
                    <a:pt x="792" y="8178"/>
                    <a:pt x="870" y="8127"/>
                    <a:pt x="870" y="8026"/>
                  </a:cubicBezTo>
                  <a:cubicBezTo>
                    <a:pt x="882" y="7466"/>
                    <a:pt x="894" y="6895"/>
                    <a:pt x="870" y="6335"/>
                  </a:cubicBezTo>
                  <a:cubicBezTo>
                    <a:pt x="822" y="5775"/>
                    <a:pt x="703" y="5240"/>
                    <a:pt x="560" y="4704"/>
                  </a:cubicBezTo>
                  <a:cubicBezTo>
                    <a:pt x="405" y="4192"/>
                    <a:pt x="298" y="3692"/>
                    <a:pt x="358" y="3144"/>
                  </a:cubicBezTo>
                  <a:cubicBezTo>
                    <a:pt x="417" y="2656"/>
                    <a:pt x="572" y="2180"/>
                    <a:pt x="679" y="1704"/>
                  </a:cubicBezTo>
                  <a:cubicBezTo>
                    <a:pt x="798" y="1180"/>
                    <a:pt x="834" y="632"/>
                    <a:pt x="655" y="108"/>
                  </a:cubicBezTo>
                  <a:cubicBezTo>
                    <a:pt x="641" y="34"/>
                    <a:pt x="584" y="1"/>
                    <a:pt x="524" y="1"/>
                  </a:cubicBezTo>
                  <a:close/>
                </a:path>
              </a:pathLst>
            </a:custGeom>
            <a:solidFill>
              <a:srgbClr val="F4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8044370" y="1406294"/>
              <a:ext cx="116012" cy="892759"/>
            </a:xfrm>
            <a:custGeom>
              <a:rect b="b" l="l" r="r" t="t"/>
              <a:pathLst>
                <a:path extrusionOk="0" h="6241" w="811">
                  <a:moveTo>
                    <a:pt x="342" y="1"/>
                  </a:moveTo>
                  <a:cubicBezTo>
                    <a:pt x="252" y="1"/>
                    <a:pt x="158" y="81"/>
                    <a:pt x="179" y="207"/>
                  </a:cubicBezTo>
                  <a:cubicBezTo>
                    <a:pt x="251" y="695"/>
                    <a:pt x="179" y="1207"/>
                    <a:pt x="108" y="1695"/>
                  </a:cubicBezTo>
                  <a:cubicBezTo>
                    <a:pt x="25" y="2207"/>
                    <a:pt x="1" y="2695"/>
                    <a:pt x="60" y="3195"/>
                  </a:cubicBezTo>
                  <a:cubicBezTo>
                    <a:pt x="167" y="4171"/>
                    <a:pt x="489" y="5124"/>
                    <a:pt x="370" y="6088"/>
                  </a:cubicBezTo>
                  <a:cubicBezTo>
                    <a:pt x="358" y="6190"/>
                    <a:pt x="432" y="6240"/>
                    <a:pt x="513" y="6240"/>
                  </a:cubicBezTo>
                  <a:cubicBezTo>
                    <a:pt x="593" y="6240"/>
                    <a:pt x="679" y="6190"/>
                    <a:pt x="691" y="6088"/>
                  </a:cubicBezTo>
                  <a:cubicBezTo>
                    <a:pt x="810" y="5088"/>
                    <a:pt x="477" y="4124"/>
                    <a:pt x="370" y="3159"/>
                  </a:cubicBezTo>
                  <a:cubicBezTo>
                    <a:pt x="310" y="2647"/>
                    <a:pt x="370" y="2159"/>
                    <a:pt x="429" y="1647"/>
                  </a:cubicBezTo>
                  <a:cubicBezTo>
                    <a:pt x="501" y="1147"/>
                    <a:pt x="560" y="635"/>
                    <a:pt x="489" y="135"/>
                  </a:cubicBezTo>
                  <a:cubicBezTo>
                    <a:pt x="469" y="41"/>
                    <a:pt x="406" y="1"/>
                    <a:pt x="3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8114177" y="1411301"/>
              <a:ext cx="132605" cy="1178854"/>
            </a:xfrm>
            <a:custGeom>
              <a:rect b="b" l="l" r="r" t="t"/>
              <a:pathLst>
                <a:path extrusionOk="0" h="8241" w="927">
                  <a:moveTo>
                    <a:pt x="317" y="0"/>
                  </a:moveTo>
                  <a:cubicBezTo>
                    <a:pt x="253" y="0"/>
                    <a:pt x="194" y="34"/>
                    <a:pt x="180" y="112"/>
                  </a:cubicBezTo>
                  <a:cubicBezTo>
                    <a:pt x="1" y="1172"/>
                    <a:pt x="203" y="2243"/>
                    <a:pt x="346" y="3279"/>
                  </a:cubicBezTo>
                  <a:cubicBezTo>
                    <a:pt x="418" y="3815"/>
                    <a:pt x="477" y="4339"/>
                    <a:pt x="477" y="4887"/>
                  </a:cubicBezTo>
                  <a:cubicBezTo>
                    <a:pt x="477" y="5410"/>
                    <a:pt x="406" y="5911"/>
                    <a:pt x="370" y="6434"/>
                  </a:cubicBezTo>
                  <a:cubicBezTo>
                    <a:pt x="346" y="7006"/>
                    <a:pt x="358" y="7601"/>
                    <a:pt x="572" y="8137"/>
                  </a:cubicBezTo>
                  <a:cubicBezTo>
                    <a:pt x="600" y="8210"/>
                    <a:pt x="662" y="8241"/>
                    <a:pt x="724" y="8241"/>
                  </a:cubicBezTo>
                  <a:cubicBezTo>
                    <a:pt x="825" y="8241"/>
                    <a:pt x="926" y="8159"/>
                    <a:pt x="882" y="8042"/>
                  </a:cubicBezTo>
                  <a:cubicBezTo>
                    <a:pt x="513" y="7077"/>
                    <a:pt x="775" y="6053"/>
                    <a:pt x="811" y="5053"/>
                  </a:cubicBezTo>
                  <a:cubicBezTo>
                    <a:pt x="834" y="4006"/>
                    <a:pt x="596" y="2982"/>
                    <a:pt x="501" y="1946"/>
                  </a:cubicBezTo>
                  <a:cubicBezTo>
                    <a:pt x="441" y="1362"/>
                    <a:pt x="406" y="767"/>
                    <a:pt x="513" y="184"/>
                  </a:cubicBezTo>
                  <a:cubicBezTo>
                    <a:pt x="513" y="71"/>
                    <a:pt x="409" y="0"/>
                    <a:pt x="3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7875861" y="1416307"/>
              <a:ext cx="127884" cy="982021"/>
            </a:xfrm>
            <a:custGeom>
              <a:rect b="b" l="l" r="r" t="t"/>
              <a:pathLst>
                <a:path extrusionOk="0" h="6865" w="894">
                  <a:moveTo>
                    <a:pt x="508" y="1"/>
                  </a:moveTo>
                  <a:cubicBezTo>
                    <a:pt x="398" y="1"/>
                    <a:pt x="279" y="119"/>
                    <a:pt x="345" y="244"/>
                  </a:cubicBezTo>
                  <a:cubicBezTo>
                    <a:pt x="703" y="1018"/>
                    <a:pt x="512" y="1911"/>
                    <a:pt x="310" y="2697"/>
                  </a:cubicBezTo>
                  <a:cubicBezTo>
                    <a:pt x="214" y="3125"/>
                    <a:pt x="107" y="3566"/>
                    <a:pt x="48" y="4006"/>
                  </a:cubicBezTo>
                  <a:cubicBezTo>
                    <a:pt x="0" y="4435"/>
                    <a:pt x="12" y="4887"/>
                    <a:pt x="107" y="5316"/>
                  </a:cubicBezTo>
                  <a:cubicBezTo>
                    <a:pt x="191" y="5804"/>
                    <a:pt x="345" y="6280"/>
                    <a:pt x="512" y="6757"/>
                  </a:cubicBezTo>
                  <a:cubicBezTo>
                    <a:pt x="536" y="6832"/>
                    <a:pt x="598" y="6864"/>
                    <a:pt x="662" y="6864"/>
                  </a:cubicBezTo>
                  <a:cubicBezTo>
                    <a:pt x="759" y="6864"/>
                    <a:pt x="858" y="6788"/>
                    <a:pt x="822" y="6673"/>
                  </a:cubicBezTo>
                  <a:cubicBezTo>
                    <a:pt x="536" y="5804"/>
                    <a:pt x="286" y="4923"/>
                    <a:pt x="369" y="4018"/>
                  </a:cubicBezTo>
                  <a:cubicBezTo>
                    <a:pt x="464" y="3149"/>
                    <a:pt x="822" y="2327"/>
                    <a:pt x="869" y="1434"/>
                  </a:cubicBezTo>
                  <a:cubicBezTo>
                    <a:pt x="893" y="970"/>
                    <a:pt x="822" y="506"/>
                    <a:pt x="631" y="77"/>
                  </a:cubicBezTo>
                  <a:cubicBezTo>
                    <a:pt x="602" y="23"/>
                    <a:pt x="556" y="1"/>
                    <a:pt x="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7523250" y="270788"/>
              <a:ext cx="461757" cy="662739"/>
            </a:xfrm>
            <a:custGeom>
              <a:rect b="b" l="l" r="r" t="t"/>
              <a:pathLst>
                <a:path extrusionOk="0" h="4633" w="3228">
                  <a:moveTo>
                    <a:pt x="2810" y="1"/>
                  </a:moveTo>
                  <a:lnTo>
                    <a:pt x="0" y="4097"/>
                  </a:lnTo>
                  <a:lnTo>
                    <a:pt x="1703" y="4632"/>
                  </a:lnTo>
                  <a:lnTo>
                    <a:pt x="32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7523250" y="856708"/>
              <a:ext cx="446308" cy="657589"/>
            </a:xfrm>
            <a:custGeom>
              <a:rect b="b" l="l" r="r" t="t"/>
              <a:pathLst>
                <a:path extrusionOk="0" h="4597" w="3120">
                  <a:moveTo>
                    <a:pt x="0" y="1"/>
                  </a:moveTo>
                  <a:lnTo>
                    <a:pt x="2763" y="4596"/>
                  </a:lnTo>
                  <a:lnTo>
                    <a:pt x="3120" y="4596"/>
                  </a:lnTo>
                  <a:lnTo>
                    <a:pt x="1703" y="536"/>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7"/>
            <p:cNvSpPr/>
            <p:nvPr/>
          </p:nvSpPr>
          <p:spPr>
            <a:xfrm>
              <a:off x="8107454" y="270788"/>
              <a:ext cx="465047" cy="662739"/>
            </a:xfrm>
            <a:custGeom>
              <a:rect b="b" l="l" r="r" t="t"/>
              <a:pathLst>
                <a:path extrusionOk="0" h="4633" w="3251">
                  <a:moveTo>
                    <a:pt x="0" y="1"/>
                  </a:moveTo>
                  <a:lnTo>
                    <a:pt x="1536" y="4632"/>
                  </a:lnTo>
                  <a:lnTo>
                    <a:pt x="3251" y="4097"/>
                  </a:lnTo>
                  <a:lnTo>
                    <a:pt x="4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7"/>
            <p:cNvSpPr/>
            <p:nvPr/>
          </p:nvSpPr>
          <p:spPr>
            <a:xfrm>
              <a:off x="8124477" y="856708"/>
              <a:ext cx="448025" cy="657589"/>
            </a:xfrm>
            <a:custGeom>
              <a:rect b="b" l="l" r="r" t="t"/>
              <a:pathLst>
                <a:path extrusionOk="0" h="4597" w="3132">
                  <a:moveTo>
                    <a:pt x="3132" y="1"/>
                  </a:moveTo>
                  <a:lnTo>
                    <a:pt x="1417" y="536"/>
                  </a:lnTo>
                  <a:lnTo>
                    <a:pt x="0" y="4596"/>
                  </a:lnTo>
                  <a:lnTo>
                    <a:pt x="346" y="4596"/>
                  </a:lnTo>
                  <a:lnTo>
                    <a:pt x="31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7766859" y="270788"/>
              <a:ext cx="560460" cy="662739"/>
            </a:xfrm>
            <a:custGeom>
              <a:rect b="b" l="l" r="r" t="t"/>
              <a:pathLst>
                <a:path extrusionOk="0" h="4633" w="3918">
                  <a:moveTo>
                    <a:pt x="1524" y="1"/>
                  </a:moveTo>
                  <a:lnTo>
                    <a:pt x="0" y="4632"/>
                  </a:lnTo>
                  <a:lnTo>
                    <a:pt x="3917" y="4632"/>
                  </a:lnTo>
                  <a:lnTo>
                    <a:pt x="2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7766859" y="933381"/>
              <a:ext cx="560460" cy="580916"/>
            </a:xfrm>
            <a:custGeom>
              <a:rect b="b" l="l" r="r" t="t"/>
              <a:pathLst>
                <a:path extrusionOk="0" h="4061" w="3918">
                  <a:moveTo>
                    <a:pt x="0" y="0"/>
                  </a:moveTo>
                  <a:lnTo>
                    <a:pt x="1417" y="4060"/>
                  </a:lnTo>
                  <a:lnTo>
                    <a:pt x="2500" y="4060"/>
                  </a:lnTo>
                  <a:lnTo>
                    <a:pt x="39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8030781" y="0"/>
              <a:ext cx="22315" cy="276082"/>
            </a:xfrm>
            <a:custGeom>
              <a:rect b="b" l="l" r="r" t="t"/>
              <a:pathLst>
                <a:path extrusionOk="0" h="1930" w="156">
                  <a:moveTo>
                    <a:pt x="1" y="1"/>
                  </a:moveTo>
                  <a:lnTo>
                    <a:pt x="1" y="1930"/>
                  </a:lnTo>
                  <a:lnTo>
                    <a:pt x="155" y="1930"/>
                  </a:lnTo>
                  <a:lnTo>
                    <a:pt x="1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 name="Shape 960"/>
        <p:cNvGrpSpPr/>
        <p:nvPr/>
      </p:nvGrpSpPr>
      <p:grpSpPr>
        <a:xfrm>
          <a:off x="0" y="0"/>
          <a:ext cx="0" cy="0"/>
          <a:chOff x="0" y="0"/>
          <a:chExt cx="0" cy="0"/>
        </a:xfrm>
      </p:grpSpPr>
      <p:sp>
        <p:nvSpPr>
          <p:cNvPr id="961" name="Google Shape;961;p48"/>
          <p:cNvSpPr txBox="1"/>
          <p:nvPr>
            <p:ph type="title"/>
          </p:nvPr>
        </p:nvSpPr>
        <p:spPr>
          <a:xfrm>
            <a:off x="2045850" y="540000"/>
            <a:ext cx="5052300" cy="124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962" name="Google Shape;962;p48"/>
          <p:cNvSpPr txBox="1"/>
          <p:nvPr>
            <p:ph idx="1" type="subTitle"/>
          </p:nvPr>
        </p:nvSpPr>
        <p:spPr>
          <a:xfrm>
            <a:off x="1476338" y="2971800"/>
            <a:ext cx="2486100" cy="29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latin typeface="Baloo 2"/>
                <a:ea typeface="Baloo 2"/>
                <a:cs typeface="Baloo 2"/>
                <a:sym typeface="Baloo 2"/>
              </a:rPr>
              <a:t>MERCURY</a:t>
            </a:r>
            <a:endParaRPr b="1">
              <a:latin typeface="Baloo 2"/>
              <a:ea typeface="Baloo 2"/>
              <a:cs typeface="Baloo 2"/>
              <a:sym typeface="Baloo 2"/>
            </a:endParaRPr>
          </a:p>
        </p:txBody>
      </p:sp>
      <p:sp>
        <p:nvSpPr>
          <p:cNvPr id="963" name="Google Shape;963;p48"/>
          <p:cNvSpPr txBox="1"/>
          <p:nvPr>
            <p:ph idx="2" type="subTitle"/>
          </p:nvPr>
        </p:nvSpPr>
        <p:spPr>
          <a:xfrm>
            <a:off x="1476350" y="3343275"/>
            <a:ext cx="2486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a:t>
            </a:r>
            <a:r>
              <a:rPr lang="en"/>
              <a:t>closest planet to the Sun and the smallest one</a:t>
            </a:r>
            <a:endParaRPr/>
          </a:p>
        </p:txBody>
      </p:sp>
      <p:sp>
        <p:nvSpPr>
          <p:cNvPr id="964" name="Google Shape;964;p48"/>
          <p:cNvSpPr txBox="1"/>
          <p:nvPr>
            <p:ph idx="3" type="subTitle"/>
          </p:nvPr>
        </p:nvSpPr>
        <p:spPr>
          <a:xfrm>
            <a:off x="5181563" y="2971800"/>
            <a:ext cx="2486100" cy="29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965" name="Google Shape;965;p48"/>
          <p:cNvSpPr txBox="1"/>
          <p:nvPr>
            <p:ph idx="4" type="subTitle"/>
          </p:nvPr>
        </p:nvSpPr>
        <p:spPr>
          <a:xfrm>
            <a:off x="5181575" y="3343275"/>
            <a:ext cx="2486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a:t>
            </a:r>
            <a:endParaRPr/>
          </a:p>
        </p:txBody>
      </p:sp>
      <p:grpSp>
        <p:nvGrpSpPr>
          <p:cNvPr id="966" name="Google Shape;966;p48"/>
          <p:cNvGrpSpPr/>
          <p:nvPr/>
        </p:nvGrpSpPr>
        <p:grpSpPr>
          <a:xfrm>
            <a:off x="2501664" y="2447336"/>
            <a:ext cx="435464" cy="401534"/>
            <a:chOff x="2521425" y="2567571"/>
            <a:chExt cx="387630" cy="357427"/>
          </a:xfrm>
        </p:grpSpPr>
        <p:sp>
          <p:nvSpPr>
            <p:cNvPr id="967" name="Google Shape;967;p48"/>
            <p:cNvSpPr/>
            <p:nvPr/>
          </p:nvSpPr>
          <p:spPr>
            <a:xfrm>
              <a:off x="2698232" y="2567571"/>
              <a:ext cx="138909" cy="159720"/>
            </a:xfrm>
            <a:custGeom>
              <a:rect b="b" l="l" r="r" t="t"/>
              <a:pathLst>
                <a:path extrusionOk="0" h="1850" w="1609">
                  <a:moveTo>
                    <a:pt x="1178" y="0"/>
                  </a:moveTo>
                  <a:cubicBezTo>
                    <a:pt x="1087" y="0"/>
                    <a:pt x="995" y="24"/>
                    <a:pt x="918" y="70"/>
                  </a:cubicBezTo>
                  <a:cubicBezTo>
                    <a:pt x="739" y="154"/>
                    <a:pt x="620" y="332"/>
                    <a:pt x="513" y="511"/>
                  </a:cubicBezTo>
                  <a:cubicBezTo>
                    <a:pt x="382" y="761"/>
                    <a:pt x="1" y="1737"/>
                    <a:pt x="179" y="1832"/>
                  </a:cubicBezTo>
                  <a:cubicBezTo>
                    <a:pt x="201" y="1845"/>
                    <a:pt x="224" y="1850"/>
                    <a:pt x="249" y="1850"/>
                  </a:cubicBezTo>
                  <a:cubicBezTo>
                    <a:pt x="320" y="1850"/>
                    <a:pt x="400" y="1805"/>
                    <a:pt x="453" y="1761"/>
                  </a:cubicBezTo>
                  <a:cubicBezTo>
                    <a:pt x="775" y="1535"/>
                    <a:pt x="1048" y="1273"/>
                    <a:pt x="1310" y="975"/>
                  </a:cubicBezTo>
                  <a:cubicBezTo>
                    <a:pt x="1406" y="856"/>
                    <a:pt x="1513" y="725"/>
                    <a:pt x="1560" y="570"/>
                  </a:cubicBezTo>
                  <a:cubicBezTo>
                    <a:pt x="1608" y="428"/>
                    <a:pt x="1584" y="249"/>
                    <a:pt x="1489" y="130"/>
                  </a:cubicBezTo>
                  <a:cubicBezTo>
                    <a:pt x="1415" y="42"/>
                    <a:pt x="1298" y="0"/>
                    <a:pt x="1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8"/>
            <p:cNvSpPr/>
            <p:nvPr/>
          </p:nvSpPr>
          <p:spPr>
            <a:xfrm>
              <a:off x="2716793" y="2670569"/>
              <a:ext cx="192262" cy="81587"/>
            </a:xfrm>
            <a:custGeom>
              <a:rect b="b" l="l" r="r" t="t"/>
              <a:pathLst>
                <a:path extrusionOk="0" h="945" w="2227">
                  <a:moveTo>
                    <a:pt x="1630" y="0"/>
                  </a:moveTo>
                  <a:cubicBezTo>
                    <a:pt x="1503" y="0"/>
                    <a:pt x="1374" y="22"/>
                    <a:pt x="1250" y="44"/>
                  </a:cubicBezTo>
                  <a:cubicBezTo>
                    <a:pt x="988" y="128"/>
                    <a:pt x="0" y="497"/>
                    <a:pt x="60" y="687"/>
                  </a:cubicBezTo>
                  <a:cubicBezTo>
                    <a:pt x="95" y="794"/>
                    <a:pt x="202" y="842"/>
                    <a:pt x="298" y="854"/>
                  </a:cubicBezTo>
                  <a:cubicBezTo>
                    <a:pt x="609" y="910"/>
                    <a:pt x="912" y="944"/>
                    <a:pt x="1220" y="944"/>
                  </a:cubicBezTo>
                  <a:cubicBezTo>
                    <a:pt x="1301" y="944"/>
                    <a:pt x="1383" y="942"/>
                    <a:pt x="1465" y="937"/>
                  </a:cubicBezTo>
                  <a:cubicBezTo>
                    <a:pt x="1631" y="937"/>
                    <a:pt x="1774" y="925"/>
                    <a:pt x="1929" y="854"/>
                  </a:cubicBezTo>
                  <a:cubicBezTo>
                    <a:pt x="2072" y="782"/>
                    <a:pt x="2191" y="663"/>
                    <a:pt x="2203" y="497"/>
                  </a:cubicBezTo>
                  <a:cubicBezTo>
                    <a:pt x="2227" y="282"/>
                    <a:pt x="2060" y="92"/>
                    <a:pt x="1869" y="32"/>
                  </a:cubicBezTo>
                  <a:cubicBezTo>
                    <a:pt x="1791" y="9"/>
                    <a:pt x="1711" y="0"/>
                    <a:pt x="1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8"/>
            <p:cNvSpPr/>
            <p:nvPr/>
          </p:nvSpPr>
          <p:spPr>
            <a:xfrm>
              <a:off x="2720850" y="2728586"/>
              <a:ext cx="158420" cy="133474"/>
            </a:xfrm>
            <a:custGeom>
              <a:rect b="b" l="l" r="r" t="t"/>
              <a:pathLst>
                <a:path extrusionOk="0" h="1546" w="1835">
                  <a:moveTo>
                    <a:pt x="138" y="0"/>
                  </a:moveTo>
                  <a:cubicBezTo>
                    <a:pt x="100" y="0"/>
                    <a:pt x="73" y="8"/>
                    <a:pt x="60" y="27"/>
                  </a:cubicBezTo>
                  <a:cubicBezTo>
                    <a:pt x="1" y="122"/>
                    <a:pt x="48" y="229"/>
                    <a:pt x="108" y="313"/>
                  </a:cubicBezTo>
                  <a:cubicBezTo>
                    <a:pt x="298" y="646"/>
                    <a:pt x="548" y="956"/>
                    <a:pt x="822" y="1218"/>
                  </a:cubicBezTo>
                  <a:cubicBezTo>
                    <a:pt x="929" y="1337"/>
                    <a:pt x="1048" y="1444"/>
                    <a:pt x="1191" y="1503"/>
                  </a:cubicBezTo>
                  <a:cubicBezTo>
                    <a:pt x="1262" y="1531"/>
                    <a:pt x="1338" y="1545"/>
                    <a:pt x="1411" y="1545"/>
                  </a:cubicBezTo>
                  <a:cubicBezTo>
                    <a:pt x="1497" y="1545"/>
                    <a:pt x="1579" y="1525"/>
                    <a:pt x="1644" y="1480"/>
                  </a:cubicBezTo>
                  <a:cubicBezTo>
                    <a:pt x="1799" y="1361"/>
                    <a:pt x="1834" y="1110"/>
                    <a:pt x="1739" y="920"/>
                  </a:cubicBezTo>
                  <a:cubicBezTo>
                    <a:pt x="1668" y="741"/>
                    <a:pt x="1489" y="610"/>
                    <a:pt x="1322" y="491"/>
                  </a:cubicBezTo>
                  <a:cubicBezTo>
                    <a:pt x="1136" y="367"/>
                    <a:pt x="392" y="0"/>
                    <a:pt x="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8"/>
            <p:cNvSpPr/>
            <p:nvPr/>
          </p:nvSpPr>
          <p:spPr>
            <a:xfrm>
              <a:off x="2694174" y="2738946"/>
              <a:ext cx="81239" cy="186052"/>
            </a:xfrm>
            <a:custGeom>
              <a:rect b="b" l="l" r="r" t="t"/>
              <a:pathLst>
                <a:path extrusionOk="0" h="2155" w="941">
                  <a:moveTo>
                    <a:pt x="382" y="1"/>
                  </a:moveTo>
                  <a:cubicBezTo>
                    <a:pt x="377" y="1"/>
                    <a:pt x="373" y="1"/>
                    <a:pt x="369" y="2"/>
                  </a:cubicBezTo>
                  <a:cubicBezTo>
                    <a:pt x="262" y="14"/>
                    <a:pt x="226" y="121"/>
                    <a:pt x="191" y="228"/>
                  </a:cubicBezTo>
                  <a:cubicBezTo>
                    <a:pt x="83" y="598"/>
                    <a:pt x="24" y="979"/>
                    <a:pt x="12" y="1371"/>
                  </a:cubicBezTo>
                  <a:cubicBezTo>
                    <a:pt x="0" y="1514"/>
                    <a:pt x="0" y="1681"/>
                    <a:pt x="60" y="1836"/>
                  </a:cubicBezTo>
                  <a:cubicBezTo>
                    <a:pt x="107" y="1979"/>
                    <a:pt x="238" y="2110"/>
                    <a:pt x="381" y="2145"/>
                  </a:cubicBezTo>
                  <a:cubicBezTo>
                    <a:pt x="406" y="2151"/>
                    <a:pt x="431" y="2154"/>
                    <a:pt x="456" y="2154"/>
                  </a:cubicBezTo>
                  <a:cubicBezTo>
                    <a:pt x="632" y="2154"/>
                    <a:pt x="795" y="2015"/>
                    <a:pt x="857" y="1848"/>
                  </a:cubicBezTo>
                  <a:cubicBezTo>
                    <a:pt x="941" y="1657"/>
                    <a:pt x="917" y="1443"/>
                    <a:pt x="893" y="1241"/>
                  </a:cubicBezTo>
                  <a:cubicBezTo>
                    <a:pt x="847" y="973"/>
                    <a:pt x="561"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8"/>
            <p:cNvSpPr/>
            <p:nvPr/>
          </p:nvSpPr>
          <p:spPr>
            <a:xfrm>
              <a:off x="2574864" y="2736702"/>
              <a:ext cx="155312" cy="144870"/>
            </a:xfrm>
            <a:custGeom>
              <a:rect b="b" l="l" r="r" t="t"/>
              <a:pathLst>
                <a:path extrusionOk="0" h="1678" w="1799">
                  <a:moveTo>
                    <a:pt x="1557" y="0"/>
                  </a:moveTo>
                  <a:cubicBezTo>
                    <a:pt x="1495" y="0"/>
                    <a:pt x="1425" y="29"/>
                    <a:pt x="1370" y="52"/>
                  </a:cubicBezTo>
                  <a:cubicBezTo>
                    <a:pt x="1025" y="231"/>
                    <a:pt x="692" y="445"/>
                    <a:pt x="394" y="695"/>
                  </a:cubicBezTo>
                  <a:cubicBezTo>
                    <a:pt x="275" y="802"/>
                    <a:pt x="156" y="921"/>
                    <a:pt x="84" y="1052"/>
                  </a:cubicBezTo>
                  <a:cubicBezTo>
                    <a:pt x="13" y="1183"/>
                    <a:pt x="1" y="1362"/>
                    <a:pt x="84" y="1505"/>
                  </a:cubicBezTo>
                  <a:cubicBezTo>
                    <a:pt x="170" y="1616"/>
                    <a:pt x="316" y="1678"/>
                    <a:pt x="462" y="1678"/>
                  </a:cubicBezTo>
                  <a:cubicBezTo>
                    <a:pt x="520" y="1678"/>
                    <a:pt x="578" y="1668"/>
                    <a:pt x="632" y="1648"/>
                  </a:cubicBezTo>
                  <a:cubicBezTo>
                    <a:pt x="834" y="1576"/>
                    <a:pt x="977" y="1421"/>
                    <a:pt x="1096" y="1267"/>
                  </a:cubicBezTo>
                  <a:cubicBezTo>
                    <a:pt x="1263" y="1040"/>
                    <a:pt x="1799" y="147"/>
                    <a:pt x="1644" y="28"/>
                  </a:cubicBezTo>
                  <a:cubicBezTo>
                    <a:pt x="1620" y="8"/>
                    <a:pt x="1589" y="0"/>
                    <a:pt x="1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8"/>
            <p:cNvSpPr/>
            <p:nvPr/>
          </p:nvSpPr>
          <p:spPr>
            <a:xfrm>
              <a:off x="2521425" y="2689995"/>
              <a:ext cx="192349" cy="81500"/>
            </a:xfrm>
            <a:custGeom>
              <a:rect b="b" l="l" r="r" t="t"/>
              <a:pathLst>
                <a:path extrusionOk="0" h="944" w="2228">
                  <a:moveTo>
                    <a:pt x="623" y="1"/>
                  </a:moveTo>
                  <a:cubicBezTo>
                    <a:pt x="543" y="1"/>
                    <a:pt x="465" y="10"/>
                    <a:pt x="394" y="33"/>
                  </a:cubicBezTo>
                  <a:cubicBezTo>
                    <a:pt x="239" y="81"/>
                    <a:pt x="108" y="200"/>
                    <a:pt x="60" y="343"/>
                  </a:cubicBezTo>
                  <a:cubicBezTo>
                    <a:pt x="1" y="534"/>
                    <a:pt x="144" y="760"/>
                    <a:pt x="322" y="855"/>
                  </a:cubicBezTo>
                  <a:cubicBezTo>
                    <a:pt x="454" y="925"/>
                    <a:pt x="599" y="944"/>
                    <a:pt x="752" y="944"/>
                  </a:cubicBezTo>
                  <a:cubicBezTo>
                    <a:pt x="806" y="944"/>
                    <a:pt x="862" y="941"/>
                    <a:pt x="918" y="938"/>
                  </a:cubicBezTo>
                  <a:cubicBezTo>
                    <a:pt x="1191" y="915"/>
                    <a:pt x="2227" y="700"/>
                    <a:pt x="2204" y="474"/>
                  </a:cubicBezTo>
                  <a:cubicBezTo>
                    <a:pt x="2204" y="367"/>
                    <a:pt x="2084" y="319"/>
                    <a:pt x="2001" y="284"/>
                  </a:cubicBezTo>
                  <a:cubicBezTo>
                    <a:pt x="1632" y="153"/>
                    <a:pt x="1251" y="57"/>
                    <a:pt x="870" y="22"/>
                  </a:cubicBezTo>
                  <a:cubicBezTo>
                    <a:pt x="787" y="10"/>
                    <a:pt x="703" y="1"/>
                    <a:pt x="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8"/>
            <p:cNvSpPr/>
            <p:nvPr/>
          </p:nvSpPr>
          <p:spPr>
            <a:xfrm>
              <a:off x="2581080" y="2574565"/>
              <a:ext cx="142967" cy="148583"/>
            </a:xfrm>
            <a:custGeom>
              <a:rect b="b" l="l" r="r" t="t"/>
              <a:pathLst>
                <a:path extrusionOk="0" h="1721" w="1656">
                  <a:moveTo>
                    <a:pt x="416" y="1"/>
                  </a:moveTo>
                  <a:cubicBezTo>
                    <a:pt x="353" y="1"/>
                    <a:pt x="292" y="15"/>
                    <a:pt x="239" y="49"/>
                  </a:cubicBezTo>
                  <a:cubicBezTo>
                    <a:pt x="60" y="144"/>
                    <a:pt x="0" y="382"/>
                    <a:pt x="48" y="585"/>
                  </a:cubicBezTo>
                  <a:cubicBezTo>
                    <a:pt x="84" y="775"/>
                    <a:pt x="239" y="942"/>
                    <a:pt x="381" y="1073"/>
                  </a:cubicBezTo>
                  <a:cubicBezTo>
                    <a:pt x="560" y="1230"/>
                    <a:pt x="1247" y="1721"/>
                    <a:pt x="1497" y="1721"/>
                  </a:cubicBezTo>
                  <a:cubicBezTo>
                    <a:pt x="1531" y="1721"/>
                    <a:pt x="1557" y="1712"/>
                    <a:pt x="1572" y="1692"/>
                  </a:cubicBezTo>
                  <a:cubicBezTo>
                    <a:pt x="1655" y="1621"/>
                    <a:pt x="1620" y="1501"/>
                    <a:pt x="1572" y="1418"/>
                  </a:cubicBezTo>
                  <a:cubicBezTo>
                    <a:pt x="1429" y="1061"/>
                    <a:pt x="1239" y="716"/>
                    <a:pt x="1012" y="406"/>
                  </a:cubicBezTo>
                  <a:cubicBezTo>
                    <a:pt x="917" y="287"/>
                    <a:pt x="822" y="144"/>
                    <a:pt x="679" y="73"/>
                  </a:cubicBezTo>
                  <a:cubicBezTo>
                    <a:pt x="602" y="30"/>
                    <a:pt x="507"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8"/>
            <p:cNvSpPr/>
            <p:nvPr/>
          </p:nvSpPr>
          <p:spPr>
            <a:xfrm>
              <a:off x="2687958" y="2703981"/>
              <a:ext cx="66908" cy="70536"/>
            </a:xfrm>
            <a:custGeom>
              <a:rect b="b" l="l" r="r" t="t"/>
              <a:pathLst>
                <a:path extrusionOk="0" h="817" w="775">
                  <a:moveTo>
                    <a:pt x="367" y="1"/>
                  </a:moveTo>
                  <a:cubicBezTo>
                    <a:pt x="288" y="1"/>
                    <a:pt x="196" y="44"/>
                    <a:pt x="132" y="98"/>
                  </a:cubicBezTo>
                  <a:cubicBezTo>
                    <a:pt x="84" y="133"/>
                    <a:pt x="60" y="181"/>
                    <a:pt x="36" y="241"/>
                  </a:cubicBezTo>
                  <a:cubicBezTo>
                    <a:pt x="13" y="312"/>
                    <a:pt x="1" y="395"/>
                    <a:pt x="24" y="467"/>
                  </a:cubicBezTo>
                  <a:cubicBezTo>
                    <a:pt x="36" y="538"/>
                    <a:pt x="108" y="610"/>
                    <a:pt x="167" y="669"/>
                  </a:cubicBezTo>
                  <a:cubicBezTo>
                    <a:pt x="203" y="729"/>
                    <a:pt x="263" y="776"/>
                    <a:pt x="346" y="812"/>
                  </a:cubicBezTo>
                  <a:cubicBezTo>
                    <a:pt x="361" y="815"/>
                    <a:pt x="376" y="817"/>
                    <a:pt x="391" y="817"/>
                  </a:cubicBezTo>
                  <a:cubicBezTo>
                    <a:pt x="435" y="817"/>
                    <a:pt x="480" y="803"/>
                    <a:pt x="525" y="776"/>
                  </a:cubicBezTo>
                  <a:cubicBezTo>
                    <a:pt x="620" y="729"/>
                    <a:pt x="715" y="633"/>
                    <a:pt x="739" y="514"/>
                  </a:cubicBezTo>
                  <a:cubicBezTo>
                    <a:pt x="775" y="348"/>
                    <a:pt x="703" y="169"/>
                    <a:pt x="560" y="62"/>
                  </a:cubicBezTo>
                  <a:cubicBezTo>
                    <a:pt x="501" y="14"/>
                    <a:pt x="453" y="2"/>
                    <a:pt x="394" y="2"/>
                  </a:cubicBezTo>
                  <a:cubicBezTo>
                    <a:pt x="385" y="1"/>
                    <a:pt x="376" y="1"/>
                    <a:pt x="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 name="Google Shape;975;p48"/>
          <p:cNvSpPr/>
          <p:nvPr/>
        </p:nvSpPr>
        <p:spPr>
          <a:xfrm>
            <a:off x="6200540" y="2460726"/>
            <a:ext cx="448156" cy="388144"/>
          </a:xfrm>
          <a:custGeom>
            <a:rect b="b" l="l" r="r" t="t"/>
            <a:pathLst>
              <a:path extrusionOk="0" h="4002" w="4621">
                <a:moveTo>
                  <a:pt x="4489" y="1072"/>
                </a:moveTo>
                <a:cubicBezTo>
                  <a:pt x="3989" y="560"/>
                  <a:pt x="3370" y="1"/>
                  <a:pt x="2608" y="60"/>
                </a:cubicBezTo>
                <a:cubicBezTo>
                  <a:pt x="2584" y="60"/>
                  <a:pt x="2560" y="84"/>
                  <a:pt x="2549" y="96"/>
                </a:cubicBezTo>
                <a:cubicBezTo>
                  <a:pt x="2525" y="96"/>
                  <a:pt x="2477" y="108"/>
                  <a:pt x="2441" y="144"/>
                </a:cubicBezTo>
                <a:cubicBezTo>
                  <a:pt x="2203" y="477"/>
                  <a:pt x="2132" y="929"/>
                  <a:pt x="1965" y="1298"/>
                </a:cubicBezTo>
                <a:cubicBezTo>
                  <a:pt x="1894" y="1489"/>
                  <a:pt x="1810" y="1668"/>
                  <a:pt x="1691" y="1834"/>
                </a:cubicBezTo>
                <a:cubicBezTo>
                  <a:pt x="1656" y="1810"/>
                  <a:pt x="1608" y="1775"/>
                  <a:pt x="1572" y="1763"/>
                </a:cubicBezTo>
                <a:cubicBezTo>
                  <a:pt x="1513" y="1632"/>
                  <a:pt x="1417" y="1513"/>
                  <a:pt x="1298" y="1429"/>
                </a:cubicBezTo>
                <a:cubicBezTo>
                  <a:pt x="1013" y="1239"/>
                  <a:pt x="596" y="1227"/>
                  <a:pt x="334" y="1453"/>
                </a:cubicBezTo>
                <a:cubicBezTo>
                  <a:pt x="1" y="1715"/>
                  <a:pt x="84" y="2156"/>
                  <a:pt x="382" y="2418"/>
                </a:cubicBezTo>
                <a:cubicBezTo>
                  <a:pt x="644" y="2644"/>
                  <a:pt x="1191" y="2787"/>
                  <a:pt x="1513" y="2608"/>
                </a:cubicBezTo>
                <a:cubicBezTo>
                  <a:pt x="1656" y="2525"/>
                  <a:pt x="1775" y="2406"/>
                  <a:pt x="1822" y="2263"/>
                </a:cubicBezTo>
                <a:cubicBezTo>
                  <a:pt x="1989" y="2072"/>
                  <a:pt x="2120" y="1810"/>
                  <a:pt x="2203" y="1608"/>
                </a:cubicBezTo>
                <a:cubicBezTo>
                  <a:pt x="2287" y="1465"/>
                  <a:pt x="2346" y="1310"/>
                  <a:pt x="2406" y="1156"/>
                </a:cubicBezTo>
                <a:cubicBezTo>
                  <a:pt x="2560" y="1227"/>
                  <a:pt x="2715" y="1287"/>
                  <a:pt x="2882" y="1346"/>
                </a:cubicBezTo>
                <a:cubicBezTo>
                  <a:pt x="3001" y="1417"/>
                  <a:pt x="3144" y="1525"/>
                  <a:pt x="3299" y="1548"/>
                </a:cubicBezTo>
                <a:cubicBezTo>
                  <a:pt x="3394" y="1608"/>
                  <a:pt x="3501" y="1679"/>
                  <a:pt x="3608" y="1727"/>
                </a:cubicBezTo>
                <a:cubicBezTo>
                  <a:pt x="3727" y="1810"/>
                  <a:pt x="3858" y="1882"/>
                  <a:pt x="3989" y="1858"/>
                </a:cubicBezTo>
                <a:cubicBezTo>
                  <a:pt x="3870" y="2108"/>
                  <a:pt x="3799" y="2370"/>
                  <a:pt x="3680" y="2596"/>
                </a:cubicBezTo>
                <a:cubicBezTo>
                  <a:pt x="3596" y="2787"/>
                  <a:pt x="3489" y="3001"/>
                  <a:pt x="3334" y="3156"/>
                </a:cubicBezTo>
                <a:cubicBezTo>
                  <a:pt x="3322" y="3132"/>
                  <a:pt x="3299" y="3096"/>
                  <a:pt x="3275" y="3072"/>
                </a:cubicBezTo>
                <a:cubicBezTo>
                  <a:pt x="3263" y="3049"/>
                  <a:pt x="3239" y="3037"/>
                  <a:pt x="3215" y="3037"/>
                </a:cubicBezTo>
                <a:cubicBezTo>
                  <a:pt x="3203" y="3037"/>
                  <a:pt x="3203" y="3037"/>
                  <a:pt x="3192" y="3025"/>
                </a:cubicBezTo>
                <a:lnTo>
                  <a:pt x="3192" y="3025"/>
                </a:lnTo>
                <a:cubicBezTo>
                  <a:pt x="3144" y="2989"/>
                  <a:pt x="3120" y="2965"/>
                  <a:pt x="3084" y="2918"/>
                </a:cubicBezTo>
                <a:cubicBezTo>
                  <a:pt x="3072" y="2894"/>
                  <a:pt x="3061" y="2846"/>
                  <a:pt x="3025" y="2811"/>
                </a:cubicBezTo>
                <a:cubicBezTo>
                  <a:pt x="3025" y="2811"/>
                  <a:pt x="3013" y="2811"/>
                  <a:pt x="3013" y="2799"/>
                </a:cubicBezTo>
                <a:cubicBezTo>
                  <a:pt x="2977" y="2775"/>
                  <a:pt x="2953" y="2751"/>
                  <a:pt x="2906" y="2739"/>
                </a:cubicBezTo>
                <a:lnTo>
                  <a:pt x="2894" y="2739"/>
                </a:lnTo>
                <a:cubicBezTo>
                  <a:pt x="2882" y="2727"/>
                  <a:pt x="2858" y="2727"/>
                  <a:pt x="2846" y="2727"/>
                </a:cubicBezTo>
                <a:cubicBezTo>
                  <a:pt x="2787" y="2691"/>
                  <a:pt x="2715" y="2668"/>
                  <a:pt x="2656" y="2656"/>
                </a:cubicBezTo>
                <a:cubicBezTo>
                  <a:pt x="2549" y="2632"/>
                  <a:pt x="2441" y="2656"/>
                  <a:pt x="2370" y="2715"/>
                </a:cubicBezTo>
                <a:cubicBezTo>
                  <a:pt x="2263" y="2775"/>
                  <a:pt x="2191" y="2870"/>
                  <a:pt x="2168" y="3013"/>
                </a:cubicBezTo>
                <a:cubicBezTo>
                  <a:pt x="2132" y="3192"/>
                  <a:pt x="2227" y="3406"/>
                  <a:pt x="2358" y="3561"/>
                </a:cubicBezTo>
                <a:cubicBezTo>
                  <a:pt x="2370" y="3584"/>
                  <a:pt x="2382" y="3620"/>
                  <a:pt x="2406" y="3632"/>
                </a:cubicBezTo>
                <a:cubicBezTo>
                  <a:pt x="2894" y="4001"/>
                  <a:pt x="3453" y="3453"/>
                  <a:pt x="3715" y="3049"/>
                </a:cubicBezTo>
                <a:cubicBezTo>
                  <a:pt x="4013" y="2572"/>
                  <a:pt x="4204" y="2013"/>
                  <a:pt x="4382" y="1477"/>
                </a:cubicBezTo>
                <a:cubicBezTo>
                  <a:pt x="4513" y="1417"/>
                  <a:pt x="4620" y="1215"/>
                  <a:pt x="4489" y="107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8"/>
          <p:cNvSpPr/>
          <p:nvPr/>
        </p:nvSpPr>
        <p:spPr>
          <a:xfrm flipH="1">
            <a:off x="7948086" y="3600453"/>
            <a:ext cx="1548339" cy="1672355"/>
          </a:xfrm>
          <a:custGeom>
            <a:rect b="b" l="l" r="r" t="t"/>
            <a:pathLst>
              <a:path extrusionOk="0" h="11060" w="10240">
                <a:moveTo>
                  <a:pt x="3952" y="1"/>
                </a:moveTo>
                <a:cubicBezTo>
                  <a:pt x="3907" y="1"/>
                  <a:pt x="3860" y="8"/>
                  <a:pt x="3810" y="24"/>
                </a:cubicBezTo>
                <a:cubicBezTo>
                  <a:pt x="3513" y="107"/>
                  <a:pt x="3322" y="381"/>
                  <a:pt x="3179" y="619"/>
                </a:cubicBezTo>
                <a:cubicBezTo>
                  <a:pt x="3001" y="881"/>
                  <a:pt x="2846" y="1178"/>
                  <a:pt x="2727" y="1476"/>
                </a:cubicBezTo>
                <a:cubicBezTo>
                  <a:pt x="2715" y="1524"/>
                  <a:pt x="2679" y="1583"/>
                  <a:pt x="2667" y="1631"/>
                </a:cubicBezTo>
                <a:cubicBezTo>
                  <a:pt x="2477" y="1929"/>
                  <a:pt x="2310" y="2238"/>
                  <a:pt x="2167" y="2560"/>
                </a:cubicBezTo>
                <a:cubicBezTo>
                  <a:pt x="2108" y="2476"/>
                  <a:pt x="2048" y="2369"/>
                  <a:pt x="1989" y="2298"/>
                </a:cubicBezTo>
                <a:cubicBezTo>
                  <a:pt x="1810" y="2071"/>
                  <a:pt x="1584" y="1762"/>
                  <a:pt x="1298" y="1655"/>
                </a:cubicBezTo>
                <a:cubicBezTo>
                  <a:pt x="1242" y="1636"/>
                  <a:pt x="1186" y="1628"/>
                  <a:pt x="1132" y="1628"/>
                </a:cubicBezTo>
                <a:cubicBezTo>
                  <a:pt x="660" y="1628"/>
                  <a:pt x="285" y="2270"/>
                  <a:pt x="167" y="2655"/>
                </a:cubicBezTo>
                <a:cubicBezTo>
                  <a:pt x="0" y="3191"/>
                  <a:pt x="36" y="3774"/>
                  <a:pt x="108" y="4334"/>
                </a:cubicBezTo>
                <a:cubicBezTo>
                  <a:pt x="203" y="5036"/>
                  <a:pt x="381" y="5739"/>
                  <a:pt x="620" y="6405"/>
                </a:cubicBezTo>
                <a:cubicBezTo>
                  <a:pt x="691" y="6596"/>
                  <a:pt x="762" y="6798"/>
                  <a:pt x="858" y="6989"/>
                </a:cubicBezTo>
                <a:cubicBezTo>
                  <a:pt x="989" y="7465"/>
                  <a:pt x="1132" y="7917"/>
                  <a:pt x="1310" y="8382"/>
                </a:cubicBezTo>
                <a:cubicBezTo>
                  <a:pt x="1632" y="9168"/>
                  <a:pt x="2013" y="9930"/>
                  <a:pt x="2477" y="10656"/>
                </a:cubicBezTo>
                <a:cubicBezTo>
                  <a:pt x="2489" y="10692"/>
                  <a:pt x="2525" y="10703"/>
                  <a:pt x="2548" y="10715"/>
                </a:cubicBezTo>
                <a:cubicBezTo>
                  <a:pt x="2596" y="10822"/>
                  <a:pt x="2656" y="10930"/>
                  <a:pt x="2775" y="10989"/>
                </a:cubicBezTo>
                <a:cubicBezTo>
                  <a:pt x="2865" y="11042"/>
                  <a:pt x="2962" y="11060"/>
                  <a:pt x="3063" y="11060"/>
                </a:cubicBezTo>
                <a:cubicBezTo>
                  <a:pt x="3187" y="11060"/>
                  <a:pt x="3316" y="11033"/>
                  <a:pt x="3441" y="11013"/>
                </a:cubicBezTo>
                <a:cubicBezTo>
                  <a:pt x="5323" y="10739"/>
                  <a:pt x="7120" y="9965"/>
                  <a:pt x="8621" y="8798"/>
                </a:cubicBezTo>
                <a:cubicBezTo>
                  <a:pt x="9013" y="8501"/>
                  <a:pt x="9371" y="8191"/>
                  <a:pt x="9704" y="7846"/>
                </a:cubicBezTo>
                <a:cubicBezTo>
                  <a:pt x="9990" y="7524"/>
                  <a:pt x="10240" y="7108"/>
                  <a:pt x="9990" y="6691"/>
                </a:cubicBezTo>
                <a:cubicBezTo>
                  <a:pt x="9918" y="6560"/>
                  <a:pt x="9799" y="6453"/>
                  <a:pt x="9680" y="6381"/>
                </a:cubicBezTo>
                <a:cubicBezTo>
                  <a:pt x="9561" y="6239"/>
                  <a:pt x="9394" y="6120"/>
                  <a:pt x="9192" y="6084"/>
                </a:cubicBezTo>
                <a:cubicBezTo>
                  <a:pt x="9016" y="6035"/>
                  <a:pt x="8831" y="6015"/>
                  <a:pt x="8644" y="6015"/>
                </a:cubicBezTo>
                <a:cubicBezTo>
                  <a:pt x="8235" y="6015"/>
                  <a:pt x="7817" y="6112"/>
                  <a:pt x="7466" y="6227"/>
                </a:cubicBezTo>
                <a:cubicBezTo>
                  <a:pt x="7132" y="6334"/>
                  <a:pt x="6823" y="6465"/>
                  <a:pt x="6525" y="6643"/>
                </a:cubicBezTo>
                <a:cubicBezTo>
                  <a:pt x="6573" y="6560"/>
                  <a:pt x="6608" y="6465"/>
                  <a:pt x="6644" y="6393"/>
                </a:cubicBezTo>
                <a:cubicBezTo>
                  <a:pt x="6942" y="5774"/>
                  <a:pt x="7204" y="5143"/>
                  <a:pt x="7358" y="4476"/>
                </a:cubicBezTo>
                <a:cubicBezTo>
                  <a:pt x="7489" y="3893"/>
                  <a:pt x="7609" y="3179"/>
                  <a:pt x="7370" y="2607"/>
                </a:cubicBezTo>
                <a:cubicBezTo>
                  <a:pt x="7263" y="2357"/>
                  <a:pt x="7073" y="2167"/>
                  <a:pt x="6811" y="2119"/>
                </a:cubicBezTo>
                <a:cubicBezTo>
                  <a:pt x="6770" y="2113"/>
                  <a:pt x="6730" y="2110"/>
                  <a:pt x="6689" y="2110"/>
                </a:cubicBezTo>
                <a:cubicBezTo>
                  <a:pt x="6409" y="2110"/>
                  <a:pt x="6133" y="2244"/>
                  <a:pt x="5894" y="2369"/>
                </a:cubicBezTo>
                <a:cubicBezTo>
                  <a:pt x="5299" y="2691"/>
                  <a:pt x="4822" y="3167"/>
                  <a:pt x="4465" y="3714"/>
                </a:cubicBezTo>
                <a:lnTo>
                  <a:pt x="4465" y="3667"/>
                </a:lnTo>
                <a:cubicBezTo>
                  <a:pt x="4549" y="2941"/>
                  <a:pt x="4608" y="2214"/>
                  <a:pt x="4572" y="1476"/>
                </a:cubicBezTo>
                <a:cubicBezTo>
                  <a:pt x="4561" y="1119"/>
                  <a:pt x="4513" y="750"/>
                  <a:pt x="4406" y="405"/>
                </a:cubicBezTo>
                <a:cubicBezTo>
                  <a:pt x="4346" y="186"/>
                  <a:pt x="4179" y="1"/>
                  <a:pt x="3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0" name="Shape 980"/>
        <p:cNvGrpSpPr/>
        <p:nvPr/>
      </p:nvGrpSpPr>
      <p:grpSpPr>
        <a:xfrm>
          <a:off x="0" y="0"/>
          <a:ext cx="0" cy="0"/>
          <a:chOff x="0" y="0"/>
          <a:chExt cx="0" cy="0"/>
        </a:xfrm>
      </p:grpSpPr>
      <p:sp>
        <p:nvSpPr>
          <p:cNvPr id="981" name="Google Shape;981;p49"/>
          <p:cNvSpPr txBox="1"/>
          <p:nvPr>
            <p:ph type="title"/>
          </p:nvPr>
        </p:nvSpPr>
        <p:spPr>
          <a:xfrm>
            <a:off x="1673100" y="540000"/>
            <a:ext cx="5797800" cy="121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PERCENTAGES CAN HELP YOU</a:t>
            </a:r>
            <a:endParaRPr/>
          </a:p>
        </p:txBody>
      </p:sp>
      <p:sp>
        <p:nvSpPr>
          <p:cNvPr id="982" name="Google Shape;982;p49"/>
          <p:cNvSpPr txBox="1"/>
          <p:nvPr/>
        </p:nvSpPr>
        <p:spPr>
          <a:xfrm>
            <a:off x="1520452" y="2241800"/>
            <a:ext cx="1000500" cy="433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3000">
                <a:solidFill>
                  <a:schemeClr val="accent1"/>
                </a:solidFill>
                <a:latin typeface="Baloo 2 Medium"/>
                <a:ea typeface="Baloo 2 Medium"/>
                <a:cs typeface="Baloo 2 Medium"/>
                <a:sym typeface="Baloo 2 Medium"/>
              </a:rPr>
              <a:t>35%</a:t>
            </a:r>
            <a:endParaRPr sz="3000">
              <a:solidFill>
                <a:schemeClr val="accent1"/>
              </a:solidFill>
              <a:latin typeface="Baloo 2 Medium"/>
              <a:ea typeface="Baloo 2 Medium"/>
              <a:cs typeface="Baloo 2 Medium"/>
              <a:sym typeface="Baloo 2 Medium"/>
            </a:endParaRPr>
          </a:p>
        </p:txBody>
      </p:sp>
      <p:sp>
        <p:nvSpPr>
          <p:cNvPr id="983" name="Google Shape;983;p49"/>
          <p:cNvSpPr txBox="1"/>
          <p:nvPr/>
        </p:nvSpPr>
        <p:spPr>
          <a:xfrm>
            <a:off x="1520452" y="2992938"/>
            <a:ext cx="1000500" cy="433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3000">
                <a:solidFill>
                  <a:schemeClr val="accent3"/>
                </a:solidFill>
                <a:latin typeface="Baloo 2 Medium"/>
                <a:ea typeface="Baloo 2 Medium"/>
                <a:cs typeface="Baloo 2 Medium"/>
                <a:sym typeface="Baloo 2 Medium"/>
              </a:rPr>
              <a:t>6</a:t>
            </a:r>
            <a:r>
              <a:rPr lang="en" sz="3000">
                <a:solidFill>
                  <a:schemeClr val="accent3"/>
                </a:solidFill>
                <a:latin typeface="Baloo 2 Medium"/>
                <a:ea typeface="Baloo 2 Medium"/>
                <a:cs typeface="Baloo 2 Medium"/>
                <a:sym typeface="Baloo 2 Medium"/>
              </a:rPr>
              <a:t>5%</a:t>
            </a:r>
            <a:endParaRPr sz="3000">
              <a:solidFill>
                <a:schemeClr val="accent3"/>
              </a:solidFill>
              <a:latin typeface="Baloo 2 Medium"/>
              <a:ea typeface="Baloo 2 Medium"/>
              <a:cs typeface="Baloo 2 Medium"/>
              <a:sym typeface="Baloo 2 Medium"/>
            </a:endParaRPr>
          </a:p>
        </p:txBody>
      </p:sp>
      <p:sp>
        <p:nvSpPr>
          <p:cNvPr id="984" name="Google Shape;984;p49"/>
          <p:cNvSpPr txBox="1"/>
          <p:nvPr/>
        </p:nvSpPr>
        <p:spPr>
          <a:xfrm>
            <a:off x="1520452" y="3744048"/>
            <a:ext cx="1000500" cy="433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3000">
                <a:solidFill>
                  <a:schemeClr val="lt2"/>
                </a:solidFill>
                <a:latin typeface="Baloo 2 Medium"/>
                <a:ea typeface="Baloo 2 Medium"/>
                <a:cs typeface="Baloo 2 Medium"/>
                <a:sym typeface="Baloo 2 Medium"/>
              </a:rPr>
              <a:t>85%</a:t>
            </a:r>
            <a:endParaRPr sz="3000">
              <a:solidFill>
                <a:schemeClr val="lt2"/>
              </a:solidFill>
              <a:latin typeface="Baloo 2 Medium"/>
              <a:ea typeface="Baloo 2 Medium"/>
              <a:cs typeface="Baloo 2 Medium"/>
              <a:sym typeface="Baloo 2 Medium"/>
            </a:endParaRPr>
          </a:p>
        </p:txBody>
      </p:sp>
      <p:grpSp>
        <p:nvGrpSpPr>
          <p:cNvPr id="985" name="Google Shape;985;p49"/>
          <p:cNvGrpSpPr/>
          <p:nvPr/>
        </p:nvGrpSpPr>
        <p:grpSpPr>
          <a:xfrm>
            <a:off x="2810076" y="2358575"/>
            <a:ext cx="2991002" cy="200029"/>
            <a:chOff x="3530150" y="2790066"/>
            <a:chExt cx="1962600" cy="225309"/>
          </a:xfrm>
        </p:grpSpPr>
        <p:sp>
          <p:nvSpPr>
            <p:cNvPr id="986" name="Google Shape;986;p49"/>
            <p:cNvSpPr/>
            <p:nvPr/>
          </p:nvSpPr>
          <p:spPr>
            <a:xfrm>
              <a:off x="3530150" y="2790075"/>
              <a:ext cx="1962600" cy="2253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9"/>
            <p:cNvSpPr/>
            <p:nvPr/>
          </p:nvSpPr>
          <p:spPr>
            <a:xfrm>
              <a:off x="3530155" y="2790066"/>
              <a:ext cx="768300" cy="225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49"/>
          <p:cNvGrpSpPr/>
          <p:nvPr/>
        </p:nvGrpSpPr>
        <p:grpSpPr>
          <a:xfrm>
            <a:off x="2810076" y="3109699"/>
            <a:ext cx="2991002" cy="200021"/>
            <a:chOff x="3530150" y="2790075"/>
            <a:chExt cx="1962600" cy="225300"/>
          </a:xfrm>
        </p:grpSpPr>
        <p:sp>
          <p:nvSpPr>
            <p:cNvPr id="989" name="Google Shape;989;p49"/>
            <p:cNvSpPr/>
            <p:nvPr/>
          </p:nvSpPr>
          <p:spPr>
            <a:xfrm>
              <a:off x="3530150" y="2790075"/>
              <a:ext cx="1962600" cy="2253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9"/>
            <p:cNvSpPr/>
            <p:nvPr/>
          </p:nvSpPr>
          <p:spPr>
            <a:xfrm>
              <a:off x="3530150" y="2790075"/>
              <a:ext cx="1110000" cy="225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49"/>
          <p:cNvGrpSpPr/>
          <p:nvPr/>
        </p:nvGrpSpPr>
        <p:grpSpPr>
          <a:xfrm>
            <a:off x="2810076" y="3860814"/>
            <a:ext cx="2991002" cy="200032"/>
            <a:chOff x="3530150" y="2790075"/>
            <a:chExt cx="1962600" cy="225312"/>
          </a:xfrm>
        </p:grpSpPr>
        <p:sp>
          <p:nvSpPr>
            <p:cNvPr id="992" name="Google Shape;992;p49"/>
            <p:cNvSpPr/>
            <p:nvPr/>
          </p:nvSpPr>
          <p:spPr>
            <a:xfrm>
              <a:off x="3530150" y="2790075"/>
              <a:ext cx="1962600" cy="2253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9"/>
            <p:cNvSpPr/>
            <p:nvPr/>
          </p:nvSpPr>
          <p:spPr>
            <a:xfrm>
              <a:off x="3530161" y="2790087"/>
              <a:ext cx="1599600" cy="225300"/>
            </a:xfrm>
            <a:prstGeom prst="rect">
              <a:avLst/>
            </a:prstGeom>
            <a:solidFill>
              <a:schemeClr val="lt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49"/>
          <p:cNvSpPr txBox="1"/>
          <p:nvPr/>
        </p:nvSpPr>
        <p:spPr>
          <a:xfrm>
            <a:off x="6125650" y="2152250"/>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
        <p:nvSpPr>
          <p:cNvPr id="995" name="Google Shape;995;p49"/>
          <p:cNvSpPr txBox="1"/>
          <p:nvPr/>
        </p:nvSpPr>
        <p:spPr>
          <a:xfrm>
            <a:off x="6125650" y="2903413"/>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Molengo"/>
                <a:ea typeface="Molengo"/>
                <a:cs typeface="Molengo"/>
                <a:sym typeface="Molengo"/>
              </a:rPr>
              <a:t>Mars is a very cold place</a:t>
            </a:r>
            <a:endParaRPr sz="1600">
              <a:solidFill>
                <a:srgbClr val="00385D"/>
              </a:solidFill>
              <a:latin typeface="Molengo"/>
              <a:ea typeface="Molengo"/>
              <a:cs typeface="Molengo"/>
              <a:sym typeface="Molengo"/>
            </a:endParaRPr>
          </a:p>
        </p:txBody>
      </p:sp>
      <p:sp>
        <p:nvSpPr>
          <p:cNvPr id="996" name="Google Shape;996;p49"/>
          <p:cNvSpPr txBox="1"/>
          <p:nvPr/>
        </p:nvSpPr>
        <p:spPr>
          <a:xfrm>
            <a:off x="6125650" y="3654588"/>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50"/>
          <p:cNvSpPr txBox="1"/>
          <p:nvPr>
            <p:ph type="title"/>
          </p:nvPr>
        </p:nvSpPr>
        <p:spPr>
          <a:xfrm>
            <a:off x="2045850" y="540000"/>
            <a:ext cx="50523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1002" name="Google Shape;1002;p50"/>
          <p:cNvSpPr txBox="1"/>
          <p:nvPr>
            <p:ph idx="1" type="subTitle"/>
          </p:nvPr>
        </p:nvSpPr>
        <p:spPr>
          <a:xfrm>
            <a:off x="720000" y="2171700"/>
            <a:ext cx="5680800" cy="224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42900" lvl="0" marL="457200" rtl="0" algn="l">
              <a:spcBef>
                <a:spcPts val="1600"/>
              </a:spcBef>
              <a:spcAft>
                <a:spcPts val="0"/>
              </a:spcAft>
              <a:buClr>
                <a:schemeClr val="accent3"/>
              </a:buClr>
              <a:buSzPts val="1800"/>
              <a:buChar char="●"/>
            </a:pPr>
            <a:r>
              <a:rPr lang="en"/>
              <a:t>They’re simple</a:t>
            </a:r>
            <a:endParaRPr/>
          </a:p>
          <a:p>
            <a:pPr indent="-342900" lvl="0" marL="457200" rtl="0" algn="l">
              <a:spcBef>
                <a:spcPts val="0"/>
              </a:spcBef>
              <a:spcAft>
                <a:spcPts val="0"/>
              </a:spcAft>
              <a:buClr>
                <a:schemeClr val="accent3"/>
              </a:buClr>
              <a:buSzPts val="1800"/>
              <a:buChar char="●"/>
            </a:pPr>
            <a:r>
              <a:rPr lang="en"/>
              <a:t>You can organize your ideas clearly</a:t>
            </a:r>
            <a:endParaRPr/>
          </a:p>
          <a:p>
            <a:pPr indent="-342900" lvl="0" marL="457200" rtl="0" algn="l">
              <a:spcBef>
                <a:spcPts val="0"/>
              </a:spcBef>
              <a:spcAft>
                <a:spcPts val="0"/>
              </a:spcAft>
              <a:buClr>
                <a:schemeClr val="accent3"/>
              </a:buClr>
              <a:buSzPts val="1800"/>
              <a:buChar char="●"/>
            </a:pPr>
            <a:r>
              <a:rPr lang="en"/>
              <a:t>You’ll never forget to buy milk!</a:t>
            </a:r>
            <a:endParaRPr/>
          </a:p>
          <a:p>
            <a:pPr indent="0" lvl="0" marL="0" rtl="0" algn="l">
              <a:spcBef>
                <a:spcPts val="1600"/>
              </a:spcBef>
              <a:spcAft>
                <a:spcPts val="1600"/>
              </a:spcAft>
              <a:buNone/>
            </a:pPr>
            <a:r>
              <a:rPr lang="en"/>
              <a:t>The audience won’t miss the point of your presentation</a:t>
            </a:r>
            <a:endParaRPr/>
          </a:p>
        </p:txBody>
      </p:sp>
      <p:grpSp>
        <p:nvGrpSpPr>
          <p:cNvPr id="1003" name="Google Shape;1003;p50"/>
          <p:cNvGrpSpPr/>
          <p:nvPr/>
        </p:nvGrpSpPr>
        <p:grpSpPr>
          <a:xfrm>
            <a:off x="468522" y="304222"/>
            <a:ext cx="648084" cy="541218"/>
            <a:chOff x="468522" y="304222"/>
            <a:chExt cx="648084" cy="541218"/>
          </a:xfrm>
        </p:grpSpPr>
        <p:sp>
          <p:nvSpPr>
            <p:cNvPr id="1004" name="Google Shape;1004;p50"/>
            <p:cNvSpPr/>
            <p:nvPr/>
          </p:nvSpPr>
          <p:spPr>
            <a:xfrm rot="9450495">
              <a:off x="910709" y="328519"/>
              <a:ext cx="170527" cy="218844"/>
            </a:xfrm>
            <a:custGeom>
              <a:rect b="b" l="l" r="r" t="t"/>
              <a:pathLst>
                <a:path extrusionOk="0" h="2002" w="1560">
                  <a:moveTo>
                    <a:pt x="630" y="0"/>
                  </a:moveTo>
                  <a:cubicBezTo>
                    <a:pt x="615" y="0"/>
                    <a:pt x="599" y="1"/>
                    <a:pt x="583" y="4"/>
                  </a:cubicBezTo>
                  <a:lnTo>
                    <a:pt x="0" y="87"/>
                  </a:lnTo>
                  <a:lnTo>
                    <a:pt x="0" y="242"/>
                  </a:lnTo>
                  <a:cubicBezTo>
                    <a:pt x="24" y="540"/>
                    <a:pt x="71" y="837"/>
                    <a:pt x="119" y="1111"/>
                  </a:cubicBezTo>
                  <a:cubicBezTo>
                    <a:pt x="167" y="1349"/>
                    <a:pt x="226" y="1587"/>
                    <a:pt x="274" y="1825"/>
                  </a:cubicBezTo>
                  <a:cubicBezTo>
                    <a:pt x="298" y="1921"/>
                    <a:pt x="345" y="1956"/>
                    <a:pt x="429" y="1980"/>
                  </a:cubicBezTo>
                  <a:cubicBezTo>
                    <a:pt x="599" y="1991"/>
                    <a:pt x="765" y="2002"/>
                    <a:pt x="931" y="2002"/>
                  </a:cubicBezTo>
                  <a:cubicBezTo>
                    <a:pt x="1136" y="2002"/>
                    <a:pt x="1343" y="1985"/>
                    <a:pt x="1560" y="1933"/>
                  </a:cubicBezTo>
                  <a:cubicBezTo>
                    <a:pt x="1298" y="1564"/>
                    <a:pt x="1191" y="1159"/>
                    <a:pt x="1072" y="754"/>
                  </a:cubicBezTo>
                  <a:lnTo>
                    <a:pt x="893" y="218"/>
                  </a:lnTo>
                  <a:cubicBezTo>
                    <a:pt x="850" y="90"/>
                    <a:pt x="760"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flipH="1" rot="-4878859">
              <a:off x="696362" y="599560"/>
              <a:ext cx="210970" cy="24606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rot="-7331116">
              <a:off x="523353" y="349050"/>
              <a:ext cx="210969" cy="246076"/>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0" name="Shape 1010"/>
        <p:cNvGrpSpPr/>
        <p:nvPr/>
      </p:nvGrpSpPr>
      <p:grpSpPr>
        <a:xfrm>
          <a:off x="0" y="0"/>
          <a:ext cx="0" cy="0"/>
          <a:chOff x="0" y="0"/>
          <a:chExt cx="0" cy="0"/>
        </a:xfrm>
      </p:grpSpPr>
      <p:sp>
        <p:nvSpPr>
          <p:cNvPr id="1011" name="Google Shape;1011;p51"/>
          <p:cNvSpPr txBox="1"/>
          <p:nvPr>
            <p:ph idx="1" type="subTitle"/>
          </p:nvPr>
        </p:nvSpPr>
        <p:spPr>
          <a:xfrm>
            <a:off x="3157500" y="3247975"/>
            <a:ext cx="2829000" cy="40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t>—SOMEONE FAMOUS</a:t>
            </a:r>
            <a:endParaRPr b="1"/>
          </a:p>
        </p:txBody>
      </p:sp>
      <p:sp>
        <p:nvSpPr>
          <p:cNvPr id="1012" name="Google Shape;1012;p51"/>
          <p:cNvSpPr txBox="1"/>
          <p:nvPr>
            <p:ph type="title"/>
          </p:nvPr>
        </p:nvSpPr>
        <p:spPr>
          <a:xfrm>
            <a:off x="2337950" y="1705725"/>
            <a:ext cx="4478400" cy="119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013" name="Google Shape;1013;p51"/>
          <p:cNvGrpSpPr/>
          <p:nvPr/>
        </p:nvGrpSpPr>
        <p:grpSpPr>
          <a:xfrm>
            <a:off x="7405075" y="2800375"/>
            <a:ext cx="1738922" cy="2343126"/>
            <a:chOff x="7405075" y="2800375"/>
            <a:chExt cx="1738922" cy="2343126"/>
          </a:xfrm>
        </p:grpSpPr>
        <p:sp>
          <p:nvSpPr>
            <p:cNvPr id="1014" name="Google Shape;1014;p51"/>
            <p:cNvSpPr/>
            <p:nvPr/>
          </p:nvSpPr>
          <p:spPr>
            <a:xfrm>
              <a:off x="8485274" y="2800375"/>
              <a:ext cx="658723" cy="2292358"/>
            </a:xfrm>
            <a:custGeom>
              <a:rect b="b" l="l" r="r" t="t"/>
              <a:pathLst>
                <a:path extrusionOk="0" h="9121" w="2621">
                  <a:moveTo>
                    <a:pt x="1537" y="0"/>
                  </a:moveTo>
                  <a:cubicBezTo>
                    <a:pt x="727" y="12"/>
                    <a:pt x="287" y="964"/>
                    <a:pt x="227" y="1762"/>
                  </a:cubicBezTo>
                  <a:cubicBezTo>
                    <a:pt x="1" y="4370"/>
                    <a:pt x="1572" y="6727"/>
                    <a:pt x="2620" y="9120"/>
                  </a:cubicBezTo>
                  <a:lnTo>
                    <a:pt x="2620" y="691"/>
                  </a:lnTo>
                  <a:cubicBezTo>
                    <a:pt x="2346" y="298"/>
                    <a:pt x="1989" y="0"/>
                    <a:pt x="1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015" name="Google Shape;1015;p51"/>
            <p:cNvSpPr/>
            <p:nvPr/>
          </p:nvSpPr>
          <p:spPr>
            <a:xfrm>
              <a:off x="7405075" y="3625734"/>
              <a:ext cx="1738918" cy="1517767"/>
            </a:xfrm>
            <a:custGeom>
              <a:rect b="b" l="l" r="r" t="t"/>
              <a:pathLst>
                <a:path extrusionOk="0" h="6039" w="6919">
                  <a:moveTo>
                    <a:pt x="964" y="0"/>
                  </a:moveTo>
                  <a:cubicBezTo>
                    <a:pt x="741" y="0"/>
                    <a:pt x="516" y="46"/>
                    <a:pt x="358" y="205"/>
                  </a:cubicBezTo>
                  <a:cubicBezTo>
                    <a:pt x="191" y="371"/>
                    <a:pt x="120" y="609"/>
                    <a:pt x="96" y="848"/>
                  </a:cubicBezTo>
                  <a:cubicBezTo>
                    <a:pt x="1" y="1979"/>
                    <a:pt x="798" y="2991"/>
                    <a:pt x="1632" y="3765"/>
                  </a:cubicBezTo>
                  <a:cubicBezTo>
                    <a:pt x="2584" y="4658"/>
                    <a:pt x="3656" y="5443"/>
                    <a:pt x="4823" y="6039"/>
                  </a:cubicBezTo>
                  <a:lnTo>
                    <a:pt x="6918" y="6039"/>
                  </a:lnTo>
                  <a:lnTo>
                    <a:pt x="6918" y="6003"/>
                  </a:lnTo>
                  <a:cubicBezTo>
                    <a:pt x="5966" y="3919"/>
                    <a:pt x="4739" y="1860"/>
                    <a:pt x="2822" y="645"/>
                  </a:cubicBezTo>
                  <a:cubicBezTo>
                    <a:pt x="2287" y="288"/>
                    <a:pt x="1691" y="14"/>
                    <a:pt x="1048" y="2"/>
                  </a:cubicBezTo>
                  <a:cubicBezTo>
                    <a:pt x="1020" y="1"/>
                    <a:pt x="992" y="0"/>
                    <a:pt x="9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016" name="Google Shape;1016;p51"/>
            <p:cNvSpPr/>
            <p:nvPr/>
          </p:nvSpPr>
          <p:spPr>
            <a:xfrm>
              <a:off x="8907251" y="3240198"/>
              <a:ext cx="227700" cy="1209137"/>
            </a:xfrm>
            <a:custGeom>
              <a:rect b="b" l="l" r="r" t="t"/>
              <a:pathLst>
                <a:path extrusionOk="0" h="4811" w="906">
                  <a:moveTo>
                    <a:pt x="13" y="0"/>
                  </a:moveTo>
                  <a:lnTo>
                    <a:pt x="13" y="0"/>
                  </a:lnTo>
                  <a:cubicBezTo>
                    <a:pt x="1" y="0"/>
                    <a:pt x="36" y="107"/>
                    <a:pt x="60" y="298"/>
                  </a:cubicBezTo>
                  <a:cubicBezTo>
                    <a:pt x="108" y="488"/>
                    <a:pt x="155" y="762"/>
                    <a:pt x="227" y="1084"/>
                  </a:cubicBezTo>
                  <a:cubicBezTo>
                    <a:pt x="298" y="1417"/>
                    <a:pt x="370" y="1786"/>
                    <a:pt x="453" y="2203"/>
                  </a:cubicBezTo>
                  <a:cubicBezTo>
                    <a:pt x="536" y="2620"/>
                    <a:pt x="608" y="3048"/>
                    <a:pt x="691" y="3501"/>
                  </a:cubicBezTo>
                  <a:cubicBezTo>
                    <a:pt x="763" y="3941"/>
                    <a:pt x="834" y="4382"/>
                    <a:pt x="906" y="4810"/>
                  </a:cubicBezTo>
                  <a:lnTo>
                    <a:pt x="906" y="4037"/>
                  </a:lnTo>
                  <a:cubicBezTo>
                    <a:pt x="906" y="3870"/>
                    <a:pt x="882" y="3727"/>
                    <a:pt x="846" y="3572"/>
                  </a:cubicBezTo>
                  <a:cubicBezTo>
                    <a:pt x="763" y="3108"/>
                    <a:pt x="667" y="2667"/>
                    <a:pt x="584" y="2251"/>
                  </a:cubicBezTo>
                  <a:cubicBezTo>
                    <a:pt x="489" y="1822"/>
                    <a:pt x="405" y="1441"/>
                    <a:pt x="334" y="1108"/>
                  </a:cubicBezTo>
                  <a:cubicBezTo>
                    <a:pt x="251" y="774"/>
                    <a:pt x="179" y="512"/>
                    <a:pt x="120" y="298"/>
                  </a:cubicBezTo>
                  <a:cubicBezTo>
                    <a:pt x="60" y="107"/>
                    <a:pt x="36"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017" name="Google Shape;1017;p51"/>
            <p:cNvSpPr/>
            <p:nvPr/>
          </p:nvSpPr>
          <p:spPr>
            <a:xfrm>
              <a:off x="7737328" y="3916520"/>
              <a:ext cx="1328755" cy="1223965"/>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52"/>
          <p:cNvSpPr txBox="1"/>
          <p:nvPr>
            <p:ph idx="1" type="subTitle"/>
          </p:nvPr>
        </p:nvSpPr>
        <p:spPr>
          <a:xfrm>
            <a:off x="823950" y="3048000"/>
            <a:ext cx="22860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a:t>
            </a:r>
            <a:endParaRPr/>
          </a:p>
        </p:txBody>
      </p:sp>
      <p:sp>
        <p:nvSpPr>
          <p:cNvPr id="1023" name="Google Shape;1023;p52"/>
          <p:cNvSpPr txBox="1"/>
          <p:nvPr>
            <p:ph type="title"/>
          </p:nvPr>
        </p:nvSpPr>
        <p:spPr>
          <a:xfrm>
            <a:off x="1648650" y="540000"/>
            <a:ext cx="58467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1024" name="Google Shape;1024;p52"/>
          <p:cNvSpPr txBox="1"/>
          <p:nvPr>
            <p:ph idx="2" type="subTitle"/>
          </p:nvPr>
        </p:nvSpPr>
        <p:spPr>
          <a:xfrm>
            <a:off x="823950" y="3419475"/>
            <a:ext cx="2286000" cy="80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1025" name="Google Shape;1025;p52"/>
          <p:cNvSpPr txBox="1"/>
          <p:nvPr>
            <p:ph idx="3" type="subTitle"/>
          </p:nvPr>
        </p:nvSpPr>
        <p:spPr>
          <a:xfrm>
            <a:off x="3429000" y="3048000"/>
            <a:ext cx="22860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a:t>
            </a:r>
            <a:endParaRPr/>
          </a:p>
        </p:txBody>
      </p:sp>
      <p:sp>
        <p:nvSpPr>
          <p:cNvPr id="1026" name="Google Shape;1026;p52"/>
          <p:cNvSpPr txBox="1"/>
          <p:nvPr>
            <p:ph idx="4" type="subTitle"/>
          </p:nvPr>
        </p:nvSpPr>
        <p:spPr>
          <a:xfrm>
            <a:off x="3429000" y="3419475"/>
            <a:ext cx="2286000" cy="80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a:t>
            </a:r>
            <a:r>
              <a:rPr lang="en"/>
              <a:t>s a gas giant and the biggest planet</a:t>
            </a:r>
            <a:endParaRPr/>
          </a:p>
        </p:txBody>
      </p:sp>
      <p:sp>
        <p:nvSpPr>
          <p:cNvPr id="1027" name="Google Shape;1027;p52"/>
          <p:cNvSpPr txBox="1"/>
          <p:nvPr>
            <p:ph idx="5" type="subTitle"/>
          </p:nvPr>
        </p:nvSpPr>
        <p:spPr>
          <a:xfrm>
            <a:off x="6034050" y="3048000"/>
            <a:ext cx="22860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a:t>
            </a:r>
            <a:endParaRPr/>
          </a:p>
        </p:txBody>
      </p:sp>
      <p:sp>
        <p:nvSpPr>
          <p:cNvPr id="1028" name="Google Shape;1028;p52"/>
          <p:cNvSpPr txBox="1"/>
          <p:nvPr>
            <p:ph idx="6" type="subTitle"/>
          </p:nvPr>
        </p:nvSpPr>
        <p:spPr>
          <a:xfrm>
            <a:off x="6034050" y="3419475"/>
            <a:ext cx="2286000" cy="80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grpSp>
        <p:nvGrpSpPr>
          <p:cNvPr id="1029" name="Google Shape;1029;p52"/>
          <p:cNvGrpSpPr/>
          <p:nvPr/>
        </p:nvGrpSpPr>
        <p:grpSpPr>
          <a:xfrm>
            <a:off x="4354565" y="2454862"/>
            <a:ext cx="480973" cy="457096"/>
            <a:chOff x="4381498" y="2499324"/>
            <a:chExt cx="412180" cy="391651"/>
          </a:xfrm>
        </p:grpSpPr>
        <p:sp>
          <p:nvSpPr>
            <p:cNvPr id="1030" name="Google Shape;1030;p52"/>
            <p:cNvSpPr/>
            <p:nvPr/>
          </p:nvSpPr>
          <p:spPr>
            <a:xfrm rot="10800000">
              <a:off x="4381498" y="2645573"/>
              <a:ext cx="278602" cy="245401"/>
            </a:xfrm>
            <a:custGeom>
              <a:rect b="b" l="l" r="r" t="t"/>
              <a:pathLst>
                <a:path extrusionOk="0" h="3777" w="4288">
                  <a:moveTo>
                    <a:pt x="2667" y="1"/>
                  </a:moveTo>
                  <a:cubicBezTo>
                    <a:pt x="2626" y="1"/>
                    <a:pt x="2583" y="4"/>
                    <a:pt x="2537" y="10"/>
                  </a:cubicBezTo>
                  <a:cubicBezTo>
                    <a:pt x="1942" y="105"/>
                    <a:pt x="1" y="879"/>
                    <a:pt x="358" y="2022"/>
                  </a:cubicBezTo>
                  <a:cubicBezTo>
                    <a:pt x="656" y="2939"/>
                    <a:pt x="1442" y="3475"/>
                    <a:pt x="1442" y="3475"/>
                  </a:cubicBezTo>
                  <a:cubicBezTo>
                    <a:pt x="1442" y="3475"/>
                    <a:pt x="1743" y="3776"/>
                    <a:pt x="2234" y="3776"/>
                  </a:cubicBezTo>
                  <a:cubicBezTo>
                    <a:pt x="2479" y="3776"/>
                    <a:pt x="2771" y="3701"/>
                    <a:pt x="3097" y="3475"/>
                  </a:cubicBezTo>
                  <a:cubicBezTo>
                    <a:pt x="4049" y="2820"/>
                    <a:pt x="4287" y="879"/>
                    <a:pt x="3608" y="832"/>
                  </a:cubicBezTo>
                  <a:cubicBezTo>
                    <a:pt x="3608" y="832"/>
                    <a:pt x="3347" y="796"/>
                    <a:pt x="3299" y="605"/>
                  </a:cubicBezTo>
                  <a:cubicBezTo>
                    <a:pt x="3255" y="430"/>
                    <a:pt x="3150" y="1"/>
                    <a:pt x="2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2"/>
            <p:cNvSpPr/>
            <p:nvPr/>
          </p:nvSpPr>
          <p:spPr>
            <a:xfrm rot="10800000">
              <a:off x="4530805" y="2679750"/>
              <a:ext cx="89012" cy="74329"/>
            </a:xfrm>
            <a:custGeom>
              <a:rect b="b" l="l" r="r" t="t"/>
              <a:pathLst>
                <a:path extrusionOk="0" h="1144" w="1370">
                  <a:moveTo>
                    <a:pt x="286" y="0"/>
                  </a:moveTo>
                  <a:cubicBezTo>
                    <a:pt x="248" y="0"/>
                    <a:pt x="212" y="18"/>
                    <a:pt x="179" y="58"/>
                  </a:cubicBezTo>
                  <a:cubicBezTo>
                    <a:pt x="0" y="284"/>
                    <a:pt x="179" y="749"/>
                    <a:pt x="572" y="987"/>
                  </a:cubicBezTo>
                  <a:cubicBezTo>
                    <a:pt x="572" y="987"/>
                    <a:pt x="759" y="1143"/>
                    <a:pt x="944" y="1143"/>
                  </a:cubicBezTo>
                  <a:cubicBezTo>
                    <a:pt x="1014" y="1143"/>
                    <a:pt x="1084" y="1121"/>
                    <a:pt x="1143" y="1058"/>
                  </a:cubicBezTo>
                  <a:cubicBezTo>
                    <a:pt x="1369" y="832"/>
                    <a:pt x="1024" y="582"/>
                    <a:pt x="822" y="439"/>
                  </a:cubicBezTo>
                  <a:cubicBezTo>
                    <a:pt x="638" y="314"/>
                    <a:pt x="447"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2"/>
            <p:cNvSpPr/>
            <p:nvPr/>
          </p:nvSpPr>
          <p:spPr>
            <a:xfrm rot="10800000">
              <a:off x="4552224" y="2499324"/>
              <a:ext cx="241454" cy="228712"/>
            </a:xfrm>
            <a:custGeom>
              <a:rect b="b" l="l" r="r" t="t"/>
              <a:pathLst>
                <a:path extrusionOk="0" h="3159" w="3335">
                  <a:moveTo>
                    <a:pt x="3078" y="0"/>
                  </a:moveTo>
                  <a:cubicBezTo>
                    <a:pt x="3019" y="0"/>
                    <a:pt x="2959" y="21"/>
                    <a:pt x="2917" y="63"/>
                  </a:cubicBezTo>
                  <a:lnTo>
                    <a:pt x="96" y="2766"/>
                  </a:lnTo>
                  <a:cubicBezTo>
                    <a:pt x="12" y="2849"/>
                    <a:pt x="0" y="3004"/>
                    <a:pt x="84" y="3087"/>
                  </a:cubicBezTo>
                  <a:cubicBezTo>
                    <a:pt x="131" y="3135"/>
                    <a:pt x="191" y="3159"/>
                    <a:pt x="250" y="3159"/>
                  </a:cubicBezTo>
                  <a:cubicBezTo>
                    <a:pt x="310" y="3159"/>
                    <a:pt x="370" y="3135"/>
                    <a:pt x="417" y="3087"/>
                  </a:cubicBezTo>
                  <a:lnTo>
                    <a:pt x="3227" y="396"/>
                  </a:lnTo>
                  <a:cubicBezTo>
                    <a:pt x="3310" y="301"/>
                    <a:pt x="3334" y="158"/>
                    <a:pt x="3239" y="63"/>
                  </a:cubicBezTo>
                  <a:cubicBezTo>
                    <a:pt x="3197" y="21"/>
                    <a:pt x="3138" y="0"/>
                    <a:pt x="30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52"/>
          <p:cNvGrpSpPr/>
          <p:nvPr/>
        </p:nvGrpSpPr>
        <p:grpSpPr>
          <a:xfrm rot="-1142681">
            <a:off x="1856922" y="2412744"/>
            <a:ext cx="220059" cy="539788"/>
            <a:chOff x="1877730" y="2481275"/>
            <a:chExt cx="178445" cy="437725"/>
          </a:xfrm>
        </p:grpSpPr>
        <p:sp>
          <p:nvSpPr>
            <p:cNvPr id="1034" name="Google Shape;1034;p52"/>
            <p:cNvSpPr/>
            <p:nvPr/>
          </p:nvSpPr>
          <p:spPr>
            <a:xfrm rot="5400000">
              <a:off x="1911267" y="2776483"/>
              <a:ext cx="211644" cy="73390"/>
            </a:xfrm>
            <a:custGeom>
              <a:rect b="b" l="l" r="r" t="t"/>
              <a:pathLst>
                <a:path extrusionOk="0" h="1627" w="4692">
                  <a:moveTo>
                    <a:pt x="4368" y="1"/>
                  </a:moveTo>
                  <a:cubicBezTo>
                    <a:pt x="3857" y="1"/>
                    <a:pt x="1237" y="621"/>
                    <a:pt x="1" y="936"/>
                  </a:cubicBezTo>
                  <a:cubicBezTo>
                    <a:pt x="84" y="1138"/>
                    <a:pt x="120" y="1365"/>
                    <a:pt x="144" y="1627"/>
                  </a:cubicBezTo>
                  <a:cubicBezTo>
                    <a:pt x="1168" y="1436"/>
                    <a:pt x="4692" y="757"/>
                    <a:pt x="4680" y="472"/>
                  </a:cubicBezTo>
                  <a:cubicBezTo>
                    <a:pt x="4668" y="138"/>
                    <a:pt x="4680" y="436"/>
                    <a:pt x="4454" y="19"/>
                  </a:cubicBezTo>
                  <a:cubicBezTo>
                    <a:pt x="4447" y="7"/>
                    <a:pt x="4418" y="1"/>
                    <a:pt x="4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2"/>
            <p:cNvSpPr/>
            <p:nvPr/>
          </p:nvSpPr>
          <p:spPr>
            <a:xfrm rot="5400000">
              <a:off x="1948436" y="2607735"/>
              <a:ext cx="61256" cy="150975"/>
            </a:xfrm>
            <a:custGeom>
              <a:rect b="b" l="l" r="r" t="t"/>
              <a:pathLst>
                <a:path extrusionOk="0" h="3347" w="1358">
                  <a:moveTo>
                    <a:pt x="0" y="1"/>
                  </a:moveTo>
                  <a:lnTo>
                    <a:pt x="0" y="1"/>
                  </a:lnTo>
                  <a:cubicBezTo>
                    <a:pt x="262" y="774"/>
                    <a:pt x="727" y="2322"/>
                    <a:pt x="548" y="3346"/>
                  </a:cubicBezTo>
                  <a:cubicBezTo>
                    <a:pt x="1203" y="2918"/>
                    <a:pt x="1358" y="2346"/>
                    <a:pt x="1358" y="1810"/>
                  </a:cubicBezTo>
                  <a:lnTo>
                    <a:pt x="1358" y="1632"/>
                  </a:lnTo>
                  <a:cubicBezTo>
                    <a:pt x="1334" y="1370"/>
                    <a:pt x="1298" y="1132"/>
                    <a:pt x="1215" y="929"/>
                  </a:cubicBezTo>
                  <a:cubicBezTo>
                    <a:pt x="1012" y="417"/>
                    <a:pt x="596" y="9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2"/>
            <p:cNvSpPr/>
            <p:nvPr/>
          </p:nvSpPr>
          <p:spPr>
            <a:xfrm rot="5400000">
              <a:off x="1916206" y="2446091"/>
              <a:ext cx="83268" cy="153636"/>
            </a:xfrm>
            <a:custGeom>
              <a:rect b="b" l="l" r="r" t="t"/>
              <a:pathLst>
                <a:path extrusionOk="0" h="3406" w="1846">
                  <a:moveTo>
                    <a:pt x="1358" y="0"/>
                  </a:moveTo>
                  <a:cubicBezTo>
                    <a:pt x="0" y="726"/>
                    <a:pt x="477" y="2096"/>
                    <a:pt x="477" y="2096"/>
                  </a:cubicBezTo>
                  <a:cubicBezTo>
                    <a:pt x="477" y="2096"/>
                    <a:pt x="893" y="3108"/>
                    <a:pt x="1846" y="3405"/>
                  </a:cubicBezTo>
                  <a:cubicBezTo>
                    <a:pt x="1798" y="2512"/>
                    <a:pt x="1667" y="81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2"/>
            <p:cNvSpPr/>
            <p:nvPr/>
          </p:nvSpPr>
          <p:spPr>
            <a:xfrm rot="5400000">
              <a:off x="1926153" y="2555365"/>
              <a:ext cx="84351" cy="175694"/>
            </a:xfrm>
            <a:custGeom>
              <a:rect b="b" l="l" r="r" t="t"/>
              <a:pathLst>
                <a:path extrusionOk="0" h="3895" w="1870">
                  <a:moveTo>
                    <a:pt x="670" y="1"/>
                  </a:moveTo>
                  <a:cubicBezTo>
                    <a:pt x="503" y="1"/>
                    <a:pt x="328" y="13"/>
                    <a:pt x="143" y="37"/>
                  </a:cubicBezTo>
                  <a:lnTo>
                    <a:pt x="453" y="191"/>
                  </a:lnTo>
                  <a:lnTo>
                    <a:pt x="0" y="953"/>
                  </a:lnTo>
                  <a:lnTo>
                    <a:pt x="739" y="1501"/>
                  </a:lnTo>
                  <a:lnTo>
                    <a:pt x="179" y="2346"/>
                  </a:lnTo>
                  <a:lnTo>
                    <a:pt x="1012" y="2942"/>
                  </a:lnTo>
                  <a:lnTo>
                    <a:pt x="310" y="3894"/>
                  </a:lnTo>
                  <a:cubicBezTo>
                    <a:pt x="929" y="3775"/>
                    <a:pt x="1382" y="3596"/>
                    <a:pt x="1703" y="3394"/>
                  </a:cubicBezTo>
                  <a:cubicBezTo>
                    <a:pt x="1870" y="2358"/>
                    <a:pt x="1405" y="810"/>
                    <a:pt x="1143" y="37"/>
                  </a:cubicBezTo>
                  <a:cubicBezTo>
                    <a:pt x="995" y="13"/>
                    <a:pt x="837" y="1"/>
                    <a:pt x="6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2"/>
            <p:cNvSpPr/>
            <p:nvPr/>
          </p:nvSpPr>
          <p:spPr>
            <a:xfrm rot="5400000">
              <a:off x="1921552" y="2498664"/>
              <a:ext cx="85434" cy="173077"/>
            </a:xfrm>
            <a:custGeom>
              <a:rect b="b" l="l" r="r" t="t"/>
              <a:pathLst>
                <a:path extrusionOk="0" h="3837" w="1894">
                  <a:moveTo>
                    <a:pt x="1013" y="1"/>
                  </a:moveTo>
                  <a:cubicBezTo>
                    <a:pt x="846" y="49"/>
                    <a:pt x="679" y="96"/>
                    <a:pt x="501" y="132"/>
                  </a:cubicBezTo>
                  <a:cubicBezTo>
                    <a:pt x="310" y="191"/>
                    <a:pt x="144" y="275"/>
                    <a:pt x="1" y="346"/>
                  </a:cubicBezTo>
                  <a:cubicBezTo>
                    <a:pt x="310" y="1144"/>
                    <a:pt x="429" y="2858"/>
                    <a:pt x="489" y="3751"/>
                  </a:cubicBezTo>
                  <a:cubicBezTo>
                    <a:pt x="654" y="3804"/>
                    <a:pt x="826" y="3837"/>
                    <a:pt x="1019" y="3837"/>
                  </a:cubicBezTo>
                  <a:cubicBezTo>
                    <a:pt x="1089" y="3837"/>
                    <a:pt x="1162" y="3832"/>
                    <a:pt x="1239" y="3823"/>
                  </a:cubicBezTo>
                  <a:lnTo>
                    <a:pt x="1215" y="3811"/>
                  </a:lnTo>
                  <a:lnTo>
                    <a:pt x="1894" y="2894"/>
                  </a:lnTo>
                  <a:lnTo>
                    <a:pt x="1072" y="2311"/>
                  </a:lnTo>
                  <a:lnTo>
                    <a:pt x="1632" y="1465"/>
                  </a:lnTo>
                  <a:lnTo>
                    <a:pt x="906" y="906"/>
                  </a:lnTo>
                  <a:lnTo>
                    <a:pt x="1358" y="191"/>
                  </a:lnTo>
                  <a:lnTo>
                    <a:pt x="10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2"/>
            <p:cNvSpPr/>
            <p:nvPr/>
          </p:nvSpPr>
          <p:spPr>
            <a:xfrm rot="5400000">
              <a:off x="1935287" y="2525842"/>
              <a:ext cx="62339" cy="176190"/>
            </a:xfrm>
            <a:custGeom>
              <a:rect b="b" l="l" r="r" t="t"/>
              <a:pathLst>
                <a:path extrusionOk="0" h="3906" w="1382">
                  <a:moveTo>
                    <a:pt x="548" y="1"/>
                  </a:moveTo>
                  <a:cubicBezTo>
                    <a:pt x="405" y="12"/>
                    <a:pt x="251" y="36"/>
                    <a:pt x="108" y="84"/>
                  </a:cubicBezTo>
                  <a:lnTo>
                    <a:pt x="441" y="274"/>
                  </a:lnTo>
                  <a:lnTo>
                    <a:pt x="1" y="989"/>
                  </a:lnTo>
                  <a:lnTo>
                    <a:pt x="727" y="1548"/>
                  </a:lnTo>
                  <a:lnTo>
                    <a:pt x="167" y="2394"/>
                  </a:lnTo>
                  <a:lnTo>
                    <a:pt x="977" y="2977"/>
                  </a:lnTo>
                  <a:lnTo>
                    <a:pt x="298" y="3894"/>
                  </a:lnTo>
                  <a:lnTo>
                    <a:pt x="310" y="3906"/>
                  </a:lnTo>
                  <a:cubicBezTo>
                    <a:pt x="370" y="3906"/>
                    <a:pt x="417" y="3894"/>
                    <a:pt x="477" y="3894"/>
                  </a:cubicBezTo>
                  <a:cubicBezTo>
                    <a:pt x="548" y="3882"/>
                    <a:pt x="620" y="3870"/>
                    <a:pt x="679" y="3846"/>
                  </a:cubicBezTo>
                  <a:lnTo>
                    <a:pt x="1382" y="2894"/>
                  </a:lnTo>
                  <a:lnTo>
                    <a:pt x="584" y="2322"/>
                  </a:lnTo>
                  <a:lnTo>
                    <a:pt x="1144" y="1465"/>
                  </a:lnTo>
                  <a:lnTo>
                    <a:pt x="405" y="917"/>
                  </a:lnTo>
                  <a:lnTo>
                    <a:pt x="858" y="155"/>
                  </a:lnTo>
                  <a:lnTo>
                    <a:pt x="5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 name="Google Shape;1040;p52"/>
          <p:cNvSpPr/>
          <p:nvPr/>
        </p:nvSpPr>
        <p:spPr>
          <a:xfrm>
            <a:off x="7143213" y="2916924"/>
            <a:ext cx="5127" cy="555"/>
          </a:xfrm>
          <a:custGeom>
            <a:rect b="b" l="l" r="r" t="t"/>
            <a:pathLst>
              <a:path extrusionOk="0" h="13" w="120">
                <a:moveTo>
                  <a:pt x="120" y="0"/>
                </a:moveTo>
                <a:cubicBezTo>
                  <a:pt x="96" y="0"/>
                  <a:pt x="48" y="12"/>
                  <a:pt x="1" y="12"/>
                </a:cubicBezTo>
                <a:cubicBezTo>
                  <a:pt x="48" y="12"/>
                  <a:pt x="96" y="0"/>
                  <a:pt x="120" y="0"/>
                </a:cubicBez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2"/>
          <p:cNvSpPr/>
          <p:nvPr/>
        </p:nvSpPr>
        <p:spPr>
          <a:xfrm>
            <a:off x="7148811" y="2913848"/>
            <a:ext cx="11750" cy="3119"/>
          </a:xfrm>
          <a:custGeom>
            <a:rect b="b" l="l" r="r" t="t"/>
            <a:pathLst>
              <a:path extrusionOk="0" h="73" w="275">
                <a:moveTo>
                  <a:pt x="274" y="1"/>
                </a:moveTo>
                <a:cubicBezTo>
                  <a:pt x="215" y="25"/>
                  <a:pt x="120" y="48"/>
                  <a:pt x="1" y="72"/>
                </a:cubicBezTo>
                <a:cubicBezTo>
                  <a:pt x="120" y="48"/>
                  <a:pt x="215" y="25"/>
                  <a:pt x="274" y="1"/>
                </a:cubicBez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2"/>
          <p:cNvSpPr/>
          <p:nvPr/>
        </p:nvSpPr>
        <p:spPr>
          <a:xfrm>
            <a:off x="7160518" y="2913335"/>
            <a:ext cx="2094" cy="555"/>
          </a:xfrm>
          <a:custGeom>
            <a:rect b="b" l="l" r="r" t="t"/>
            <a:pathLst>
              <a:path extrusionOk="0" h="13" w="49">
                <a:moveTo>
                  <a:pt x="48" y="1"/>
                </a:moveTo>
                <a:cubicBezTo>
                  <a:pt x="24" y="1"/>
                  <a:pt x="12" y="1"/>
                  <a:pt x="0" y="13"/>
                </a:cubicBezTo>
                <a:cubicBezTo>
                  <a:pt x="12" y="13"/>
                  <a:pt x="24" y="1"/>
                  <a:pt x="48" y="1"/>
                </a:cubicBez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2"/>
          <p:cNvSpPr/>
          <p:nvPr/>
        </p:nvSpPr>
        <p:spPr>
          <a:xfrm>
            <a:off x="7162569" y="2912310"/>
            <a:ext cx="1025" cy="1068"/>
          </a:xfrm>
          <a:custGeom>
            <a:rect b="b" l="l" r="r" t="t"/>
            <a:pathLst>
              <a:path extrusionOk="0" h="25" w="24">
                <a:moveTo>
                  <a:pt x="24" y="1"/>
                </a:moveTo>
                <a:cubicBezTo>
                  <a:pt x="24" y="1"/>
                  <a:pt x="12" y="1"/>
                  <a:pt x="0" y="25"/>
                </a:cubicBezTo>
                <a:cubicBezTo>
                  <a:pt x="12" y="1"/>
                  <a:pt x="24" y="1"/>
                  <a:pt x="24" y="1"/>
                </a:cubicBez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2"/>
          <p:cNvSpPr/>
          <p:nvPr/>
        </p:nvSpPr>
        <p:spPr>
          <a:xfrm>
            <a:off x="7164064" y="2911840"/>
            <a:ext cx="43" cy="43"/>
          </a:xfrm>
          <a:custGeom>
            <a:rect b="b" l="l" r="r" t="t"/>
            <a:pathLst>
              <a:path extrusionOk="0" h="1" w="1">
                <a:moveTo>
                  <a:pt x="1" y="0"/>
                </a:moveTo>
                <a:lnTo>
                  <a:pt x="1" y="0"/>
                </a:ln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2"/>
          <p:cNvSpPr/>
          <p:nvPr/>
        </p:nvSpPr>
        <p:spPr>
          <a:xfrm>
            <a:off x="7162569" y="2912310"/>
            <a:ext cx="513" cy="1068"/>
          </a:xfrm>
          <a:custGeom>
            <a:rect b="b" l="l" r="r" t="t"/>
            <a:pathLst>
              <a:path extrusionOk="0" h="25" w="12">
                <a:moveTo>
                  <a:pt x="12" y="1"/>
                </a:moveTo>
                <a:cubicBezTo>
                  <a:pt x="12" y="25"/>
                  <a:pt x="0" y="25"/>
                  <a:pt x="12" y="1"/>
                </a:cubicBezTo>
                <a:cubicBezTo>
                  <a:pt x="0" y="25"/>
                  <a:pt x="12" y="25"/>
                  <a:pt x="12" y="1"/>
                </a:cubicBezTo>
                <a:close/>
              </a:path>
            </a:pathLst>
          </a:custGeom>
          <a:solidFill>
            <a:srgbClr val="DCD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2"/>
          <p:cNvSpPr/>
          <p:nvPr/>
        </p:nvSpPr>
        <p:spPr>
          <a:xfrm>
            <a:off x="7142701" y="2917437"/>
            <a:ext cx="555" cy="43"/>
          </a:xfrm>
          <a:custGeom>
            <a:rect b="b" l="l" r="r" t="t"/>
            <a:pathLst>
              <a:path extrusionOk="0" h="1" w="13">
                <a:moveTo>
                  <a:pt x="13" y="0"/>
                </a:moveTo>
                <a:lnTo>
                  <a:pt x="1" y="0"/>
                </a:lnTo>
                <a:close/>
              </a:path>
            </a:pathLst>
          </a:custGeom>
          <a:solidFill>
            <a:srgbClr val="DCD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2"/>
          <p:cNvSpPr/>
          <p:nvPr/>
        </p:nvSpPr>
        <p:spPr>
          <a:xfrm>
            <a:off x="7148811" y="2916924"/>
            <a:ext cx="43" cy="43"/>
          </a:xfrm>
          <a:custGeom>
            <a:rect b="b" l="l" r="r" t="t"/>
            <a:pathLst>
              <a:path extrusionOk="0" h="1" w="1">
                <a:moveTo>
                  <a:pt x="1" y="0"/>
                </a:moveTo>
                <a:lnTo>
                  <a:pt x="1" y="0"/>
                </a:lnTo>
                <a:close/>
              </a:path>
            </a:pathLst>
          </a:custGeom>
          <a:solidFill>
            <a:srgbClr val="DCD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2"/>
          <p:cNvSpPr/>
          <p:nvPr/>
        </p:nvSpPr>
        <p:spPr>
          <a:xfrm>
            <a:off x="7160518" y="2913848"/>
            <a:ext cx="43" cy="43"/>
          </a:xfrm>
          <a:custGeom>
            <a:rect b="b" l="l" r="r" t="t"/>
            <a:pathLst>
              <a:path extrusionOk="0" h="1" w="1">
                <a:moveTo>
                  <a:pt x="0" y="1"/>
                </a:moveTo>
                <a:lnTo>
                  <a:pt x="0" y="1"/>
                </a:lnTo>
                <a:close/>
              </a:path>
            </a:pathLst>
          </a:custGeom>
          <a:solidFill>
            <a:srgbClr val="DCD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2"/>
          <p:cNvSpPr/>
          <p:nvPr/>
        </p:nvSpPr>
        <p:spPr>
          <a:xfrm>
            <a:off x="7163551" y="2912310"/>
            <a:ext cx="555" cy="43"/>
          </a:xfrm>
          <a:custGeom>
            <a:rect b="b" l="l" r="r" t="t"/>
            <a:pathLst>
              <a:path extrusionOk="0" h="1" w="13">
                <a:moveTo>
                  <a:pt x="13" y="1"/>
                </a:moveTo>
                <a:cubicBezTo>
                  <a:pt x="13" y="1"/>
                  <a:pt x="1" y="1"/>
                  <a:pt x="13" y="1"/>
                </a:cubicBezTo>
                <a:cubicBezTo>
                  <a:pt x="1" y="1"/>
                  <a:pt x="1" y="1"/>
                  <a:pt x="13" y="1"/>
                </a:cubicBezTo>
                <a:close/>
              </a:path>
            </a:pathLst>
          </a:custGeom>
          <a:solidFill>
            <a:srgbClr val="DCD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 name="Google Shape;1050;p52"/>
          <p:cNvGrpSpPr/>
          <p:nvPr/>
        </p:nvGrpSpPr>
        <p:grpSpPr>
          <a:xfrm>
            <a:off x="7031128" y="2456881"/>
            <a:ext cx="337925" cy="457092"/>
            <a:chOff x="7022638" y="2501275"/>
            <a:chExt cx="308833" cy="417703"/>
          </a:xfrm>
        </p:grpSpPr>
        <p:sp>
          <p:nvSpPr>
            <p:cNvPr id="1051" name="Google Shape;1051;p52"/>
            <p:cNvSpPr/>
            <p:nvPr/>
          </p:nvSpPr>
          <p:spPr>
            <a:xfrm>
              <a:off x="7164064" y="2677311"/>
              <a:ext cx="126730" cy="234574"/>
            </a:xfrm>
            <a:custGeom>
              <a:rect b="b" l="l" r="r" t="t"/>
              <a:pathLst>
                <a:path extrusionOk="0" h="5490" w="2966">
                  <a:moveTo>
                    <a:pt x="1" y="5489"/>
                  </a:moveTo>
                  <a:lnTo>
                    <a:pt x="2965" y="0"/>
                  </a:lnTo>
                  <a:lnTo>
                    <a:pt x="2965" y="0"/>
                  </a:ln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2"/>
            <p:cNvSpPr/>
            <p:nvPr/>
          </p:nvSpPr>
          <p:spPr>
            <a:xfrm>
              <a:off x="7022638" y="2637617"/>
              <a:ext cx="183216" cy="281361"/>
            </a:xfrm>
            <a:custGeom>
              <a:rect b="b" l="l" r="r" t="t"/>
              <a:pathLst>
                <a:path extrusionOk="0" h="6585" w="4288">
                  <a:moveTo>
                    <a:pt x="2811" y="6573"/>
                  </a:moveTo>
                  <a:cubicBezTo>
                    <a:pt x="2793" y="6573"/>
                    <a:pt x="2776" y="6574"/>
                    <a:pt x="2758" y="6577"/>
                  </a:cubicBezTo>
                  <a:lnTo>
                    <a:pt x="2758" y="6577"/>
                  </a:lnTo>
                  <a:cubicBezTo>
                    <a:pt x="2776" y="6575"/>
                    <a:pt x="2793" y="6574"/>
                    <a:pt x="2811" y="6573"/>
                  </a:cubicBezTo>
                  <a:close/>
                  <a:moveTo>
                    <a:pt x="3037" y="1"/>
                  </a:moveTo>
                  <a:lnTo>
                    <a:pt x="1" y="4704"/>
                  </a:lnTo>
                  <a:cubicBezTo>
                    <a:pt x="1" y="4704"/>
                    <a:pt x="239" y="5680"/>
                    <a:pt x="1049" y="6180"/>
                  </a:cubicBezTo>
                  <a:cubicBezTo>
                    <a:pt x="1096" y="6216"/>
                    <a:pt x="1144" y="6228"/>
                    <a:pt x="1192" y="6251"/>
                  </a:cubicBezTo>
                  <a:cubicBezTo>
                    <a:pt x="1287" y="6311"/>
                    <a:pt x="1406" y="6359"/>
                    <a:pt x="1549" y="6406"/>
                  </a:cubicBezTo>
                  <a:cubicBezTo>
                    <a:pt x="1983" y="6538"/>
                    <a:pt x="2335" y="6581"/>
                    <a:pt x="2610" y="6581"/>
                  </a:cubicBezTo>
                  <a:cubicBezTo>
                    <a:pt x="2627" y="6581"/>
                    <a:pt x="2643" y="6581"/>
                    <a:pt x="2659" y="6580"/>
                  </a:cubicBezTo>
                  <a:lnTo>
                    <a:pt x="2659" y="6580"/>
                  </a:lnTo>
                  <a:cubicBezTo>
                    <a:pt x="2658" y="6582"/>
                    <a:pt x="2657" y="6583"/>
                    <a:pt x="2656" y="6585"/>
                  </a:cubicBezTo>
                  <a:cubicBezTo>
                    <a:pt x="2694" y="6585"/>
                    <a:pt x="2726" y="6580"/>
                    <a:pt x="2758" y="6577"/>
                  </a:cubicBezTo>
                  <a:lnTo>
                    <a:pt x="2758" y="6577"/>
                  </a:lnTo>
                  <a:cubicBezTo>
                    <a:pt x="2726" y="6578"/>
                    <a:pt x="2693" y="6580"/>
                    <a:pt x="2659" y="6580"/>
                  </a:cubicBezTo>
                  <a:lnTo>
                    <a:pt x="2659" y="6580"/>
                  </a:lnTo>
                  <a:cubicBezTo>
                    <a:pt x="2872" y="6213"/>
                    <a:pt x="3062" y="5869"/>
                    <a:pt x="3239" y="5513"/>
                  </a:cubicBezTo>
                  <a:cubicBezTo>
                    <a:pt x="3573" y="4882"/>
                    <a:pt x="3847" y="4227"/>
                    <a:pt x="4025" y="3549"/>
                  </a:cubicBezTo>
                  <a:cubicBezTo>
                    <a:pt x="4192" y="2918"/>
                    <a:pt x="4287" y="2251"/>
                    <a:pt x="4109" y="1632"/>
                  </a:cubicBezTo>
                  <a:cubicBezTo>
                    <a:pt x="3930" y="977"/>
                    <a:pt x="3478" y="501"/>
                    <a:pt x="30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2"/>
            <p:cNvSpPr/>
            <p:nvPr/>
          </p:nvSpPr>
          <p:spPr>
            <a:xfrm>
              <a:off x="7136591" y="2610656"/>
              <a:ext cx="154716" cy="306826"/>
            </a:xfrm>
            <a:custGeom>
              <a:rect b="b" l="l" r="r" t="t"/>
              <a:pathLst>
                <a:path extrusionOk="0" h="7181" w="3621">
                  <a:moveTo>
                    <a:pt x="787" y="1"/>
                  </a:moveTo>
                  <a:lnTo>
                    <a:pt x="382" y="620"/>
                  </a:lnTo>
                  <a:cubicBezTo>
                    <a:pt x="822" y="1096"/>
                    <a:pt x="1263" y="1584"/>
                    <a:pt x="1453" y="2239"/>
                  </a:cubicBezTo>
                  <a:cubicBezTo>
                    <a:pt x="1632" y="2870"/>
                    <a:pt x="1537" y="3549"/>
                    <a:pt x="1382" y="4168"/>
                  </a:cubicBezTo>
                  <a:cubicBezTo>
                    <a:pt x="1203" y="4846"/>
                    <a:pt x="906" y="5501"/>
                    <a:pt x="584" y="6120"/>
                  </a:cubicBezTo>
                  <a:cubicBezTo>
                    <a:pt x="406" y="6478"/>
                    <a:pt x="215" y="6823"/>
                    <a:pt x="1" y="7180"/>
                  </a:cubicBezTo>
                  <a:cubicBezTo>
                    <a:pt x="60" y="7180"/>
                    <a:pt x="108" y="7180"/>
                    <a:pt x="156" y="7168"/>
                  </a:cubicBezTo>
                  <a:lnTo>
                    <a:pt x="168" y="7168"/>
                  </a:lnTo>
                  <a:cubicBezTo>
                    <a:pt x="215" y="7168"/>
                    <a:pt x="239" y="7156"/>
                    <a:pt x="287" y="7156"/>
                  </a:cubicBezTo>
                  <a:lnTo>
                    <a:pt x="299" y="7156"/>
                  </a:lnTo>
                  <a:cubicBezTo>
                    <a:pt x="430" y="7132"/>
                    <a:pt x="513" y="7109"/>
                    <a:pt x="572" y="7073"/>
                  </a:cubicBezTo>
                  <a:cubicBezTo>
                    <a:pt x="584" y="7073"/>
                    <a:pt x="596" y="7061"/>
                    <a:pt x="620" y="7061"/>
                  </a:cubicBezTo>
                  <a:cubicBezTo>
                    <a:pt x="632" y="7061"/>
                    <a:pt x="632" y="7049"/>
                    <a:pt x="644" y="7049"/>
                  </a:cubicBezTo>
                  <a:lnTo>
                    <a:pt x="656" y="7049"/>
                  </a:lnTo>
                  <a:lnTo>
                    <a:pt x="3620" y="1560"/>
                  </a:lnTo>
                  <a:cubicBezTo>
                    <a:pt x="3227" y="1513"/>
                    <a:pt x="2727" y="1382"/>
                    <a:pt x="2120" y="1072"/>
                  </a:cubicBezTo>
                  <a:cubicBezTo>
                    <a:pt x="1442" y="727"/>
                    <a:pt x="1037" y="334"/>
                    <a:pt x="787" y="1"/>
                  </a:cubicBezTo>
                  <a:close/>
                </a:path>
              </a:pathLst>
            </a:custGeom>
            <a:solidFill>
              <a:srgbClr val="C25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2"/>
            <p:cNvSpPr/>
            <p:nvPr/>
          </p:nvSpPr>
          <p:spPr>
            <a:xfrm>
              <a:off x="7136591" y="2610656"/>
              <a:ext cx="154716" cy="306826"/>
            </a:xfrm>
            <a:custGeom>
              <a:rect b="b" l="l" r="r" t="t"/>
              <a:pathLst>
                <a:path extrusionOk="0" h="7181" w="3621">
                  <a:moveTo>
                    <a:pt x="787" y="1"/>
                  </a:moveTo>
                  <a:lnTo>
                    <a:pt x="382" y="620"/>
                  </a:lnTo>
                  <a:cubicBezTo>
                    <a:pt x="822" y="1096"/>
                    <a:pt x="1263" y="1584"/>
                    <a:pt x="1453" y="2239"/>
                  </a:cubicBezTo>
                  <a:cubicBezTo>
                    <a:pt x="1632" y="2870"/>
                    <a:pt x="1537" y="3549"/>
                    <a:pt x="1382" y="4168"/>
                  </a:cubicBezTo>
                  <a:cubicBezTo>
                    <a:pt x="1203" y="4846"/>
                    <a:pt x="906" y="5501"/>
                    <a:pt x="584" y="6120"/>
                  </a:cubicBezTo>
                  <a:cubicBezTo>
                    <a:pt x="406" y="6478"/>
                    <a:pt x="215" y="6823"/>
                    <a:pt x="1" y="7180"/>
                  </a:cubicBezTo>
                  <a:cubicBezTo>
                    <a:pt x="60" y="7180"/>
                    <a:pt x="108" y="7180"/>
                    <a:pt x="156" y="7168"/>
                  </a:cubicBezTo>
                  <a:lnTo>
                    <a:pt x="168" y="7168"/>
                  </a:lnTo>
                  <a:cubicBezTo>
                    <a:pt x="215" y="7168"/>
                    <a:pt x="239" y="7156"/>
                    <a:pt x="287" y="7156"/>
                  </a:cubicBezTo>
                  <a:lnTo>
                    <a:pt x="299" y="7156"/>
                  </a:lnTo>
                  <a:cubicBezTo>
                    <a:pt x="430" y="7132"/>
                    <a:pt x="513" y="7109"/>
                    <a:pt x="572" y="7073"/>
                  </a:cubicBezTo>
                  <a:cubicBezTo>
                    <a:pt x="584" y="7073"/>
                    <a:pt x="596" y="7061"/>
                    <a:pt x="620" y="7061"/>
                  </a:cubicBezTo>
                  <a:cubicBezTo>
                    <a:pt x="632" y="7061"/>
                    <a:pt x="632" y="7049"/>
                    <a:pt x="644" y="7049"/>
                  </a:cubicBezTo>
                  <a:lnTo>
                    <a:pt x="656" y="7049"/>
                  </a:lnTo>
                  <a:lnTo>
                    <a:pt x="3620" y="1560"/>
                  </a:lnTo>
                  <a:cubicBezTo>
                    <a:pt x="3227" y="1513"/>
                    <a:pt x="2727" y="1382"/>
                    <a:pt x="2120" y="1072"/>
                  </a:cubicBezTo>
                  <a:cubicBezTo>
                    <a:pt x="1442" y="727"/>
                    <a:pt x="1037" y="334"/>
                    <a:pt x="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2"/>
            <p:cNvSpPr/>
            <p:nvPr/>
          </p:nvSpPr>
          <p:spPr>
            <a:xfrm>
              <a:off x="7154921" y="2501275"/>
              <a:ext cx="176550" cy="177405"/>
            </a:xfrm>
            <a:custGeom>
              <a:rect b="b" l="l" r="r" t="t"/>
              <a:pathLst>
                <a:path extrusionOk="0" h="4152" w="4132">
                  <a:moveTo>
                    <a:pt x="2781" y="677"/>
                  </a:moveTo>
                  <a:cubicBezTo>
                    <a:pt x="2895" y="677"/>
                    <a:pt x="2992" y="705"/>
                    <a:pt x="3072" y="775"/>
                  </a:cubicBezTo>
                  <a:cubicBezTo>
                    <a:pt x="3179" y="846"/>
                    <a:pt x="3239" y="1013"/>
                    <a:pt x="3132" y="1108"/>
                  </a:cubicBezTo>
                  <a:cubicBezTo>
                    <a:pt x="3147" y="1078"/>
                    <a:pt x="3153" y="1063"/>
                    <a:pt x="3153" y="1063"/>
                  </a:cubicBezTo>
                  <a:lnTo>
                    <a:pt x="3153" y="1063"/>
                  </a:lnTo>
                  <a:cubicBezTo>
                    <a:pt x="3151" y="1063"/>
                    <a:pt x="3136" y="1093"/>
                    <a:pt x="3108" y="1156"/>
                  </a:cubicBezTo>
                  <a:lnTo>
                    <a:pt x="3013" y="1251"/>
                  </a:lnTo>
                  <a:cubicBezTo>
                    <a:pt x="2977" y="1287"/>
                    <a:pt x="2918" y="1322"/>
                    <a:pt x="2858" y="1370"/>
                  </a:cubicBezTo>
                  <a:cubicBezTo>
                    <a:pt x="2775" y="1406"/>
                    <a:pt x="2703" y="1453"/>
                    <a:pt x="2632" y="1489"/>
                  </a:cubicBezTo>
                  <a:cubicBezTo>
                    <a:pt x="2477" y="1560"/>
                    <a:pt x="2322" y="1632"/>
                    <a:pt x="2156" y="1703"/>
                  </a:cubicBezTo>
                  <a:cubicBezTo>
                    <a:pt x="1977" y="1799"/>
                    <a:pt x="1786" y="1882"/>
                    <a:pt x="1584" y="1941"/>
                  </a:cubicBezTo>
                  <a:cubicBezTo>
                    <a:pt x="1460" y="1990"/>
                    <a:pt x="1315" y="2022"/>
                    <a:pt x="1179" y="2022"/>
                  </a:cubicBezTo>
                  <a:cubicBezTo>
                    <a:pt x="1080" y="2022"/>
                    <a:pt x="985" y="2005"/>
                    <a:pt x="905" y="1965"/>
                  </a:cubicBezTo>
                  <a:cubicBezTo>
                    <a:pt x="751" y="1882"/>
                    <a:pt x="798" y="1751"/>
                    <a:pt x="858" y="1644"/>
                  </a:cubicBezTo>
                  <a:cubicBezTo>
                    <a:pt x="905" y="1584"/>
                    <a:pt x="965" y="1525"/>
                    <a:pt x="1036" y="1489"/>
                  </a:cubicBezTo>
                  <a:cubicBezTo>
                    <a:pt x="1048" y="1465"/>
                    <a:pt x="1060" y="1465"/>
                    <a:pt x="1084" y="1453"/>
                  </a:cubicBezTo>
                  <a:cubicBezTo>
                    <a:pt x="1227" y="1346"/>
                    <a:pt x="1405" y="1263"/>
                    <a:pt x="1584" y="1168"/>
                  </a:cubicBezTo>
                  <a:cubicBezTo>
                    <a:pt x="1751" y="1096"/>
                    <a:pt x="1906" y="1013"/>
                    <a:pt x="2060" y="918"/>
                  </a:cubicBezTo>
                  <a:cubicBezTo>
                    <a:pt x="2275" y="810"/>
                    <a:pt x="2465" y="679"/>
                    <a:pt x="2715" y="679"/>
                  </a:cubicBezTo>
                  <a:cubicBezTo>
                    <a:pt x="2738" y="678"/>
                    <a:pt x="2760" y="677"/>
                    <a:pt x="2781" y="677"/>
                  </a:cubicBezTo>
                  <a:close/>
                  <a:moveTo>
                    <a:pt x="3431" y="1"/>
                  </a:moveTo>
                  <a:cubicBezTo>
                    <a:pt x="2981" y="1"/>
                    <a:pt x="1" y="1691"/>
                    <a:pt x="1" y="1691"/>
                  </a:cubicBezTo>
                  <a:cubicBezTo>
                    <a:pt x="1" y="1691"/>
                    <a:pt x="12" y="2084"/>
                    <a:pt x="358" y="2573"/>
                  </a:cubicBezTo>
                  <a:cubicBezTo>
                    <a:pt x="596" y="2918"/>
                    <a:pt x="1013" y="3299"/>
                    <a:pt x="1691" y="3644"/>
                  </a:cubicBezTo>
                  <a:cubicBezTo>
                    <a:pt x="2298" y="3954"/>
                    <a:pt x="2810" y="4085"/>
                    <a:pt x="3179" y="4132"/>
                  </a:cubicBezTo>
                  <a:cubicBezTo>
                    <a:pt x="3300" y="4146"/>
                    <a:pt x="3409" y="4151"/>
                    <a:pt x="3506" y="4151"/>
                  </a:cubicBezTo>
                  <a:cubicBezTo>
                    <a:pt x="3928" y="4151"/>
                    <a:pt x="4132" y="4049"/>
                    <a:pt x="4132" y="4049"/>
                  </a:cubicBezTo>
                  <a:cubicBezTo>
                    <a:pt x="4132" y="4049"/>
                    <a:pt x="3691" y="191"/>
                    <a:pt x="3477" y="13"/>
                  </a:cubicBezTo>
                  <a:cubicBezTo>
                    <a:pt x="3468" y="4"/>
                    <a:pt x="3452" y="1"/>
                    <a:pt x="34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 name="Shape 1059"/>
        <p:cNvGrpSpPr/>
        <p:nvPr/>
      </p:nvGrpSpPr>
      <p:grpSpPr>
        <a:xfrm>
          <a:off x="0" y="0"/>
          <a:ext cx="0" cy="0"/>
          <a:chOff x="0" y="0"/>
          <a:chExt cx="0" cy="0"/>
        </a:xfrm>
      </p:grpSpPr>
      <p:sp>
        <p:nvSpPr>
          <p:cNvPr id="1060" name="Google Shape;1060;p53"/>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DECORATIONS</a:t>
            </a:r>
            <a:endParaRPr/>
          </a:p>
        </p:txBody>
      </p:sp>
      <p:grpSp>
        <p:nvGrpSpPr>
          <p:cNvPr id="1061" name="Google Shape;1061;p53"/>
          <p:cNvGrpSpPr/>
          <p:nvPr/>
        </p:nvGrpSpPr>
        <p:grpSpPr>
          <a:xfrm flipH="1" rot="-1320337">
            <a:off x="7535740" y="145234"/>
            <a:ext cx="1134098" cy="2248564"/>
            <a:chOff x="5801775" y="2801375"/>
            <a:chExt cx="1051581" cy="2084958"/>
          </a:xfrm>
        </p:grpSpPr>
        <p:sp>
          <p:nvSpPr>
            <p:cNvPr id="1062" name="Google Shape;1062;p53"/>
            <p:cNvSpPr/>
            <p:nvPr/>
          </p:nvSpPr>
          <p:spPr>
            <a:xfrm>
              <a:off x="6152154" y="4577844"/>
              <a:ext cx="65366" cy="2079"/>
            </a:xfrm>
            <a:custGeom>
              <a:rect b="b" l="l" r="r" t="t"/>
              <a:pathLst>
                <a:path extrusionOk="0" h="25" w="786">
                  <a:moveTo>
                    <a:pt x="786" y="25"/>
                  </a:moveTo>
                  <a:cubicBezTo>
                    <a:pt x="536" y="25"/>
                    <a:pt x="262" y="13"/>
                    <a:pt x="0" y="1"/>
                  </a:cubicBezTo>
                  <a:cubicBezTo>
                    <a:pt x="262" y="13"/>
                    <a:pt x="536" y="25"/>
                    <a:pt x="786" y="25"/>
                  </a:cubicBezTo>
                  <a:close/>
                </a:path>
              </a:pathLst>
            </a:custGeom>
            <a:solidFill>
              <a:srgbClr val="FF67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5801775" y="3562524"/>
              <a:ext cx="583834" cy="1149378"/>
            </a:xfrm>
            <a:custGeom>
              <a:rect b="b" l="l" r="r" t="t"/>
              <a:pathLst>
                <a:path extrusionOk="0" h="13574" w="6895">
                  <a:moveTo>
                    <a:pt x="6894" y="0"/>
                  </a:moveTo>
                  <a:cubicBezTo>
                    <a:pt x="6894" y="0"/>
                    <a:pt x="4168" y="274"/>
                    <a:pt x="2477" y="2786"/>
                  </a:cubicBezTo>
                  <a:cubicBezTo>
                    <a:pt x="774" y="5299"/>
                    <a:pt x="941" y="8668"/>
                    <a:pt x="870" y="9835"/>
                  </a:cubicBezTo>
                  <a:cubicBezTo>
                    <a:pt x="786" y="11026"/>
                    <a:pt x="1" y="13502"/>
                    <a:pt x="1" y="13502"/>
                  </a:cubicBezTo>
                  <a:lnTo>
                    <a:pt x="596" y="12978"/>
                  </a:lnTo>
                  <a:lnTo>
                    <a:pt x="905" y="13573"/>
                  </a:lnTo>
                  <a:cubicBezTo>
                    <a:pt x="905" y="13573"/>
                    <a:pt x="1608" y="12264"/>
                    <a:pt x="1596" y="9168"/>
                  </a:cubicBezTo>
                  <a:cubicBezTo>
                    <a:pt x="1608" y="6073"/>
                    <a:pt x="2251" y="1786"/>
                    <a:pt x="6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5901607" y="3560492"/>
              <a:ext cx="573673" cy="1059623"/>
            </a:xfrm>
            <a:custGeom>
              <a:rect b="b" l="l" r="r" t="t"/>
              <a:pathLst>
                <a:path extrusionOk="0" h="12514" w="6775">
                  <a:moveTo>
                    <a:pt x="5346" y="1"/>
                  </a:moveTo>
                  <a:cubicBezTo>
                    <a:pt x="5965" y="2048"/>
                    <a:pt x="5108" y="5668"/>
                    <a:pt x="3120" y="7799"/>
                  </a:cubicBezTo>
                  <a:cubicBezTo>
                    <a:pt x="1155" y="9907"/>
                    <a:pt x="0" y="12026"/>
                    <a:pt x="0" y="12026"/>
                  </a:cubicBezTo>
                  <a:lnTo>
                    <a:pt x="822" y="11502"/>
                  </a:lnTo>
                  <a:lnTo>
                    <a:pt x="834" y="12514"/>
                  </a:lnTo>
                  <a:cubicBezTo>
                    <a:pt x="1274" y="10740"/>
                    <a:pt x="3858" y="9395"/>
                    <a:pt x="5310" y="5918"/>
                  </a:cubicBezTo>
                  <a:cubicBezTo>
                    <a:pt x="6775" y="2418"/>
                    <a:pt x="5347" y="1"/>
                    <a:pt x="5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6089078" y="3542372"/>
              <a:ext cx="286456" cy="1343962"/>
            </a:xfrm>
            <a:custGeom>
              <a:rect b="b" l="l" r="r" t="t"/>
              <a:pathLst>
                <a:path extrusionOk="0" h="15872" w="3383">
                  <a:moveTo>
                    <a:pt x="3382" y="0"/>
                  </a:moveTo>
                  <a:lnTo>
                    <a:pt x="3382" y="0"/>
                  </a:lnTo>
                  <a:cubicBezTo>
                    <a:pt x="3382" y="1"/>
                    <a:pt x="1" y="3918"/>
                    <a:pt x="346" y="9299"/>
                  </a:cubicBezTo>
                  <a:cubicBezTo>
                    <a:pt x="346" y="9299"/>
                    <a:pt x="882" y="14395"/>
                    <a:pt x="608" y="15871"/>
                  </a:cubicBezTo>
                  <a:lnTo>
                    <a:pt x="1108" y="15014"/>
                  </a:lnTo>
                  <a:lnTo>
                    <a:pt x="1501" y="15431"/>
                  </a:lnTo>
                  <a:cubicBezTo>
                    <a:pt x="1501" y="15431"/>
                    <a:pt x="1465" y="12014"/>
                    <a:pt x="1168" y="9751"/>
                  </a:cubicBezTo>
                  <a:cubicBezTo>
                    <a:pt x="870" y="7489"/>
                    <a:pt x="1120" y="4953"/>
                    <a:pt x="33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3"/>
            <p:cNvSpPr/>
            <p:nvPr/>
          </p:nvSpPr>
          <p:spPr>
            <a:xfrm>
              <a:off x="6437941" y="2807387"/>
              <a:ext cx="402291" cy="537432"/>
            </a:xfrm>
            <a:custGeom>
              <a:rect b="b" l="l" r="r" t="t"/>
              <a:pathLst>
                <a:path extrusionOk="0" h="6347" w="4751">
                  <a:moveTo>
                    <a:pt x="4751" y="1"/>
                  </a:moveTo>
                  <a:lnTo>
                    <a:pt x="0" y="4692"/>
                  </a:lnTo>
                  <a:cubicBezTo>
                    <a:pt x="703" y="5287"/>
                    <a:pt x="1655" y="5930"/>
                    <a:pt x="2834" y="6347"/>
                  </a:cubicBezTo>
                  <a:lnTo>
                    <a:pt x="47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6307879" y="3077587"/>
              <a:ext cx="130145" cy="523292"/>
            </a:xfrm>
            <a:custGeom>
              <a:rect b="b" l="l" r="r" t="t"/>
              <a:pathLst>
                <a:path extrusionOk="0" h="6180" w="1537">
                  <a:moveTo>
                    <a:pt x="131" y="0"/>
                  </a:moveTo>
                  <a:lnTo>
                    <a:pt x="1" y="5799"/>
                  </a:lnTo>
                  <a:cubicBezTo>
                    <a:pt x="48" y="5965"/>
                    <a:pt x="131" y="6085"/>
                    <a:pt x="203" y="6180"/>
                  </a:cubicBezTo>
                  <a:lnTo>
                    <a:pt x="1536" y="1501"/>
                  </a:lnTo>
                  <a:cubicBezTo>
                    <a:pt x="763" y="834"/>
                    <a:pt x="286" y="227"/>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6316940" y="2801375"/>
              <a:ext cx="534384" cy="578754"/>
            </a:xfrm>
            <a:custGeom>
              <a:rect b="b" l="l" r="r" t="t"/>
              <a:pathLst>
                <a:path extrusionOk="0" h="6835" w="6311">
                  <a:moveTo>
                    <a:pt x="6192" y="0"/>
                  </a:moveTo>
                  <a:lnTo>
                    <a:pt x="1" y="3203"/>
                  </a:lnTo>
                  <a:lnTo>
                    <a:pt x="1" y="3262"/>
                  </a:lnTo>
                  <a:cubicBezTo>
                    <a:pt x="167" y="3489"/>
                    <a:pt x="644" y="4096"/>
                    <a:pt x="1418" y="4763"/>
                  </a:cubicBezTo>
                  <a:lnTo>
                    <a:pt x="6168" y="72"/>
                  </a:lnTo>
                  <a:lnTo>
                    <a:pt x="4251" y="6418"/>
                  </a:lnTo>
                  <a:cubicBezTo>
                    <a:pt x="4870" y="6644"/>
                    <a:pt x="5561" y="6787"/>
                    <a:pt x="6311" y="6834"/>
                  </a:cubicBezTo>
                  <a:lnTo>
                    <a:pt x="61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3"/>
            <p:cNvSpPr/>
            <p:nvPr/>
          </p:nvSpPr>
          <p:spPr>
            <a:xfrm>
              <a:off x="6324984" y="3204600"/>
              <a:ext cx="353010" cy="414484"/>
            </a:xfrm>
            <a:custGeom>
              <a:rect b="b" l="l" r="r" t="t"/>
              <a:pathLst>
                <a:path extrusionOk="0" h="4895" w="4169">
                  <a:moveTo>
                    <a:pt x="1334" y="1"/>
                  </a:moveTo>
                  <a:lnTo>
                    <a:pt x="1" y="4668"/>
                  </a:lnTo>
                  <a:cubicBezTo>
                    <a:pt x="120" y="4811"/>
                    <a:pt x="251" y="4870"/>
                    <a:pt x="382" y="4894"/>
                  </a:cubicBezTo>
                  <a:lnTo>
                    <a:pt x="4168" y="1656"/>
                  </a:lnTo>
                  <a:cubicBezTo>
                    <a:pt x="2989" y="1239"/>
                    <a:pt x="2037" y="608"/>
                    <a:pt x="1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6357245" y="3344739"/>
              <a:ext cx="496111" cy="277565"/>
            </a:xfrm>
            <a:custGeom>
              <a:rect b="b" l="l" r="r" t="t"/>
              <a:pathLst>
                <a:path extrusionOk="0" h="3278" w="5859">
                  <a:moveTo>
                    <a:pt x="3787" y="1"/>
                  </a:moveTo>
                  <a:lnTo>
                    <a:pt x="1" y="3263"/>
                  </a:lnTo>
                  <a:cubicBezTo>
                    <a:pt x="62" y="3273"/>
                    <a:pt x="121" y="3278"/>
                    <a:pt x="177" y="3278"/>
                  </a:cubicBezTo>
                  <a:cubicBezTo>
                    <a:pt x="374" y="3278"/>
                    <a:pt x="525" y="3227"/>
                    <a:pt x="525" y="3227"/>
                  </a:cubicBezTo>
                  <a:lnTo>
                    <a:pt x="5859" y="429"/>
                  </a:lnTo>
                  <a:lnTo>
                    <a:pt x="5859" y="417"/>
                  </a:lnTo>
                  <a:cubicBezTo>
                    <a:pt x="5097" y="370"/>
                    <a:pt x="4406" y="227"/>
                    <a:pt x="3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71" name="Google Shape;1071;p53" title="Gráfico">
            <a:hlinkClick r:id="rId3"/>
          </p:cNvPr>
          <p:cNvPicPr preferRelativeResize="0"/>
          <p:nvPr/>
        </p:nvPicPr>
        <p:blipFill rotWithShape="1">
          <a:blip r:embed="rId4">
            <a:alphaModFix/>
          </a:blip>
          <a:srcRect b="0" l="0" r="0" t="7045"/>
          <a:stretch/>
        </p:blipFill>
        <p:spPr>
          <a:xfrm>
            <a:off x="1050338" y="1540299"/>
            <a:ext cx="4330752" cy="2486576"/>
          </a:xfrm>
          <a:prstGeom prst="rect">
            <a:avLst/>
          </a:prstGeom>
          <a:noFill/>
          <a:ln>
            <a:noFill/>
          </a:ln>
        </p:spPr>
      </p:pic>
      <p:sp>
        <p:nvSpPr>
          <p:cNvPr id="1072" name="Google Shape;1072;p53"/>
          <p:cNvSpPr txBox="1"/>
          <p:nvPr/>
        </p:nvSpPr>
        <p:spPr>
          <a:xfrm>
            <a:off x="996938" y="4018500"/>
            <a:ext cx="4612800" cy="55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lengo"/>
                <a:ea typeface="Molengo"/>
                <a:cs typeface="Molengo"/>
                <a:sym typeface="Molengo"/>
              </a:rPr>
              <a:t>T</a:t>
            </a:r>
            <a:r>
              <a:rPr lang="en">
                <a:solidFill>
                  <a:schemeClr val="dk1"/>
                </a:solidFill>
                <a:latin typeface="Molengo"/>
                <a:ea typeface="Molengo"/>
                <a:cs typeface="Molengo"/>
                <a:sym typeface="Molengo"/>
              </a:rPr>
              <a:t>o modify this graph, click on it, follow the link, change the data and paste the resulting graph here, replacing this one</a:t>
            </a:r>
            <a:endParaRPr>
              <a:solidFill>
                <a:schemeClr val="dk1"/>
              </a:solidFill>
              <a:latin typeface="Molengo"/>
              <a:ea typeface="Molengo"/>
              <a:cs typeface="Molengo"/>
              <a:sym typeface="Molengo"/>
            </a:endParaRPr>
          </a:p>
        </p:txBody>
      </p:sp>
      <p:sp>
        <p:nvSpPr>
          <p:cNvPr id="1073" name="Google Shape;1073;p53"/>
          <p:cNvSpPr/>
          <p:nvPr/>
        </p:nvSpPr>
        <p:spPr>
          <a:xfrm>
            <a:off x="6152963" y="1781500"/>
            <a:ext cx="206400" cy="20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txBox="1"/>
          <p:nvPr/>
        </p:nvSpPr>
        <p:spPr>
          <a:xfrm>
            <a:off x="6464050" y="1616500"/>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MARS</a:t>
            </a:r>
            <a:endParaRPr b="1" sz="2000">
              <a:solidFill>
                <a:srgbClr val="FF6308"/>
              </a:solidFill>
              <a:latin typeface="Baloo 2"/>
              <a:ea typeface="Baloo 2"/>
              <a:cs typeface="Baloo 2"/>
              <a:sym typeface="Baloo 2"/>
            </a:endParaRPr>
          </a:p>
        </p:txBody>
      </p:sp>
      <p:sp>
        <p:nvSpPr>
          <p:cNvPr id="1075" name="Google Shape;1075;p53"/>
          <p:cNvSpPr txBox="1"/>
          <p:nvPr/>
        </p:nvSpPr>
        <p:spPr>
          <a:xfrm>
            <a:off x="6464062" y="1911775"/>
            <a:ext cx="16830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Molengo"/>
                <a:ea typeface="Molengo"/>
                <a:cs typeface="Molengo"/>
                <a:sym typeface="Molengo"/>
              </a:rPr>
              <a:t>Mars is a very cold place</a:t>
            </a:r>
            <a:endParaRPr sz="1600">
              <a:solidFill>
                <a:srgbClr val="00385D"/>
              </a:solidFill>
              <a:latin typeface="Molengo"/>
              <a:ea typeface="Molengo"/>
              <a:cs typeface="Molengo"/>
              <a:sym typeface="Molengo"/>
            </a:endParaRPr>
          </a:p>
        </p:txBody>
      </p:sp>
      <p:sp>
        <p:nvSpPr>
          <p:cNvPr id="1076" name="Google Shape;1076;p53"/>
          <p:cNvSpPr/>
          <p:nvPr/>
        </p:nvSpPr>
        <p:spPr>
          <a:xfrm>
            <a:off x="6152963" y="2689375"/>
            <a:ext cx="206400" cy="20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txBox="1"/>
          <p:nvPr/>
        </p:nvSpPr>
        <p:spPr>
          <a:xfrm>
            <a:off x="6464050" y="2524375"/>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JUPITER</a:t>
            </a:r>
            <a:endParaRPr b="1" sz="2000">
              <a:solidFill>
                <a:srgbClr val="FF6308"/>
              </a:solidFill>
              <a:latin typeface="Baloo 2"/>
              <a:ea typeface="Baloo 2"/>
              <a:cs typeface="Baloo 2"/>
              <a:sym typeface="Baloo 2"/>
            </a:endParaRPr>
          </a:p>
        </p:txBody>
      </p:sp>
      <p:sp>
        <p:nvSpPr>
          <p:cNvPr id="1078" name="Google Shape;1078;p53"/>
          <p:cNvSpPr txBox="1"/>
          <p:nvPr/>
        </p:nvSpPr>
        <p:spPr>
          <a:xfrm>
            <a:off x="6464062" y="2821736"/>
            <a:ext cx="16830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sp>
        <p:nvSpPr>
          <p:cNvPr id="1079" name="Google Shape;1079;p53"/>
          <p:cNvSpPr/>
          <p:nvPr/>
        </p:nvSpPr>
        <p:spPr>
          <a:xfrm>
            <a:off x="6152963" y="3599336"/>
            <a:ext cx="206400" cy="206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txBox="1"/>
          <p:nvPr/>
        </p:nvSpPr>
        <p:spPr>
          <a:xfrm>
            <a:off x="6464050" y="3434336"/>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VENUS</a:t>
            </a:r>
            <a:endParaRPr b="1" sz="2000">
              <a:solidFill>
                <a:srgbClr val="FF6308"/>
              </a:solidFill>
              <a:latin typeface="Baloo 2"/>
              <a:ea typeface="Baloo 2"/>
              <a:cs typeface="Baloo 2"/>
              <a:sym typeface="Baloo 2"/>
            </a:endParaRPr>
          </a:p>
        </p:txBody>
      </p:sp>
      <p:sp>
        <p:nvSpPr>
          <p:cNvPr id="1081" name="Google Shape;1081;p53"/>
          <p:cNvSpPr txBox="1"/>
          <p:nvPr/>
        </p:nvSpPr>
        <p:spPr>
          <a:xfrm>
            <a:off x="6464062" y="3731397"/>
            <a:ext cx="16830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 name="Shape 1085"/>
        <p:cNvGrpSpPr/>
        <p:nvPr/>
      </p:nvGrpSpPr>
      <p:grpSpPr>
        <a:xfrm>
          <a:off x="0" y="0"/>
          <a:ext cx="0" cy="0"/>
          <a:chOff x="0" y="0"/>
          <a:chExt cx="0" cy="0"/>
        </a:xfrm>
      </p:grpSpPr>
      <p:sp>
        <p:nvSpPr>
          <p:cNvPr id="1086" name="Google Shape;1086;p54"/>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TYPICAL ELEMENTS</a:t>
            </a:r>
            <a:endParaRPr/>
          </a:p>
        </p:txBody>
      </p:sp>
      <p:sp>
        <p:nvSpPr>
          <p:cNvPr id="1087" name="Google Shape;1087;p54"/>
          <p:cNvSpPr txBox="1"/>
          <p:nvPr>
            <p:ph idx="1" type="subTitle"/>
          </p:nvPr>
        </p:nvSpPr>
        <p:spPr>
          <a:xfrm>
            <a:off x="1841565" y="1831175"/>
            <a:ext cx="2152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1088" name="Google Shape;1088;p54"/>
          <p:cNvSpPr txBox="1"/>
          <p:nvPr>
            <p:ph idx="2" type="subTitle"/>
          </p:nvPr>
        </p:nvSpPr>
        <p:spPr>
          <a:xfrm>
            <a:off x="1841565" y="2202650"/>
            <a:ext cx="21528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1089" name="Google Shape;1089;p54"/>
          <p:cNvSpPr txBox="1"/>
          <p:nvPr>
            <p:ph idx="3" type="subTitle"/>
          </p:nvPr>
        </p:nvSpPr>
        <p:spPr>
          <a:xfrm>
            <a:off x="5675340" y="1831175"/>
            <a:ext cx="2152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1090" name="Google Shape;1090;p54"/>
          <p:cNvSpPr txBox="1"/>
          <p:nvPr>
            <p:ph idx="4" type="subTitle"/>
          </p:nvPr>
        </p:nvSpPr>
        <p:spPr>
          <a:xfrm>
            <a:off x="5675340" y="2202650"/>
            <a:ext cx="21528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the biggest planet in the Solar System</a:t>
            </a:r>
            <a:endParaRPr/>
          </a:p>
        </p:txBody>
      </p:sp>
      <p:sp>
        <p:nvSpPr>
          <p:cNvPr id="1091" name="Google Shape;1091;p54"/>
          <p:cNvSpPr txBox="1"/>
          <p:nvPr>
            <p:ph idx="5" type="subTitle"/>
          </p:nvPr>
        </p:nvSpPr>
        <p:spPr>
          <a:xfrm>
            <a:off x="1841565" y="3374225"/>
            <a:ext cx="2152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1092" name="Google Shape;1092;p54"/>
          <p:cNvSpPr txBox="1"/>
          <p:nvPr>
            <p:ph idx="6" type="subTitle"/>
          </p:nvPr>
        </p:nvSpPr>
        <p:spPr>
          <a:xfrm>
            <a:off x="1841565" y="3745700"/>
            <a:ext cx="21528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of hydrogen and helium</a:t>
            </a:r>
            <a:endParaRPr/>
          </a:p>
        </p:txBody>
      </p:sp>
      <p:sp>
        <p:nvSpPr>
          <p:cNvPr id="1093" name="Google Shape;1093;p54"/>
          <p:cNvSpPr txBox="1"/>
          <p:nvPr>
            <p:ph idx="7" type="subTitle"/>
          </p:nvPr>
        </p:nvSpPr>
        <p:spPr>
          <a:xfrm>
            <a:off x="5675340" y="3374225"/>
            <a:ext cx="2152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a:t>
            </a:r>
            <a:endParaRPr/>
          </a:p>
        </p:txBody>
      </p:sp>
      <p:sp>
        <p:nvSpPr>
          <p:cNvPr id="1094" name="Google Shape;1094;p54"/>
          <p:cNvSpPr txBox="1"/>
          <p:nvPr>
            <p:ph idx="8" type="subTitle"/>
          </p:nvPr>
        </p:nvSpPr>
        <p:spPr>
          <a:xfrm>
            <a:off x="5675340" y="3745700"/>
            <a:ext cx="21528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a:t>
            </a:r>
            <a:r>
              <a:rPr lang="en"/>
              <a:t>s the farthest planet from the Sun</a:t>
            </a:r>
            <a:endParaRPr/>
          </a:p>
        </p:txBody>
      </p:sp>
      <p:grpSp>
        <p:nvGrpSpPr>
          <p:cNvPr id="1095" name="Google Shape;1095;p54"/>
          <p:cNvGrpSpPr/>
          <p:nvPr/>
        </p:nvGrpSpPr>
        <p:grpSpPr>
          <a:xfrm>
            <a:off x="1315860" y="2116352"/>
            <a:ext cx="333859" cy="417954"/>
            <a:chOff x="4776832" y="2441990"/>
            <a:chExt cx="478926" cy="599475"/>
          </a:xfrm>
        </p:grpSpPr>
        <p:sp>
          <p:nvSpPr>
            <p:cNvPr id="1096" name="Google Shape;1096;p54"/>
            <p:cNvSpPr/>
            <p:nvPr/>
          </p:nvSpPr>
          <p:spPr>
            <a:xfrm>
              <a:off x="4917940" y="2441990"/>
              <a:ext cx="171012" cy="599475"/>
            </a:xfrm>
            <a:custGeom>
              <a:rect b="b" l="l" r="r" t="t"/>
              <a:pathLst>
                <a:path extrusionOk="0" h="1283" w="366">
                  <a:moveTo>
                    <a:pt x="68" y="1"/>
                  </a:moveTo>
                  <a:cubicBezTo>
                    <a:pt x="35" y="1"/>
                    <a:pt x="1" y="19"/>
                    <a:pt x="8" y="57"/>
                  </a:cubicBezTo>
                  <a:cubicBezTo>
                    <a:pt x="44" y="259"/>
                    <a:pt x="92" y="473"/>
                    <a:pt x="116" y="664"/>
                  </a:cubicBezTo>
                  <a:cubicBezTo>
                    <a:pt x="163" y="854"/>
                    <a:pt x="175" y="1081"/>
                    <a:pt x="270" y="1259"/>
                  </a:cubicBezTo>
                  <a:cubicBezTo>
                    <a:pt x="274" y="1276"/>
                    <a:pt x="286" y="1282"/>
                    <a:pt x="299" y="1282"/>
                  </a:cubicBezTo>
                  <a:cubicBezTo>
                    <a:pt x="323" y="1282"/>
                    <a:pt x="354" y="1259"/>
                    <a:pt x="354" y="1235"/>
                  </a:cubicBezTo>
                  <a:cubicBezTo>
                    <a:pt x="366" y="1033"/>
                    <a:pt x="294" y="842"/>
                    <a:pt x="270" y="664"/>
                  </a:cubicBezTo>
                  <a:cubicBezTo>
                    <a:pt x="223" y="461"/>
                    <a:pt x="175" y="235"/>
                    <a:pt x="116" y="21"/>
                  </a:cubicBezTo>
                  <a:cubicBezTo>
                    <a:pt x="107" y="7"/>
                    <a:pt x="88" y="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4779168" y="2684959"/>
              <a:ext cx="476590" cy="145780"/>
            </a:xfrm>
            <a:custGeom>
              <a:rect b="b" l="l" r="r" t="t"/>
              <a:pathLst>
                <a:path extrusionOk="0" h="312" w="1020">
                  <a:moveTo>
                    <a:pt x="936" y="1"/>
                  </a:moveTo>
                  <a:cubicBezTo>
                    <a:pt x="663" y="1"/>
                    <a:pt x="365" y="96"/>
                    <a:pt x="103" y="180"/>
                  </a:cubicBezTo>
                  <a:cubicBezTo>
                    <a:pt x="0" y="191"/>
                    <a:pt x="40" y="311"/>
                    <a:pt x="116" y="311"/>
                  </a:cubicBezTo>
                  <a:cubicBezTo>
                    <a:pt x="120" y="311"/>
                    <a:pt x="123" y="311"/>
                    <a:pt x="127" y="311"/>
                  </a:cubicBezTo>
                  <a:cubicBezTo>
                    <a:pt x="401" y="263"/>
                    <a:pt x="710" y="251"/>
                    <a:pt x="960" y="132"/>
                  </a:cubicBezTo>
                  <a:cubicBezTo>
                    <a:pt x="1020" y="96"/>
                    <a:pt x="996" y="1"/>
                    <a:pt x="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4776832" y="2590575"/>
              <a:ext cx="441547" cy="360246"/>
            </a:xfrm>
            <a:custGeom>
              <a:rect b="b" l="l" r="r" t="t"/>
              <a:pathLst>
                <a:path extrusionOk="0" h="771" w="945">
                  <a:moveTo>
                    <a:pt x="96" y="1"/>
                  </a:moveTo>
                  <a:cubicBezTo>
                    <a:pt x="48" y="1"/>
                    <a:pt x="1" y="48"/>
                    <a:pt x="37" y="84"/>
                  </a:cubicBezTo>
                  <a:cubicBezTo>
                    <a:pt x="179" y="203"/>
                    <a:pt x="358" y="286"/>
                    <a:pt x="489" y="441"/>
                  </a:cubicBezTo>
                  <a:cubicBezTo>
                    <a:pt x="584" y="560"/>
                    <a:pt x="656" y="691"/>
                    <a:pt x="810" y="763"/>
                  </a:cubicBezTo>
                  <a:cubicBezTo>
                    <a:pt x="819" y="768"/>
                    <a:pt x="829" y="770"/>
                    <a:pt x="839" y="770"/>
                  </a:cubicBezTo>
                  <a:cubicBezTo>
                    <a:pt x="892" y="770"/>
                    <a:pt x="944" y="696"/>
                    <a:pt x="894" y="655"/>
                  </a:cubicBezTo>
                  <a:cubicBezTo>
                    <a:pt x="763" y="536"/>
                    <a:pt x="668" y="393"/>
                    <a:pt x="548" y="274"/>
                  </a:cubicBezTo>
                  <a:cubicBezTo>
                    <a:pt x="418" y="155"/>
                    <a:pt x="251" y="6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4802063" y="2512545"/>
              <a:ext cx="390150" cy="442481"/>
            </a:xfrm>
            <a:custGeom>
              <a:rect b="b" l="l" r="r" t="t"/>
              <a:pathLst>
                <a:path extrusionOk="0" h="947" w="835">
                  <a:moveTo>
                    <a:pt x="757" y="0"/>
                  </a:moveTo>
                  <a:cubicBezTo>
                    <a:pt x="745" y="0"/>
                    <a:pt x="732" y="4"/>
                    <a:pt x="721" y="13"/>
                  </a:cubicBezTo>
                  <a:cubicBezTo>
                    <a:pt x="578" y="132"/>
                    <a:pt x="471" y="310"/>
                    <a:pt x="352" y="441"/>
                  </a:cubicBezTo>
                  <a:cubicBezTo>
                    <a:pt x="244" y="572"/>
                    <a:pt x="125" y="703"/>
                    <a:pt x="18" y="858"/>
                  </a:cubicBezTo>
                  <a:cubicBezTo>
                    <a:pt x="0" y="902"/>
                    <a:pt x="29" y="947"/>
                    <a:pt x="64" y="947"/>
                  </a:cubicBezTo>
                  <a:cubicBezTo>
                    <a:pt x="77" y="947"/>
                    <a:pt x="89" y="942"/>
                    <a:pt x="102" y="930"/>
                  </a:cubicBezTo>
                  <a:cubicBezTo>
                    <a:pt x="233" y="799"/>
                    <a:pt x="352" y="644"/>
                    <a:pt x="483" y="501"/>
                  </a:cubicBezTo>
                  <a:cubicBezTo>
                    <a:pt x="602" y="370"/>
                    <a:pt x="721" y="251"/>
                    <a:pt x="816" y="84"/>
                  </a:cubicBezTo>
                  <a:cubicBezTo>
                    <a:pt x="834" y="39"/>
                    <a:pt x="797" y="0"/>
                    <a:pt x="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4"/>
          <p:cNvGrpSpPr/>
          <p:nvPr/>
        </p:nvGrpSpPr>
        <p:grpSpPr>
          <a:xfrm>
            <a:off x="1315860" y="3639124"/>
            <a:ext cx="333859" cy="417954"/>
            <a:chOff x="4776832" y="2441990"/>
            <a:chExt cx="478926" cy="599475"/>
          </a:xfrm>
        </p:grpSpPr>
        <p:sp>
          <p:nvSpPr>
            <p:cNvPr id="1101" name="Google Shape;1101;p54"/>
            <p:cNvSpPr/>
            <p:nvPr/>
          </p:nvSpPr>
          <p:spPr>
            <a:xfrm>
              <a:off x="4917940" y="2441990"/>
              <a:ext cx="171012" cy="599475"/>
            </a:xfrm>
            <a:custGeom>
              <a:rect b="b" l="l" r="r" t="t"/>
              <a:pathLst>
                <a:path extrusionOk="0" h="1283" w="366">
                  <a:moveTo>
                    <a:pt x="68" y="1"/>
                  </a:moveTo>
                  <a:cubicBezTo>
                    <a:pt x="35" y="1"/>
                    <a:pt x="1" y="19"/>
                    <a:pt x="8" y="57"/>
                  </a:cubicBezTo>
                  <a:cubicBezTo>
                    <a:pt x="44" y="259"/>
                    <a:pt x="92" y="473"/>
                    <a:pt x="116" y="664"/>
                  </a:cubicBezTo>
                  <a:cubicBezTo>
                    <a:pt x="163" y="854"/>
                    <a:pt x="175" y="1081"/>
                    <a:pt x="270" y="1259"/>
                  </a:cubicBezTo>
                  <a:cubicBezTo>
                    <a:pt x="274" y="1276"/>
                    <a:pt x="286" y="1282"/>
                    <a:pt x="299" y="1282"/>
                  </a:cubicBezTo>
                  <a:cubicBezTo>
                    <a:pt x="323" y="1282"/>
                    <a:pt x="354" y="1259"/>
                    <a:pt x="354" y="1235"/>
                  </a:cubicBezTo>
                  <a:cubicBezTo>
                    <a:pt x="366" y="1033"/>
                    <a:pt x="294" y="842"/>
                    <a:pt x="270" y="664"/>
                  </a:cubicBezTo>
                  <a:cubicBezTo>
                    <a:pt x="223" y="461"/>
                    <a:pt x="175" y="235"/>
                    <a:pt x="116" y="21"/>
                  </a:cubicBezTo>
                  <a:cubicBezTo>
                    <a:pt x="107" y="7"/>
                    <a:pt x="88" y="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4779168" y="2684959"/>
              <a:ext cx="476590" cy="145780"/>
            </a:xfrm>
            <a:custGeom>
              <a:rect b="b" l="l" r="r" t="t"/>
              <a:pathLst>
                <a:path extrusionOk="0" h="312" w="1020">
                  <a:moveTo>
                    <a:pt x="936" y="1"/>
                  </a:moveTo>
                  <a:cubicBezTo>
                    <a:pt x="663" y="1"/>
                    <a:pt x="365" y="96"/>
                    <a:pt x="103" y="180"/>
                  </a:cubicBezTo>
                  <a:cubicBezTo>
                    <a:pt x="0" y="191"/>
                    <a:pt x="40" y="311"/>
                    <a:pt x="116" y="311"/>
                  </a:cubicBezTo>
                  <a:cubicBezTo>
                    <a:pt x="120" y="311"/>
                    <a:pt x="123" y="311"/>
                    <a:pt x="127" y="311"/>
                  </a:cubicBezTo>
                  <a:cubicBezTo>
                    <a:pt x="401" y="263"/>
                    <a:pt x="710" y="251"/>
                    <a:pt x="960" y="132"/>
                  </a:cubicBezTo>
                  <a:cubicBezTo>
                    <a:pt x="1020" y="96"/>
                    <a:pt x="996" y="1"/>
                    <a:pt x="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4776832" y="2590575"/>
              <a:ext cx="441547" cy="360246"/>
            </a:xfrm>
            <a:custGeom>
              <a:rect b="b" l="l" r="r" t="t"/>
              <a:pathLst>
                <a:path extrusionOk="0" h="771" w="945">
                  <a:moveTo>
                    <a:pt x="96" y="1"/>
                  </a:moveTo>
                  <a:cubicBezTo>
                    <a:pt x="48" y="1"/>
                    <a:pt x="1" y="48"/>
                    <a:pt x="37" y="84"/>
                  </a:cubicBezTo>
                  <a:cubicBezTo>
                    <a:pt x="179" y="203"/>
                    <a:pt x="358" y="286"/>
                    <a:pt x="489" y="441"/>
                  </a:cubicBezTo>
                  <a:cubicBezTo>
                    <a:pt x="584" y="560"/>
                    <a:pt x="656" y="691"/>
                    <a:pt x="810" y="763"/>
                  </a:cubicBezTo>
                  <a:cubicBezTo>
                    <a:pt x="819" y="768"/>
                    <a:pt x="829" y="770"/>
                    <a:pt x="839" y="770"/>
                  </a:cubicBezTo>
                  <a:cubicBezTo>
                    <a:pt x="892" y="770"/>
                    <a:pt x="944" y="696"/>
                    <a:pt x="894" y="655"/>
                  </a:cubicBezTo>
                  <a:cubicBezTo>
                    <a:pt x="763" y="536"/>
                    <a:pt x="668" y="393"/>
                    <a:pt x="548" y="274"/>
                  </a:cubicBezTo>
                  <a:cubicBezTo>
                    <a:pt x="418" y="155"/>
                    <a:pt x="251" y="6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4"/>
            <p:cNvSpPr/>
            <p:nvPr/>
          </p:nvSpPr>
          <p:spPr>
            <a:xfrm>
              <a:off x="4802063" y="2512545"/>
              <a:ext cx="390150" cy="442481"/>
            </a:xfrm>
            <a:custGeom>
              <a:rect b="b" l="l" r="r" t="t"/>
              <a:pathLst>
                <a:path extrusionOk="0" h="947" w="835">
                  <a:moveTo>
                    <a:pt x="757" y="0"/>
                  </a:moveTo>
                  <a:cubicBezTo>
                    <a:pt x="745" y="0"/>
                    <a:pt x="732" y="4"/>
                    <a:pt x="721" y="13"/>
                  </a:cubicBezTo>
                  <a:cubicBezTo>
                    <a:pt x="578" y="132"/>
                    <a:pt x="471" y="310"/>
                    <a:pt x="352" y="441"/>
                  </a:cubicBezTo>
                  <a:cubicBezTo>
                    <a:pt x="244" y="572"/>
                    <a:pt x="125" y="703"/>
                    <a:pt x="18" y="858"/>
                  </a:cubicBezTo>
                  <a:cubicBezTo>
                    <a:pt x="0" y="902"/>
                    <a:pt x="29" y="947"/>
                    <a:pt x="64" y="947"/>
                  </a:cubicBezTo>
                  <a:cubicBezTo>
                    <a:pt x="77" y="947"/>
                    <a:pt x="89" y="942"/>
                    <a:pt x="102" y="930"/>
                  </a:cubicBezTo>
                  <a:cubicBezTo>
                    <a:pt x="233" y="799"/>
                    <a:pt x="352" y="644"/>
                    <a:pt x="483" y="501"/>
                  </a:cubicBezTo>
                  <a:cubicBezTo>
                    <a:pt x="602" y="370"/>
                    <a:pt x="721" y="251"/>
                    <a:pt x="816" y="84"/>
                  </a:cubicBezTo>
                  <a:cubicBezTo>
                    <a:pt x="834" y="39"/>
                    <a:pt x="797" y="0"/>
                    <a:pt x="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4"/>
          <p:cNvGrpSpPr/>
          <p:nvPr/>
        </p:nvGrpSpPr>
        <p:grpSpPr>
          <a:xfrm>
            <a:off x="5150114" y="3639124"/>
            <a:ext cx="333859" cy="417954"/>
            <a:chOff x="4776832" y="2441990"/>
            <a:chExt cx="478926" cy="599475"/>
          </a:xfrm>
        </p:grpSpPr>
        <p:sp>
          <p:nvSpPr>
            <p:cNvPr id="1106" name="Google Shape;1106;p54"/>
            <p:cNvSpPr/>
            <p:nvPr/>
          </p:nvSpPr>
          <p:spPr>
            <a:xfrm>
              <a:off x="4917940" y="2441990"/>
              <a:ext cx="171012" cy="599475"/>
            </a:xfrm>
            <a:custGeom>
              <a:rect b="b" l="l" r="r" t="t"/>
              <a:pathLst>
                <a:path extrusionOk="0" h="1283" w="366">
                  <a:moveTo>
                    <a:pt x="68" y="1"/>
                  </a:moveTo>
                  <a:cubicBezTo>
                    <a:pt x="35" y="1"/>
                    <a:pt x="1" y="19"/>
                    <a:pt x="8" y="57"/>
                  </a:cubicBezTo>
                  <a:cubicBezTo>
                    <a:pt x="44" y="259"/>
                    <a:pt x="92" y="473"/>
                    <a:pt x="116" y="664"/>
                  </a:cubicBezTo>
                  <a:cubicBezTo>
                    <a:pt x="163" y="854"/>
                    <a:pt x="175" y="1081"/>
                    <a:pt x="270" y="1259"/>
                  </a:cubicBezTo>
                  <a:cubicBezTo>
                    <a:pt x="274" y="1276"/>
                    <a:pt x="286" y="1282"/>
                    <a:pt x="299" y="1282"/>
                  </a:cubicBezTo>
                  <a:cubicBezTo>
                    <a:pt x="323" y="1282"/>
                    <a:pt x="354" y="1259"/>
                    <a:pt x="354" y="1235"/>
                  </a:cubicBezTo>
                  <a:cubicBezTo>
                    <a:pt x="366" y="1033"/>
                    <a:pt x="294" y="842"/>
                    <a:pt x="270" y="664"/>
                  </a:cubicBezTo>
                  <a:cubicBezTo>
                    <a:pt x="223" y="461"/>
                    <a:pt x="175" y="235"/>
                    <a:pt x="116" y="21"/>
                  </a:cubicBezTo>
                  <a:cubicBezTo>
                    <a:pt x="107" y="7"/>
                    <a:pt x="88" y="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4779168" y="2684959"/>
              <a:ext cx="476590" cy="145780"/>
            </a:xfrm>
            <a:custGeom>
              <a:rect b="b" l="l" r="r" t="t"/>
              <a:pathLst>
                <a:path extrusionOk="0" h="312" w="1020">
                  <a:moveTo>
                    <a:pt x="936" y="1"/>
                  </a:moveTo>
                  <a:cubicBezTo>
                    <a:pt x="663" y="1"/>
                    <a:pt x="365" y="96"/>
                    <a:pt x="103" y="180"/>
                  </a:cubicBezTo>
                  <a:cubicBezTo>
                    <a:pt x="0" y="191"/>
                    <a:pt x="40" y="311"/>
                    <a:pt x="116" y="311"/>
                  </a:cubicBezTo>
                  <a:cubicBezTo>
                    <a:pt x="120" y="311"/>
                    <a:pt x="123" y="311"/>
                    <a:pt x="127" y="311"/>
                  </a:cubicBezTo>
                  <a:cubicBezTo>
                    <a:pt x="401" y="263"/>
                    <a:pt x="710" y="251"/>
                    <a:pt x="960" y="132"/>
                  </a:cubicBezTo>
                  <a:cubicBezTo>
                    <a:pt x="1020" y="96"/>
                    <a:pt x="996" y="1"/>
                    <a:pt x="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4"/>
            <p:cNvSpPr/>
            <p:nvPr/>
          </p:nvSpPr>
          <p:spPr>
            <a:xfrm>
              <a:off x="4776832" y="2590575"/>
              <a:ext cx="441547" cy="360246"/>
            </a:xfrm>
            <a:custGeom>
              <a:rect b="b" l="l" r="r" t="t"/>
              <a:pathLst>
                <a:path extrusionOk="0" h="771" w="945">
                  <a:moveTo>
                    <a:pt x="96" y="1"/>
                  </a:moveTo>
                  <a:cubicBezTo>
                    <a:pt x="48" y="1"/>
                    <a:pt x="1" y="48"/>
                    <a:pt x="37" y="84"/>
                  </a:cubicBezTo>
                  <a:cubicBezTo>
                    <a:pt x="179" y="203"/>
                    <a:pt x="358" y="286"/>
                    <a:pt x="489" y="441"/>
                  </a:cubicBezTo>
                  <a:cubicBezTo>
                    <a:pt x="584" y="560"/>
                    <a:pt x="656" y="691"/>
                    <a:pt x="810" y="763"/>
                  </a:cubicBezTo>
                  <a:cubicBezTo>
                    <a:pt x="819" y="768"/>
                    <a:pt x="829" y="770"/>
                    <a:pt x="839" y="770"/>
                  </a:cubicBezTo>
                  <a:cubicBezTo>
                    <a:pt x="892" y="770"/>
                    <a:pt x="944" y="696"/>
                    <a:pt x="894" y="655"/>
                  </a:cubicBezTo>
                  <a:cubicBezTo>
                    <a:pt x="763" y="536"/>
                    <a:pt x="668" y="393"/>
                    <a:pt x="548" y="274"/>
                  </a:cubicBezTo>
                  <a:cubicBezTo>
                    <a:pt x="418" y="155"/>
                    <a:pt x="251" y="6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4802063" y="2512545"/>
              <a:ext cx="390150" cy="442481"/>
            </a:xfrm>
            <a:custGeom>
              <a:rect b="b" l="l" r="r" t="t"/>
              <a:pathLst>
                <a:path extrusionOk="0" h="947" w="835">
                  <a:moveTo>
                    <a:pt x="757" y="0"/>
                  </a:moveTo>
                  <a:cubicBezTo>
                    <a:pt x="745" y="0"/>
                    <a:pt x="732" y="4"/>
                    <a:pt x="721" y="13"/>
                  </a:cubicBezTo>
                  <a:cubicBezTo>
                    <a:pt x="578" y="132"/>
                    <a:pt x="471" y="310"/>
                    <a:pt x="352" y="441"/>
                  </a:cubicBezTo>
                  <a:cubicBezTo>
                    <a:pt x="244" y="572"/>
                    <a:pt x="125" y="703"/>
                    <a:pt x="18" y="858"/>
                  </a:cubicBezTo>
                  <a:cubicBezTo>
                    <a:pt x="0" y="902"/>
                    <a:pt x="29" y="947"/>
                    <a:pt x="64" y="947"/>
                  </a:cubicBezTo>
                  <a:cubicBezTo>
                    <a:pt x="77" y="947"/>
                    <a:pt x="89" y="942"/>
                    <a:pt x="102" y="930"/>
                  </a:cubicBezTo>
                  <a:cubicBezTo>
                    <a:pt x="233" y="799"/>
                    <a:pt x="352" y="644"/>
                    <a:pt x="483" y="501"/>
                  </a:cubicBezTo>
                  <a:cubicBezTo>
                    <a:pt x="602" y="370"/>
                    <a:pt x="721" y="251"/>
                    <a:pt x="816" y="84"/>
                  </a:cubicBezTo>
                  <a:cubicBezTo>
                    <a:pt x="834" y="39"/>
                    <a:pt x="797" y="0"/>
                    <a:pt x="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54"/>
          <p:cNvGrpSpPr/>
          <p:nvPr/>
        </p:nvGrpSpPr>
        <p:grpSpPr>
          <a:xfrm>
            <a:off x="5150114" y="2116352"/>
            <a:ext cx="333859" cy="417954"/>
            <a:chOff x="4776832" y="2441990"/>
            <a:chExt cx="478926" cy="599475"/>
          </a:xfrm>
        </p:grpSpPr>
        <p:sp>
          <p:nvSpPr>
            <p:cNvPr id="1111" name="Google Shape;1111;p54"/>
            <p:cNvSpPr/>
            <p:nvPr/>
          </p:nvSpPr>
          <p:spPr>
            <a:xfrm>
              <a:off x="4917940" y="2441990"/>
              <a:ext cx="171012" cy="599475"/>
            </a:xfrm>
            <a:custGeom>
              <a:rect b="b" l="l" r="r" t="t"/>
              <a:pathLst>
                <a:path extrusionOk="0" h="1283" w="366">
                  <a:moveTo>
                    <a:pt x="68" y="1"/>
                  </a:moveTo>
                  <a:cubicBezTo>
                    <a:pt x="35" y="1"/>
                    <a:pt x="1" y="19"/>
                    <a:pt x="8" y="57"/>
                  </a:cubicBezTo>
                  <a:cubicBezTo>
                    <a:pt x="44" y="259"/>
                    <a:pt x="92" y="473"/>
                    <a:pt x="116" y="664"/>
                  </a:cubicBezTo>
                  <a:cubicBezTo>
                    <a:pt x="163" y="854"/>
                    <a:pt x="175" y="1081"/>
                    <a:pt x="270" y="1259"/>
                  </a:cubicBezTo>
                  <a:cubicBezTo>
                    <a:pt x="274" y="1276"/>
                    <a:pt x="286" y="1282"/>
                    <a:pt x="299" y="1282"/>
                  </a:cubicBezTo>
                  <a:cubicBezTo>
                    <a:pt x="323" y="1282"/>
                    <a:pt x="354" y="1259"/>
                    <a:pt x="354" y="1235"/>
                  </a:cubicBezTo>
                  <a:cubicBezTo>
                    <a:pt x="366" y="1033"/>
                    <a:pt x="294" y="842"/>
                    <a:pt x="270" y="664"/>
                  </a:cubicBezTo>
                  <a:cubicBezTo>
                    <a:pt x="223" y="461"/>
                    <a:pt x="175" y="235"/>
                    <a:pt x="116" y="21"/>
                  </a:cubicBezTo>
                  <a:cubicBezTo>
                    <a:pt x="107" y="7"/>
                    <a:pt x="88" y="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4"/>
            <p:cNvSpPr/>
            <p:nvPr/>
          </p:nvSpPr>
          <p:spPr>
            <a:xfrm>
              <a:off x="4779168" y="2684959"/>
              <a:ext cx="476590" cy="145780"/>
            </a:xfrm>
            <a:custGeom>
              <a:rect b="b" l="l" r="r" t="t"/>
              <a:pathLst>
                <a:path extrusionOk="0" h="312" w="1020">
                  <a:moveTo>
                    <a:pt x="936" y="1"/>
                  </a:moveTo>
                  <a:cubicBezTo>
                    <a:pt x="663" y="1"/>
                    <a:pt x="365" y="96"/>
                    <a:pt x="103" y="180"/>
                  </a:cubicBezTo>
                  <a:cubicBezTo>
                    <a:pt x="0" y="191"/>
                    <a:pt x="40" y="311"/>
                    <a:pt x="116" y="311"/>
                  </a:cubicBezTo>
                  <a:cubicBezTo>
                    <a:pt x="120" y="311"/>
                    <a:pt x="123" y="311"/>
                    <a:pt x="127" y="311"/>
                  </a:cubicBezTo>
                  <a:cubicBezTo>
                    <a:pt x="401" y="263"/>
                    <a:pt x="710" y="251"/>
                    <a:pt x="960" y="132"/>
                  </a:cubicBezTo>
                  <a:cubicBezTo>
                    <a:pt x="1020" y="96"/>
                    <a:pt x="996" y="1"/>
                    <a:pt x="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4776832" y="2590575"/>
              <a:ext cx="441547" cy="360246"/>
            </a:xfrm>
            <a:custGeom>
              <a:rect b="b" l="l" r="r" t="t"/>
              <a:pathLst>
                <a:path extrusionOk="0" h="771" w="945">
                  <a:moveTo>
                    <a:pt x="96" y="1"/>
                  </a:moveTo>
                  <a:cubicBezTo>
                    <a:pt x="48" y="1"/>
                    <a:pt x="1" y="48"/>
                    <a:pt x="37" y="84"/>
                  </a:cubicBezTo>
                  <a:cubicBezTo>
                    <a:pt x="179" y="203"/>
                    <a:pt x="358" y="286"/>
                    <a:pt x="489" y="441"/>
                  </a:cubicBezTo>
                  <a:cubicBezTo>
                    <a:pt x="584" y="560"/>
                    <a:pt x="656" y="691"/>
                    <a:pt x="810" y="763"/>
                  </a:cubicBezTo>
                  <a:cubicBezTo>
                    <a:pt x="819" y="768"/>
                    <a:pt x="829" y="770"/>
                    <a:pt x="839" y="770"/>
                  </a:cubicBezTo>
                  <a:cubicBezTo>
                    <a:pt x="892" y="770"/>
                    <a:pt x="944" y="696"/>
                    <a:pt x="894" y="655"/>
                  </a:cubicBezTo>
                  <a:cubicBezTo>
                    <a:pt x="763" y="536"/>
                    <a:pt x="668" y="393"/>
                    <a:pt x="548" y="274"/>
                  </a:cubicBezTo>
                  <a:cubicBezTo>
                    <a:pt x="418" y="155"/>
                    <a:pt x="251" y="6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4802063" y="2512545"/>
              <a:ext cx="390150" cy="442481"/>
            </a:xfrm>
            <a:custGeom>
              <a:rect b="b" l="l" r="r" t="t"/>
              <a:pathLst>
                <a:path extrusionOk="0" h="947" w="835">
                  <a:moveTo>
                    <a:pt x="757" y="0"/>
                  </a:moveTo>
                  <a:cubicBezTo>
                    <a:pt x="745" y="0"/>
                    <a:pt x="732" y="4"/>
                    <a:pt x="721" y="13"/>
                  </a:cubicBezTo>
                  <a:cubicBezTo>
                    <a:pt x="578" y="132"/>
                    <a:pt x="471" y="310"/>
                    <a:pt x="352" y="441"/>
                  </a:cubicBezTo>
                  <a:cubicBezTo>
                    <a:pt x="244" y="572"/>
                    <a:pt x="125" y="703"/>
                    <a:pt x="18" y="858"/>
                  </a:cubicBezTo>
                  <a:cubicBezTo>
                    <a:pt x="0" y="902"/>
                    <a:pt x="29" y="947"/>
                    <a:pt x="64" y="947"/>
                  </a:cubicBezTo>
                  <a:cubicBezTo>
                    <a:pt x="77" y="947"/>
                    <a:pt x="89" y="942"/>
                    <a:pt x="102" y="930"/>
                  </a:cubicBezTo>
                  <a:cubicBezTo>
                    <a:pt x="233" y="799"/>
                    <a:pt x="352" y="644"/>
                    <a:pt x="483" y="501"/>
                  </a:cubicBezTo>
                  <a:cubicBezTo>
                    <a:pt x="602" y="370"/>
                    <a:pt x="721" y="251"/>
                    <a:pt x="816" y="84"/>
                  </a:cubicBezTo>
                  <a:cubicBezTo>
                    <a:pt x="834" y="39"/>
                    <a:pt x="797" y="0"/>
                    <a:pt x="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55"/>
          <p:cNvSpPr txBox="1"/>
          <p:nvPr>
            <p:ph type="title"/>
          </p:nvPr>
        </p:nvSpPr>
        <p:spPr>
          <a:xfrm>
            <a:off x="1348200" y="540000"/>
            <a:ext cx="6447600" cy="126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1120" name="Google Shape;1120;p55"/>
          <p:cNvSpPr txBox="1"/>
          <p:nvPr>
            <p:ph idx="1" type="subTitle"/>
          </p:nvPr>
        </p:nvSpPr>
        <p:spPr>
          <a:xfrm>
            <a:off x="825749" y="207683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1121" name="Google Shape;1121;p55"/>
          <p:cNvSpPr txBox="1"/>
          <p:nvPr>
            <p:ph idx="2" type="subTitle"/>
          </p:nvPr>
        </p:nvSpPr>
        <p:spPr>
          <a:xfrm>
            <a:off x="825749" y="244831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1122" name="Google Shape;1122;p55"/>
          <p:cNvSpPr txBox="1"/>
          <p:nvPr>
            <p:ph idx="3" type="subTitle"/>
          </p:nvPr>
        </p:nvSpPr>
        <p:spPr>
          <a:xfrm>
            <a:off x="3402750" y="207683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1123" name="Google Shape;1123;p55"/>
          <p:cNvSpPr txBox="1"/>
          <p:nvPr>
            <p:ph idx="4" type="subTitle"/>
          </p:nvPr>
        </p:nvSpPr>
        <p:spPr>
          <a:xfrm>
            <a:off x="3402750" y="244831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1124" name="Google Shape;1124;p55"/>
          <p:cNvSpPr txBox="1"/>
          <p:nvPr>
            <p:ph idx="5" type="subTitle"/>
          </p:nvPr>
        </p:nvSpPr>
        <p:spPr>
          <a:xfrm>
            <a:off x="5979751" y="207683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a:t>
            </a:r>
            <a:endParaRPr/>
          </a:p>
        </p:txBody>
      </p:sp>
      <p:sp>
        <p:nvSpPr>
          <p:cNvPr id="1125" name="Google Shape;1125;p55"/>
          <p:cNvSpPr txBox="1"/>
          <p:nvPr>
            <p:ph idx="6" type="subTitle"/>
          </p:nvPr>
        </p:nvSpPr>
        <p:spPr>
          <a:xfrm>
            <a:off x="5979751" y="244831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1126" name="Google Shape;1126;p55"/>
          <p:cNvSpPr txBox="1"/>
          <p:nvPr>
            <p:ph idx="7" type="subTitle"/>
          </p:nvPr>
        </p:nvSpPr>
        <p:spPr>
          <a:xfrm>
            <a:off x="825749" y="339128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a:t>
            </a:r>
            <a:endParaRPr/>
          </a:p>
        </p:txBody>
      </p:sp>
      <p:sp>
        <p:nvSpPr>
          <p:cNvPr id="1127" name="Google Shape;1127;p55"/>
          <p:cNvSpPr txBox="1"/>
          <p:nvPr>
            <p:ph idx="9" type="subTitle"/>
          </p:nvPr>
        </p:nvSpPr>
        <p:spPr>
          <a:xfrm>
            <a:off x="3402750" y="339128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a:t>
            </a:r>
            <a:endParaRPr/>
          </a:p>
        </p:txBody>
      </p:sp>
      <p:sp>
        <p:nvSpPr>
          <p:cNvPr id="1128" name="Google Shape;1128;p55"/>
          <p:cNvSpPr txBox="1"/>
          <p:nvPr>
            <p:ph idx="14" type="subTitle"/>
          </p:nvPr>
        </p:nvSpPr>
        <p:spPr>
          <a:xfrm>
            <a:off x="5979751" y="3391288"/>
            <a:ext cx="23385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a:t>
            </a:r>
            <a:endParaRPr/>
          </a:p>
        </p:txBody>
      </p:sp>
      <p:sp>
        <p:nvSpPr>
          <p:cNvPr id="1129" name="Google Shape;1129;p55"/>
          <p:cNvSpPr txBox="1"/>
          <p:nvPr>
            <p:ph idx="8" type="subTitle"/>
          </p:nvPr>
        </p:nvSpPr>
        <p:spPr>
          <a:xfrm>
            <a:off x="825749" y="376276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the Solar System</a:t>
            </a:r>
            <a:endParaRPr/>
          </a:p>
        </p:txBody>
      </p:sp>
      <p:sp>
        <p:nvSpPr>
          <p:cNvPr id="1130" name="Google Shape;1130;p55"/>
          <p:cNvSpPr txBox="1"/>
          <p:nvPr>
            <p:ph idx="13" type="subTitle"/>
          </p:nvPr>
        </p:nvSpPr>
        <p:spPr>
          <a:xfrm>
            <a:off x="3402750" y="376276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
        <p:nvSpPr>
          <p:cNvPr id="1131" name="Google Shape;1131;p55"/>
          <p:cNvSpPr txBox="1"/>
          <p:nvPr>
            <p:ph idx="15" type="subTitle"/>
          </p:nvPr>
        </p:nvSpPr>
        <p:spPr>
          <a:xfrm>
            <a:off x="5979751" y="3762763"/>
            <a:ext cx="23385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grpSp>
        <p:nvGrpSpPr>
          <p:cNvPr id="1132" name="Google Shape;1132;p55"/>
          <p:cNvGrpSpPr/>
          <p:nvPr/>
        </p:nvGrpSpPr>
        <p:grpSpPr>
          <a:xfrm rot="10800000">
            <a:off x="8609924" y="4499291"/>
            <a:ext cx="759997" cy="1181790"/>
            <a:chOff x="0" y="-82300"/>
            <a:chExt cx="1082000" cy="1682503"/>
          </a:xfrm>
        </p:grpSpPr>
        <p:sp>
          <p:nvSpPr>
            <p:cNvPr id="1133" name="Google Shape;1133;p55"/>
            <p:cNvSpPr/>
            <p:nvPr/>
          </p:nvSpPr>
          <p:spPr>
            <a:xfrm flipH="1" rot="10800000">
              <a:off x="400432" y="-72239"/>
              <a:ext cx="681568" cy="1672442"/>
            </a:xfrm>
            <a:custGeom>
              <a:rect b="b" l="l" r="r" t="t"/>
              <a:pathLst>
                <a:path extrusionOk="0" h="5818" w="2371">
                  <a:moveTo>
                    <a:pt x="1670" y="0"/>
                  </a:moveTo>
                  <a:cubicBezTo>
                    <a:pt x="1552" y="0"/>
                    <a:pt x="1432" y="37"/>
                    <a:pt x="1334" y="102"/>
                  </a:cubicBezTo>
                  <a:cubicBezTo>
                    <a:pt x="1156" y="221"/>
                    <a:pt x="1025" y="400"/>
                    <a:pt x="918" y="578"/>
                  </a:cubicBezTo>
                  <a:cubicBezTo>
                    <a:pt x="1" y="2114"/>
                    <a:pt x="13" y="4031"/>
                    <a:pt x="394" y="5770"/>
                  </a:cubicBezTo>
                  <a:lnTo>
                    <a:pt x="668" y="5817"/>
                  </a:lnTo>
                  <a:cubicBezTo>
                    <a:pt x="1322" y="4746"/>
                    <a:pt x="1811" y="3567"/>
                    <a:pt x="2120" y="2352"/>
                  </a:cubicBezTo>
                  <a:cubicBezTo>
                    <a:pt x="2275" y="1745"/>
                    <a:pt x="2370" y="1090"/>
                    <a:pt x="2192" y="471"/>
                  </a:cubicBezTo>
                  <a:cubicBezTo>
                    <a:pt x="2156" y="328"/>
                    <a:pt x="2073" y="162"/>
                    <a:pt x="1942" y="78"/>
                  </a:cubicBezTo>
                  <a:cubicBezTo>
                    <a:pt x="1861" y="25"/>
                    <a:pt x="1766" y="0"/>
                    <a:pt x="16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flipH="1" rot="10800000">
              <a:off x="541000" y="-82299"/>
              <a:ext cx="250090" cy="1403380"/>
            </a:xfrm>
            <a:custGeom>
              <a:rect b="b" l="l" r="r" t="t"/>
              <a:pathLst>
                <a:path extrusionOk="0" h="4882" w="870">
                  <a:moveTo>
                    <a:pt x="857" y="0"/>
                  </a:moveTo>
                  <a:cubicBezTo>
                    <a:pt x="845" y="0"/>
                    <a:pt x="845" y="0"/>
                    <a:pt x="845" y="12"/>
                  </a:cubicBezTo>
                  <a:cubicBezTo>
                    <a:pt x="845" y="24"/>
                    <a:pt x="833" y="36"/>
                    <a:pt x="833" y="60"/>
                  </a:cubicBezTo>
                  <a:cubicBezTo>
                    <a:pt x="833" y="72"/>
                    <a:pt x="810" y="96"/>
                    <a:pt x="810" y="131"/>
                  </a:cubicBezTo>
                  <a:cubicBezTo>
                    <a:pt x="810" y="155"/>
                    <a:pt x="810" y="191"/>
                    <a:pt x="798" y="238"/>
                  </a:cubicBezTo>
                  <a:cubicBezTo>
                    <a:pt x="798" y="274"/>
                    <a:pt x="786" y="369"/>
                    <a:pt x="774" y="536"/>
                  </a:cubicBezTo>
                  <a:cubicBezTo>
                    <a:pt x="762" y="679"/>
                    <a:pt x="726" y="869"/>
                    <a:pt x="702" y="1096"/>
                  </a:cubicBezTo>
                  <a:cubicBezTo>
                    <a:pt x="667" y="1322"/>
                    <a:pt x="619" y="1572"/>
                    <a:pt x="595" y="1846"/>
                  </a:cubicBezTo>
                  <a:cubicBezTo>
                    <a:pt x="548" y="2108"/>
                    <a:pt x="500" y="2393"/>
                    <a:pt x="441" y="2679"/>
                  </a:cubicBezTo>
                  <a:cubicBezTo>
                    <a:pt x="405" y="2953"/>
                    <a:pt x="345" y="3227"/>
                    <a:pt x="286" y="3489"/>
                  </a:cubicBezTo>
                  <a:cubicBezTo>
                    <a:pt x="226" y="3763"/>
                    <a:pt x="179" y="3989"/>
                    <a:pt x="131" y="4191"/>
                  </a:cubicBezTo>
                  <a:cubicBezTo>
                    <a:pt x="83" y="4406"/>
                    <a:pt x="60" y="4560"/>
                    <a:pt x="24" y="4679"/>
                  </a:cubicBezTo>
                  <a:cubicBezTo>
                    <a:pt x="0" y="4799"/>
                    <a:pt x="0" y="4882"/>
                    <a:pt x="0" y="4882"/>
                  </a:cubicBezTo>
                  <a:cubicBezTo>
                    <a:pt x="0" y="4882"/>
                    <a:pt x="24" y="4822"/>
                    <a:pt x="60" y="4703"/>
                  </a:cubicBezTo>
                  <a:cubicBezTo>
                    <a:pt x="83" y="4584"/>
                    <a:pt x="131" y="4418"/>
                    <a:pt x="179" y="4227"/>
                  </a:cubicBezTo>
                  <a:cubicBezTo>
                    <a:pt x="226" y="4025"/>
                    <a:pt x="286" y="3810"/>
                    <a:pt x="345" y="3536"/>
                  </a:cubicBezTo>
                  <a:cubicBezTo>
                    <a:pt x="405" y="3286"/>
                    <a:pt x="441" y="3013"/>
                    <a:pt x="500" y="2751"/>
                  </a:cubicBezTo>
                  <a:cubicBezTo>
                    <a:pt x="548" y="2477"/>
                    <a:pt x="607" y="2215"/>
                    <a:pt x="655" y="1941"/>
                  </a:cubicBezTo>
                  <a:cubicBezTo>
                    <a:pt x="702" y="1679"/>
                    <a:pt x="726" y="1453"/>
                    <a:pt x="762" y="1227"/>
                  </a:cubicBezTo>
                  <a:cubicBezTo>
                    <a:pt x="786" y="1024"/>
                    <a:pt x="798" y="846"/>
                    <a:pt x="833" y="715"/>
                  </a:cubicBezTo>
                  <a:cubicBezTo>
                    <a:pt x="845" y="572"/>
                    <a:pt x="857" y="500"/>
                    <a:pt x="857" y="477"/>
                  </a:cubicBezTo>
                  <a:cubicBezTo>
                    <a:pt x="857" y="441"/>
                    <a:pt x="869" y="393"/>
                    <a:pt x="869" y="334"/>
                  </a:cubicBezTo>
                  <a:lnTo>
                    <a:pt x="869" y="179"/>
                  </a:lnTo>
                  <a:lnTo>
                    <a:pt x="869" y="36"/>
                  </a:lnTo>
                  <a:cubicBezTo>
                    <a:pt x="869" y="12"/>
                    <a:pt x="857"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flipH="1" rot="10800000">
              <a:off x="0" y="-82300"/>
              <a:ext cx="667770" cy="1679054"/>
            </a:xfrm>
            <a:custGeom>
              <a:rect b="b" l="l" r="r" t="t"/>
              <a:pathLst>
                <a:path extrusionOk="0" h="5841" w="2323">
                  <a:moveTo>
                    <a:pt x="838" y="1"/>
                  </a:moveTo>
                  <a:cubicBezTo>
                    <a:pt x="657" y="1"/>
                    <a:pt x="476" y="122"/>
                    <a:pt x="370" y="281"/>
                  </a:cubicBezTo>
                  <a:cubicBezTo>
                    <a:pt x="251" y="459"/>
                    <a:pt x="215" y="685"/>
                    <a:pt x="203" y="900"/>
                  </a:cubicBezTo>
                  <a:cubicBezTo>
                    <a:pt x="1" y="2662"/>
                    <a:pt x="834" y="4412"/>
                    <a:pt x="1930" y="5841"/>
                  </a:cubicBezTo>
                  <a:lnTo>
                    <a:pt x="2192" y="5758"/>
                  </a:lnTo>
                  <a:cubicBezTo>
                    <a:pt x="2323" y="4507"/>
                    <a:pt x="2287" y="3233"/>
                    <a:pt x="2061" y="1995"/>
                  </a:cubicBezTo>
                  <a:cubicBezTo>
                    <a:pt x="1906" y="1352"/>
                    <a:pt x="1727" y="721"/>
                    <a:pt x="1311" y="257"/>
                  </a:cubicBezTo>
                  <a:cubicBezTo>
                    <a:pt x="1203" y="138"/>
                    <a:pt x="1072" y="19"/>
                    <a:pt x="906" y="7"/>
                  </a:cubicBezTo>
                  <a:cubicBezTo>
                    <a:pt x="883" y="3"/>
                    <a:pt x="860" y="1"/>
                    <a:pt x="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flipH="1" rot="10800000">
              <a:off x="208984" y="-78850"/>
              <a:ext cx="369674" cy="1376071"/>
            </a:xfrm>
            <a:custGeom>
              <a:rect b="b" l="l" r="r" t="t"/>
              <a:pathLst>
                <a:path extrusionOk="0" h="4787" w="1286">
                  <a:moveTo>
                    <a:pt x="24" y="1"/>
                  </a:moveTo>
                  <a:cubicBezTo>
                    <a:pt x="0" y="1"/>
                    <a:pt x="0" y="13"/>
                    <a:pt x="0" y="24"/>
                  </a:cubicBezTo>
                  <a:lnTo>
                    <a:pt x="0" y="72"/>
                  </a:lnTo>
                  <a:cubicBezTo>
                    <a:pt x="0" y="96"/>
                    <a:pt x="24" y="120"/>
                    <a:pt x="24" y="144"/>
                  </a:cubicBezTo>
                  <a:cubicBezTo>
                    <a:pt x="36" y="179"/>
                    <a:pt x="36" y="203"/>
                    <a:pt x="48" y="239"/>
                  </a:cubicBezTo>
                  <a:cubicBezTo>
                    <a:pt x="60" y="286"/>
                    <a:pt x="95" y="370"/>
                    <a:pt x="143" y="525"/>
                  </a:cubicBezTo>
                  <a:cubicBezTo>
                    <a:pt x="179" y="667"/>
                    <a:pt x="238" y="846"/>
                    <a:pt x="322" y="1072"/>
                  </a:cubicBezTo>
                  <a:cubicBezTo>
                    <a:pt x="393" y="1298"/>
                    <a:pt x="453" y="1537"/>
                    <a:pt x="524" y="1798"/>
                  </a:cubicBezTo>
                  <a:cubicBezTo>
                    <a:pt x="595" y="2072"/>
                    <a:pt x="679" y="2334"/>
                    <a:pt x="750" y="2620"/>
                  </a:cubicBezTo>
                  <a:cubicBezTo>
                    <a:pt x="822" y="2906"/>
                    <a:pt x="881" y="3168"/>
                    <a:pt x="941" y="3418"/>
                  </a:cubicBezTo>
                  <a:cubicBezTo>
                    <a:pt x="1000" y="3692"/>
                    <a:pt x="1060" y="3918"/>
                    <a:pt x="1107" y="4120"/>
                  </a:cubicBezTo>
                  <a:cubicBezTo>
                    <a:pt x="1155" y="4335"/>
                    <a:pt x="1191" y="4489"/>
                    <a:pt x="1226" y="4608"/>
                  </a:cubicBezTo>
                  <a:cubicBezTo>
                    <a:pt x="1250" y="4727"/>
                    <a:pt x="1274" y="4787"/>
                    <a:pt x="1286" y="4787"/>
                  </a:cubicBezTo>
                  <a:cubicBezTo>
                    <a:pt x="1286" y="4787"/>
                    <a:pt x="1286" y="4727"/>
                    <a:pt x="1274" y="4608"/>
                  </a:cubicBezTo>
                  <a:cubicBezTo>
                    <a:pt x="1250" y="4489"/>
                    <a:pt x="1226" y="4335"/>
                    <a:pt x="1179" y="4132"/>
                  </a:cubicBezTo>
                  <a:cubicBezTo>
                    <a:pt x="1131" y="3942"/>
                    <a:pt x="1095" y="3703"/>
                    <a:pt x="1036" y="3453"/>
                  </a:cubicBezTo>
                  <a:cubicBezTo>
                    <a:pt x="976" y="3203"/>
                    <a:pt x="917" y="2930"/>
                    <a:pt x="857" y="2668"/>
                  </a:cubicBezTo>
                  <a:cubicBezTo>
                    <a:pt x="774" y="2394"/>
                    <a:pt x="714" y="2132"/>
                    <a:pt x="643" y="1870"/>
                  </a:cubicBezTo>
                  <a:cubicBezTo>
                    <a:pt x="572" y="1620"/>
                    <a:pt x="512" y="1382"/>
                    <a:pt x="453" y="1191"/>
                  </a:cubicBezTo>
                  <a:cubicBezTo>
                    <a:pt x="393" y="977"/>
                    <a:pt x="333" y="822"/>
                    <a:pt x="298" y="679"/>
                  </a:cubicBezTo>
                  <a:cubicBezTo>
                    <a:pt x="262" y="548"/>
                    <a:pt x="238" y="477"/>
                    <a:pt x="226" y="465"/>
                  </a:cubicBezTo>
                  <a:cubicBezTo>
                    <a:pt x="214" y="417"/>
                    <a:pt x="203" y="370"/>
                    <a:pt x="179" y="310"/>
                  </a:cubicBezTo>
                  <a:cubicBezTo>
                    <a:pt x="167" y="251"/>
                    <a:pt x="143" y="215"/>
                    <a:pt x="119" y="167"/>
                  </a:cubicBezTo>
                  <a:cubicBezTo>
                    <a:pt x="107" y="120"/>
                    <a:pt x="83" y="72"/>
                    <a:pt x="60" y="48"/>
                  </a:cubicBezTo>
                  <a:cubicBezTo>
                    <a:pt x="48" y="13"/>
                    <a:pt x="36" y="1"/>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56"/>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AMOUNT OF MATERIAL</a:t>
            </a:r>
            <a:endParaRPr/>
          </a:p>
        </p:txBody>
      </p:sp>
      <p:graphicFrame>
        <p:nvGraphicFramePr>
          <p:cNvPr id="1142" name="Google Shape;1142;p56"/>
          <p:cNvGraphicFramePr/>
          <p:nvPr/>
        </p:nvGraphicFramePr>
        <p:xfrm>
          <a:off x="1392350" y="1600150"/>
          <a:ext cx="3000000" cy="3000000"/>
        </p:xfrm>
        <a:graphic>
          <a:graphicData uri="http://schemas.openxmlformats.org/drawingml/2006/table">
            <a:tbl>
              <a:tblPr>
                <a:noFill/>
                <a:tableStyleId>{E45C8A37-D676-4EAA-A0A1-8819A5CA1FEF}</a:tableStyleId>
              </a:tblPr>
              <a:tblGrid>
                <a:gridCol w="1589825"/>
                <a:gridCol w="1589825"/>
                <a:gridCol w="1589825"/>
                <a:gridCol w="1589825"/>
              </a:tblGrid>
              <a:tr h="545350">
                <a:tc>
                  <a:txBody>
                    <a:bodyPr/>
                    <a:lstStyle/>
                    <a:p>
                      <a:pPr indent="0" lvl="0" marL="0" rtl="0" algn="ctr">
                        <a:spcBef>
                          <a:spcPts val="0"/>
                        </a:spcBef>
                        <a:spcAft>
                          <a:spcPts val="0"/>
                        </a:spcAft>
                        <a:buNone/>
                      </a:pPr>
                      <a:r>
                        <a:t/>
                      </a:r>
                      <a:endParaRPr>
                        <a:solidFill>
                          <a:srgbClr val="FEF8E9"/>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EF8E9"/>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FIREWORKS</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ROCKETS</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LANTERNS</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r>
              <a:tr h="545350">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ORANGE</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13,500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5,200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15,400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r>
              <a:tr h="545350">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GREEN</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12,620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6,710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14,800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r>
              <a:tr h="545350">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BLUE</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14,340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5,870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15,200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r>
              <a:tr h="545350">
                <a:tc>
                  <a:txBody>
                    <a:bodyPr/>
                    <a:lstStyle/>
                    <a:p>
                      <a:pPr indent="0" lvl="0" marL="0" rtl="0" algn="ctr">
                        <a:spcBef>
                          <a:spcPts val="0"/>
                        </a:spcBef>
                        <a:spcAft>
                          <a:spcPts val="0"/>
                        </a:spcAft>
                        <a:buNone/>
                      </a:pPr>
                      <a:r>
                        <a:rPr lang="en" sz="1800">
                          <a:solidFill>
                            <a:srgbClr val="FEF8E9"/>
                          </a:solidFill>
                          <a:latin typeface="Baloo 2 SemiBold"/>
                          <a:ea typeface="Baloo 2 SemiBold"/>
                          <a:cs typeface="Baloo 2 SemiBold"/>
                          <a:sym typeface="Baloo 2 SemiBold"/>
                        </a:rPr>
                        <a:t>YELLOW</a:t>
                      </a:r>
                      <a:endParaRPr sz="1800">
                        <a:solidFill>
                          <a:srgbClr val="FEF8E9"/>
                        </a:solidFill>
                        <a:latin typeface="Baloo 2 SemiBold"/>
                        <a:ea typeface="Baloo 2 SemiBold"/>
                        <a:cs typeface="Baloo 2 SemiBold"/>
                        <a:sym typeface="Baloo 2 SemiBold"/>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8,450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6,420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600">
                          <a:solidFill>
                            <a:srgbClr val="FEF8E9"/>
                          </a:solidFill>
                          <a:latin typeface="Molengo"/>
                          <a:ea typeface="Molengo"/>
                          <a:cs typeface="Molengo"/>
                          <a:sym typeface="Molengo"/>
                        </a:rPr>
                        <a:t>14,200</a:t>
                      </a:r>
                      <a:endParaRPr b="1" sz="1600">
                        <a:solidFill>
                          <a:srgbClr val="FEF8E9"/>
                        </a:solidFill>
                        <a:latin typeface="Molengo"/>
                        <a:ea typeface="Molengo"/>
                        <a:cs typeface="Molengo"/>
                        <a:sym typeface="Molengo"/>
                      </a:endParaRPr>
                    </a:p>
                  </a:txBody>
                  <a:tcPr marT="91425" marB="91425" marR="91425" marL="91425" anchor="ctr">
                    <a:lnL cap="flat" cmpd="sng" w="9525">
                      <a:solidFill>
                        <a:srgbClr val="FEF8E9"/>
                      </a:solidFill>
                      <a:prstDash val="solid"/>
                      <a:round/>
                      <a:headEnd len="sm" w="sm" type="none"/>
                      <a:tailEnd len="sm" w="sm" type="none"/>
                    </a:lnL>
                    <a:lnR cap="flat" cmpd="sng" w="9525">
                      <a:solidFill>
                        <a:srgbClr val="FEF8E9"/>
                      </a:solidFill>
                      <a:prstDash val="solid"/>
                      <a:round/>
                      <a:headEnd len="sm" w="sm" type="none"/>
                      <a:tailEnd len="sm" w="sm" type="none"/>
                    </a:lnR>
                    <a:lnT cap="flat" cmpd="sng" w="9525">
                      <a:solidFill>
                        <a:srgbClr val="FEF8E9"/>
                      </a:solidFill>
                      <a:prstDash val="solid"/>
                      <a:round/>
                      <a:headEnd len="sm" w="sm" type="none"/>
                      <a:tailEnd len="sm" w="sm" type="none"/>
                    </a:lnT>
                    <a:lnB cap="flat" cmpd="sng" w="9525">
                      <a:solidFill>
                        <a:srgbClr val="FEF8E9"/>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6" name="Shape 1146"/>
        <p:cNvGrpSpPr/>
        <p:nvPr/>
      </p:nvGrpSpPr>
      <p:grpSpPr>
        <a:xfrm>
          <a:off x="0" y="0"/>
          <a:ext cx="0" cy="0"/>
          <a:chOff x="0" y="0"/>
          <a:chExt cx="0" cy="0"/>
        </a:xfrm>
      </p:grpSpPr>
      <p:sp>
        <p:nvSpPr>
          <p:cNvPr id="1147" name="Google Shape;1147;p57"/>
          <p:cNvSpPr txBox="1"/>
          <p:nvPr>
            <p:ph type="title"/>
          </p:nvPr>
        </p:nvSpPr>
        <p:spPr>
          <a:xfrm>
            <a:off x="1231800" y="540000"/>
            <a:ext cx="6680400" cy="10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MOST IMPORTANT </a:t>
            </a:r>
            <a:r>
              <a:rPr lang="en">
                <a:solidFill>
                  <a:schemeClr val="accent6"/>
                </a:solidFill>
              </a:rPr>
              <a:t>INSTRUMENT</a:t>
            </a:r>
            <a:endParaRPr/>
          </a:p>
        </p:txBody>
      </p:sp>
      <p:grpSp>
        <p:nvGrpSpPr>
          <p:cNvPr id="1148" name="Google Shape;1148;p57"/>
          <p:cNvGrpSpPr/>
          <p:nvPr/>
        </p:nvGrpSpPr>
        <p:grpSpPr>
          <a:xfrm>
            <a:off x="2800162" y="2692599"/>
            <a:ext cx="3543749" cy="1422200"/>
            <a:chOff x="2800124" y="2692599"/>
            <a:chExt cx="3543749" cy="1422200"/>
          </a:xfrm>
        </p:grpSpPr>
        <p:sp>
          <p:nvSpPr>
            <p:cNvPr id="1149" name="Google Shape;1149;p57"/>
            <p:cNvSpPr/>
            <p:nvPr/>
          </p:nvSpPr>
          <p:spPr>
            <a:xfrm rot="10800000">
              <a:off x="3885978" y="3416490"/>
              <a:ext cx="1188413" cy="412095"/>
            </a:xfrm>
            <a:custGeom>
              <a:rect b="b" l="l" r="r" t="t"/>
              <a:pathLst>
                <a:path extrusionOk="0" h="1627" w="4692">
                  <a:moveTo>
                    <a:pt x="4368" y="1"/>
                  </a:moveTo>
                  <a:cubicBezTo>
                    <a:pt x="3857" y="1"/>
                    <a:pt x="1237" y="621"/>
                    <a:pt x="1" y="936"/>
                  </a:cubicBezTo>
                  <a:cubicBezTo>
                    <a:pt x="84" y="1138"/>
                    <a:pt x="120" y="1365"/>
                    <a:pt x="144" y="1627"/>
                  </a:cubicBezTo>
                  <a:cubicBezTo>
                    <a:pt x="1168" y="1436"/>
                    <a:pt x="4692" y="757"/>
                    <a:pt x="4680" y="472"/>
                  </a:cubicBezTo>
                  <a:cubicBezTo>
                    <a:pt x="4668" y="138"/>
                    <a:pt x="4680" y="436"/>
                    <a:pt x="4454" y="19"/>
                  </a:cubicBezTo>
                  <a:cubicBezTo>
                    <a:pt x="4447" y="7"/>
                    <a:pt x="4418" y="1"/>
                    <a:pt x="43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7"/>
            <p:cNvSpPr/>
            <p:nvPr/>
          </p:nvSpPr>
          <p:spPr>
            <a:xfrm rot="10800000">
              <a:off x="5037923" y="2985146"/>
              <a:ext cx="343961" cy="847745"/>
            </a:xfrm>
            <a:custGeom>
              <a:rect b="b" l="l" r="r" t="t"/>
              <a:pathLst>
                <a:path extrusionOk="0" h="3347" w="1358">
                  <a:moveTo>
                    <a:pt x="0" y="1"/>
                  </a:moveTo>
                  <a:lnTo>
                    <a:pt x="0" y="1"/>
                  </a:lnTo>
                  <a:cubicBezTo>
                    <a:pt x="262" y="774"/>
                    <a:pt x="727" y="2322"/>
                    <a:pt x="548" y="3346"/>
                  </a:cubicBezTo>
                  <a:cubicBezTo>
                    <a:pt x="1203" y="2918"/>
                    <a:pt x="1358" y="2346"/>
                    <a:pt x="1358" y="1810"/>
                  </a:cubicBezTo>
                  <a:lnTo>
                    <a:pt x="1358" y="1632"/>
                  </a:lnTo>
                  <a:cubicBezTo>
                    <a:pt x="1334" y="1370"/>
                    <a:pt x="1298" y="1132"/>
                    <a:pt x="1215" y="929"/>
                  </a:cubicBezTo>
                  <a:cubicBezTo>
                    <a:pt x="1012" y="417"/>
                    <a:pt x="596" y="9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7"/>
            <p:cNvSpPr/>
            <p:nvPr/>
          </p:nvSpPr>
          <p:spPr>
            <a:xfrm rot="10800000">
              <a:off x="5876308" y="2858503"/>
              <a:ext cx="467564" cy="862689"/>
            </a:xfrm>
            <a:custGeom>
              <a:rect b="b" l="l" r="r" t="t"/>
              <a:pathLst>
                <a:path extrusionOk="0" h="3406" w="1846">
                  <a:moveTo>
                    <a:pt x="1358" y="0"/>
                  </a:moveTo>
                  <a:cubicBezTo>
                    <a:pt x="0" y="726"/>
                    <a:pt x="477" y="2096"/>
                    <a:pt x="477" y="2096"/>
                  </a:cubicBezTo>
                  <a:cubicBezTo>
                    <a:pt x="477" y="2096"/>
                    <a:pt x="893" y="3108"/>
                    <a:pt x="1846" y="3405"/>
                  </a:cubicBezTo>
                  <a:cubicBezTo>
                    <a:pt x="1798" y="2512"/>
                    <a:pt x="1667" y="81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7"/>
            <p:cNvSpPr/>
            <p:nvPr/>
          </p:nvSpPr>
          <p:spPr>
            <a:xfrm rot="10800000">
              <a:off x="5197749" y="2855464"/>
              <a:ext cx="473643" cy="986545"/>
            </a:xfrm>
            <a:custGeom>
              <a:rect b="b" l="l" r="r" t="t"/>
              <a:pathLst>
                <a:path extrusionOk="0" h="3895" w="1870">
                  <a:moveTo>
                    <a:pt x="670" y="1"/>
                  </a:moveTo>
                  <a:cubicBezTo>
                    <a:pt x="503" y="1"/>
                    <a:pt x="328" y="13"/>
                    <a:pt x="143" y="37"/>
                  </a:cubicBezTo>
                  <a:lnTo>
                    <a:pt x="453" y="191"/>
                  </a:lnTo>
                  <a:lnTo>
                    <a:pt x="0" y="953"/>
                  </a:lnTo>
                  <a:lnTo>
                    <a:pt x="739" y="1501"/>
                  </a:lnTo>
                  <a:lnTo>
                    <a:pt x="179" y="2346"/>
                  </a:lnTo>
                  <a:lnTo>
                    <a:pt x="1012" y="2942"/>
                  </a:lnTo>
                  <a:lnTo>
                    <a:pt x="310" y="3894"/>
                  </a:lnTo>
                  <a:cubicBezTo>
                    <a:pt x="929" y="3775"/>
                    <a:pt x="1382" y="3596"/>
                    <a:pt x="1703" y="3394"/>
                  </a:cubicBezTo>
                  <a:cubicBezTo>
                    <a:pt x="1870" y="2358"/>
                    <a:pt x="1405" y="810"/>
                    <a:pt x="1143" y="37"/>
                  </a:cubicBezTo>
                  <a:cubicBezTo>
                    <a:pt x="995" y="13"/>
                    <a:pt x="837" y="1"/>
                    <a:pt x="6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7"/>
            <p:cNvSpPr/>
            <p:nvPr/>
          </p:nvSpPr>
          <p:spPr>
            <a:xfrm rot="10800000">
              <a:off x="5520439" y="2840014"/>
              <a:ext cx="479722" cy="971855"/>
            </a:xfrm>
            <a:custGeom>
              <a:rect b="b" l="l" r="r" t="t"/>
              <a:pathLst>
                <a:path extrusionOk="0" h="3837" w="1894">
                  <a:moveTo>
                    <a:pt x="1013" y="1"/>
                  </a:moveTo>
                  <a:cubicBezTo>
                    <a:pt x="846" y="49"/>
                    <a:pt x="679" y="96"/>
                    <a:pt x="501" y="132"/>
                  </a:cubicBezTo>
                  <a:cubicBezTo>
                    <a:pt x="310" y="191"/>
                    <a:pt x="144" y="275"/>
                    <a:pt x="1" y="346"/>
                  </a:cubicBezTo>
                  <a:cubicBezTo>
                    <a:pt x="310" y="1144"/>
                    <a:pt x="429" y="2858"/>
                    <a:pt x="489" y="3751"/>
                  </a:cubicBezTo>
                  <a:cubicBezTo>
                    <a:pt x="654" y="3804"/>
                    <a:pt x="826" y="3837"/>
                    <a:pt x="1019" y="3837"/>
                  </a:cubicBezTo>
                  <a:cubicBezTo>
                    <a:pt x="1089" y="3837"/>
                    <a:pt x="1162" y="3832"/>
                    <a:pt x="1239" y="3823"/>
                  </a:cubicBezTo>
                  <a:lnTo>
                    <a:pt x="1215" y="3811"/>
                  </a:lnTo>
                  <a:lnTo>
                    <a:pt x="1894" y="2894"/>
                  </a:lnTo>
                  <a:lnTo>
                    <a:pt x="1072" y="2311"/>
                  </a:lnTo>
                  <a:lnTo>
                    <a:pt x="1632" y="1465"/>
                  </a:lnTo>
                  <a:lnTo>
                    <a:pt x="906" y="906"/>
                  </a:lnTo>
                  <a:lnTo>
                    <a:pt x="1358" y="191"/>
                  </a:lnTo>
                  <a:lnTo>
                    <a:pt x="10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7"/>
            <p:cNvSpPr/>
            <p:nvPr/>
          </p:nvSpPr>
          <p:spPr>
            <a:xfrm rot="10800000">
              <a:off x="5423934" y="2843560"/>
              <a:ext cx="350040" cy="989331"/>
            </a:xfrm>
            <a:custGeom>
              <a:rect b="b" l="l" r="r" t="t"/>
              <a:pathLst>
                <a:path extrusionOk="0" h="3906" w="1382">
                  <a:moveTo>
                    <a:pt x="548" y="1"/>
                  </a:moveTo>
                  <a:cubicBezTo>
                    <a:pt x="405" y="12"/>
                    <a:pt x="251" y="36"/>
                    <a:pt x="108" y="84"/>
                  </a:cubicBezTo>
                  <a:lnTo>
                    <a:pt x="441" y="274"/>
                  </a:lnTo>
                  <a:lnTo>
                    <a:pt x="1" y="989"/>
                  </a:lnTo>
                  <a:lnTo>
                    <a:pt x="727" y="1548"/>
                  </a:lnTo>
                  <a:lnTo>
                    <a:pt x="167" y="2394"/>
                  </a:lnTo>
                  <a:lnTo>
                    <a:pt x="977" y="2977"/>
                  </a:lnTo>
                  <a:lnTo>
                    <a:pt x="298" y="3894"/>
                  </a:lnTo>
                  <a:lnTo>
                    <a:pt x="310" y="3906"/>
                  </a:lnTo>
                  <a:cubicBezTo>
                    <a:pt x="370" y="3906"/>
                    <a:pt x="417" y="3894"/>
                    <a:pt x="477" y="3894"/>
                  </a:cubicBezTo>
                  <a:cubicBezTo>
                    <a:pt x="548" y="3882"/>
                    <a:pt x="620" y="3870"/>
                    <a:pt x="679" y="3846"/>
                  </a:cubicBezTo>
                  <a:lnTo>
                    <a:pt x="1382" y="2894"/>
                  </a:lnTo>
                  <a:lnTo>
                    <a:pt x="584" y="2322"/>
                  </a:lnTo>
                  <a:lnTo>
                    <a:pt x="1144" y="1465"/>
                  </a:lnTo>
                  <a:lnTo>
                    <a:pt x="405" y="917"/>
                  </a:lnTo>
                  <a:lnTo>
                    <a:pt x="858" y="155"/>
                  </a:lnTo>
                  <a:lnTo>
                    <a:pt x="5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7"/>
            <p:cNvSpPr/>
            <p:nvPr/>
          </p:nvSpPr>
          <p:spPr>
            <a:xfrm rot="10800000">
              <a:off x="3931063" y="3410413"/>
              <a:ext cx="1104069" cy="704386"/>
            </a:xfrm>
            <a:custGeom>
              <a:rect b="b" l="l" r="r" t="t"/>
              <a:pathLst>
                <a:path extrusionOk="0" h="2781" w="4359">
                  <a:moveTo>
                    <a:pt x="257" y="1"/>
                  </a:moveTo>
                  <a:cubicBezTo>
                    <a:pt x="231" y="1"/>
                    <a:pt x="212" y="6"/>
                    <a:pt x="203" y="18"/>
                  </a:cubicBezTo>
                  <a:cubicBezTo>
                    <a:pt x="1" y="280"/>
                    <a:pt x="191" y="42"/>
                    <a:pt x="72" y="518"/>
                  </a:cubicBezTo>
                  <a:cubicBezTo>
                    <a:pt x="24" y="673"/>
                    <a:pt x="2763" y="2137"/>
                    <a:pt x="4001" y="2780"/>
                  </a:cubicBezTo>
                  <a:cubicBezTo>
                    <a:pt x="4073" y="2566"/>
                    <a:pt x="4192" y="2364"/>
                    <a:pt x="4358" y="2149"/>
                  </a:cubicBezTo>
                  <a:cubicBezTo>
                    <a:pt x="3515" y="1643"/>
                    <a:pt x="706" y="1"/>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7"/>
            <p:cNvSpPr/>
            <p:nvPr/>
          </p:nvSpPr>
          <p:spPr>
            <a:xfrm rot="10800000">
              <a:off x="2800124" y="2692599"/>
              <a:ext cx="609404" cy="745164"/>
            </a:xfrm>
            <a:custGeom>
              <a:rect b="b" l="l" r="r" t="t"/>
              <a:pathLst>
                <a:path extrusionOk="0" h="2942" w="2406">
                  <a:moveTo>
                    <a:pt x="1881" y="0"/>
                  </a:moveTo>
                  <a:cubicBezTo>
                    <a:pt x="1334" y="715"/>
                    <a:pt x="298" y="2084"/>
                    <a:pt x="0" y="2882"/>
                  </a:cubicBezTo>
                  <a:cubicBezTo>
                    <a:pt x="176" y="2923"/>
                    <a:pt x="339" y="2942"/>
                    <a:pt x="489" y="2942"/>
                  </a:cubicBezTo>
                  <a:cubicBezTo>
                    <a:pt x="1621" y="2942"/>
                    <a:pt x="2048" y="1893"/>
                    <a:pt x="2048" y="1893"/>
                  </a:cubicBezTo>
                  <a:cubicBezTo>
                    <a:pt x="2048" y="1893"/>
                    <a:pt x="2405" y="857"/>
                    <a:pt x="1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7"/>
            <p:cNvSpPr/>
            <p:nvPr/>
          </p:nvSpPr>
          <p:spPr>
            <a:xfrm rot="10800000">
              <a:off x="3493880" y="3027444"/>
              <a:ext cx="579263" cy="740352"/>
            </a:xfrm>
            <a:custGeom>
              <a:rect b="b" l="l" r="r" t="t"/>
              <a:pathLst>
                <a:path extrusionOk="0" h="2923" w="2287">
                  <a:moveTo>
                    <a:pt x="2014" y="0"/>
                  </a:moveTo>
                  <a:cubicBezTo>
                    <a:pt x="1397" y="0"/>
                    <a:pt x="991" y="283"/>
                    <a:pt x="668" y="648"/>
                  </a:cubicBezTo>
                  <a:cubicBezTo>
                    <a:pt x="620" y="696"/>
                    <a:pt x="596" y="732"/>
                    <a:pt x="548" y="779"/>
                  </a:cubicBezTo>
                  <a:cubicBezTo>
                    <a:pt x="382" y="994"/>
                    <a:pt x="263" y="1196"/>
                    <a:pt x="191" y="1410"/>
                  </a:cubicBezTo>
                  <a:cubicBezTo>
                    <a:pt x="1" y="1934"/>
                    <a:pt x="96" y="2458"/>
                    <a:pt x="477" y="2922"/>
                  </a:cubicBezTo>
                  <a:cubicBezTo>
                    <a:pt x="798" y="2149"/>
                    <a:pt x="1489" y="672"/>
                    <a:pt x="2287" y="17"/>
                  </a:cubicBezTo>
                  <a:cubicBezTo>
                    <a:pt x="2191" y="6"/>
                    <a:pt x="2101" y="0"/>
                    <a:pt x="2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7"/>
            <p:cNvSpPr/>
            <p:nvPr/>
          </p:nvSpPr>
          <p:spPr>
            <a:xfrm rot="10800000">
              <a:off x="3144092" y="2864582"/>
              <a:ext cx="805446" cy="898908"/>
            </a:xfrm>
            <a:custGeom>
              <a:rect b="b" l="l" r="r" t="t"/>
              <a:pathLst>
                <a:path extrusionOk="0" h="3549" w="3180">
                  <a:moveTo>
                    <a:pt x="1799" y="0"/>
                  </a:moveTo>
                  <a:cubicBezTo>
                    <a:pt x="1001" y="655"/>
                    <a:pt x="310" y="2132"/>
                    <a:pt x="1" y="2894"/>
                  </a:cubicBezTo>
                  <a:cubicBezTo>
                    <a:pt x="191" y="3132"/>
                    <a:pt x="430" y="3334"/>
                    <a:pt x="739" y="3548"/>
                  </a:cubicBezTo>
                  <a:lnTo>
                    <a:pt x="620" y="3215"/>
                  </a:lnTo>
                  <a:lnTo>
                    <a:pt x="1489" y="2953"/>
                  </a:lnTo>
                  <a:lnTo>
                    <a:pt x="1299" y="2048"/>
                  </a:lnTo>
                  <a:lnTo>
                    <a:pt x="2275" y="1786"/>
                  </a:lnTo>
                  <a:lnTo>
                    <a:pt x="2037" y="798"/>
                  </a:lnTo>
                  <a:lnTo>
                    <a:pt x="3180" y="536"/>
                  </a:lnTo>
                  <a:cubicBezTo>
                    <a:pt x="2632" y="227"/>
                    <a:pt x="2192" y="60"/>
                    <a:pt x="1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7"/>
            <p:cNvSpPr/>
            <p:nvPr/>
          </p:nvSpPr>
          <p:spPr>
            <a:xfrm rot="10800000">
              <a:off x="2920945" y="2704758"/>
              <a:ext cx="766187" cy="868768"/>
            </a:xfrm>
            <a:custGeom>
              <a:rect b="b" l="l" r="r" t="t"/>
              <a:pathLst>
                <a:path extrusionOk="0" h="3430" w="3025">
                  <a:moveTo>
                    <a:pt x="2477" y="0"/>
                  </a:moveTo>
                  <a:lnTo>
                    <a:pt x="2477" y="24"/>
                  </a:lnTo>
                  <a:lnTo>
                    <a:pt x="1358" y="262"/>
                  </a:lnTo>
                  <a:lnTo>
                    <a:pt x="1596" y="1251"/>
                  </a:lnTo>
                  <a:lnTo>
                    <a:pt x="620" y="1513"/>
                  </a:lnTo>
                  <a:lnTo>
                    <a:pt x="810" y="2406"/>
                  </a:lnTo>
                  <a:lnTo>
                    <a:pt x="1" y="2656"/>
                  </a:lnTo>
                  <a:lnTo>
                    <a:pt x="144" y="3037"/>
                  </a:lnTo>
                  <a:cubicBezTo>
                    <a:pt x="287" y="3108"/>
                    <a:pt x="441" y="3179"/>
                    <a:pt x="620" y="3251"/>
                  </a:cubicBezTo>
                  <a:cubicBezTo>
                    <a:pt x="798" y="3334"/>
                    <a:pt x="977" y="3394"/>
                    <a:pt x="1132" y="3429"/>
                  </a:cubicBezTo>
                  <a:cubicBezTo>
                    <a:pt x="1430" y="2620"/>
                    <a:pt x="2477" y="1263"/>
                    <a:pt x="3025" y="560"/>
                  </a:cubicBezTo>
                  <a:cubicBezTo>
                    <a:pt x="2858" y="346"/>
                    <a:pt x="2703" y="167"/>
                    <a:pt x="2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7"/>
            <p:cNvSpPr/>
            <p:nvPr/>
          </p:nvSpPr>
          <p:spPr>
            <a:xfrm rot="10800000">
              <a:off x="3068611" y="2810378"/>
              <a:ext cx="723889" cy="811525"/>
            </a:xfrm>
            <a:custGeom>
              <a:rect b="b" l="l" r="r" t="t"/>
              <a:pathLst>
                <a:path extrusionOk="0" h="3204" w="2858">
                  <a:moveTo>
                    <a:pt x="2548" y="1"/>
                  </a:moveTo>
                  <a:lnTo>
                    <a:pt x="1405" y="251"/>
                  </a:lnTo>
                  <a:lnTo>
                    <a:pt x="1643" y="1251"/>
                  </a:lnTo>
                  <a:lnTo>
                    <a:pt x="655" y="1501"/>
                  </a:lnTo>
                  <a:lnTo>
                    <a:pt x="857" y="2406"/>
                  </a:lnTo>
                  <a:lnTo>
                    <a:pt x="0" y="2656"/>
                  </a:lnTo>
                  <a:lnTo>
                    <a:pt x="119" y="2989"/>
                  </a:lnTo>
                  <a:cubicBezTo>
                    <a:pt x="238" y="3061"/>
                    <a:pt x="381" y="3144"/>
                    <a:pt x="512" y="3204"/>
                  </a:cubicBezTo>
                  <a:lnTo>
                    <a:pt x="381" y="2835"/>
                  </a:lnTo>
                  <a:lnTo>
                    <a:pt x="1191" y="2597"/>
                  </a:lnTo>
                  <a:lnTo>
                    <a:pt x="1000" y="1704"/>
                  </a:lnTo>
                  <a:lnTo>
                    <a:pt x="1988" y="1442"/>
                  </a:lnTo>
                  <a:lnTo>
                    <a:pt x="1738" y="453"/>
                  </a:lnTo>
                  <a:lnTo>
                    <a:pt x="2858" y="215"/>
                  </a:lnTo>
                  <a:lnTo>
                    <a:pt x="2858" y="191"/>
                  </a:lnTo>
                  <a:lnTo>
                    <a:pt x="2727" y="96"/>
                  </a:lnTo>
                  <a:cubicBezTo>
                    <a:pt x="2667" y="61"/>
                    <a:pt x="2608" y="25"/>
                    <a:pt x="2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 name="Google Shape;1161;p57"/>
          <p:cNvSpPr txBox="1"/>
          <p:nvPr/>
        </p:nvSpPr>
        <p:spPr>
          <a:xfrm>
            <a:off x="719963" y="1735925"/>
            <a:ext cx="14979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rgbClr val="FF6308"/>
                </a:solidFill>
                <a:latin typeface="Baloo 2"/>
                <a:ea typeface="Baloo 2"/>
                <a:cs typeface="Baloo 2"/>
                <a:sym typeface="Baloo 2"/>
              </a:rPr>
              <a:t>MERCURY</a:t>
            </a:r>
            <a:endParaRPr b="1" sz="2000">
              <a:solidFill>
                <a:srgbClr val="FF6308"/>
              </a:solidFill>
              <a:latin typeface="Baloo 2"/>
              <a:ea typeface="Baloo 2"/>
              <a:cs typeface="Baloo 2"/>
              <a:sym typeface="Baloo 2"/>
            </a:endParaRPr>
          </a:p>
        </p:txBody>
      </p:sp>
      <p:sp>
        <p:nvSpPr>
          <p:cNvPr id="1162" name="Google Shape;1162;p57"/>
          <p:cNvSpPr txBox="1"/>
          <p:nvPr/>
        </p:nvSpPr>
        <p:spPr>
          <a:xfrm>
            <a:off x="720038" y="2031200"/>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Mercury is the smallest planet</a:t>
            </a:r>
            <a:endParaRPr sz="1600">
              <a:solidFill>
                <a:srgbClr val="00385D"/>
              </a:solidFill>
              <a:latin typeface="Molengo"/>
              <a:ea typeface="Molengo"/>
              <a:cs typeface="Molengo"/>
              <a:sym typeface="Molengo"/>
            </a:endParaRPr>
          </a:p>
        </p:txBody>
      </p:sp>
      <p:sp>
        <p:nvSpPr>
          <p:cNvPr id="1163" name="Google Shape;1163;p57"/>
          <p:cNvSpPr txBox="1"/>
          <p:nvPr/>
        </p:nvSpPr>
        <p:spPr>
          <a:xfrm>
            <a:off x="6926138" y="1735925"/>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VENUS</a:t>
            </a:r>
            <a:endParaRPr b="1" sz="2000">
              <a:solidFill>
                <a:srgbClr val="FF6308"/>
              </a:solidFill>
              <a:latin typeface="Baloo 2"/>
              <a:ea typeface="Baloo 2"/>
              <a:cs typeface="Baloo 2"/>
              <a:sym typeface="Baloo 2"/>
            </a:endParaRPr>
          </a:p>
        </p:txBody>
      </p:sp>
      <p:sp>
        <p:nvSpPr>
          <p:cNvPr id="1164" name="Google Shape;1164;p57"/>
          <p:cNvSpPr txBox="1"/>
          <p:nvPr/>
        </p:nvSpPr>
        <p:spPr>
          <a:xfrm>
            <a:off x="6926138" y="2031200"/>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
        <p:nvSpPr>
          <p:cNvPr id="1165" name="Google Shape;1165;p57"/>
          <p:cNvSpPr txBox="1"/>
          <p:nvPr/>
        </p:nvSpPr>
        <p:spPr>
          <a:xfrm>
            <a:off x="6926138" y="3354000"/>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MARS</a:t>
            </a:r>
            <a:endParaRPr b="1" sz="2000">
              <a:solidFill>
                <a:srgbClr val="FF6308"/>
              </a:solidFill>
              <a:latin typeface="Baloo 2"/>
              <a:ea typeface="Baloo 2"/>
              <a:cs typeface="Baloo 2"/>
              <a:sym typeface="Baloo 2"/>
            </a:endParaRPr>
          </a:p>
        </p:txBody>
      </p:sp>
      <p:sp>
        <p:nvSpPr>
          <p:cNvPr id="1166" name="Google Shape;1166;p57"/>
          <p:cNvSpPr txBox="1"/>
          <p:nvPr/>
        </p:nvSpPr>
        <p:spPr>
          <a:xfrm>
            <a:off x="6926138" y="3647489"/>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Mars is a very cold place</a:t>
            </a:r>
            <a:endParaRPr sz="1600">
              <a:solidFill>
                <a:srgbClr val="00385D"/>
              </a:solidFill>
              <a:latin typeface="Molengo"/>
              <a:ea typeface="Molengo"/>
              <a:cs typeface="Molengo"/>
              <a:sym typeface="Molengo"/>
            </a:endParaRPr>
          </a:p>
        </p:txBody>
      </p:sp>
      <p:sp>
        <p:nvSpPr>
          <p:cNvPr id="1167" name="Google Shape;1167;p57"/>
          <p:cNvSpPr txBox="1"/>
          <p:nvPr/>
        </p:nvSpPr>
        <p:spPr>
          <a:xfrm>
            <a:off x="719963" y="3354000"/>
            <a:ext cx="14979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rgbClr val="FF6308"/>
                </a:solidFill>
                <a:latin typeface="Baloo 2"/>
                <a:ea typeface="Baloo 2"/>
                <a:cs typeface="Baloo 2"/>
                <a:sym typeface="Baloo 2"/>
              </a:rPr>
              <a:t>JUPITER</a:t>
            </a:r>
            <a:endParaRPr b="1" sz="2000">
              <a:solidFill>
                <a:srgbClr val="FF6308"/>
              </a:solidFill>
              <a:latin typeface="Baloo 2"/>
              <a:ea typeface="Baloo 2"/>
              <a:cs typeface="Baloo 2"/>
              <a:sym typeface="Baloo 2"/>
            </a:endParaRPr>
          </a:p>
        </p:txBody>
      </p:sp>
      <p:sp>
        <p:nvSpPr>
          <p:cNvPr id="1168" name="Google Shape;1168;p57"/>
          <p:cNvSpPr txBox="1"/>
          <p:nvPr/>
        </p:nvSpPr>
        <p:spPr>
          <a:xfrm>
            <a:off x="720038" y="3647486"/>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cxnSp>
        <p:nvCxnSpPr>
          <p:cNvPr id="1169" name="Google Shape;1169;p57"/>
          <p:cNvCxnSpPr>
            <a:stCxn id="1162" idx="3"/>
          </p:cNvCxnSpPr>
          <p:nvPr/>
        </p:nvCxnSpPr>
        <p:spPr>
          <a:xfrm>
            <a:off x="2217938" y="2337500"/>
            <a:ext cx="1163400" cy="6819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170" name="Google Shape;1170;p57"/>
          <p:cNvCxnSpPr>
            <a:stCxn id="1168" idx="3"/>
          </p:cNvCxnSpPr>
          <p:nvPr/>
        </p:nvCxnSpPr>
        <p:spPr>
          <a:xfrm flipH="1" rot="10800000">
            <a:off x="2217938" y="3198686"/>
            <a:ext cx="772800" cy="7551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171" name="Google Shape;1171;p57"/>
          <p:cNvCxnSpPr/>
          <p:nvPr/>
        </p:nvCxnSpPr>
        <p:spPr>
          <a:xfrm flipH="1">
            <a:off x="5762738" y="2337500"/>
            <a:ext cx="1163400" cy="6819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172" name="Google Shape;1172;p57"/>
          <p:cNvCxnSpPr/>
          <p:nvPr/>
        </p:nvCxnSpPr>
        <p:spPr>
          <a:xfrm rot="10800000">
            <a:off x="6153338" y="3200472"/>
            <a:ext cx="772800" cy="755100"/>
          </a:xfrm>
          <a:prstGeom prst="curved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6" name="Shape 1176"/>
        <p:cNvGrpSpPr/>
        <p:nvPr/>
      </p:nvGrpSpPr>
      <p:grpSpPr>
        <a:xfrm>
          <a:off x="0" y="0"/>
          <a:ext cx="0" cy="0"/>
          <a:chOff x="0" y="0"/>
          <a:chExt cx="0" cy="0"/>
        </a:xfrm>
      </p:grpSpPr>
      <p:sp>
        <p:nvSpPr>
          <p:cNvPr id="1177" name="Google Shape;1177;p58"/>
          <p:cNvSpPr txBox="1"/>
          <p:nvPr>
            <p:ph type="title"/>
          </p:nvPr>
        </p:nvSpPr>
        <p:spPr>
          <a:xfrm flipH="1">
            <a:off x="3381362" y="2879475"/>
            <a:ext cx="4648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SECOND SECTION</a:t>
            </a:r>
            <a:endParaRPr/>
          </a:p>
        </p:txBody>
      </p:sp>
      <p:sp>
        <p:nvSpPr>
          <p:cNvPr id="1178" name="Google Shape;1178;p58"/>
          <p:cNvSpPr txBox="1"/>
          <p:nvPr>
            <p:ph idx="2" type="title"/>
          </p:nvPr>
        </p:nvSpPr>
        <p:spPr>
          <a:xfrm flipH="1">
            <a:off x="4776812" y="2004975"/>
            <a:ext cx="18573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79" name="Google Shape;1179;p58"/>
          <p:cNvSpPr txBox="1"/>
          <p:nvPr>
            <p:ph idx="1" type="subTitle"/>
          </p:nvPr>
        </p:nvSpPr>
        <p:spPr>
          <a:xfrm flipH="1">
            <a:off x="3561875" y="3548025"/>
            <a:ext cx="4310100" cy="73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
        <p:nvSpPr>
          <p:cNvPr id="1180" name="Google Shape;1180;p58"/>
          <p:cNvSpPr/>
          <p:nvPr/>
        </p:nvSpPr>
        <p:spPr>
          <a:xfrm flipH="1">
            <a:off x="36603" y="2249691"/>
            <a:ext cx="68239" cy="79678"/>
          </a:xfrm>
          <a:custGeom>
            <a:rect b="b" l="l" r="r" t="t"/>
            <a:pathLst>
              <a:path extrusionOk="0" h="418" w="358">
                <a:moveTo>
                  <a:pt x="215" y="1"/>
                </a:moveTo>
                <a:cubicBezTo>
                  <a:pt x="203" y="1"/>
                  <a:pt x="203" y="12"/>
                  <a:pt x="191" y="12"/>
                </a:cubicBezTo>
                <a:cubicBezTo>
                  <a:pt x="156" y="24"/>
                  <a:pt x="144" y="36"/>
                  <a:pt x="144" y="60"/>
                </a:cubicBezTo>
                <a:cubicBezTo>
                  <a:pt x="108" y="120"/>
                  <a:pt x="60" y="191"/>
                  <a:pt x="13" y="251"/>
                </a:cubicBezTo>
                <a:cubicBezTo>
                  <a:pt x="1" y="274"/>
                  <a:pt x="1" y="310"/>
                  <a:pt x="1" y="334"/>
                </a:cubicBezTo>
                <a:cubicBezTo>
                  <a:pt x="1" y="370"/>
                  <a:pt x="25" y="393"/>
                  <a:pt x="36" y="393"/>
                </a:cubicBezTo>
                <a:cubicBezTo>
                  <a:pt x="72" y="417"/>
                  <a:pt x="96" y="417"/>
                  <a:pt x="132" y="417"/>
                </a:cubicBezTo>
                <a:cubicBezTo>
                  <a:pt x="144" y="417"/>
                  <a:pt x="144" y="393"/>
                  <a:pt x="156" y="393"/>
                </a:cubicBezTo>
                <a:lnTo>
                  <a:pt x="203" y="358"/>
                </a:lnTo>
                <a:cubicBezTo>
                  <a:pt x="251" y="298"/>
                  <a:pt x="298" y="215"/>
                  <a:pt x="334" y="155"/>
                </a:cubicBezTo>
                <a:cubicBezTo>
                  <a:pt x="358" y="132"/>
                  <a:pt x="358" y="96"/>
                  <a:pt x="358" y="72"/>
                </a:cubicBezTo>
                <a:cubicBezTo>
                  <a:pt x="358" y="36"/>
                  <a:pt x="322" y="12"/>
                  <a:pt x="310" y="12"/>
                </a:cubicBezTo>
                <a:cubicBezTo>
                  <a:pt x="275" y="1"/>
                  <a:pt x="251"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 name="Google Shape;1181;p58"/>
          <p:cNvGrpSpPr/>
          <p:nvPr/>
        </p:nvGrpSpPr>
        <p:grpSpPr>
          <a:xfrm>
            <a:off x="-155502" y="2383140"/>
            <a:ext cx="2657426" cy="2331777"/>
            <a:chOff x="-414848" y="2249700"/>
            <a:chExt cx="2907150" cy="2550899"/>
          </a:xfrm>
        </p:grpSpPr>
        <p:sp>
          <p:nvSpPr>
            <p:cNvPr id="1182" name="Google Shape;1182;p58"/>
            <p:cNvSpPr/>
            <p:nvPr/>
          </p:nvSpPr>
          <p:spPr>
            <a:xfrm flipH="1">
              <a:off x="-414848" y="4406655"/>
              <a:ext cx="463492" cy="393943"/>
            </a:xfrm>
            <a:custGeom>
              <a:rect b="b" l="l" r="r" t="t"/>
              <a:pathLst>
                <a:path extrusionOk="0" h="1620" w="1906">
                  <a:moveTo>
                    <a:pt x="191" y="0"/>
                  </a:moveTo>
                  <a:cubicBezTo>
                    <a:pt x="132" y="84"/>
                    <a:pt x="72" y="167"/>
                    <a:pt x="1" y="250"/>
                  </a:cubicBezTo>
                  <a:cubicBezTo>
                    <a:pt x="715" y="822"/>
                    <a:pt x="1560" y="1512"/>
                    <a:pt x="1620" y="1572"/>
                  </a:cubicBezTo>
                  <a:cubicBezTo>
                    <a:pt x="1644" y="1608"/>
                    <a:pt x="1691" y="1620"/>
                    <a:pt x="1727" y="1620"/>
                  </a:cubicBezTo>
                  <a:cubicBezTo>
                    <a:pt x="1775" y="1620"/>
                    <a:pt x="1798" y="1608"/>
                    <a:pt x="1822" y="1572"/>
                  </a:cubicBezTo>
                  <a:cubicBezTo>
                    <a:pt x="1906" y="1512"/>
                    <a:pt x="1906" y="1417"/>
                    <a:pt x="1846" y="1358"/>
                  </a:cubicBezTo>
                  <a:cubicBezTo>
                    <a:pt x="1751" y="1262"/>
                    <a:pt x="739" y="441"/>
                    <a:pt x="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8"/>
            <p:cNvSpPr/>
            <p:nvPr/>
          </p:nvSpPr>
          <p:spPr>
            <a:xfrm flipH="1">
              <a:off x="1186211" y="2825780"/>
              <a:ext cx="741441" cy="640037"/>
            </a:xfrm>
            <a:custGeom>
              <a:rect b="b" l="l" r="r" t="t"/>
              <a:pathLst>
                <a:path extrusionOk="0" h="2632" w="3049">
                  <a:moveTo>
                    <a:pt x="2036" y="0"/>
                  </a:moveTo>
                  <a:cubicBezTo>
                    <a:pt x="1501" y="846"/>
                    <a:pt x="643" y="1405"/>
                    <a:pt x="0" y="1727"/>
                  </a:cubicBezTo>
                  <a:cubicBezTo>
                    <a:pt x="191" y="1905"/>
                    <a:pt x="548" y="2227"/>
                    <a:pt x="1001" y="2632"/>
                  </a:cubicBezTo>
                  <a:cubicBezTo>
                    <a:pt x="1596" y="2477"/>
                    <a:pt x="2608" y="2036"/>
                    <a:pt x="3048" y="870"/>
                  </a:cubicBezTo>
                  <a:cubicBezTo>
                    <a:pt x="2679" y="572"/>
                    <a:pt x="2334" y="274"/>
                    <a:pt x="20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8"/>
            <p:cNvSpPr/>
            <p:nvPr/>
          </p:nvSpPr>
          <p:spPr>
            <a:xfrm flipH="1">
              <a:off x="-113799" y="3989611"/>
              <a:ext cx="593833" cy="686969"/>
            </a:xfrm>
            <a:custGeom>
              <a:rect b="b" l="l" r="r" t="t"/>
              <a:pathLst>
                <a:path extrusionOk="0" h="2825" w="2442">
                  <a:moveTo>
                    <a:pt x="2120" y="1"/>
                  </a:moveTo>
                  <a:cubicBezTo>
                    <a:pt x="1918" y="656"/>
                    <a:pt x="1358" y="1953"/>
                    <a:pt x="1" y="2287"/>
                  </a:cubicBezTo>
                  <a:cubicBezTo>
                    <a:pt x="385" y="2615"/>
                    <a:pt x="640" y="2824"/>
                    <a:pt x="706" y="2824"/>
                  </a:cubicBezTo>
                  <a:cubicBezTo>
                    <a:pt x="710" y="2824"/>
                    <a:pt x="713" y="2824"/>
                    <a:pt x="715" y="2823"/>
                  </a:cubicBezTo>
                  <a:cubicBezTo>
                    <a:pt x="822" y="2799"/>
                    <a:pt x="1358" y="2489"/>
                    <a:pt x="1787" y="1977"/>
                  </a:cubicBezTo>
                  <a:cubicBezTo>
                    <a:pt x="1846" y="1906"/>
                    <a:pt x="1918" y="1811"/>
                    <a:pt x="1977" y="1727"/>
                  </a:cubicBezTo>
                  <a:cubicBezTo>
                    <a:pt x="2251" y="1299"/>
                    <a:pt x="2441" y="775"/>
                    <a:pt x="2370" y="179"/>
                  </a:cubicBezTo>
                  <a:cubicBezTo>
                    <a:pt x="2370" y="179"/>
                    <a:pt x="2275" y="108"/>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8"/>
            <p:cNvSpPr/>
            <p:nvPr/>
          </p:nvSpPr>
          <p:spPr>
            <a:xfrm flipH="1">
              <a:off x="233697" y="3621932"/>
              <a:ext cx="694994" cy="732686"/>
            </a:xfrm>
            <a:custGeom>
              <a:rect b="b" l="l" r="r" t="t"/>
              <a:pathLst>
                <a:path extrusionOk="0" h="3013" w="2858">
                  <a:moveTo>
                    <a:pt x="1965" y="1"/>
                  </a:moveTo>
                  <a:cubicBezTo>
                    <a:pt x="1727" y="536"/>
                    <a:pt x="1119" y="1668"/>
                    <a:pt x="0" y="2168"/>
                  </a:cubicBezTo>
                  <a:cubicBezTo>
                    <a:pt x="345" y="2465"/>
                    <a:pt x="655" y="2751"/>
                    <a:pt x="953" y="3013"/>
                  </a:cubicBezTo>
                  <a:cubicBezTo>
                    <a:pt x="1560" y="2680"/>
                    <a:pt x="2620" y="1918"/>
                    <a:pt x="2858" y="679"/>
                  </a:cubicBezTo>
                  <a:cubicBezTo>
                    <a:pt x="2584" y="477"/>
                    <a:pt x="2286" y="251"/>
                    <a:pt x="1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8"/>
            <p:cNvSpPr/>
            <p:nvPr/>
          </p:nvSpPr>
          <p:spPr>
            <a:xfrm flipH="1">
              <a:off x="679435" y="3248416"/>
              <a:ext cx="782051" cy="648791"/>
            </a:xfrm>
            <a:custGeom>
              <a:rect b="b" l="l" r="r" t="t"/>
              <a:pathLst>
                <a:path extrusionOk="0" h="2668" w="3216">
                  <a:moveTo>
                    <a:pt x="2203" y="1"/>
                  </a:moveTo>
                  <a:cubicBezTo>
                    <a:pt x="1905" y="441"/>
                    <a:pt x="1191" y="1334"/>
                    <a:pt x="0" y="1727"/>
                  </a:cubicBezTo>
                  <a:cubicBezTo>
                    <a:pt x="334" y="2025"/>
                    <a:pt x="691" y="2346"/>
                    <a:pt x="1048" y="2668"/>
                  </a:cubicBezTo>
                  <a:cubicBezTo>
                    <a:pt x="1703" y="2442"/>
                    <a:pt x="2834" y="1906"/>
                    <a:pt x="3215" y="799"/>
                  </a:cubicBezTo>
                  <a:cubicBezTo>
                    <a:pt x="2870" y="537"/>
                    <a:pt x="2536" y="263"/>
                    <a:pt x="2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8"/>
            <p:cNvSpPr/>
            <p:nvPr/>
          </p:nvSpPr>
          <p:spPr>
            <a:xfrm flipH="1">
              <a:off x="925528" y="3037098"/>
              <a:ext cx="753113" cy="631525"/>
            </a:xfrm>
            <a:custGeom>
              <a:rect b="b" l="l" r="r" t="t"/>
              <a:pathLst>
                <a:path extrusionOk="0" h="2597" w="3097">
                  <a:moveTo>
                    <a:pt x="2048" y="1"/>
                  </a:moveTo>
                  <a:cubicBezTo>
                    <a:pt x="1596" y="1167"/>
                    <a:pt x="572" y="1608"/>
                    <a:pt x="0" y="1775"/>
                  </a:cubicBezTo>
                  <a:cubicBezTo>
                    <a:pt x="274" y="2025"/>
                    <a:pt x="584" y="2299"/>
                    <a:pt x="893" y="2596"/>
                  </a:cubicBezTo>
                  <a:cubicBezTo>
                    <a:pt x="2072" y="2227"/>
                    <a:pt x="2798" y="1310"/>
                    <a:pt x="3096" y="870"/>
                  </a:cubicBezTo>
                  <a:cubicBezTo>
                    <a:pt x="2739" y="572"/>
                    <a:pt x="2370" y="286"/>
                    <a:pt x="2048" y="1"/>
                  </a:cubicBezTo>
                  <a:close/>
                </a:path>
              </a:pathLst>
            </a:custGeom>
            <a:solidFill>
              <a:srgbClr val="F4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8"/>
            <p:cNvSpPr/>
            <p:nvPr/>
          </p:nvSpPr>
          <p:spPr>
            <a:xfrm flipH="1">
              <a:off x="450851" y="3442469"/>
              <a:ext cx="758706" cy="706667"/>
            </a:xfrm>
            <a:custGeom>
              <a:rect b="b" l="l" r="r" t="t"/>
              <a:pathLst>
                <a:path extrusionOk="0" h="2906" w="3120">
                  <a:moveTo>
                    <a:pt x="2179" y="1"/>
                  </a:moveTo>
                  <a:cubicBezTo>
                    <a:pt x="1798" y="1084"/>
                    <a:pt x="667" y="1644"/>
                    <a:pt x="0" y="1870"/>
                  </a:cubicBezTo>
                  <a:cubicBezTo>
                    <a:pt x="381" y="2227"/>
                    <a:pt x="762" y="2560"/>
                    <a:pt x="1155" y="2906"/>
                  </a:cubicBezTo>
                  <a:cubicBezTo>
                    <a:pt x="2286" y="2417"/>
                    <a:pt x="2893" y="1274"/>
                    <a:pt x="3120" y="739"/>
                  </a:cubicBezTo>
                  <a:cubicBezTo>
                    <a:pt x="2822" y="489"/>
                    <a:pt x="2501" y="251"/>
                    <a:pt x="2179" y="1"/>
                  </a:cubicBezTo>
                  <a:close/>
                </a:path>
              </a:pathLst>
            </a:custGeom>
            <a:solidFill>
              <a:srgbClr val="F4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8"/>
            <p:cNvSpPr/>
            <p:nvPr/>
          </p:nvSpPr>
          <p:spPr>
            <a:xfrm flipH="1">
              <a:off x="-35497" y="3787047"/>
              <a:ext cx="732686" cy="755788"/>
            </a:xfrm>
            <a:custGeom>
              <a:rect b="b" l="l" r="r" t="t"/>
              <a:pathLst>
                <a:path extrusionOk="0" h="3108" w="3013">
                  <a:moveTo>
                    <a:pt x="1906" y="0"/>
                  </a:moveTo>
                  <a:cubicBezTo>
                    <a:pt x="1656" y="1239"/>
                    <a:pt x="608" y="2001"/>
                    <a:pt x="1" y="2346"/>
                  </a:cubicBezTo>
                  <a:cubicBezTo>
                    <a:pt x="322" y="2644"/>
                    <a:pt x="644" y="2905"/>
                    <a:pt x="882" y="3108"/>
                  </a:cubicBezTo>
                  <a:cubicBezTo>
                    <a:pt x="2251" y="2775"/>
                    <a:pt x="2811" y="1477"/>
                    <a:pt x="3013" y="822"/>
                  </a:cubicBezTo>
                  <a:cubicBezTo>
                    <a:pt x="2775" y="643"/>
                    <a:pt x="2382" y="358"/>
                    <a:pt x="1906" y="0"/>
                  </a:cubicBezTo>
                  <a:close/>
                </a:path>
              </a:pathLst>
            </a:custGeom>
            <a:solidFill>
              <a:srgbClr val="F4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8"/>
            <p:cNvSpPr/>
            <p:nvPr/>
          </p:nvSpPr>
          <p:spPr>
            <a:xfrm flipH="1">
              <a:off x="1319469" y="2249700"/>
              <a:ext cx="1172833" cy="1074347"/>
            </a:xfrm>
            <a:custGeom>
              <a:rect b="b" l="l" r="r" t="t"/>
              <a:pathLst>
                <a:path extrusionOk="0" h="4418" w="4823">
                  <a:moveTo>
                    <a:pt x="281" y="1"/>
                  </a:moveTo>
                  <a:cubicBezTo>
                    <a:pt x="248" y="1"/>
                    <a:pt x="226" y="5"/>
                    <a:pt x="215" y="12"/>
                  </a:cubicBezTo>
                  <a:cubicBezTo>
                    <a:pt x="1" y="167"/>
                    <a:pt x="1560" y="4417"/>
                    <a:pt x="1560" y="4417"/>
                  </a:cubicBezTo>
                  <a:cubicBezTo>
                    <a:pt x="1560" y="4417"/>
                    <a:pt x="1894" y="4310"/>
                    <a:pt x="2334" y="4084"/>
                  </a:cubicBezTo>
                  <a:cubicBezTo>
                    <a:pt x="2965" y="3774"/>
                    <a:pt x="3823" y="3215"/>
                    <a:pt x="4358" y="2369"/>
                  </a:cubicBezTo>
                  <a:cubicBezTo>
                    <a:pt x="4585" y="2012"/>
                    <a:pt x="4751" y="1607"/>
                    <a:pt x="4823" y="1155"/>
                  </a:cubicBezTo>
                  <a:cubicBezTo>
                    <a:pt x="4823" y="1155"/>
                    <a:pt x="869" y="1"/>
                    <a:pt x="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8"/>
            <p:cNvSpPr/>
            <p:nvPr/>
          </p:nvSpPr>
          <p:spPr>
            <a:xfrm flipH="1">
              <a:off x="696945" y="2710029"/>
              <a:ext cx="168034" cy="165116"/>
            </a:xfrm>
            <a:custGeom>
              <a:rect b="b" l="l" r="r" t="t"/>
              <a:pathLst>
                <a:path extrusionOk="0" h="679" w="691">
                  <a:moveTo>
                    <a:pt x="345" y="0"/>
                  </a:moveTo>
                  <a:cubicBezTo>
                    <a:pt x="155" y="0"/>
                    <a:pt x="0" y="143"/>
                    <a:pt x="0" y="334"/>
                  </a:cubicBezTo>
                  <a:cubicBezTo>
                    <a:pt x="0" y="524"/>
                    <a:pt x="155" y="679"/>
                    <a:pt x="345" y="679"/>
                  </a:cubicBezTo>
                  <a:cubicBezTo>
                    <a:pt x="536" y="679"/>
                    <a:pt x="691" y="524"/>
                    <a:pt x="691" y="334"/>
                  </a:cubicBezTo>
                  <a:cubicBezTo>
                    <a:pt x="691" y="143"/>
                    <a:pt x="536" y="0"/>
                    <a:pt x="3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8"/>
            <p:cNvSpPr/>
            <p:nvPr/>
          </p:nvSpPr>
          <p:spPr>
            <a:xfrm flipH="1">
              <a:off x="106275" y="3135583"/>
              <a:ext cx="168277" cy="165359"/>
            </a:xfrm>
            <a:custGeom>
              <a:rect b="b" l="l" r="r" t="t"/>
              <a:pathLst>
                <a:path extrusionOk="0" h="680" w="692">
                  <a:moveTo>
                    <a:pt x="346" y="0"/>
                  </a:moveTo>
                  <a:cubicBezTo>
                    <a:pt x="156" y="0"/>
                    <a:pt x="1" y="155"/>
                    <a:pt x="1" y="346"/>
                  </a:cubicBezTo>
                  <a:cubicBezTo>
                    <a:pt x="1" y="536"/>
                    <a:pt x="156" y="679"/>
                    <a:pt x="346" y="679"/>
                  </a:cubicBezTo>
                  <a:cubicBezTo>
                    <a:pt x="537" y="679"/>
                    <a:pt x="692" y="536"/>
                    <a:pt x="692" y="346"/>
                  </a:cubicBezTo>
                  <a:cubicBezTo>
                    <a:pt x="692" y="155"/>
                    <a:pt x="537"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8"/>
            <p:cNvSpPr/>
            <p:nvPr/>
          </p:nvSpPr>
          <p:spPr>
            <a:xfrm flipH="1">
              <a:off x="407325" y="2915511"/>
              <a:ext cx="168277" cy="165359"/>
            </a:xfrm>
            <a:custGeom>
              <a:rect b="b" l="l" r="r" t="t"/>
              <a:pathLst>
                <a:path extrusionOk="0" h="680" w="692">
                  <a:moveTo>
                    <a:pt x="346" y="1"/>
                  </a:moveTo>
                  <a:cubicBezTo>
                    <a:pt x="155" y="1"/>
                    <a:pt x="1" y="155"/>
                    <a:pt x="1" y="346"/>
                  </a:cubicBezTo>
                  <a:cubicBezTo>
                    <a:pt x="1" y="524"/>
                    <a:pt x="155" y="679"/>
                    <a:pt x="346" y="679"/>
                  </a:cubicBezTo>
                  <a:cubicBezTo>
                    <a:pt x="536" y="679"/>
                    <a:pt x="691" y="524"/>
                    <a:pt x="691" y="346"/>
                  </a:cubicBezTo>
                  <a:cubicBezTo>
                    <a:pt x="691" y="155"/>
                    <a:pt x="536"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7" name="Shape 1197"/>
        <p:cNvGrpSpPr/>
        <p:nvPr/>
      </p:nvGrpSpPr>
      <p:grpSpPr>
        <a:xfrm>
          <a:off x="0" y="0"/>
          <a:ext cx="0" cy="0"/>
          <a:chOff x="0" y="0"/>
          <a:chExt cx="0" cy="0"/>
        </a:xfrm>
      </p:grpSpPr>
      <p:sp>
        <p:nvSpPr>
          <p:cNvPr id="1198" name="Google Shape;1198;p59"/>
          <p:cNvSpPr txBox="1"/>
          <p:nvPr>
            <p:ph type="title"/>
          </p:nvPr>
        </p:nvSpPr>
        <p:spPr>
          <a:xfrm>
            <a:off x="1673100" y="540000"/>
            <a:ext cx="5797800" cy="66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TYPICAL CLOTHING</a:t>
            </a:r>
            <a:endParaRPr/>
          </a:p>
        </p:txBody>
      </p:sp>
      <p:grpSp>
        <p:nvGrpSpPr>
          <p:cNvPr id="1199" name="Google Shape;1199;p59"/>
          <p:cNvGrpSpPr/>
          <p:nvPr/>
        </p:nvGrpSpPr>
        <p:grpSpPr>
          <a:xfrm flipH="1">
            <a:off x="6972834" y="590519"/>
            <a:ext cx="3052685" cy="4552975"/>
            <a:chOff x="-1807975" y="2827075"/>
            <a:chExt cx="913622" cy="1362595"/>
          </a:xfrm>
        </p:grpSpPr>
        <p:sp>
          <p:nvSpPr>
            <p:cNvPr id="1200" name="Google Shape;1200;p59"/>
            <p:cNvSpPr/>
            <p:nvPr/>
          </p:nvSpPr>
          <p:spPr>
            <a:xfrm>
              <a:off x="-1807975" y="2827874"/>
              <a:ext cx="506753" cy="1361781"/>
            </a:xfrm>
            <a:custGeom>
              <a:rect b="b" l="l" r="r" t="t"/>
              <a:pathLst>
                <a:path extrusionOk="0" h="23871" w="8883">
                  <a:moveTo>
                    <a:pt x="4901" y="0"/>
                  </a:moveTo>
                  <a:cubicBezTo>
                    <a:pt x="3923" y="0"/>
                    <a:pt x="2917" y="652"/>
                    <a:pt x="2132" y="2284"/>
                  </a:cubicBezTo>
                  <a:cubicBezTo>
                    <a:pt x="1" y="6690"/>
                    <a:pt x="2132" y="23870"/>
                    <a:pt x="2132" y="23870"/>
                  </a:cubicBezTo>
                  <a:lnTo>
                    <a:pt x="7514" y="23870"/>
                  </a:lnTo>
                  <a:cubicBezTo>
                    <a:pt x="7514" y="23870"/>
                    <a:pt x="8883" y="7440"/>
                    <a:pt x="8418" y="4023"/>
                  </a:cubicBezTo>
                  <a:cubicBezTo>
                    <a:pt x="8141" y="1879"/>
                    <a:pt x="6562" y="0"/>
                    <a:pt x="49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9"/>
            <p:cNvSpPr/>
            <p:nvPr/>
          </p:nvSpPr>
          <p:spPr>
            <a:xfrm>
              <a:off x="-1401106" y="2917097"/>
              <a:ext cx="506753" cy="579260"/>
            </a:xfrm>
            <a:custGeom>
              <a:rect b="b" l="l" r="r" t="t"/>
              <a:pathLst>
                <a:path extrusionOk="0" h="10154" w="8883">
                  <a:moveTo>
                    <a:pt x="6096" y="0"/>
                  </a:moveTo>
                  <a:cubicBezTo>
                    <a:pt x="4884" y="0"/>
                    <a:pt x="4568" y="1687"/>
                    <a:pt x="4382" y="3042"/>
                  </a:cubicBezTo>
                  <a:cubicBezTo>
                    <a:pt x="4192" y="4507"/>
                    <a:pt x="4442" y="6209"/>
                    <a:pt x="3358" y="6590"/>
                  </a:cubicBezTo>
                  <a:cubicBezTo>
                    <a:pt x="3358" y="6590"/>
                    <a:pt x="2584" y="6983"/>
                    <a:pt x="1953" y="6983"/>
                  </a:cubicBezTo>
                  <a:cubicBezTo>
                    <a:pt x="1760" y="6983"/>
                    <a:pt x="1577" y="6971"/>
                    <a:pt x="1406" y="6971"/>
                  </a:cubicBezTo>
                  <a:cubicBezTo>
                    <a:pt x="1031" y="6971"/>
                    <a:pt x="718" y="7028"/>
                    <a:pt x="489" y="7388"/>
                  </a:cubicBezTo>
                  <a:cubicBezTo>
                    <a:pt x="143" y="7900"/>
                    <a:pt x="1" y="9483"/>
                    <a:pt x="2453" y="10007"/>
                  </a:cubicBezTo>
                  <a:cubicBezTo>
                    <a:pt x="2907" y="10102"/>
                    <a:pt x="3372" y="10153"/>
                    <a:pt x="3834" y="10153"/>
                  </a:cubicBezTo>
                  <a:cubicBezTo>
                    <a:pt x="5858" y="10153"/>
                    <a:pt x="7803" y="9171"/>
                    <a:pt x="8287" y="6602"/>
                  </a:cubicBezTo>
                  <a:cubicBezTo>
                    <a:pt x="8883" y="3447"/>
                    <a:pt x="7942" y="375"/>
                    <a:pt x="6442" y="42"/>
                  </a:cubicBezTo>
                  <a:cubicBezTo>
                    <a:pt x="6319" y="13"/>
                    <a:pt x="6204" y="0"/>
                    <a:pt x="6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9"/>
            <p:cNvSpPr/>
            <p:nvPr/>
          </p:nvSpPr>
          <p:spPr>
            <a:xfrm>
              <a:off x="-1691825" y="3862217"/>
              <a:ext cx="336980" cy="327453"/>
            </a:xfrm>
            <a:custGeom>
              <a:rect b="b" l="l" r="r" t="t"/>
              <a:pathLst>
                <a:path extrusionOk="0" h="5740" w="5907">
                  <a:moveTo>
                    <a:pt x="5906" y="1"/>
                  </a:moveTo>
                  <a:lnTo>
                    <a:pt x="5906" y="1"/>
                  </a:lnTo>
                  <a:cubicBezTo>
                    <a:pt x="3894" y="4072"/>
                    <a:pt x="1560" y="4942"/>
                    <a:pt x="1" y="4989"/>
                  </a:cubicBezTo>
                  <a:cubicBezTo>
                    <a:pt x="60" y="5466"/>
                    <a:pt x="96" y="5739"/>
                    <a:pt x="96" y="5739"/>
                  </a:cubicBezTo>
                  <a:lnTo>
                    <a:pt x="5478" y="5739"/>
                  </a:lnTo>
                  <a:cubicBezTo>
                    <a:pt x="5478" y="5739"/>
                    <a:pt x="5692" y="3251"/>
                    <a:pt x="5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1665297" y="2866495"/>
              <a:ext cx="42843" cy="1289216"/>
            </a:xfrm>
            <a:custGeom>
              <a:rect b="b" l="l" r="r" t="t"/>
              <a:pathLst>
                <a:path extrusionOk="0" h="22599" w="751">
                  <a:moveTo>
                    <a:pt x="750" y="0"/>
                  </a:moveTo>
                  <a:cubicBezTo>
                    <a:pt x="488" y="1881"/>
                    <a:pt x="321" y="3762"/>
                    <a:pt x="202" y="5608"/>
                  </a:cubicBezTo>
                  <a:cubicBezTo>
                    <a:pt x="83" y="7501"/>
                    <a:pt x="24" y="9394"/>
                    <a:pt x="12" y="11287"/>
                  </a:cubicBezTo>
                  <a:cubicBezTo>
                    <a:pt x="0" y="12216"/>
                    <a:pt x="24" y="13168"/>
                    <a:pt x="36" y="14109"/>
                  </a:cubicBezTo>
                  <a:lnTo>
                    <a:pt x="95" y="15526"/>
                  </a:lnTo>
                  <a:lnTo>
                    <a:pt x="131" y="16240"/>
                  </a:lnTo>
                  <a:lnTo>
                    <a:pt x="179" y="16954"/>
                  </a:lnTo>
                  <a:cubicBezTo>
                    <a:pt x="274" y="18848"/>
                    <a:pt x="500" y="20717"/>
                    <a:pt x="750" y="22598"/>
                  </a:cubicBezTo>
                  <a:lnTo>
                    <a:pt x="595" y="21181"/>
                  </a:lnTo>
                  <a:lnTo>
                    <a:pt x="512" y="20479"/>
                  </a:lnTo>
                  <a:lnTo>
                    <a:pt x="452" y="19776"/>
                  </a:lnTo>
                  <a:lnTo>
                    <a:pt x="333" y="18371"/>
                  </a:lnTo>
                  <a:lnTo>
                    <a:pt x="250" y="16954"/>
                  </a:lnTo>
                  <a:lnTo>
                    <a:pt x="202" y="16252"/>
                  </a:lnTo>
                  <a:lnTo>
                    <a:pt x="179" y="15538"/>
                  </a:lnTo>
                  <a:lnTo>
                    <a:pt x="131" y="14121"/>
                  </a:lnTo>
                  <a:cubicBezTo>
                    <a:pt x="119" y="13192"/>
                    <a:pt x="83" y="12228"/>
                    <a:pt x="95" y="11299"/>
                  </a:cubicBezTo>
                  <a:cubicBezTo>
                    <a:pt x="95" y="9418"/>
                    <a:pt x="143" y="7537"/>
                    <a:pt x="262" y="5644"/>
                  </a:cubicBezTo>
                  <a:lnTo>
                    <a:pt x="357" y="4227"/>
                  </a:lnTo>
                  <a:lnTo>
                    <a:pt x="476" y="2810"/>
                  </a:lnTo>
                  <a:cubicBezTo>
                    <a:pt x="548" y="1881"/>
                    <a:pt x="631" y="941"/>
                    <a:pt x="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9"/>
            <p:cNvSpPr/>
            <p:nvPr/>
          </p:nvSpPr>
          <p:spPr>
            <a:xfrm>
              <a:off x="-1533572" y="2827075"/>
              <a:ext cx="4849" cy="1329948"/>
            </a:xfrm>
            <a:custGeom>
              <a:rect b="b" l="l" r="r" t="t"/>
              <a:pathLst>
                <a:path extrusionOk="0" h="23313" w="85">
                  <a:moveTo>
                    <a:pt x="37" y="0"/>
                  </a:moveTo>
                  <a:lnTo>
                    <a:pt x="25" y="2929"/>
                  </a:lnTo>
                  <a:lnTo>
                    <a:pt x="13" y="5846"/>
                  </a:lnTo>
                  <a:lnTo>
                    <a:pt x="1" y="11657"/>
                  </a:lnTo>
                  <a:lnTo>
                    <a:pt x="13" y="17479"/>
                  </a:lnTo>
                  <a:lnTo>
                    <a:pt x="25" y="20396"/>
                  </a:lnTo>
                  <a:lnTo>
                    <a:pt x="37" y="23313"/>
                  </a:lnTo>
                  <a:lnTo>
                    <a:pt x="72" y="20396"/>
                  </a:lnTo>
                  <a:lnTo>
                    <a:pt x="72" y="17479"/>
                  </a:lnTo>
                  <a:lnTo>
                    <a:pt x="84" y="11657"/>
                  </a:lnTo>
                  <a:lnTo>
                    <a:pt x="72" y="5846"/>
                  </a:lnTo>
                  <a:lnTo>
                    <a:pt x="72" y="2929"/>
                  </a:lnTo>
                  <a:lnTo>
                    <a:pt x="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9"/>
            <p:cNvSpPr/>
            <p:nvPr/>
          </p:nvSpPr>
          <p:spPr>
            <a:xfrm>
              <a:off x="-1428946" y="2866495"/>
              <a:ext cx="19738" cy="1221957"/>
            </a:xfrm>
            <a:custGeom>
              <a:rect b="b" l="l" r="r" t="t"/>
              <a:pathLst>
                <a:path extrusionOk="0" h="21420" w="346">
                  <a:moveTo>
                    <a:pt x="0" y="0"/>
                  </a:moveTo>
                  <a:lnTo>
                    <a:pt x="0" y="0"/>
                  </a:lnTo>
                  <a:cubicBezTo>
                    <a:pt x="60" y="893"/>
                    <a:pt x="108" y="1786"/>
                    <a:pt x="155" y="2691"/>
                  </a:cubicBezTo>
                  <a:cubicBezTo>
                    <a:pt x="179" y="3584"/>
                    <a:pt x="215" y="4477"/>
                    <a:pt x="227" y="5370"/>
                  </a:cubicBezTo>
                  <a:cubicBezTo>
                    <a:pt x="262" y="7156"/>
                    <a:pt x="262" y="8942"/>
                    <a:pt x="239" y="10728"/>
                  </a:cubicBezTo>
                  <a:cubicBezTo>
                    <a:pt x="239" y="12502"/>
                    <a:pt x="215" y="14287"/>
                    <a:pt x="167" y="16073"/>
                  </a:cubicBezTo>
                  <a:cubicBezTo>
                    <a:pt x="119" y="17847"/>
                    <a:pt x="60" y="19633"/>
                    <a:pt x="0" y="21419"/>
                  </a:cubicBezTo>
                  <a:lnTo>
                    <a:pt x="143" y="18740"/>
                  </a:lnTo>
                  <a:lnTo>
                    <a:pt x="227" y="16062"/>
                  </a:lnTo>
                  <a:cubicBezTo>
                    <a:pt x="274" y="14276"/>
                    <a:pt x="322" y="12490"/>
                    <a:pt x="334" y="10704"/>
                  </a:cubicBezTo>
                  <a:cubicBezTo>
                    <a:pt x="346" y="8918"/>
                    <a:pt x="334" y="7132"/>
                    <a:pt x="286" y="5346"/>
                  </a:cubicBezTo>
                  <a:cubicBezTo>
                    <a:pt x="250" y="3560"/>
                    <a:pt x="167" y="177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1388213" y="3355514"/>
              <a:ext cx="29950" cy="84944"/>
            </a:xfrm>
            <a:custGeom>
              <a:rect b="b" l="l" r="r" t="t"/>
              <a:pathLst>
                <a:path extrusionOk="0" h="1489" w="525">
                  <a:moveTo>
                    <a:pt x="144" y="1"/>
                  </a:moveTo>
                  <a:cubicBezTo>
                    <a:pt x="108" y="60"/>
                    <a:pt x="84" y="131"/>
                    <a:pt x="60" y="191"/>
                  </a:cubicBezTo>
                  <a:cubicBezTo>
                    <a:pt x="48" y="274"/>
                    <a:pt x="25" y="334"/>
                    <a:pt x="25" y="405"/>
                  </a:cubicBezTo>
                  <a:cubicBezTo>
                    <a:pt x="1" y="536"/>
                    <a:pt x="25" y="691"/>
                    <a:pt x="48" y="822"/>
                  </a:cubicBezTo>
                  <a:cubicBezTo>
                    <a:pt x="84" y="953"/>
                    <a:pt x="156" y="1084"/>
                    <a:pt x="227" y="1203"/>
                  </a:cubicBezTo>
                  <a:cubicBezTo>
                    <a:pt x="298" y="1310"/>
                    <a:pt x="406" y="1417"/>
                    <a:pt x="525" y="1489"/>
                  </a:cubicBezTo>
                  <a:cubicBezTo>
                    <a:pt x="429" y="1382"/>
                    <a:pt x="346" y="1286"/>
                    <a:pt x="287" y="1179"/>
                  </a:cubicBezTo>
                  <a:cubicBezTo>
                    <a:pt x="227" y="1060"/>
                    <a:pt x="167" y="941"/>
                    <a:pt x="144" y="810"/>
                  </a:cubicBezTo>
                  <a:cubicBezTo>
                    <a:pt x="108" y="667"/>
                    <a:pt x="96" y="536"/>
                    <a:pt x="96" y="405"/>
                  </a:cubicBezTo>
                  <a:cubicBezTo>
                    <a:pt x="96" y="274"/>
                    <a:pt x="120" y="13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9"/>
            <p:cNvSpPr/>
            <p:nvPr/>
          </p:nvSpPr>
          <p:spPr>
            <a:xfrm>
              <a:off x="-1358320" y="3080427"/>
              <a:ext cx="444286" cy="415021"/>
            </a:xfrm>
            <a:custGeom>
              <a:rect b="b" l="l" r="r" t="t"/>
              <a:pathLst>
                <a:path extrusionOk="0" h="7275" w="7788">
                  <a:moveTo>
                    <a:pt x="7549" y="0"/>
                  </a:moveTo>
                  <a:lnTo>
                    <a:pt x="7549" y="0"/>
                  </a:lnTo>
                  <a:cubicBezTo>
                    <a:pt x="7478" y="3108"/>
                    <a:pt x="6751" y="5275"/>
                    <a:pt x="4287" y="6120"/>
                  </a:cubicBezTo>
                  <a:cubicBezTo>
                    <a:pt x="3482" y="6399"/>
                    <a:pt x="2657" y="6497"/>
                    <a:pt x="1894" y="6497"/>
                  </a:cubicBezTo>
                  <a:cubicBezTo>
                    <a:pt x="1190" y="6497"/>
                    <a:pt x="538" y="6414"/>
                    <a:pt x="1" y="6311"/>
                  </a:cubicBezTo>
                  <a:lnTo>
                    <a:pt x="1" y="6311"/>
                  </a:lnTo>
                  <a:cubicBezTo>
                    <a:pt x="334" y="6656"/>
                    <a:pt x="870" y="6966"/>
                    <a:pt x="1703" y="7132"/>
                  </a:cubicBezTo>
                  <a:cubicBezTo>
                    <a:pt x="2153" y="7224"/>
                    <a:pt x="2615" y="7274"/>
                    <a:pt x="3073" y="7274"/>
                  </a:cubicBezTo>
                  <a:cubicBezTo>
                    <a:pt x="5101" y="7274"/>
                    <a:pt x="7052" y="6301"/>
                    <a:pt x="7537" y="3727"/>
                  </a:cubicBezTo>
                  <a:cubicBezTo>
                    <a:pt x="7787" y="2394"/>
                    <a:pt x="7752" y="1108"/>
                    <a:pt x="7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9"/>
            <p:cNvSpPr/>
            <p:nvPr/>
          </p:nvSpPr>
          <p:spPr>
            <a:xfrm>
              <a:off x="-1373267" y="2937121"/>
              <a:ext cx="281244" cy="417873"/>
            </a:xfrm>
            <a:custGeom>
              <a:rect b="b" l="l" r="r" t="t"/>
              <a:pathLst>
                <a:path extrusionOk="0" h="7325" w="4930">
                  <a:moveTo>
                    <a:pt x="4739" y="0"/>
                  </a:moveTo>
                  <a:cubicBezTo>
                    <a:pt x="4847" y="858"/>
                    <a:pt x="4858" y="1750"/>
                    <a:pt x="4799" y="2620"/>
                  </a:cubicBezTo>
                  <a:cubicBezTo>
                    <a:pt x="4716" y="3477"/>
                    <a:pt x="4585" y="4346"/>
                    <a:pt x="4227" y="5144"/>
                  </a:cubicBezTo>
                  <a:lnTo>
                    <a:pt x="4085" y="5441"/>
                  </a:lnTo>
                  <a:lnTo>
                    <a:pt x="3930" y="5727"/>
                  </a:lnTo>
                  <a:lnTo>
                    <a:pt x="3846" y="5882"/>
                  </a:lnTo>
                  <a:lnTo>
                    <a:pt x="3763" y="6013"/>
                  </a:lnTo>
                  <a:cubicBezTo>
                    <a:pt x="3704" y="6084"/>
                    <a:pt x="3632" y="6180"/>
                    <a:pt x="3573" y="6263"/>
                  </a:cubicBezTo>
                  <a:cubicBezTo>
                    <a:pt x="3287" y="6596"/>
                    <a:pt x="2942" y="6858"/>
                    <a:pt x="2549" y="7037"/>
                  </a:cubicBezTo>
                  <a:cubicBezTo>
                    <a:pt x="2184" y="7203"/>
                    <a:pt x="1767" y="7276"/>
                    <a:pt x="1366" y="7276"/>
                  </a:cubicBezTo>
                  <a:cubicBezTo>
                    <a:pt x="1335" y="7276"/>
                    <a:pt x="1305" y="7276"/>
                    <a:pt x="1275" y="7275"/>
                  </a:cubicBezTo>
                  <a:cubicBezTo>
                    <a:pt x="846" y="7263"/>
                    <a:pt x="406" y="7192"/>
                    <a:pt x="1" y="7025"/>
                  </a:cubicBezTo>
                  <a:lnTo>
                    <a:pt x="1" y="7025"/>
                  </a:lnTo>
                  <a:cubicBezTo>
                    <a:pt x="445" y="7217"/>
                    <a:pt x="936" y="7324"/>
                    <a:pt x="1427" y="7324"/>
                  </a:cubicBezTo>
                  <a:cubicBezTo>
                    <a:pt x="1818" y="7324"/>
                    <a:pt x="2208" y="7256"/>
                    <a:pt x="2572" y="7108"/>
                  </a:cubicBezTo>
                  <a:cubicBezTo>
                    <a:pt x="2977" y="6930"/>
                    <a:pt x="3334" y="6644"/>
                    <a:pt x="3632" y="6322"/>
                  </a:cubicBezTo>
                  <a:cubicBezTo>
                    <a:pt x="3692" y="6227"/>
                    <a:pt x="3763" y="6144"/>
                    <a:pt x="3823" y="6049"/>
                  </a:cubicBezTo>
                  <a:lnTo>
                    <a:pt x="3930" y="5918"/>
                  </a:lnTo>
                  <a:lnTo>
                    <a:pt x="4013" y="5775"/>
                  </a:lnTo>
                  <a:lnTo>
                    <a:pt x="4180" y="5489"/>
                  </a:lnTo>
                  <a:lnTo>
                    <a:pt x="4311" y="5191"/>
                  </a:lnTo>
                  <a:cubicBezTo>
                    <a:pt x="4406" y="4977"/>
                    <a:pt x="4466" y="4775"/>
                    <a:pt x="4537" y="4560"/>
                  </a:cubicBezTo>
                  <a:cubicBezTo>
                    <a:pt x="4597" y="4358"/>
                    <a:pt x="4656" y="4144"/>
                    <a:pt x="4704" y="3929"/>
                  </a:cubicBezTo>
                  <a:cubicBezTo>
                    <a:pt x="4739" y="3703"/>
                    <a:pt x="4775" y="3501"/>
                    <a:pt x="4799" y="3274"/>
                  </a:cubicBezTo>
                  <a:cubicBezTo>
                    <a:pt x="4835" y="3048"/>
                    <a:pt x="4847" y="2846"/>
                    <a:pt x="4858" y="2620"/>
                  </a:cubicBezTo>
                  <a:cubicBezTo>
                    <a:pt x="4930" y="1739"/>
                    <a:pt x="4882" y="858"/>
                    <a:pt x="4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1384790" y="2963592"/>
              <a:ext cx="410970" cy="435101"/>
            </a:xfrm>
            <a:custGeom>
              <a:rect b="b" l="l" r="r" t="t"/>
              <a:pathLst>
                <a:path extrusionOk="0" h="7627" w="7204">
                  <a:moveTo>
                    <a:pt x="7204" y="1"/>
                  </a:moveTo>
                  <a:cubicBezTo>
                    <a:pt x="7168" y="513"/>
                    <a:pt x="7108" y="1025"/>
                    <a:pt x="7025" y="1548"/>
                  </a:cubicBezTo>
                  <a:cubicBezTo>
                    <a:pt x="6954" y="2048"/>
                    <a:pt x="6870" y="2572"/>
                    <a:pt x="6751" y="3072"/>
                  </a:cubicBezTo>
                  <a:cubicBezTo>
                    <a:pt x="6525" y="4084"/>
                    <a:pt x="6227" y="5096"/>
                    <a:pt x="5680" y="5978"/>
                  </a:cubicBezTo>
                  <a:cubicBezTo>
                    <a:pt x="5394" y="6430"/>
                    <a:pt x="5025" y="6799"/>
                    <a:pt x="4560" y="7025"/>
                  </a:cubicBezTo>
                  <a:cubicBezTo>
                    <a:pt x="4096" y="7263"/>
                    <a:pt x="3596" y="7406"/>
                    <a:pt x="3084" y="7502"/>
                  </a:cubicBezTo>
                  <a:cubicBezTo>
                    <a:pt x="2758" y="7556"/>
                    <a:pt x="2422" y="7575"/>
                    <a:pt x="2083" y="7575"/>
                  </a:cubicBezTo>
                  <a:cubicBezTo>
                    <a:pt x="1901" y="7575"/>
                    <a:pt x="1719" y="7569"/>
                    <a:pt x="1536" y="7561"/>
                  </a:cubicBezTo>
                  <a:cubicBezTo>
                    <a:pt x="1036" y="7513"/>
                    <a:pt x="512" y="7442"/>
                    <a:pt x="0" y="7299"/>
                  </a:cubicBezTo>
                  <a:lnTo>
                    <a:pt x="0" y="7299"/>
                  </a:lnTo>
                  <a:cubicBezTo>
                    <a:pt x="735" y="7506"/>
                    <a:pt x="1494" y="7626"/>
                    <a:pt x="2256" y="7626"/>
                  </a:cubicBezTo>
                  <a:cubicBezTo>
                    <a:pt x="2544" y="7626"/>
                    <a:pt x="2832" y="7609"/>
                    <a:pt x="3120" y="7573"/>
                  </a:cubicBezTo>
                  <a:cubicBezTo>
                    <a:pt x="3620" y="7513"/>
                    <a:pt x="4144" y="7347"/>
                    <a:pt x="4608" y="7109"/>
                  </a:cubicBezTo>
                  <a:lnTo>
                    <a:pt x="4941" y="6906"/>
                  </a:lnTo>
                  <a:cubicBezTo>
                    <a:pt x="5049" y="6823"/>
                    <a:pt x="5168" y="6740"/>
                    <a:pt x="5263" y="6644"/>
                  </a:cubicBezTo>
                  <a:cubicBezTo>
                    <a:pt x="5453" y="6466"/>
                    <a:pt x="5632" y="6263"/>
                    <a:pt x="5763" y="6037"/>
                  </a:cubicBezTo>
                  <a:cubicBezTo>
                    <a:pt x="6049" y="5597"/>
                    <a:pt x="6251" y="5096"/>
                    <a:pt x="6418" y="4608"/>
                  </a:cubicBezTo>
                  <a:cubicBezTo>
                    <a:pt x="6584" y="4108"/>
                    <a:pt x="6715" y="3596"/>
                    <a:pt x="6823" y="3096"/>
                  </a:cubicBezTo>
                  <a:cubicBezTo>
                    <a:pt x="7049" y="2084"/>
                    <a:pt x="7168" y="1036"/>
                    <a:pt x="7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9"/>
            <p:cNvSpPr/>
            <p:nvPr/>
          </p:nvSpPr>
          <p:spPr>
            <a:xfrm>
              <a:off x="-1489417" y="3062742"/>
              <a:ext cx="22477" cy="19795"/>
            </a:xfrm>
            <a:custGeom>
              <a:rect b="b" l="l" r="r" t="t"/>
              <a:pathLst>
                <a:path extrusionOk="0" h="347" w="394">
                  <a:moveTo>
                    <a:pt x="322" y="1"/>
                  </a:moveTo>
                  <a:cubicBezTo>
                    <a:pt x="286" y="1"/>
                    <a:pt x="263" y="1"/>
                    <a:pt x="227" y="13"/>
                  </a:cubicBezTo>
                  <a:cubicBezTo>
                    <a:pt x="167" y="60"/>
                    <a:pt x="96" y="108"/>
                    <a:pt x="36" y="144"/>
                  </a:cubicBezTo>
                  <a:cubicBezTo>
                    <a:pt x="13" y="168"/>
                    <a:pt x="1" y="191"/>
                    <a:pt x="1" y="203"/>
                  </a:cubicBezTo>
                  <a:cubicBezTo>
                    <a:pt x="1" y="239"/>
                    <a:pt x="1" y="263"/>
                    <a:pt x="13" y="299"/>
                  </a:cubicBezTo>
                  <a:cubicBezTo>
                    <a:pt x="25" y="322"/>
                    <a:pt x="60" y="346"/>
                    <a:pt x="72" y="346"/>
                  </a:cubicBezTo>
                  <a:cubicBezTo>
                    <a:pt x="96" y="346"/>
                    <a:pt x="132" y="346"/>
                    <a:pt x="156" y="322"/>
                  </a:cubicBezTo>
                  <a:cubicBezTo>
                    <a:pt x="215" y="287"/>
                    <a:pt x="298" y="239"/>
                    <a:pt x="358" y="191"/>
                  </a:cubicBezTo>
                  <a:cubicBezTo>
                    <a:pt x="382" y="180"/>
                    <a:pt x="394" y="144"/>
                    <a:pt x="394" y="132"/>
                  </a:cubicBezTo>
                  <a:cubicBezTo>
                    <a:pt x="394" y="108"/>
                    <a:pt x="394" y="72"/>
                    <a:pt x="382" y="49"/>
                  </a:cubicBezTo>
                  <a:cubicBezTo>
                    <a:pt x="370" y="13"/>
                    <a:pt x="334" y="1"/>
                    <a:pt x="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9"/>
            <p:cNvSpPr/>
            <p:nvPr/>
          </p:nvSpPr>
          <p:spPr>
            <a:xfrm>
              <a:off x="-1395002" y="3026402"/>
              <a:ext cx="48319" cy="16487"/>
            </a:xfrm>
            <a:custGeom>
              <a:rect b="b" l="l" r="r" t="t"/>
              <a:pathLst>
                <a:path extrusionOk="0" h="289" w="847">
                  <a:moveTo>
                    <a:pt x="711" y="1"/>
                  </a:moveTo>
                  <a:cubicBezTo>
                    <a:pt x="701" y="1"/>
                    <a:pt x="690" y="3"/>
                    <a:pt x="679" y="7"/>
                  </a:cubicBezTo>
                  <a:cubicBezTo>
                    <a:pt x="632" y="31"/>
                    <a:pt x="584" y="43"/>
                    <a:pt x="548" y="43"/>
                  </a:cubicBezTo>
                  <a:cubicBezTo>
                    <a:pt x="525" y="43"/>
                    <a:pt x="513" y="43"/>
                    <a:pt x="501" y="55"/>
                  </a:cubicBezTo>
                  <a:lnTo>
                    <a:pt x="144" y="55"/>
                  </a:lnTo>
                  <a:cubicBezTo>
                    <a:pt x="134" y="53"/>
                    <a:pt x="124" y="52"/>
                    <a:pt x="114" y="52"/>
                  </a:cubicBezTo>
                  <a:cubicBezTo>
                    <a:pt x="66" y="52"/>
                    <a:pt x="23" y="76"/>
                    <a:pt x="13" y="126"/>
                  </a:cubicBezTo>
                  <a:cubicBezTo>
                    <a:pt x="1" y="185"/>
                    <a:pt x="36" y="245"/>
                    <a:pt x="96" y="269"/>
                  </a:cubicBezTo>
                  <a:cubicBezTo>
                    <a:pt x="169" y="282"/>
                    <a:pt x="244" y="288"/>
                    <a:pt x="321" y="288"/>
                  </a:cubicBezTo>
                  <a:cubicBezTo>
                    <a:pt x="459" y="288"/>
                    <a:pt x="601" y="267"/>
                    <a:pt x="739" y="221"/>
                  </a:cubicBezTo>
                  <a:cubicBezTo>
                    <a:pt x="798" y="209"/>
                    <a:pt x="846" y="150"/>
                    <a:pt x="810" y="90"/>
                  </a:cubicBezTo>
                  <a:cubicBezTo>
                    <a:pt x="801" y="41"/>
                    <a:pt x="759"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9"/>
            <p:cNvSpPr/>
            <p:nvPr/>
          </p:nvSpPr>
          <p:spPr>
            <a:xfrm>
              <a:off x="-1475155" y="2933698"/>
              <a:ext cx="31319" cy="34057"/>
            </a:xfrm>
            <a:custGeom>
              <a:rect b="b" l="l" r="r" t="t"/>
              <a:pathLst>
                <a:path extrusionOk="0" h="597" w="549">
                  <a:moveTo>
                    <a:pt x="120" y="1"/>
                  </a:moveTo>
                  <a:cubicBezTo>
                    <a:pt x="84" y="1"/>
                    <a:pt x="60" y="13"/>
                    <a:pt x="36" y="25"/>
                  </a:cubicBezTo>
                  <a:cubicBezTo>
                    <a:pt x="25" y="48"/>
                    <a:pt x="13" y="72"/>
                    <a:pt x="13" y="108"/>
                  </a:cubicBezTo>
                  <a:cubicBezTo>
                    <a:pt x="1" y="132"/>
                    <a:pt x="13" y="167"/>
                    <a:pt x="36" y="179"/>
                  </a:cubicBezTo>
                  <a:cubicBezTo>
                    <a:pt x="144" y="310"/>
                    <a:pt x="251" y="429"/>
                    <a:pt x="370" y="560"/>
                  </a:cubicBezTo>
                  <a:cubicBezTo>
                    <a:pt x="382" y="584"/>
                    <a:pt x="429" y="596"/>
                    <a:pt x="441" y="596"/>
                  </a:cubicBezTo>
                  <a:cubicBezTo>
                    <a:pt x="477" y="596"/>
                    <a:pt x="501" y="584"/>
                    <a:pt x="513" y="560"/>
                  </a:cubicBezTo>
                  <a:cubicBezTo>
                    <a:pt x="537" y="548"/>
                    <a:pt x="548" y="525"/>
                    <a:pt x="548" y="489"/>
                  </a:cubicBezTo>
                  <a:cubicBezTo>
                    <a:pt x="548" y="465"/>
                    <a:pt x="537" y="429"/>
                    <a:pt x="513" y="417"/>
                  </a:cubicBezTo>
                  <a:cubicBezTo>
                    <a:pt x="417" y="286"/>
                    <a:pt x="310" y="167"/>
                    <a:pt x="191" y="25"/>
                  </a:cubicBezTo>
                  <a:cubicBezTo>
                    <a:pt x="179" y="13"/>
                    <a:pt x="132"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9"/>
            <p:cNvSpPr/>
            <p:nvPr/>
          </p:nvSpPr>
          <p:spPr>
            <a:xfrm>
              <a:off x="-1597410" y="3191671"/>
              <a:ext cx="42158" cy="38222"/>
            </a:xfrm>
            <a:custGeom>
              <a:rect b="b" l="l" r="r" t="t"/>
              <a:pathLst>
                <a:path extrusionOk="0" h="670" w="739">
                  <a:moveTo>
                    <a:pt x="631" y="1"/>
                  </a:moveTo>
                  <a:cubicBezTo>
                    <a:pt x="624" y="1"/>
                    <a:pt x="616" y="2"/>
                    <a:pt x="608" y="3"/>
                  </a:cubicBezTo>
                  <a:cubicBezTo>
                    <a:pt x="370" y="110"/>
                    <a:pt x="155" y="265"/>
                    <a:pt x="24" y="503"/>
                  </a:cubicBezTo>
                  <a:cubicBezTo>
                    <a:pt x="1" y="551"/>
                    <a:pt x="13" y="622"/>
                    <a:pt x="72" y="658"/>
                  </a:cubicBezTo>
                  <a:cubicBezTo>
                    <a:pt x="91" y="665"/>
                    <a:pt x="110" y="669"/>
                    <a:pt x="127" y="669"/>
                  </a:cubicBezTo>
                  <a:cubicBezTo>
                    <a:pt x="166" y="669"/>
                    <a:pt x="199" y="651"/>
                    <a:pt x="215" y="610"/>
                  </a:cubicBezTo>
                  <a:cubicBezTo>
                    <a:pt x="239" y="587"/>
                    <a:pt x="251" y="563"/>
                    <a:pt x="263" y="539"/>
                  </a:cubicBezTo>
                  <a:cubicBezTo>
                    <a:pt x="274" y="527"/>
                    <a:pt x="274" y="503"/>
                    <a:pt x="298" y="503"/>
                  </a:cubicBezTo>
                  <a:lnTo>
                    <a:pt x="310" y="491"/>
                  </a:lnTo>
                  <a:cubicBezTo>
                    <a:pt x="334" y="444"/>
                    <a:pt x="382" y="408"/>
                    <a:pt x="429" y="372"/>
                  </a:cubicBezTo>
                  <a:lnTo>
                    <a:pt x="453" y="348"/>
                  </a:lnTo>
                  <a:lnTo>
                    <a:pt x="477" y="325"/>
                  </a:lnTo>
                  <a:cubicBezTo>
                    <a:pt x="501" y="313"/>
                    <a:pt x="513" y="301"/>
                    <a:pt x="548" y="289"/>
                  </a:cubicBezTo>
                  <a:cubicBezTo>
                    <a:pt x="572" y="265"/>
                    <a:pt x="596" y="253"/>
                    <a:pt x="620" y="241"/>
                  </a:cubicBezTo>
                  <a:cubicBezTo>
                    <a:pt x="632" y="241"/>
                    <a:pt x="655" y="229"/>
                    <a:pt x="655" y="229"/>
                  </a:cubicBezTo>
                  <a:cubicBezTo>
                    <a:pt x="655" y="229"/>
                    <a:pt x="666" y="229"/>
                    <a:pt x="667" y="210"/>
                  </a:cubicBezTo>
                  <a:lnTo>
                    <a:pt x="667" y="210"/>
                  </a:lnTo>
                  <a:cubicBezTo>
                    <a:pt x="666" y="212"/>
                    <a:pt x="665" y="214"/>
                    <a:pt x="664" y="214"/>
                  </a:cubicBezTo>
                  <a:cubicBezTo>
                    <a:pt x="664" y="214"/>
                    <a:pt x="664" y="212"/>
                    <a:pt x="667" y="206"/>
                  </a:cubicBezTo>
                  <a:lnTo>
                    <a:pt x="667" y="206"/>
                  </a:lnTo>
                  <a:cubicBezTo>
                    <a:pt x="667" y="207"/>
                    <a:pt x="667" y="209"/>
                    <a:pt x="667" y="210"/>
                  </a:cubicBezTo>
                  <a:lnTo>
                    <a:pt x="667" y="210"/>
                  </a:lnTo>
                  <a:cubicBezTo>
                    <a:pt x="669" y="208"/>
                    <a:pt x="670" y="206"/>
                    <a:pt x="671" y="204"/>
                  </a:cubicBezTo>
                  <a:lnTo>
                    <a:pt x="671" y="204"/>
                  </a:lnTo>
                  <a:cubicBezTo>
                    <a:pt x="669" y="205"/>
                    <a:pt x="668" y="205"/>
                    <a:pt x="667" y="206"/>
                  </a:cubicBezTo>
                  <a:cubicBezTo>
                    <a:pt x="669" y="204"/>
                    <a:pt x="670" y="203"/>
                    <a:pt x="671" y="203"/>
                  </a:cubicBezTo>
                  <a:cubicBezTo>
                    <a:pt x="671" y="203"/>
                    <a:pt x="671" y="204"/>
                    <a:pt x="671" y="204"/>
                  </a:cubicBezTo>
                  <a:lnTo>
                    <a:pt x="671" y="204"/>
                  </a:lnTo>
                  <a:cubicBezTo>
                    <a:pt x="704" y="193"/>
                    <a:pt x="715" y="181"/>
                    <a:pt x="727" y="170"/>
                  </a:cubicBezTo>
                  <a:cubicBezTo>
                    <a:pt x="739" y="134"/>
                    <a:pt x="739" y="110"/>
                    <a:pt x="739" y="75"/>
                  </a:cubicBezTo>
                  <a:cubicBezTo>
                    <a:pt x="728" y="33"/>
                    <a:pt x="682"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9"/>
            <p:cNvSpPr/>
            <p:nvPr/>
          </p:nvSpPr>
          <p:spPr>
            <a:xfrm>
              <a:off x="-1467682" y="3225786"/>
              <a:ext cx="26584" cy="19738"/>
            </a:xfrm>
            <a:custGeom>
              <a:rect b="b" l="l" r="r" t="t"/>
              <a:pathLst>
                <a:path extrusionOk="0" h="346" w="466">
                  <a:moveTo>
                    <a:pt x="72" y="0"/>
                  </a:moveTo>
                  <a:cubicBezTo>
                    <a:pt x="48" y="0"/>
                    <a:pt x="13" y="24"/>
                    <a:pt x="13" y="48"/>
                  </a:cubicBezTo>
                  <a:cubicBezTo>
                    <a:pt x="1" y="72"/>
                    <a:pt x="1" y="108"/>
                    <a:pt x="1" y="131"/>
                  </a:cubicBezTo>
                  <a:cubicBezTo>
                    <a:pt x="1" y="167"/>
                    <a:pt x="36" y="191"/>
                    <a:pt x="48" y="191"/>
                  </a:cubicBezTo>
                  <a:cubicBezTo>
                    <a:pt x="132" y="239"/>
                    <a:pt x="227" y="286"/>
                    <a:pt x="298" y="322"/>
                  </a:cubicBezTo>
                  <a:cubicBezTo>
                    <a:pt x="334" y="346"/>
                    <a:pt x="358" y="346"/>
                    <a:pt x="382" y="346"/>
                  </a:cubicBezTo>
                  <a:cubicBezTo>
                    <a:pt x="417" y="346"/>
                    <a:pt x="441" y="310"/>
                    <a:pt x="441" y="298"/>
                  </a:cubicBezTo>
                  <a:cubicBezTo>
                    <a:pt x="465" y="262"/>
                    <a:pt x="465" y="239"/>
                    <a:pt x="465" y="203"/>
                  </a:cubicBezTo>
                  <a:cubicBezTo>
                    <a:pt x="441" y="179"/>
                    <a:pt x="429" y="143"/>
                    <a:pt x="417" y="143"/>
                  </a:cubicBezTo>
                  <a:cubicBezTo>
                    <a:pt x="334" y="108"/>
                    <a:pt x="239" y="60"/>
                    <a:pt x="167" y="12"/>
                  </a:cubicBezTo>
                  <a:cubicBezTo>
                    <a:pt x="132" y="0"/>
                    <a:pt x="108"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1579725" y="2962907"/>
              <a:ext cx="40104" cy="43014"/>
            </a:xfrm>
            <a:custGeom>
              <a:rect b="b" l="l" r="r" t="t"/>
              <a:pathLst>
                <a:path extrusionOk="0" h="754" w="703">
                  <a:moveTo>
                    <a:pt x="131" y="1"/>
                  </a:moveTo>
                  <a:cubicBezTo>
                    <a:pt x="101" y="1"/>
                    <a:pt x="72" y="13"/>
                    <a:pt x="48" y="36"/>
                  </a:cubicBezTo>
                  <a:cubicBezTo>
                    <a:pt x="0" y="84"/>
                    <a:pt x="12" y="144"/>
                    <a:pt x="48" y="203"/>
                  </a:cubicBezTo>
                  <a:cubicBezTo>
                    <a:pt x="191" y="382"/>
                    <a:pt x="345" y="548"/>
                    <a:pt x="488" y="727"/>
                  </a:cubicBezTo>
                  <a:cubicBezTo>
                    <a:pt x="512" y="745"/>
                    <a:pt x="542" y="754"/>
                    <a:pt x="572" y="754"/>
                  </a:cubicBezTo>
                  <a:cubicBezTo>
                    <a:pt x="601" y="754"/>
                    <a:pt x="631" y="745"/>
                    <a:pt x="655" y="727"/>
                  </a:cubicBezTo>
                  <a:cubicBezTo>
                    <a:pt x="703" y="679"/>
                    <a:pt x="703" y="620"/>
                    <a:pt x="655" y="560"/>
                  </a:cubicBezTo>
                  <a:cubicBezTo>
                    <a:pt x="512" y="382"/>
                    <a:pt x="357" y="215"/>
                    <a:pt x="215" y="36"/>
                  </a:cubicBezTo>
                  <a:cubicBezTo>
                    <a:pt x="191" y="13"/>
                    <a:pt x="161" y="1"/>
                    <a:pt x="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9"/>
            <p:cNvSpPr/>
            <p:nvPr/>
          </p:nvSpPr>
          <p:spPr>
            <a:xfrm>
              <a:off x="-1521852" y="2867880"/>
              <a:ext cx="57789" cy="23447"/>
            </a:xfrm>
            <a:custGeom>
              <a:rect b="b" l="l" r="r" t="t"/>
              <a:pathLst>
                <a:path extrusionOk="0" h="411" w="1013">
                  <a:moveTo>
                    <a:pt x="899" y="0"/>
                  </a:moveTo>
                  <a:cubicBezTo>
                    <a:pt x="890" y="0"/>
                    <a:pt x="880" y="1"/>
                    <a:pt x="870" y="3"/>
                  </a:cubicBezTo>
                  <a:cubicBezTo>
                    <a:pt x="620" y="63"/>
                    <a:pt x="346" y="134"/>
                    <a:pt x="96" y="194"/>
                  </a:cubicBezTo>
                  <a:cubicBezTo>
                    <a:pt x="36" y="218"/>
                    <a:pt x="1" y="277"/>
                    <a:pt x="24" y="325"/>
                  </a:cubicBezTo>
                  <a:cubicBezTo>
                    <a:pt x="24" y="385"/>
                    <a:pt x="75" y="411"/>
                    <a:pt x="126" y="411"/>
                  </a:cubicBezTo>
                  <a:cubicBezTo>
                    <a:pt x="136" y="411"/>
                    <a:pt x="146" y="410"/>
                    <a:pt x="155" y="408"/>
                  </a:cubicBezTo>
                  <a:cubicBezTo>
                    <a:pt x="405" y="349"/>
                    <a:pt x="679" y="277"/>
                    <a:pt x="929" y="218"/>
                  </a:cubicBezTo>
                  <a:cubicBezTo>
                    <a:pt x="989" y="194"/>
                    <a:pt x="1013" y="134"/>
                    <a:pt x="1001" y="75"/>
                  </a:cubicBezTo>
                  <a:cubicBezTo>
                    <a:pt x="991" y="25"/>
                    <a:pt x="948" y="0"/>
                    <a:pt x="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9"/>
            <p:cNvSpPr/>
            <p:nvPr/>
          </p:nvSpPr>
          <p:spPr>
            <a:xfrm>
              <a:off x="-1490786" y="3420093"/>
              <a:ext cx="46950" cy="27155"/>
            </a:xfrm>
            <a:custGeom>
              <a:rect b="b" l="l" r="r" t="t"/>
              <a:pathLst>
                <a:path extrusionOk="0" h="476" w="823">
                  <a:moveTo>
                    <a:pt x="112" y="0"/>
                  </a:moveTo>
                  <a:cubicBezTo>
                    <a:pt x="74" y="0"/>
                    <a:pt x="41" y="18"/>
                    <a:pt x="25" y="59"/>
                  </a:cubicBezTo>
                  <a:cubicBezTo>
                    <a:pt x="1" y="107"/>
                    <a:pt x="13" y="178"/>
                    <a:pt x="60" y="214"/>
                  </a:cubicBezTo>
                  <a:cubicBezTo>
                    <a:pt x="251" y="297"/>
                    <a:pt x="453" y="369"/>
                    <a:pt x="644" y="464"/>
                  </a:cubicBezTo>
                  <a:cubicBezTo>
                    <a:pt x="663" y="471"/>
                    <a:pt x="682" y="475"/>
                    <a:pt x="699" y="475"/>
                  </a:cubicBezTo>
                  <a:cubicBezTo>
                    <a:pt x="737" y="475"/>
                    <a:pt x="770" y="457"/>
                    <a:pt x="787" y="416"/>
                  </a:cubicBezTo>
                  <a:cubicBezTo>
                    <a:pt x="822" y="369"/>
                    <a:pt x="811" y="285"/>
                    <a:pt x="751" y="273"/>
                  </a:cubicBezTo>
                  <a:cubicBezTo>
                    <a:pt x="561" y="178"/>
                    <a:pt x="358" y="107"/>
                    <a:pt x="168" y="12"/>
                  </a:cubicBezTo>
                  <a:cubicBezTo>
                    <a:pt x="149" y="4"/>
                    <a:pt x="130" y="0"/>
                    <a:pt x="1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9"/>
            <p:cNvSpPr/>
            <p:nvPr/>
          </p:nvSpPr>
          <p:spPr>
            <a:xfrm>
              <a:off x="-1597410" y="3446563"/>
              <a:ext cx="32688" cy="38051"/>
            </a:xfrm>
            <a:custGeom>
              <a:rect b="b" l="l" r="r" t="t"/>
              <a:pathLst>
                <a:path extrusionOk="0" h="667" w="573">
                  <a:moveTo>
                    <a:pt x="445" y="0"/>
                  </a:moveTo>
                  <a:cubicBezTo>
                    <a:pt x="407" y="0"/>
                    <a:pt x="374" y="19"/>
                    <a:pt x="358" y="59"/>
                  </a:cubicBezTo>
                  <a:cubicBezTo>
                    <a:pt x="251" y="202"/>
                    <a:pt x="132" y="357"/>
                    <a:pt x="24" y="500"/>
                  </a:cubicBezTo>
                  <a:cubicBezTo>
                    <a:pt x="1" y="548"/>
                    <a:pt x="13" y="619"/>
                    <a:pt x="72" y="655"/>
                  </a:cubicBezTo>
                  <a:cubicBezTo>
                    <a:pt x="91" y="662"/>
                    <a:pt x="110" y="666"/>
                    <a:pt x="127" y="666"/>
                  </a:cubicBezTo>
                  <a:cubicBezTo>
                    <a:pt x="166" y="666"/>
                    <a:pt x="199" y="648"/>
                    <a:pt x="215" y="607"/>
                  </a:cubicBezTo>
                  <a:cubicBezTo>
                    <a:pt x="322" y="464"/>
                    <a:pt x="441" y="310"/>
                    <a:pt x="548" y="167"/>
                  </a:cubicBezTo>
                  <a:cubicBezTo>
                    <a:pt x="572" y="119"/>
                    <a:pt x="560" y="48"/>
                    <a:pt x="501" y="12"/>
                  </a:cubicBezTo>
                  <a:cubicBezTo>
                    <a:pt x="482" y="4"/>
                    <a:pt x="463" y="0"/>
                    <a:pt x="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9"/>
            <p:cNvSpPr/>
            <p:nvPr/>
          </p:nvSpPr>
          <p:spPr>
            <a:xfrm>
              <a:off x="-1641565" y="3615654"/>
              <a:ext cx="20423" cy="23846"/>
            </a:xfrm>
            <a:custGeom>
              <a:rect b="b" l="l" r="r" t="t"/>
              <a:pathLst>
                <a:path extrusionOk="0" h="418" w="358">
                  <a:moveTo>
                    <a:pt x="215" y="1"/>
                  </a:moveTo>
                  <a:cubicBezTo>
                    <a:pt x="203" y="1"/>
                    <a:pt x="203" y="12"/>
                    <a:pt x="191" y="12"/>
                  </a:cubicBezTo>
                  <a:cubicBezTo>
                    <a:pt x="156" y="24"/>
                    <a:pt x="144" y="36"/>
                    <a:pt x="144" y="60"/>
                  </a:cubicBezTo>
                  <a:cubicBezTo>
                    <a:pt x="108" y="120"/>
                    <a:pt x="60" y="191"/>
                    <a:pt x="13" y="251"/>
                  </a:cubicBezTo>
                  <a:cubicBezTo>
                    <a:pt x="1" y="274"/>
                    <a:pt x="1" y="310"/>
                    <a:pt x="1" y="334"/>
                  </a:cubicBezTo>
                  <a:cubicBezTo>
                    <a:pt x="1" y="370"/>
                    <a:pt x="25" y="393"/>
                    <a:pt x="36" y="393"/>
                  </a:cubicBezTo>
                  <a:cubicBezTo>
                    <a:pt x="72" y="417"/>
                    <a:pt x="96" y="417"/>
                    <a:pt x="132" y="417"/>
                  </a:cubicBezTo>
                  <a:cubicBezTo>
                    <a:pt x="144" y="417"/>
                    <a:pt x="144" y="393"/>
                    <a:pt x="156" y="393"/>
                  </a:cubicBezTo>
                  <a:lnTo>
                    <a:pt x="203" y="358"/>
                  </a:lnTo>
                  <a:cubicBezTo>
                    <a:pt x="251" y="298"/>
                    <a:pt x="298" y="215"/>
                    <a:pt x="334" y="155"/>
                  </a:cubicBezTo>
                  <a:cubicBezTo>
                    <a:pt x="358" y="132"/>
                    <a:pt x="358" y="96"/>
                    <a:pt x="358" y="72"/>
                  </a:cubicBezTo>
                  <a:cubicBezTo>
                    <a:pt x="358" y="36"/>
                    <a:pt x="322" y="12"/>
                    <a:pt x="310" y="12"/>
                  </a:cubicBezTo>
                  <a:cubicBezTo>
                    <a:pt x="275" y="1"/>
                    <a:pt x="251"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9"/>
            <p:cNvSpPr/>
            <p:nvPr/>
          </p:nvSpPr>
          <p:spPr>
            <a:xfrm>
              <a:off x="-1729876" y="3557579"/>
              <a:ext cx="43527" cy="23161"/>
            </a:xfrm>
            <a:custGeom>
              <a:rect b="b" l="l" r="r" t="t"/>
              <a:pathLst>
                <a:path extrusionOk="0" h="406" w="763">
                  <a:moveTo>
                    <a:pt x="111" y="0"/>
                  </a:moveTo>
                  <a:cubicBezTo>
                    <a:pt x="64" y="0"/>
                    <a:pt x="23" y="39"/>
                    <a:pt x="13" y="78"/>
                  </a:cubicBezTo>
                  <a:cubicBezTo>
                    <a:pt x="1" y="138"/>
                    <a:pt x="25" y="185"/>
                    <a:pt x="84" y="209"/>
                  </a:cubicBezTo>
                  <a:cubicBezTo>
                    <a:pt x="263" y="268"/>
                    <a:pt x="430" y="340"/>
                    <a:pt x="608" y="399"/>
                  </a:cubicBezTo>
                  <a:cubicBezTo>
                    <a:pt x="619" y="404"/>
                    <a:pt x="630" y="406"/>
                    <a:pt x="641" y="406"/>
                  </a:cubicBezTo>
                  <a:cubicBezTo>
                    <a:pt x="688" y="406"/>
                    <a:pt x="729" y="367"/>
                    <a:pt x="739" y="328"/>
                  </a:cubicBezTo>
                  <a:cubicBezTo>
                    <a:pt x="763" y="268"/>
                    <a:pt x="727" y="209"/>
                    <a:pt x="668" y="197"/>
                  </a:cubicBezTo>
                  <a:cubicBezTo>
                    <a:pt x="489" y="138"/>
                    <a:pt x="322" y="66"/>
                    <a:pt x="144" y="7"/>
                  </a:cubicBezTo>
                  <a:cubicBezTo>
                    <a:pt x="133" y="2"/>
                    <a:pt x="122" y="0"/>
                    <a:pt x="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9"/>
            <p:cNvSpPr/>
            <p:nvPr/>
          </p:nvSpPr>
          <p:spPr>
            <a:xfrm>
              <a:off x="-1623880" y="3531451"/>
              <a:ext cx="40104" cy="27212"/>
            </a:xfrm>
            <a:custGeom>
              <a:rect b="b" l="l" r="r" t="t"/>
              <a:pathLst>
                <a:path extrusionOk="0" h="477" w="703">
                  <a:moveTo>
                    <a:pt x="129" y="1"/>
                  </a:moveTo>
                  <a:cubicBezTo>
                    <a:pt x="91" y="1"/>
                    <a:pt x="52" y="19"/>
                    <a:pt x="36" y="60"/>
                  </a:cubicBezTo>
                  <a:cubicBezTo>
                    <a:pt x="0" y="107"/>
                    <a:pt x="12" y="167"/>
                    <a:pt x="72" y="203"/>
                  </a:cubicBezTo>
                  <a:cubicBezTo>
                    <a:pt x="227" y="298"/>
                    <a:pt x="369" y="381"/>
                    <a:pt x="524" y="465"/>
                  </a:cubicBezTo>
                  <a:cubicBezTo>
                    <a:pt x="535" y="472"/>
                    <a:pt x="552" y="476"/>
                    <a:pt x="569" y="476"/>
                  </a:cubicBezTo>
                  <a:cubicBezTo>
                    <a:pt x="607" y="476"/>
                    <a:pt x="651" y="458"/>
                    <a:pt x="667" y="417"/>
                  </a:cubicBezTo>
                  <a:cubicBezTo>
                    <a:pt x="703" y="357"/>
                    <a:pt x="691" y="298"/>
                    <a:pt x="631" y="262"/>
                  </a:cubicBezTo>
                  <a:cubicBezTo>
                    <a:pt x="477" y="179"/>
                    <a:pt x="334" y="84"/>
                    <a:pt x="179" y="12"/>
                  </a:cubicBezTo>
                  <a:cubicBezTo>
                    <a:pt x="164" y="5"/>
                    <a:pt x="146" y="1"/>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9"/>
            <p:cNvSpPr/>
            <p:nvPr/>
          </p:nvSpPr>
          <p:spPr>
            <a:xfrm>
              <a:off x="-1531519" y="3623128"/>
              <a:ext cx="40104" cy="23846"/>
            </a:xfrm>
            <a:custGeom>
              <a:rect b="b" l="l" r="r" t="t"/>
              <a:pathLst>
                <a:path extrusionOk="0" h="418" w="703">
                  <a:moveTo>
                    <a:pt x="132" y="1"/>
                  </a:moveTo>
                  <a:cubicBezTo>
                    <a:pt x="108" y="1"/>
                    <a:pt x="72" y="12"/>
                    <a:pt x="60" y="24"/>
                  </a:cubicBezTo>
                  <a:cubicBezTo>
                    <a:pt x="12" y="72"/>
                    <a:pt x="1" y="143"/>
                    <a:pt x="48" y="191"/>
                  </a:cubicBezTo>
                  <a:cubicBezTo>
                    <a:pt x="191" y="310"/>
                    <a:pt x="358" y="382"/>
                    <a:pt x="548" y="417"/>
                  </a:cubicBezTo>
                  <a:cubicBezTo>
                    <a:pt x="584" y="417"/>
                    <a:pt x="608" y="417"/>
                    <a:pt x="643" y="405"/>
                  </a:cubicBezTo>
                  <a:cubicBezTo>
                    <a:pt x="667" y="382"/>
                    <a:pt x="691" y="358"/>
                    <a:pt x="691" y="346"/>
                  </a:cubicBezTo>
                  <a:cubicBezTo>
                    <a:pt x="703" y="286"/>
                    <a:pt x="667" y="203"/>
                    <a:pt x="608" y="203"/>
                  </a:cubicBezTo>
                  <a:cubicBezTo>
                    <a:pt x="572" y="203"/>
                    <a:pt x="536" y="191"/>
                    <a:pt x="489" y="179"/>
                  </a:cubicBezTo>
                  <a:cubicBezTo>
                    <a:pt x="477" y="179"/>
                    <a:pt x="453" y="155"/>
                    <a:pt x="429" y="155"/>
                  </a:cubicBezTo>
                  <a:cubicBezTo>
                    <a:pt x="417" y="155"/>
                    <a:pt x="417" y="155"/>
                    <a:pt x="405" y="143"/>
                  </a:cubicBezTo>
                  <a:cubicBezTo>
                    <a:pt x="370" y="132"/>
                    <a:pt x="334" y="120"/>
                    <a:pt x="298" y="84"/>
                  </a:cubicBezTo>
                  <a:cubicBezTo>
                    <a:pt x="286" y="72"/>
                    <a:pt x="274" y="72"/>
                    <a:pt x="251" y="60"/>
                  </a:cubicBezTo>
                  <a:cubicBezTo>
                    <a:pt x="239" y="60"/>
                    <a:pt x="239" y="36"/>
                    <a:pt x="227" y="36"/>
                  </a:cubicBezTo>
                  <a:cubicBezTo>
                    <a:pt x="227" y="36"/>
                    <a:pt x="215" y="36"/>
                    <a:pt x="215" y="24"/>
                  </a:cubicBezTo>
                  <a:cubicBezTo>
                    <a:pt x="179" y="12"/>
                    <a:pt x="167" y="1"/>
                    <a:pt x="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9"/>
            <p:cNvSpPr/>
            <p:nvPr/>
          </p:nvSpPr>
          <p:spPr>
            <a:xfrm>
              <a:off x="-1420103" y="3604644"/>
              <a:ext cx="35369" cy="24131"/>
            </a:xfrm>
            <a:custGeom>
              <a:rect b="b" l="l" r="r" t="t"/>
              <a:pathLst>
                <a:path extrusionOk="0" h="423" w="620">
                  <a:moveTo>
                    <a:pt x="487" y="0"/>
                  </a:moveTo>
                  <a:cubicBezTo>
                    <a:pt x="471" y="0"/>
                    <a:pt x="455" y="5"/>
                    <a:pt x="441" y="15"/>
                  </a:cubicBezTo>
                  <a:cubicBezTo>
                    <a:pt x="322" y="86"/>
                    <a:pt x="191" y="146"/>
                    <a:pt x="72" y="217"/>
                  </a:cubicBezTo>
                  <a:cubicBezTo>
                    <a:pt x="24" y="253"/>
                    <a:pt x="0" y="325"/>
                    <a:pt x="24" y="372"/>
                  </a:cubicBezTo>
                  <a:cubicBezTo>
                    <a:pt x="49" y="397"/>
                    <a:pt x="86" y="423"/>
                    <a:pt x="127" y="423"/>
                  </a:cubicBezTo>
                  <a:cubicBezTo>
                    <a:pt x="144" y="423"/>
                    <a:pt x="161" y="418"/>
                    <a:pt x="179" y="408"/>
                  </a:cubicBezTo>
                  <a:cubicBezTo>
                    <a:pt x="298" y="336"/>
                    <a:pt x="429" y="277"/>
                    <a:pt x="548" y="205"/>
                  </a:cubicBezTo>
                  <a:cubicBezTo>
                    <a:pt x="595" y="170"/>
                    <a:pt x="619" y="98"/>
                    <a:pt x="595" y="51"/>
                  </a:cubicBezTo>
                  <a:cubicBezTo>
                    <a:pt x="570" y="25"/>
                    <a:pt x="527"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9"/>
            <p:cNvSpPr/>
            <p:nvPr/>
          </p:nvSpPr>
          <p:spPr>
            <a:xfrm>
              <a:off x="-1443208" y="3722620"/>
              <a:ext cx="37423" cy="20822"/>
            </a:xfrm>
            <a:custGeom>
              <a:rect b="b" l="l" r="r" t="t"/>
              <a:pathLst>
                <a:path extrusionOk="0" h="365" w="656">
                  <a:moveTo>
                    <a:pt x="527" y="1"/>
                  </a:moveTo>
                  <a:cubicBezTo>
                    <a:pt x="518" y="1"/>
                    <a:pt x="509" y="2"/>
                    <a:pt x="500" y="7"/>
                  </a:cubicBezTo>
                  <a:cubicBezTo>
                    <a:pt x="358" y="54"/>
                    <a:pt x="238" y="102"/>
                    <a:pt x="108" y="150"/>
                  </a:cubicBezTo>
                  <a:cubicBezTo>
                    <a:pt x="48" y="162"/>
                    <a:pt x="0" y="221"/>
                    <a:pt x="36" y="281"/>
                  </a:cubicBezTo>
                  <a:cubicBezTo>
                    <a:pt x="45" y="326"/>
                    <a:pt x="82" y="364"/>
                    <a:pt x="125" y="364"/>
                  </a:cubicBezTo>
                  <a:cubicBezTo>
                    <a:pt x="139" y="364"/>
                    <a:pt x="153" y="361"/>
                    <a:pt x="167" y="352"/>
                  </a:cubicBezTo>
                  <a:cubicBezTo>
                    <a:pt x="298" y="304"/>
                    <a:pt x="417" y="269"/>
                    <a:pt x="548" y="221"/>
                  </a:cubicBezTo>
                  <a:cubicBezTo>
                    <a:pt x="608" y="209"/>
                    <a:pt x="655" y="150"/>
                    <a:pt x="631" y="90"/>
                  </a:cubicBezTo>
                  <a:cubicBezTo>
                    <a:pt x="612" y="41"/>
                    <a:pt x="568"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1634092" y="3811159"/>
              <a:ext cx="50316" cy="20993"/>
            </a:xfrm>
            <a:custGeom>
              <a:rect b="b" l="l" r="r" t="t"/>
              <a:pathLst>
                <a:path extrusionOk="0" h="368" w="882">
                  <a:moveTo>
                    <a:pt x="121" y="0"/>
                  </a:moveTo>
                  <a:cubicBezTo>
                    <a:pt x="69" y="0"/>
                    <a:pt x="23" y="34"/>
                    <a:pt x="13" y="86"/>
                  </a:cubicBezTo>
                  <a:cubicBezTo>
                    <a:pt x="1" y="145"/>
                    <a:pt x="25" y="205"/>
                    <a:pt x="84" y="217"/>
                  </a:cubicBezTo>
                  <a:cubicBezTo>
                    <a:pt x="298" y="265"/>
                    <a:pt x="525" y="300"/>
                    <a:pt x="727" y="360"/>
                  </a:cubicBezTo>
                  <a:cubicBezTo>
                    <a:pt x="740" y="365"/>
                    <a:pt x="752" y="367"/>
                    <a:pt x="765" y="367"/>
                  </a:cubicBezTo>
                  <a:cubicBezTo>
                    <a:pt x="810" y="367"/>
                    <a:pt x="849" y="335"/>
                    <a:pt x="858" y="288"/>
                  </a:cubicBezTo>
                  <a:cubicBezTo>
                    <a:pt x="882" y="229"/>
                    <a:pt x="846" y="169"/>
                    <a:pt x="787" y="157"/>
                  </a:cubicBezTo>
                  <a:cubicBezTo>
                    <a:pt x="584" y="110"/>
                    <a:pt x="358" y="62"/>
                    <a:pt x="144" y="3"/>
                  </a:cubicBezTo>
                  <a:cubicBezTo>
                    <a:pt x="136" y="1"/>
                    <a:pt x="128"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9"/>
            <p:cNvSpPr/>
            <p:nvPr/>
          </p:nvSpPr>
          <p:spPr>
            <a:xfrm>
              <a:off x="-1725768" y="3822112"/>
              <a:ext cx="39420" cy="39135"/>
            </a:xfrm>
            <a:custGeom>
              <a:rect b="b" l="l" r="r" t="t"/>
              <a:pathLst>
                <a:path extrusionOk="0" h="686" w="691">
                  <a:moveTo>
                    <a:pt x="224" y="373"/>
                  </a:moveTo>
                  <a:cubicBezTo>
                    <a:pt x="221" y="373"/>
                    <a:pt x="215" y="376"/>
                    <a:pt x="203" y="382"/>
                  </a:cubicBezTo>
                  <a:lnTo>
                    <a:pt x="227" y="382"/>
                  </a:lnTo>
                  <a:cubicBezTo>
                    <a:pt x="227" y="376"/>
                    <a:pt x="227" y="373"/>
                    <a:pt x="224" y="373"/>
                  </a:cubicBezTo>
                  <a:close/>
                  <a:moveTo>
                    <a:pt x="544" y="1"/>
                  </a:moveTo>
                  <a:cubicBezTo>
                    <a:pt x="507" y="1"/>
                    <a:pt x="478" y="15"/>
                    <a:pt x="465" y="49"/>
                  </a:cubicBezTo>
                  <a:cubicBezTo>
                    <a:pt x="441" y="96"/>
                    <a:pt x="417" y="144"/>
                    <a:pt x="393" y="192"/>
                  </a:cubicBezTo>
                  <a:cubicBezTo>
                    <a:pt x="393" y="203"/>
                    <a:pt x="369" y="203"/>
                    <a:pt x="369" y="215"/>
                  </a:cubicBezTo>
                  <a:cubicBezTo>
                    <a:pt x="358" y="215"/>
                    <a:pt x="358" y="227"/>
                    <a:pt x="358" y="227"/>
                  </a:cubicBezTo>
                  <a:lnTo>
                    <a:pt x="369" y="215"/>
                  </a:lnTo>
                  <a:lnTo>
                    <a:pt x="369" y="215"/>
                  </a:lnTo>
                  <a:cubicBezTo>
                    <a:pt x="369" y="215"/>
                    <a:pt x="369" y="227"/>
                    <a:pt x="358" y="227"/>
                  </a:cubicBezTo>
                  <a:cubicBezTo>
                    <a:pt x="346" y="251"/>
                    <a:pt x="322" y="275"/>
                    <a:pt x="310" y="287"/>
                  </a:cubicBezTo>
                  <a:lnTo>
                    <a:pt x="250" y="346"/>
                  </a:lnTo>
                  <a:lnTo>
                    <a:pt x="227" y="382"/>
                  </a:lnTo>
                  <a:cubicBezTo>
                    <a:pt x="227" y="382"/>
                    <a:pt x="203" y="382"/>
                    <a:pt x="203" y="394"/>
                  </a:cubicBezTo>
                  <a:lnTo>
                    <a:pt x="72" y="489"/>
                  </a:lnTo>
                  <a:cubicBezTo>
                    <a:pt x="12" y="513"/>
                    <a:pt x="0" y="584"/>
                    <a:pt x="36" y="632"/>
                  </a:cubicBezTo>
                  <a:cubicBezTo>
                    <a:pt x="53" y="673"/>
                    <a:pt x="86" y="686"/>
                    <a:pt x="125" y="686"/>
                  </a:cubicBezTo>
                  <a:cubicBezTo>
                    <a:pt x="142" y="686"/>
                    <a:pt x="161" y="683"/>
                    <a:pt x="179" y="680"/>
                  </a:cubicBezTo>
                  <a:cubicBezTo>
                    <a:pt x="393" y="573"/>
                    <a:pt x="572" y="394"/>
                    <a:pt x="667" y="168"/>
                  </a:cubicBezTo>
                  <a:cubicBezTo>
                    <a:pt x="691" y="144"/>
                    <a:pt x="691" y="108"/>
                    <a:pt x="691" y="84"/>
                  </a:cubicBezTo>
                  <a:cubicBezTo>
                    <a:pt x="691" y="49"/>
                    <a:pt x="655" y="25"/>
                    <a:pt x="643" y="25"/>
                  </a:cubicBezTo>
                  <a:cubicBezTo>
                    <a:pt x="607" y="9"/>
                    <a:pt x="573"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9"/>
            <p:cNvSpPr/>
            <p:nvPr/>
          </p:nvSpPr>
          <p:spPr>
            <a:xfrm>
              <a:off x="-1685036" y="3995197"/>
              <a:ext cx="43527" cy="42957"/>
            </a:xfrm>
            <a:custGeom>
              <a:rect b="b" l="l" r="r" t="t"/>
              <a:pathLst>
                <a:path extrusionOk="0" h="753" w="763">
                  <a:moveTo>
                    <a:pt x="611" y="0"/>
                  </a:moveTo>
                  <a:cubicBezTo>
                    <a:pt x="596" y="0"/>
                    <a:pt x="583" y="5"/>
                    <a:pt x="572" y="15"/>
                  </a:cubicBezTo>
                  <a:cubicBezTo>
                    <a:pt x="346" y="158"/>
                    <a:pt x="167" y="348"/>
                    <a:pt x="25" y="587"/>
                  </a:cubicBezTo>
                  <a:cubicBezTo>
                    <a:pt x="1" y="634"/>
                    <a:pt x="13" y="706"/>
                    <a:pt x="72" y="741"/>
                  </a:cubicBezTo>
                  <a:cubicBezTo>
                    <a:pt x="91" y="749"/>
                    <a:pt x="110" y="753"/>
                    <a:pt x="128" y="753"/>
                  </a:cubicBezTo>
                  <a:cubicBezTo>
                    <a:pt x="167" y="753"/>
                    <a:pt x="203" y="734"/>
                    <a:pt x="227" y="694"/>
                  </a:cubicBezTo>
                  <a:cubicBezTo>
                    <a:pt x="251" y="646"/>
                    <a:pt x="286" y="587"/>
                    <a:pt x="322" y="551"/>
                  </a:cubicBezTo>
                  <a:cubicBezTo>
                    <a:pt x="346" y="527"/>
                    <a:pt x="346" y="515"/>
                    <a:pt x="358" y="515"/>
                  </a:cubicBezTo>
                  <a:lnTo>
                    <a:pt x="370" y="503"/>
                  </a:lnTo>
                  <a:cubicBezTo>
                    <a:pt x="394" y="468"/>
                    <a:pt x="417" y="456"/>
                    <a:pt x="429" y="432"/>
                  </a:cubicBezTo>
                  <a:cubicBezTo>
                    <a:pt x="477" y="384"/>
                    <a:pt x="513" y="337"/>
                    <a:pt x="548" y="313"/>
                  </a:cubicBezTo>
                  <a:cubicBezTo>
                    <a:pt x="572" y="289"/>
                    <a:pt x="596" y="265"/>
                    <a:pt x="620" y="253"/>
                  </a:cubicBezTo>
                  <a:lnTo>
                    <a:pt x="644" y="229"/>
                  </a:lnTo>
                  <a:cubicBezTo>
                    <a:pt x="656" y="217"/>
                    <a:pt x="667" y="217"/>
                    <a:pt x="679" y="206"/>
                  </a:cubicBezTo>
                  <a:cubicBezTo>
                    <a:pt x="727" y="170"/>
                    <a:pt x="763" y="98"/>
                    <a:pt x="727" y="51"/>
                  </a:cubicBezTo>
                  <a:cubicBezTo>
                    <a:pt x="693" y="26"/>
                    <a:pt x="648" y="0"/>
                    <a:pt x="6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9"/>
            <p:cNvSpPr/>
            <p:nvPr/>
          </p:nvSpPr>
          <p:spPr>
            <a:xfrm>
              <a:off x="-1600091" y="3969297"/>
              <a:ext cx="40104" cy="20651"/>
            </a:xfrm>
            <a:custGeom>
              <a:rect b="b" l="l" r="r" t="t"/>
              <a:pathLst>
                <a:path extrusionOk="0" h="362" w="703">
                  <a:moveTo>
                    <a:pt x="235" y="0"/>
                  </a:moveTo>
                  <a:cubicBezTo>
                    <a:pt x="188" y="0"/>
                    <a:pt x="141" y="6"/>
                    <a:pt x="95" y="17"/>
                  </a:cubicBezTo>
                  <a:cubicBezTo>
                    <a:pt x="36" y="29"/>
                    <a:pt x="0" y="112"/>
                    <a:pt x="12" y="148"/>
                  </a:cubicBezTo>
                  <a:cubicBezTo>
                    <a:pt x="12" y="199"/>
                    <a:pt x="57" y="233"/>
                    <a:pt x="108" y="233"/>
                  </a:cubicBezTo>
                  <a:cubicBezTo>
                    <a:pt x="116" y="233"/>
                    <a:pt x="123" y="232"/>
                    <a:pt x="131" y="231"/>
                  </a:cubicBezTo>
                  <a:lnTo>
                    <a:pt x="250" y="231"/>
                  </a:lnTo>
                  <a:cubicBezTo>
                    <a:pt x="274" y="231"/>
                    <a:pt x="298" y="231"/>
                    <a:pt x="310" y="243"/>
                  </a:cubicBezTo>
                  <a:cubicBezTo>
                    <a:pt x="321" y="243"/>
                    <a:pt x="345" y="255"/>
                    <a:pt x="369" y="255"/>
                  </a:cubicBezTo>
                  <a:lnTo>
                    <a:pt x="381" y="255"/>
                  </a:lnTo>
                  <a:cubicBezTo>
                    <a:pt x="405" y="255"/>
                    <a:pt x="405" y="267"/>
                    <a:pt x="417" y="267"/>
                  </a:cubicBezTo>
                  <a:cubicBezTo>
                    <a:pt x="429" y="290"/>
                    <a:pt x="452" y="290"/>
                    <a:pt x="464" y="302"/>
                  </a:cubicBezTo>
                  <a:cubicBezTo>
                    <a:pt x="464" y="302"/>
                    <a:pt x="476" y="302"/>
                    <a:pt x="476" y="314"/>
                  </a:cubicBezTo>
                  <a:lnTo>
                    <a:pt x="488" y="326"/>
                  </a:lnTo>
                  <a:cubicBezTo>
                    <a:pt x="512" y="350"/>
                    <a:pt x="542" y="362"/>
                    <a:pt x="572" y="362"/>
                  </a:cubicBezTo>
                  <a:cubicBezTo>
                    <a:pt x="601" y="362"/>
                    <a:pt x="631" y="350"/>
                    <a:pt x="655" y="326"/>
                  </a:cubicBezTo>
                  <a:cubicBezTo>
                    <a:pt x="702" y="290"/>
                    <a:pt x="702" y="207"/>
                    <a:pt x="655" y="171"/>
                  </a:cubicBezTo>
                  <a:cubicBezTo>
                    <a:pt x="545" y="61"/>
                    <a:pt x="392"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9"/>
            <p:cNvSpPr/>
            <p:nvPr/>
          </p:nvSpPr>
          <p:spPr>
            <a:xfrm>
              <a:off x="-1467682" y="3944481"/>
              <a:ext cx="30635" cy="20252"/>
            </a:xfrm>
            <a:custGeom>
              <a:rect b="b" l="l" r="r" t="t"/>
              <a:pathLst>
                <a:path extrusionOk="0" h="355" w="537">
                  <a:moveTo>
                    <a:pt x="107" y="1"/>
                  </a:moveTo>
                  <a:cubicBezTo>
                    <a:pt x="87" y="1"/>
                    <a:pt x="65" y="15"/>
                    <a:pt x="48" y="23"/>
                  </a:cubicBezTo>
                  <a:cubicBezTo>
                    <a:pt x="13" y="35"/>
                    <a:pt x="1" y="71"/>
                    <a:pt x="1" y="83"/>
                  </a:cubicBezTo>
                  <a:cubicBezTo>
                    <a:pt x="1" y="106"/>
                    <a:pt x="1" y="142"/>
                    <a:pt x="13" y="166"/>
                  </a:cubicBezTo>
                  <a:cubicBezTo>
                    <a:pt x="36" y="190"/>
                    <a:pt x="48" y="202"/>
                    <a:pt x="72" y="214"/>
                  </a:cubicBezTo>
                  <a:cubicBezTo>
                    <a:pt x="179" y="261"/>
                    <a:pt x="286" y="309"/>
                    <a:pt x="406" y="344"/>
                  </a:cubicBezTo>
                  <a:cubicBezTo>
                    <a:pt x="413" y="352"/>
                    <a:pt x="421" y="355"/>
                    <a:pt x="430" y="355"/>
                  </a:cubicBezTo>
                  <a:cubicBezTo>
                    <a:pt x="450" y="355"/>
                    <a:pt x="472" y="341"/>
                    <a:pt x="489" y="333"/>
                  </a:cubicBezTo>
                  <a:cubicBezTo>
                    <a:pt x="525" y="321"/>
                    <a:pt x="537" y="285"/>
                    <a:pt x="537" y="273"/>
                  </a:cubicBezTo>
                  <a:cubicBezTo>
                    <a:pt x="537" y="237"/>
                    <a:pt x="537" y="214"/>
                    <a:pt x="525" y="178"/>
                  </a:cubicBezTo>
                  <a:cubicBezTo>
                    <a:pt x="501" y="154"/>
                    <a:pt x="477" y="142"/>
                    <a:pt x="465" y="142"/>
                  </a:cubicBezTo>
                  <a:cubicBezTo>
                    <a:pt x="358" y="94"/>
                    <a:pt x="251" y="47"/>
                    <a:pt x="132" y="11"/>
                  </a:cubicBezTo>
                  <a:cubicBezTo>
                    <a:pt x="124" y="4"/>
                    <a:pt x="116" y="1"/>
                    <a:pt x="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9"/>
            <p:cNvSpPr/>
            <p:nvPr/>
          </p:nvSpPr>
          <p:spPr>
            <a:xfrm>
              <a:off x="-1380055" y="3789538"/>
              <a:ext cx="44212" cy="27212"/>
            </a:xfrm>
            <a:custGeom>
              <a:rect b="b" l="l" r="r" t="t"/>
              <a:pathLst>
                <a:path extrusionOk="0" h="477" w="775">
                  <a:moveTo>
                    <a:pt x="641" y="1"/>
                  </a:moveTo>
                  <a:cubicBezTo>
                    <a:pt x="623" y="1"/>
                    <a:pt x="607" y="5"/>
                    <a:pt x="596" y="12"/>
                  </a:cubicBezTo>
                  <a:cubicBezTo>
                    <a:pt x="417" y="108"/>
                    <a:pt x="251" y="191"/>
                    <a:pt x="72" y="263"/>
                  </a:cubicBezTo>
                  <a:cubicBezTo>
                    <a:pt x="13" y="298"/>
                    <a:pt x="1" y="370"/>
                    <a:pt x="24" y="417"/>
                  </a:cubicBezTo>
                  <a:cubicBezTo>
                    <a:pt x="49" y="458"/>
                    <a:pt x="84" y="476"/>
                    <a:pt x="123" y="476"/>
                  </a:cubicBezTo>
                  <a:cubicBezTo>
                    <a:pt x="142" y="476"/>
                    <a:pt x="160" y="472"/>
                    <a:pt x="179" y="465"/>
                  </a:cubicBezTo>
                  <a:cubicBezTo>
                    <a:pt x="358" y="370"/>
                    <a:pt x="513" y="286"/>
                    <a:pt x="691" y="203"/>
                  </a:cubicBezTo>
                  <a:cubicBezTo>
                    <a:pt x="751" y="179"/>
                    <a:pt x="775" y="108"/>
                    <a:pt x="739" y="60"/>
                  </a:cubicBezTo>
                  <a:cubicBezTo>
                    <a:pt x="723" y="19"/>
                    <a:pt x="678" y="1"/>
                    <a:pt x="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9"/>
            <p:cNvSpPr/>
            <p:nvPr/>
          </p:nvSpPr>
          <p:spPr>
            <a:xfrm>
              <a:off x="-1242854" y="3290992"/>
              <a:ext cx="13634" cy="36054"/>
            </a:xfrm>
            <a:custGeom>
              <a:rect b="b" l="l" r="r" t="t"/>
              <a:pathLst>
                <a:path extrusionOk="0" h="632" w="239">
                  <a:moveTo>
                    <a:pt x="120" y="0"/>
                  </a:moveTo>
                  <a:cubicBezTo>
                    <a:pt x="48" y="0"/>
                    <a:pt x="1" y="48"/>
                    <a:pt x="1" y="119"/>
                  </a:cubicBezTo>
                  <a:lnTo>
                    <a:pt x="1" y="512"/>
                  </a:lnTo>
                  <a:cubicBezTo>
                    <a:pt x="1" y="572"/>
                    <a:pt x="48" y="631"/>
                    <a:pt x="120" y="631"/>
                  </a:cubicBezTo>
                  <a:cubicBezTo>
                    <a:pt x="179" y="631"/>
                    <a:pt x="239" y="584"/>
                    <a:pt x="239" y="512"/>
                  </a:cubicBezTo>
                  <a:lnTo>
                    <a:pt x="239" y="119"/>
                  </a:lnTo>
                  <a:cubicBezTo>
                    <a:pt x="239" y="60"/>
                    <a:pt x="191" y="0"/>
                    <a:pt x="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9"/>
            <p:cNvSpPr/>
            <p:nvPr/>
          </p:nvSpPr>
          <p:spPr>
            <a:xfrm>
              <a:off x="-1155228" y="3327903"/>
              <a:ext cx="40789" cy="20993"/>
            </a:xfrm>
            <a:custGeom>
              <a:rect b="b" l="l" r="r" t="t"/>
              <a:pathLst>
                <a:path extrusionOk="0" h="368" w="715">
                  <a:moveTo>
                    <a:pt x="586" y="1"/>
                  </a:moveTo>
                  <a:cubicBezTo>
                    <a:pt x="574" y="1"/>
                    <a:pt x="561" y="3"/>
                    <a:pt x="548" y="8"/>
                  </a:cubicBezTo>
                  <a:cubicBezTo>
                    <a:pt x="405" y="56"/>
                    <a:pt x="251" y="104"/>
                    <a:pt x="108" y="163"/>
                  </a:cubicBezTo>
                  <a:cubicBezTo>
                    <a:pt x="48" y="175"/>
                    <a:pt x="1" y="234"/>
                    <a:pt x="24" y="294"/>
                  </a:cubicBezTo>
                  <a:cubicBezTo>
                    <a:pt x="45" y="335"/>
                    <a:pt x="93" y="368"/>
                    <a:pt x="144" y="368"/>
                  </a:cubicBezTo>
                  <a:cubicBezTo>
                    <a:pt x="152" y="368"/>
                    <a:pt x="159" y="367"/>
                    <a:pt x="167" y="365"/>
                  </a:cubicBezTo>
                  <a:cubicBezTo>
                    <a:pt x="310" y="318"/>
                    <a:pt x="465" y="282"/>
                    <a:pt x="608" y="223"/>
                  </a:cubicBezTo>
                  <a:cubicBezTo>
                    <a:pt x="667" y="199"/>
                    <a:pt x="715" y="139"/>
                    <a:pt x="679" y="80"/>
                  </a:cubicBezTo>
                  <a:cubicBezTo>
                    <a:pt x="670" y="33"/>
                    <a:pt x="631" y="1"/>
                    <a:pt x="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9"/>
            <p:cNvSpPr/>
            <p:nvPr/>
          </p:nvSpPr>
          <p:spPr>
            <a:xfrm>
              <a:off x="-1043812" y="3221393"/>
              <a:ext cx="37423" cy="20879"/>
            </a:xfrm>
            <a:custGeom>
              <a:rect b="b" l="l" r="r" t="t"/>
              <a:pathLst>
                <a:path extrusionOk="0" h="366" w="656">
                  <a:moveTo>
                    <a:pt x="421" y="79"/>
                  </a:moveTo>
                  <a:cubicBezTo>
                    <a:pt x="419" y="82"/>
                    <a:pt x="417" y="85"/>
                    <a:pt x="417" y="89"/>
                  </a:cubicBezTo>
                  <a:cubicBezTo>
                    <a:pt x="418" y="85"/>
                    <a:pt x="420" y="82"/>
                    <a:pt x="421" y="79"/>
                  </a:cubicBezTo>
                  <a:close/>
                  <a:moveTo>
                    <a:pt x="383" y="107"/>
                  </a:moveTo>
                  <a:cubicBezTo>
                    <a:pt x="381" y="107"/>
                    <a:pt x="375" y="113"/>
                    <a:pt x="369" y="125"/>
                  </a:cubicBezTo>
                  <a:cubicBezTo>
                    <a:pt x="381" y="113"/>
                    <a:pt x="384" y="107"/>
                    <a:pt x="383" y="107"/>
                  </a:cubicBezTo>
                  <a:close/>
                  <a:moveTo>
                    <a:pt x="525" y="1"/>
                  </a:moveTo>
                  <a:cubicBezTo>
                    <a:pt x="487" y="1"/>
                    <a:pt x="453" y="22"/>
                    <a:pt x="429" y="54"/>
                  </a:cubicBezTo>
                  <a:cubicBezTo>
                    <a:pt x="429" y="62"/>
                    <a:pt x="428" y="67"/>
                    <a:pt x="426" y="71"/>
                  </a:cubicBezTo>
                  <a:lnTo>
                    <a:pt x="426" y="71"/>
                  </a:lnTo>
                  <a:cubicBezTo>
                    <a:pt x="426" y="71"/>
                    <a:pt x="426" y="70"/>
                    <a:pt x="425" y="70"/>
                  </a:cubicBezTo>
                  <a:cubicBezTo>
                    <a:pt x="425" y="70"/>
                    <a:pt x="423" y="73"/>
                    <a:pt x="421" y="79"/>
                  </a:cubicBezTo>
                  <a:lnTo>
                    <a:pt x="421" y="79"/>
                  </a:lnTo>
                  <a:cubicBezTo>
                    <a:pt x="422" y="77"/>
                    <a:pt x="424" y="74"/>
                    <a:pt x="426" y="71"/>
                  </a:cubicBezTo>
                  <a:lnTo>
                    <a:pt x="426" y="71"/>
                  </a:lnTo>
                  <a:cubicBezTo>
                    <a:pt x="426" y="73"/>
                    <a:pt x="423" y="83"/>
                    <a:pt x="417" y="89"/>
                  </a:cubicBezTo>
                  <a:cubicBezTo>
                    <a:pt x="417" y="89"/>
                    <a:pt x="417" y="101"/>
                    <a:pt x="393" y="101"/>
                  </a:cubicBezTo>
                  <a:cubicBezTo>
                    <a:pt x="393" y="101"/>
                    <a:pt x="381" y="125"/>
                    <a:pt x="369" y="125"/>
                  </a:cubicBezTo>
                  <a:cubicBezTo>
                    <a:pt x="369" y="125"/>
                    <a:pt x="357" y="125"/>
                    <a:pt x="357" y="137"/>
                  </a:cubicBezTo>
                  <a:cubicBezTo>
                    <a:pt x="334" y="137"/>
                    <a:pt x="334" y="149"/>
                    <a:pt x="322" y="149"/>
                  </a:cubicBezTo>
                  <a:cubicBezTo>
                    <a:pt x="310" y="149"/>
                    <a:pt x="274" y="161"/>
                    <a:pt x="262" y="161"/>
                  </a:cubicBezTo>
                  <a:lnTo>
                    <a:pt x="250" y="161"/>
                  </a:lnTo>
                  <a:cubicBezTo>
                    <a:pt x="238" y="161"/>
                    <a:pt x="215" y="161"/>
                    <a:pt x="203" y="149"/>
                  </a:cubicBezTo>
                  <a:cubicBezTo>
                    <a:pt x="191" y="149"/>
                    <a:pt x="191" y="137"/>
                    <a:pt x="179" y="137"/>
                  </a:cubicBezTo>
                  <a:cubicBezTo>
                    <a:pt x="164" y="125"/>
                    <a:pt x="146" y="120"/>
                    <a:pt x="128" y="120"/>
                  </a:cubicBezTo>
                  <a:cubicBezTo>
                    <a:pt x="89" y="120"/>
                    <a:pt x="48" y="144"/>
                    <a:pt x="24" y="185"/>
                  </a:cubicBezTo>
                  <a:cubicBezTo>
                    <a:pt x="0" y="220"/>
                    <a:pt x="12" y="280"/>
                    <a:pt x="72" y="316"/>
                  </a:cubicBezTo>
                  <a:cubicBezTo>
                    <a:pt x="128" y="349"/>
                    <a:pt x="192" y="366"/>
                    <a:pt x="256" y="366"/>
                  </a:cubicBezTo>
                  <a:cubicBezTo>
                    <a:pt x="395" y="366"/>
                    <a:pt x="538" y="291"/>
                    <a:pt x="619" y="161"/>
                  </a:cubicBezTo>
                  <a:cubicBezTo>
                    <a:pt x="655" y="125"/>
                    <a:pt x="643" y="42"/>
                    <a:pt x="584" y="18"/>
                  </a:cubicBezTo>
                  <a:cubicBezTo>
                    <a:pt x="564" y="6"/>
                    <a:pt x="544"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996291" y="3235998"/>
              <a:ext cx="36739" cy="23789"/>
            </a:xfrm>
            <a:custGeom>
              <a:rect b="b" l="l" r="r" t="t"/>
              <a:pathLst>
                <a:path extrusionOk="0" h="417" w="644">
                  <a:moveTo>
                    <a:pt x="504" y="0"/>
                  </a:moveTo>
                  <a:cubicBezTo>
                    <a:pt x="486" y="0"/>
                    <a:pt x="468" y="4"/>
                    <a:pt x="453" y="12"/>
                  </a:cubicBezTo>
                  <a:cubicBezTo>
                    <a:pt x="322" y="71"/>
                    <a:pt x="203" y="143"/>
                    <a:pt x="72" y="202"/>
                  </a:cubicBezTo>
                  <a:cubicBezTo>
                    <a:pt x="24" y="238"/>
                    <a:pt x="1" y="310"/>
                    <a:pt x="24" y="357"/>
                  </a:cubicBezTo>
                  <a:cubicBezTo>
                    <a:pt x="49" y="398"/>
                    <a:pt x="90" y="416"/>
                    <a:pt x="129" y="416"/>
                  </a:cubicBezTo>
                  <a:cubicBezTo>
                    <a:pt x="147" y="416"/>
                    <a:pt x="164" y="412"/>
                    <a:pt x="179" y="405"/>
                  </a:cubicBezTo>
                  <a:cubicBezTo>
                    <a:pt x="310" y="345"/>
                    <a:pt x="429" y="262"/>
                    <a:pt x="560" y="202"/>
                  </a:cubicBezTo>
                  <a:cubicBezTo>
                    <a:pt x="608" y="179"/>
                    <a:pt x="644" y="107"/>
                    <a:pt x="608" y="60"/>
                  </a:cubicBezTo>
                  <a:cubicBezTo>
                    <a:pt x="583" y="19"/>
                    <a:pt x="542" y="0"/>
                    <a:pt x="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9"/>
            <p:cNvSpPr/>
            <p:nvPr/>
          </p:nvSpPr>
          <p:spPr>
            <a:xfrm>
              <a:off x="-988818" y="3073638"/>
              <a:ext cx="34685" cy="30806"/>
            </a:xfrm>
            <a:custGeom>
              <a:rect b="b" l="l" r="r" t="t"/>
              <a:pathLst>
                <a:path extrusionOk="0" h="540" w="608">
                  <a:moveTo>
                    <a:pt x="505" y="0"/>
                  </a:moveTo>
                  <a:cubicBezTo>
                    <a:pt x="477" y="0"/>
                    <a:pt x="447" y="12"/>
                    <a:pt x="417" y="36"/>
                  </a:cubicBezTo>
                  <a:cubicBezTo>
                    <a:pt x="286" y="131"/>
                    <a:pt x="167" y="239"/>
                    <a:pt x="24" y="358"/>
                  </a:cubicBezTo>
                  <a:cubicBezTo>
                    <a:pt x="13" y="370"/>
                    <a:pt x="1" y="417"/>
                    <a:pt x="1" y="429"/>
                  </a:cubicBezTo>
                  <a:cubicBezTo>
                    <a:pt x="1" y="465"/>
                    <a:pt x="13" y="489"/>
                    <a:pt x="24" y="512"/>
                  </a:cubicBezTo>
                  <a:cubicBezTo>
                    <a:pt x="54" y="530"/>
                    <a:pt x="84" y="539"/>
                    <a:pt x="112" y="539"/>
                  </a:cubicBezTo>
                  <a:cubicBezTo>
                    <a:pt x="141" y="539"/>
                    <a:pt x="167" y="530"/>
                    <a:pt x="191" y="512"/>
                  </a:cubicBezTo>
                  <a:cubicBezTo>
                    <a:pt x="322" y="405"/>
                    <a:pt x="453" y="298"/>
                    <a:pt x="584" y="179"/>
                  </a:cubicBezTo>
                  <a:cubicBezTo>
                    <a:pt x="596" y="167"/>
                    <a:pt x="608" y="119"/>
                    <a:pt x="608" y="108"/>
                  </a:cubicBezTo>
                  <a:cubicBezTo>
                    <a:pt x="608" y="72"/>
                    <a:pt x="596" y="48"/>
                    <a:pt x="584" y="36"/>
                  </a:cubicBezTo>
                  <a:cubicBezTo>
                    <a:pt x="560" y="12"/>
                    <a:pt x="533" y="0"/>
                    <a:pt x="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9"/>
            <p:cNvSpPr/>
            <p:nvPr/>
          </p:nvSpPr>
          <p:spPr>
            <a:xfrm>
              <a:off x="-1013234" y="3013851"/>
              <a:ext cx="26527" cy="28181"/>
            </a:xfrm>
            <a:custGeom>
              <a:rect b="b" l="l" r="r" t="t"/>
              <a:pathLst>
                <a:path extrusionOk="0" h="494" w="465">
                  <a:moveTo>
                    <a:pt x="357" y="1"/>
                  </a:moveTo>
                  <a:cubicBezTo>
                    <a:pt x="321" y="1"/>
                    <a:pt x="298" y="24"/>
                    <a:pt x="286" y="36"/>
                  </a:cubicBezTo>
                  <a:cubicBezTo>
                    <a:pt x="191" y="132"/>
                    <a:pt x="119" y="215"/>
                    <a:pt x="24" y="310"/>
                  </a:cubicBezTo>
                  <a:cubicBezTo>
                    <a:pt x="12" y="322"/>
                    <a:pt x="0" y="346"/>
                    <a:pt x="0" y="382"/>
                  </a:cubicBezTo>
                  <a:cubicBezTo>
                    <a:pt x="0" y="405"/>
                    <a:pt x="12" y="441"/>
                    <a:pt x="24" y="453"/>
                  </a:cubicBezTo>
                  <a:cubicBezTo>
                    <a:pt x="48" y="465"/>
                    <a:pt x="71" y="489"/>
                    <a:pt x="107" y="489"/>
                  </a:cubicBezTo>
                  <a:cubicBezTo>
                    <a:pt x="110" y="492"/>
                    <a:pt x="114" y="493"/>
                    <a:pt x="118" y="493"/>
                  </a:cubicBezTo>
                  <a:cubicBezTo>
                    <a:pt x="132" y="493"/>
                    <a:pt x="152" y="480"/>
                    <a:pt x="179" y="453"/>
                  </a:cubicBezTo>
                  <a:cubicBezTo>
                    <a:pt x="262" y="370"/>
                    <a:pt x="345" y="275"/>
                    <a:pt x="429" y="191"/>
                  </a:cubicBezTo>
                  <a:cubicBezTo>
                    <a:pt x="441" y="167"/>
                    <a:pt x="464" y="144"/>
                    <a:pt x="464" y="108"/>
                  </a:cubicBezTo>
                  <a:cubicBezTo>
                    <a:pt x="464" y="84"/>
                    <a:pt x="441" y="48"/>
                    <a:pt x="429" y="36"/>
                  </a:cubicBezTo>
                  <a:cubicBezTo>
                    <a:pt x="417" y="24"/>
                    <a:pt x="381" y="1"/>
                    <a:pt x="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1162016" y="3226984"/>
              <a:ext cx="31319" cy="31433"/>
            </a:xfrm>
            <a:custGeom>
              <a:rect b="b" l="l" r="r" t="t"/>
              <a:pathLst>
                <a:path extrusionOk="0" h="551" w="549">
                  <a:moveTo>
                    <a:pt x="133" y="236"/>
                  </a:moveTo>
                  <a:lnTo>
                    <a:pt x="133" y="236"/>
                  </a:lnTo>
                  <a:cubicBezTo>
                    <a:pt x="135" y="238"/>
                    <a:pt x="138" y="239"/>
                    <a:pt x="140" y="241"/>
                  </a:cubicBezTo>
                  <a:lnTo>
                    <a:pt x="140" y="241"/>
                  </a:lnTo>
                  <a:cubicBezTo>
                    <a:pt x="137" y="240"/>
                    <a:pt x="135" y="238"/>
                    <a:pt x="133" y="236"/>
                  </a:cubicBezTo>
                  <a:close/>
                  <a:moveTo>
                    <a:pt x="252" y="342"/>
                  </a:moveTo>
                  <a:lnTo>
                    <a:pt x="252" y="342"/>
                  </a:lnTo>
                  <a:cubicBezTo>
                    <a:pt x="252" y="344"/>
                    <a:pt x="253" y="345"/>
                    <a:pt x="255" y="347"/>
                  </a:cubicBezTo>
                  <a:lnTo>
                    <a:pt x="255" y="347"/>
                  </a:lnTo>
                  <a:cubicBezTo>
                    <a:pt x="254" y="345"/>
                    <a:pt x="253" y="343"/>
                    <a:pt x="252" y="342"/>
                  </a:cubicBezTo>
                  <a:close/>
                  <a:moveTo>
                    <a:pt x="255" y="347"/>
                  </a:moveTo>
                  <a:cubicBezTo>
                    <a:pt x="257" y="351"/>
                    <a:pt x="260" y="355"/>
                    <a:pt x="262" y="360"/>
                  </a:cubicBezTo>
                  <a:cubicBezTo>
                    <a:pt x="262" y="353"/>
                    <a:pt x="258" y="350"/>
                    <a:pt x="255" y="347"/>
                  </a:cubicBezTo>
                  <a:close/>
                  <a:moveTo>
                    <a:pt x="298" y="396"/>
                  </a:moveTo>
                  <a:cubicBezTo>
                    <a:pt x="298" y="401"/>
                    <a:pt x="300" y="404"/>
                    <a:pt x="302" y="406"/>
                  </a:cubicBezTo>
                  <a:lnTo>
                    <a:pt x="302" y="406"/>
                  </a:lnTo>
                  <a:cubicBezTo>
                    <a:pt x="301" y="403"/>
                    <a:pt x="300" y="399"/>
                    <a:pt x="298" y="396"/>
                  </a:cubicBezTo>
                  <a:close/>
                  <a:moveTo>
                    <a:pt x="120" y="1"/>
                  </a:moveTo>
                  <a:cubicBezTo>
                    <a:pt x="69" y="1"/>
                    <a:pt x="23" y="35"/>
                    <a:pt x="12" y="87"/>
                  </a:cubicBezTo>
                  <a:cubicBezTo>
                    <a:pt x="1" y="158"/>
                    <a:pt x="36" y="218"/>
                    <a:pt x="84" y="229"/>
                  </a:cubicBezTo>
                  <a:cubicBezTo>
                    <a:pt x="107" y="229"/>
                    <a:pt x="119" y="240"/>
                    <a:pt x="141" y="241"/>
                  </a:cubicBezTo>
                  <a:lnTo>
                    <a:pt x="141" y="241"/>
                  </a:lnTo>
                  <a:cubicBezTo>
                    <a:pt x="162" y="254"/>
                    <a:pt x="185" y="272"/>
                    <a:pt x="203" y="289"/>
                  </a:cubicBezTo>
                  <a:cubicBezTo>
                    <a:pt x="191" y="289"/>
                    <a:pt x="191" y="277"/>
                    <a:pt x="179" y="277"/>
                  </a:cubicBezTo>
                  <a:cubicBezTo>
                    <a:pt x="200" y="297"/>
                    <a:pt x="229" y="309"/>
                    <a:pt x="252" y="342"/>
                  </a:cubicBezTo>
                  <a:lnTo>
                    <a:pt x="252" y="342"/>
                  </a:lnTo>
                  <a:cubicBezTo>
                    <a:pt x="251" y="341"/>
                    <a:pt x="251" y="339"/>
                    <a:pt x="251" y="337"/>
                  </a:cubicBezTo>
                  <a:lnTo>
                    <a:pt x="251" y="337"/>
                  </a:lnTo>
                  <a:cubicBezTo>
                    <a:pt x="281" y="357"/>
                    <a:pt x="294" y="386"/>
                    <a:pt x="305" y="409"/>
                  </a:cubicBezTo>
                  <a:lnTo>
                    <a:pt x="305" y="409"/>
                  </a:lnTo>
                  <a:cubicBezTo>
                    <a:pt x="304" y="408"/>
                    <a:pt x="303" y="407"/>
                    <a:pt x="302" y="406"/>
                  </a:cubicBezTo>
                  <a:lnTo>
                    <a:pt x="302" y="406"/>
                  </a:lnTo>
                  <a:cubicBezTo>
                    <a:pt x="310" y="429"/>
                    <a:pt x="312" y="459"/>
                    <a:pt x="322" y="479"/>
                  </a:cubicBezTo>
                  <a:cubicBezTo>
                    <a:pt x="322" y="515"/>
                    <a:pt x="358" y="539"/>
                    <a:pt x="370" y="539"/>
                  </a:cubicBezTo>
                  <a:cubicBezTo>
                    <a:pt x="405" y="551"/>
                    <a:pt x="429" y="551"/>
                    <a:pt x="465" y="551"/>
                  </a:cubicBezTo>
                  <a:cubicBezTo>
                    <a:pt x="524" y="539"/>
                    <a:pt x="548" y="479"/>
                    <a:pt x="536" y="420"/>
                  </a:cubicBezTo>
                  <a:cubicBezTo>
                    <a:pt x="489" y="229"/>
                    <a:pt x="346" y="63"/>
                    <a:pt x="143" y="3"/>
                  </a:cubicBezTo>
                  <a:cubicBezTo>
                    <a:pt x="136" y="2"/>
                    <a:pt x="128"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9"/>
            <p:cNvSpPr/>
            <p:nvPr/>
          </p:nvSpPr>
          <p:spPr>
            <a:xfrm>
              <a:off x="-1308745" y="3372514"/>
              <a:ext cx="22477" cy="23903"/>
            </a:xfrm>
            <a:custGeom>
              <a:rect b="b" l="l" r="r" t="t"/>
              <a:pathLst>
                <a:path extrusionOk="0" h="419" w="394">
                  <a:moveTo>
                    <a:pt x="251" y="190"/>
                  </a:moveTo>
                  <a:cubicBezTo>
                    <a:pt x="251" y="190"/>
                    <a:pt x="251" y="191"/>
                    <a:pt x="251" y="191"/>
                  </a:cubicBezTo>
                  <a:cubicBezTo>
                    <a:pt x="251" y="191"/>
                    <a:pt x="251" y="191"/>
                    <a:pt x="251" y="191"/>
                  </a:cubicBezTo>
                  <a:lnTo>
                    <a:pt x="251" y="191"/>
                  </a:lnTo>
                  <a:cubicBezTo>
                    <a:pt x="251" y="191"/>
                    <a:pt x="251" y="190"/>
                    <a:pt x="251" y="190"/>
                  </a:cubicBezTo>
                  <a:close/>
                  <a:moveTo>
                    <a:pt x="144" y="0"/>
                  </a:moveTo>
                  <a:cubicBezTo>
                    <a:pt x="120" y="0"/>
                    <a:pt x="84" y="0"/>
                    <a:pt x="60" y="12"/>
                  </a:cubicBezTo>
                  <a:cubicBezTo>
                    <a:pt x="37" y="36"/>
                    <a:pt x="13" y="60"/>
                    <a:pt x="13" y="72"/>
                  </a:cubicBezTo>
                  <a:cubicBezTo>
                    <a:pt x="1" y="119"/>
                    <a:pt x="1" y="167"/>
                    <a:pt x="13" y="214"/>
                  </a:cubicBezTo>
                  <a:cubicBezTo>
                    <a:pt x="25" y="250"/>
                    <a:pt x="37" y="286"/>
                    <a:pt x="72" y="334"/>
                  </a:cubicBezTo>
                  <a:cubicBezTo>
                    <a:pt x="115" y="376"/>
                    <a:pt x="186" y="419"/>
                    <a:pt x="269" y="419"/>
                  </a:cubicBezTo>
                  <a:cubicBezTo>
                    <a:pt x="278" y="419"/>
                    <a:pt x="288" y="418"/>
                    <a:pt x="298" y="417"/>
                  </a:cubicBezTo>
                  <a:cubicBezTo>
                    <a:pt x="322" y="417"/>
                    <a:pt x="358" y="405"/>
                    <a:pt x="370" y="381"/>
                  </a:cubicBezTo>
                  <a:cubicBezTo>
                    <a:pt x="382" y="369"/>
                    <a:pt x="394" y="345"/>
                    <a:pt x="394" y="310"/>
                  </a:cubicBezTo>
                  <a:cubicBezTo>
                    <a:pt x="394" y="286"/>
                    <a:pt x="382" y="250"/>
                    <a:pt x="370" y="238"/>
                  </a:cubicBezTo>
                  <a:cubicBezTo>
                    <a:pt x="358" y="226"/>
                    <a:pt x="322" y="203"/>
                    <a:pt x="298" y="203"/>
                  </a:cubicBezTo>
                  <a:cubicBezTo>
                    <a:pt x="285" y="203"/>
                    <a:pt x="275" y="203"/>
                    <a:pt x="267" y="200"/>
                  </a:cubicBezTo>
                  <a:lnTo>
                    <a:pt x="267" y="200"/>
                  </a:lnTo>
                  <a:cubicBezTo>
                    <a:pt x="269" y="202"/>
                    <a:pt x="271" y="203"/>
                    <a:pt x="275" y="203"/>
                  </a:cubicBezTo>
                  <a:cubicBezTo>
                    <a:pt x="270" y="203"/>
                    <a:pt x="266" y="201"/>
                    <a:pt x="261" y="198"/>
                  </a:cubicBezTo>
                  <a:lnTo>
                    <a:pt x="261" y="198"/>
                  </a:lnTo>
                  <a:cubicBezTo>
                    <a:pt x="263" y="199"/>
                    <a:pt x="265" y="200"/>
                    <a:pt x="267" y="200"/>
                  </a:cubicBezTo>
                  <a:lnTo>
                    <a:pt x="267" y="200"/>
                  </a:lnTo>
                  <a:cubicBezTo>
                    <a:pt x="262" y="197"/>
                    <a:pt x="260" y="191"/>
                    <a:pt x="251" y="191"/>
                  </a:cubicBezTo>
                  <a:lnTo>
                    <a:pt x="251" y="191"/>
                  </a:lnTo>
                  <a:cubicBezTo>
                    <a:pt x="255" y="194"/>
                    <a:pt x="258" y="196"/>
                    <a:pt x="261" y="198"/>
                  </a:cubicBezTo>
                  <a:lnTo>
                    <a:pt x="261" y="198"/>
                  </a:lnTo>
                  <a:cubicBezTo>
                    <a:pt x="258" y="197"/>
                    <a:pt x="254" y="194"/>
                    <a:pt x="251" y="191"/>
                  </a:cubicBezTo>
                  <a:cubicBezTo>
                    <a:pt x="250" y="190"/>
                    <a:pt x="249" y="189"/>
                    <a:pt x="248" y="188"/>
                  </a:cubicBezTo>
                  <a:lnTo>
                    <a:pt x="248" y="188"/>
                  </a:lnTo>
                  <a:cubicBezTo>
                    <a:pt x="249" y="189"/>
                    <a:pt x="250" y="189"/>
                    <a:pt x="251" y="190"/>
                  </a:cubicBezTo>
                  <a:lnTo>
                    <a:pt x="251" y="190"/>
                  </a:lnTo>
                  <a:cubicBezTo>
                    <a:pt x="251" y="186"/>
                    <a:pt x="249" y="184"/>
                    <a:pt x="248" y="182"/>
                  </a:cubicBezTo>
                  <a:lnTo>
                    <a:pt x="248" y="182"/>
                  </a:lnTo>
                  <a:cubicBezTo>
                    <a:pt x="252" y="185"/>
                    <a:pt x="255" y="191"/>
                    <a:pt x="263" y="191"/>
                  </a:cubicBezTo>
                  <a:lnTo>
                    <a:pt x="239" y="167"/>
                  </a:lnTo>
                  <a:lnTo>
                    <a:pt x="239" y="167"/>
                  </a:lnTo>
                  <a:cubicBezTo>
                    <a:pt x="239" y="175"/>
                    <a:pt x="244" y="177"/>
                    <a:pt x="248" y="182"/>
                  </a:cubicBezTo>
                  <a:lnTo>
                    <a:pt x="248" y="182"/>
                  </a:lnTo>
                  <a:cubicBezTo>
                    <a:pt x="246" y="181"/>
                    <a:pt x="245" y="180"/>
                    <a:pt x="242" y="179"/>
                  </a:cubicBezTo>
                  <a:lnTo>
                    <a:pt x="242" y="179"/>
                  </a:lnTo>
                  <a:cubicBezTo>
                    <a:pt x="244" y="182"/>
                    <a:pt x="246" y="185"/>
                    <a:pt x="248" y="188"/>
                  </a:cubicBezTo>
                  <a:lnTo>
                    <a:pt x="248" y="188"/>
                  </a:lnTo>
                  <a:cubicBezTo>
                    <a:pt x="245" y="185"/>
                    <a:pt x="242" y="182"/>
                    <a:pt x="239" y="179"/>
                  </a:cubicBezTo>
                  <a:cubicBezTo>
                    <a:pt x="240" y="179"/>
                    <a:pt x="241" y="179"/>
                    <a:pt x="242" y="179"/>
                  </a:cubicBezTo>
                  <a:lnTo>
                    <a:pt x="242" y="179"/>
                  </a:lnTo>
                  <a:cubicBezTo>
                    <a:pt x="240" y="174"/>
                    <a:pt x="238" y="168"/>
                    <a:pt x="235" y="161"/>
                  </a:cubicBezTo>
                  <a:lnTo>
                    <a:pt x="235" y="161"/>
                  </a:lnTo>
                  <a:cubicBezTo>
                    <a:pt x="232" y="151"/>
                    <a:pt x="227" y="139"/>
                    <a:pt x="227" y="131"/>
                  </a:cubicBezTo>
                  <a:cubicBezTo>
                    <a:pt x="227" y="107"/>
                    <a:pt x="227" y="72"/>
                    <a:pt x="203" y="48"/>
                  </a:cubicBezTo>
                  <a:cubicBezTo>
                    <a:pt x="191" y="12"/>
                    <a:pt x="167"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9"/>
          <p:cNvGrpSpPr/>
          <p:nvPr/>
        </p:nvGrpSpPr>
        <p:grpSpPr>
          <a:xfrm>
            <a:off x="2994260" y="1655975"/>
            <a:ext cx="3155480" cy="3841523"/>
            <a:chOff x="2994260" y="1451100"/>
            <a:chExt cx="3155480" cy="3841523"/>
          </a:xfrm>
        </p:grpSpPr>
        <p:sp>
          <p:nvSpPr>
            <p:cNvPr id="1240" name="Google Shape;1240;p59"/>
            <p:cNvSpPr/>
            <p:nvPr/>
          </p:nvSpPr>
          <p:spPr>
            <a:xfrm>
              <a:off x="3441838" y="3831516"/>
              <a:ext cx="401682" cy="115949"/>
            </a:xfrm>
            <a:custGeom>
              <a:rect b="b" l="l" r="r" t="t"/>
              <a:pathLst>
                <a:path extrusionOk="0" h="336" w="1164">
                  <a:moveTo>
                    <a:pt x="229" y="1"/>
                  </a:moveTo>
                  <a:cubicBezTo>
                    <a:pt x="95" y="1"/>
                    <a:pt x="1" y="8"/>
                    <a:pt x="1" y="8"/>
                  </a:cubicBezTo>
                  <a:cubicBezTo>
                    <a:pt x="1" y="8"/>
                    <a:pt x="810" y="336"/>
                    <a:pt x="1065" y="336"/>
                  </a:cubicBezTo>
                  <a:cubicBezTo>
                    <a:pt x="1136" y="336"/>
                    <a:pt x="1164" y="311"/>
                    <a:pt x="1120" y="246"/>
                  </a:cubicBezTo>
                  <a:cubicBezTo>
                    <a:pt x="998" y="34"/>
                    <a:pt x="519" y="1"/>
                    <a:pt x="229" y="1"/>
                  </a:cubicBezTo>
                  <a:close/>
                </a:path>
              </a:pathLst>
            </a:custGeom>
            <a:solidFill>
              <a:srgbClr val="75A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9"/>
            <p:cNvSpPr/>
            <p:nvPr/>
          </p:nvSpPr>
          <p:spPr>
            <a:xfrm>
              <a:off x="4477444" y="4106896"/>
              <a:ext cx="400301" cy="119400"/>
            </a:xfrm>
            <a:custGeom>
              <a:rect b="b" l="l" r="r" t="t"/>
              <a:pathLst>
                <a:path extrusionOk="0" h="346" w="1160">
                  <a:moveTo>
                    <a:pt x="228" y="0"/>
                  </a:moveTo>
                  <a:cubicBezTo>
                    <a:pt x="94" y="0"/>
                    <a:pt x="0" y="7"/>
                    <a:pt x="0" y="7"/>
                  </a:cubicBezTo>
                  <a:cubicBezTo>
                    <a:pt x="0" y="7"/>
                    <a:pt x="783" y="345"/>
                    <a:pt x="1049" y="345"/>
                  </a:cubicBezTo>
                  <a:cubicBezTo>
                    <a:pt x="1126" y="345"/>
                    <a:pt x="1159" y="317"/>
                    <a:pt x="1119" y="246"/>
                  </a:cubicBezTo>
                  <a:cubicBezTo>
                    <a:pt x="997" y="34"/>
                    <a:pt x="518" y="0"/>
                    <a:pt x="228" y="0"/>
                  </a:cubicBezTo>
                  <a:close/>
                </a:path>
              </a:pathLst>
            </a:custGeom>
            <a:solidFill>
              <a:srgbClr val="75A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9"/>
            <p:cNvSpPr/>
            <p:nvPr/>
          </p:nvSpPr>
          <p:spPr>
            <a:xfrm>
              <a:off x="3692716" y="1898679"/>
              <a:ext cx="848915" cy="760228"/>
            </a:xfrm>
            <a:custGeom>
              <a:rect b="b" l="l" r="r" t="t"/>
              <a:pathLst>
                <a:path extrusionOk="0" h="2203" w="2460">
                  <a:moveTo>
                    <a:pt x="238" y="1"/>
                  </a:moveTo>
                  <a:lnTo>
                    <a:pt x="0" y="191"/>
                  </a:lnTo>
                  <a:cubicBezTo>
                    <a:pt x="0" y="191"/>
                    <a:pt x="95" y="1906"/>
                    <a:pt x="1381" y="2156"/>
                  </a:cubicBezTo>
                  <a:cubicBezTo>
                    <a:pt x="1545" y="2188"/>
                    <a:pt x="1672" y="2202"/>
                    <a:pt x="1769" y="2202"/>
                  </a:cubicBezTo>
                  <a:cubicBezTo>
                    <a:pt x="2460" y="2202"/>
                    <a:pt x="1655" y="1489"/>
                    <a:pt x="1655" y="1489"/>
                  </a:cubicBezTo>
                  <a:cubicBezTo>
                    <a:pt x="1647" y="1489"/>
                    <a:pt x="1639" y="1489"/>
                    <a:pt x="1630" y="1489"/>
                  </a:cubicBezTo>
                  <a:cubicBezTo>
                    <a:pt x="590" y="1489"/>
                    <a:pt x="238" y="1"/>
                    <a:pt x="238"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9"/>
            <p:cNvSpPr/>
            <p:nvPr/>
          </p:nvSpPr>
          <p:spPr>
            <a:xfrm>
              <a:off x="4136153" y="2330039"/>
              <a:ext cx="534541" cy="554211"/>
            </a:xfrm>
            <a:custGeom>
              <a:rect b="b" l="l" r="r" t="t"/>
              <a:pathLst>
                <a:path extrusionOk="0" h="1606" w="1549">
                  <a:moveTo>
                    <a:pt x="665" y="1"/>
                  </a:moveTo>
                  <a:cubicBezTo>
                    <a:pt x="524" y="1"/>
                    <a:pt x="386" y="39"/>
                    <a:pt x="275" y="132"/>
                  </a:cubicBezTo>
                  <a:cubicBezTo>
                    <a:pt x="132" y="251"/>
                    <a:pt x="72" y="430"/>
                    <a:pt x="37" y="620"/>
                  </a:cubicBezTo>
                  <a:cubicBezTo>
                    <a:pt x="1" y="858"/>
                    <a:pt x="25" y="1156"/>
                    <a:pt x="239" y="1299"/>
                  </a:cubicBezTo>
                  <a:cubicBezTo>
                    <a:pt x="461" y="1455"/>
                    <a:pt x="586" y="1605"/>
                    <a:pt x="780" y="1605"/>
                  </a:cubicBezTo>
                  <a:cubicBezTo>
                    <a:pt x="867" y="1605"/>
                    <a:pt x="967" y="1575"/>
                    <a:pt x="1096" y="1501"/>
                  </a:cubicBezTo>
                  <a:cubicBezTo>
                    <a:pt x="1549" y="1251"/>
                    <a:pt x="1192" y="120"/>
                    <a:pt x="1168" y="120"/>
                  </a:cubicBezTo>
                  <a:cubicBezTo>
                    <a:pt x="1132" y="120"/>
                    <a:pt x="1096" y="96"/>
                    <a:pt x="1049" y="84"/>
                  </a:cubicBezTo>
                  <a:cubicBezTo>
                    <a:pt x="929" y="33"/>
                    <a:pt x="796" y="1"/>
                    <a:pt x="6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9"/>
            <p:cNvSpPr/>
            <p:nvPr/>
          </p:nvSpPr>
          <p:spPr>
            <a:xfrm>
              <a:off x="4333550" y="4002325"/>
              <a:ext cx="452400" cy="1290298"/>
            </a:xfrm>
            <a:custGeom>
              <a:rect b="b" l="l" r="r" t="t"/>
              <a:pathLst>
                <a:path extrusionOk="0" h="3704" w="1311">
                  <a:moveTo>
                    <a:pt x="1310" y="1"/>
                  </a:moveTo>
                  <a:lnTo>
                    <a:pt x="0" y="96"/>
                  </a:lnTo>
                  <a:cubicBezTo>
                    <a:pt x="36" y="584"/>
                    <a:pt x="155" y="1061"/>
                    <a:pt x="274" y="1537"/>
                  </a:cubicBezTo>
                  <a:cubicBezTo>
                    <a:pt x="274" y="1561"/>
                    <a:pt x="286" y="1596"/>
                    <a:pt x="286" y="1620"/>
                  </a:cubicBezTo>
                  <a:cubicBezTo>
                    <a:pt x="453" y="2311"/>
                    <a:pt x="631" y="3013"/>
                    <a:pt x="798" y="3692"/>
                  </a:cubicBezTo>
                  <a:cubicBezTo>
                    <a:pt x="798" y="3704"/>
                    <a:pt x="810" y="3704"/>
                    <a:pt x="810" y="3704"/>
                  </a:cubicBezTo>
                  <a:lnTo>
                    <a:pt x="929" y="3704"/>
                  </a:lnTo>
                  <a:cubicBezTo>
                    <a:pt x="941" y="3704"/>
                    <a:pt x="1096" y="3692"/>
                    <a:pt x="1096" y="3692"/>
                  </a:cubicBezTo>
                  <a:lnTo>
                    <a:pt x="1239" y="1203"/>
                  </a:lnTo>
                  <a:lnTo>
                    <a:pt x="1286" y="453"/>
                  </a:lnTo>
                  <a:lnTo>
                    <a:pt x="1286" y="406"/>
                  </a:lnTo>
                  <a:lnTo>
                    <a:pt x="1310" y="1"/>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9"/>
            <p:cNvSpPr/>
            <p:nvPr/>
          </p:nvSpPr>
          <p:spPr>
            <a:xfrm>
              <a:off x="4868075" y="3830475"/>
              <a:ext cx="808824" cy="1203400"/>
            </a:xfrm>
            <a:custGeom>
              <a:rect b="b" l="l" r="r" t="t"/>
              <a:pathLst>
                <a:path extrusionOk="0" h="2705" w="2001">
                  <a:moveTo>
                    <a:pt x="1072" y="0"/>
                  </a:moveTo>
                  <a:lnTo>
                    <a:pt x="24" y="703"/>
                  </a:lnTo>
                  <a:lnTo>
                    <a:pt x="1" y="715"/>
                  </a:lnTo>
                  <a:cubicBezTo>
                    <a:pt x="1" y="715"/>
                    <a:pt x="24" y="727"/>
                    <a:pt x="24" y="750"/>
                  </a:cubicBezTo>
                  <a:cubicBezTo>
                    <a:pt x="96" y="953"/>
                    <a:pt x="167" y="1143"/>
                    <a:pt x="274" y="1322"/>
                  </a:cubicBezTo>
                  <a:cubicBezTo>
                    <a:pt x="584" y="1893"/>
                    <a:pt x="1060" y="2381"/>
                    <a:pt x="1632" y="2691"/>
                  </a:cubicBezTo>
                  <a:cubicBezTo>
                    <a:pt x="1648" y="2700"/>
                    <a:pt x="1668" y="2704"/>
                    <a:pt x="1691" y="2704"/>
                  </a:cubicBezTo>
                  <a:cubicBezTo>
                    <a:pt x="1785" y="2704"/>
                    <a:pt x="1924" y="2637"/>
                    <a:pt x="2001" y="2608"/>
                  </a:cubicBezTo>
                  <a:cubicBezTo>
                    <a:pt x="1989" y="2477"/>
                    <a:pt x="1537" y="2024"/>
                    <a:pt x="1394" y="1655"/>
                  </a:cubicBezTo>
                  <a:cubicBezTo>
                    <a:pt x="1346" y="1560"/>
                    <a:pt x="1310" y="1441"/>
                    <a:pt x="1286" y="1322"/>
                  </a:cubicBezTo>
                  <a:cubicBezTo>
                    <a:pt x="1191" y="965"/>
                    <a:pt x="1120" y="488"/>
                    <a:pt x="1072" y="0"/>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9"/>
            <p:cNvSpPr/>
            <p:nvPr/>
          </p:nvSpPr>
          <p:spPr>
            <a:xfrm>
              <a:off x="3840413" y="3986116"/>
              <a:ext cx="33128" cy="74194"/>
            </a:xfrm>
            <a:custGeom>
              <a:rect b="b" l="l" r="r" t="t"/>
              <a:pathLst>
                <a:path extrusionOk="0" h="215" w="96">
                  <a:moveTo>
                    <a:pt x="96" y="0"/>
                  </a:moveTo>
                  <a:cubicBezTo>
                    <a:pt x="60" y="84"/>
                    <a:pt x="24" y="143"/>
                    <a:pt x="1" y="215"/>
                  </a:cubicBezTo>
                  <a:cubicBezTo>
                    <a:pt x="48" y="155"/>
                    <a:pt x="60" y="84"/>
                    <a:pt x="96" y="0"/>
                  </a:cubicBezTo>
                  <a:close/>
                </a:path>
              </a:pathLst>
            </a:custGeom>
            <a:solidFill>
              <a:srgbClr val="2A2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9"/>
            <p:cNvSpPr/>
            <p:nvPr/>
          </p:nvSpPr>
          <p:spPr>
            <a:xfrm>
              <a:off x="2994260" y="3080260"/>
              <a:ext cx="3155480" cy="1419690"/>
            </a:xfrm>
            <a:custGeom>
              <a:rect b="b" l="l" r="r" t="t"/>
              <a:pathLst>
                <a:path extrusionOk="0" h="4114" w="9144">
                  <a:moveTo>
                    <a:pt x="199" y="1"/>
                  </a:moveTo>
                  <a:cubicBezTo>
                    <a:pt x="131" y="1"/>
                    <a:pt x="62" y="35"/>
                    <a:pt x="48" y="101"/>
                  </a:cubicBezTo>
                  <a:cubicBezTo>
                    <a:pt x="0" y="208"/>
                    <a:pt x="95" y="339"/>
                    <a:pt x="214" y="339"/>
                  </a:cubicBezTo>
                  <a:cubicBezTo>
                    <a:pt x="107" y="339"/>
                    <a:pt x="0" y="446"/>
                    <a:pt x="12" y="542"/>
                  </a:cubicBezTo>
                  <a:cubicBezTo>
                    <a:pt x="32" y="633"/>
                    <a:pt x="105" y="716"/>
                    <a:pt x="200" y="716"/>
                  </a:cubicBezTo>
                  <a:cubicBezTo>
                    <a:pt x="216" y="716"/>
                    <a:pt x="233" y="714"/>
                    <a:pt x="250" y="708"/>
                  </a:cubicBezTo>
                  <a:lnTo>
                    <a:pt x="250" y="708"/>
                  </a:lnTo>
                  <a:cubicBezTo>
                    <a:pt x="167" y="756"/>
                    <a:pt x="131" y="875"/>
                    <a:pt x="179" y="958"/>
                  </a:cubicBezTo>
                  <a:cubicBezTo>
                    <a:pt x="212" y="1026"/>
                    <a:pt x="282" y="1058"/>
                    <a:pt x="349" y="1058"/>
                  </a:cubicBezTo>
                  <a:cubicBezTo>
                    <a:pt x="377" y="1058"/>
                    <a:pt x="404" y="1052"/>
                    <a:pt x="429" y="1042"/>
                  </a:cubicBezTo>
                  <a:lnTo>
                    <a:pt x="429" y="1042"/>
                  </a:lnTo>
                  <a:cubicBezTo>
                    <a:pt x="345" y="1137"/>
                    <a:pt x="464" y="1339"/>
                    <a:pt x="607" y="1351"/>
                  </a:cubicBezTo>
                  <a:cubicBezTo>
                    <a:pt x="617" y="1352"/>
                    <a:pt x="627" y="1352"/>
                    <a:pt x="637" y="1352"/>
                  </a:cubicBezTo>
                  <a:cubicBezTo>
                    <a:pt x="740" y="1352"/>
                    <a:pt x="833" y="1311"/>
                    <a:pt x="914" y="1254"/>
                  </a:cubicBezTo>
                  <a:lnTo>
                    <a:pt x="914" y="1254"/>
                  </a:lnTo>
                  <a:cubicBezTo>
                    <a:pt x="801" y="1356"/>
                    <a:pt x="715" y="1489"/>
                    <a:pt x="667" y="1613"/>
                  </a:cubicBezTo>
                  <a:cubicBezTo>
                    <a:pt x="750" y="1637"/>
                    <a:pt x="810" y="1637"/>
                    <a:pt x="881" y="1649"/>
                  </a:cubicBezTo>
                  <a:cubicBezTo>
                    <a:pt x="774" y="1649"/>
                    <a:pt x="691" y="1768"/>
                    <a:pt x="702" y="1875"/>
                  </a:cubicBezTo>
                  <a:cubicBezTo>
                    <a:pt x="722" y="1951"/>
                    <a:pt x="802" y="2005"/>
                    <a:pt x="888" y="2005"/>
                  </a:cubicBezTo>
                  <a:cubicBezTo>
                    <a:pt x="909" y="2005"/>
                    <a:pt x="931" y="2001"/>
                    <a:pt x="953" y="1994"/>
                  </a:cubicBezTo>
                  <a:lnTo>
                    <a:pt x="953" y="1994"/>
                  </a:lnTo>
                  <a:cubicBezTo>
                    <a:pt x="893" y="2089"/>
                    <a:pt x="905" y="2244"/>
                    <a:pt x="1000" y="2328"/>
                  </a:cubicBezTo>
                  <a:cubicBezTo>
                    <a:pt x="1053" y="2388"/>
                    <a:pt x="1130" y="2420"/>
                    <a:pt x="1209" y="2420"/>
                  </a:cubicBezTo>
                  <a:cubicBezTo>
                    <a:pt x="1255" y="2420"/>
                    <a:pt x="1302" y="2409"/>
                    <a:pt x="1345" y="2387"/>
                  </a:cubicBezTo>
                  <a:lnTo>
                    <a:pt x="1345" y="2387"/>
                  </a:lnTo>
                  <a:cubicBezTo>
                    <a:pt x="1250" y="2494"/>
                    <a:pt x="1298" y="2673"/>
                    <a:pt x="1417" y="2732"/>
                  </a:cubicBezTo>
                  <a:cubicBezTo>
                    <a:pt x="1446" y="2747"/>
                    <a:pt x="1478" y="2754"/>
                    <a:pt x="1511" y="2754"/>
                  </a:cubicBezTo>
                  <a:cubicBezTo>
                    <a:pt x="1609" y="2754"/>
                    <a:pt x="1708" y="2691"/>
                    <a:pt x="1726" y="2601"/>
                  </a:cubicBezTo>
                  <a:cubicBezTo>
                    <a:pt x="1738" y="2685"/>
                    <a:pt x="1834" y="2744"/>
                    <a:pt x="1905" y="2768"/>
                  </a:cubicBezTo>
                  <a:cubicBezTo>
                    <a:pt x="2000" y="2768"/>
                    <a:pt x="2084" y="2709"/>
                    <a:pt x="2096" y="2613"/>
                  </a:cubicBezTo>
                  <a:cubicBezTo>
                    <a:pt x="2118" y="2688"/>
                    <a:pt x="2183" y="2730"/>
                    <a:pt x="2255" y="2730"/>
                  </a:cubicBezTo>
                  <a:cubicBezTo>
                    <a:pt x="2297" y="2730"/>
                    <a:pt x="2342" y="2716"/>
                    <a:pt x="2381" y="2685"/>
                  </a:cubicBezTo>
                  <a:cubicBezTo>
                    <a:pt x="2420" y="2661"/>
                    <a:pt x="2449" y="2627"/>
                    <a:pt x="2473" y="2588"/>
                  </a:cubicBezTo>
                  <a:lnTo>
                    <a:pt x="2473" y="2588"/>
                  </a:lnTo>
                  <a:cubicBezTo>
                    <a:pt x="2456" y="2639"/>
                    <a:pt x="2447" y="2692"/>
                    <a:pt x="2453" y="2744"/>
                  </a:cubicBezTo>
                  <a:cubicBezTo>
                    <a:pt x="2472" y="2840"/>
                    <a:pt x="2568" y="2928"/>
                    <a:pt x="2660" y="2928"/>
                  </a:cubicBezTo>
                  <a:cubicBezTo>
                    <a:pt x="2683" y="2928"/>
                    <a:pt x="2705" y="2923"/>
                    <a:pt x="2727" y="2911"/>
                  </a:cubicBezTo>
                  <a:lnTo>
                    <a:pt x="2727" y="2911"/>
                  </a:lnTo>
                  <a:cubicBezTo>
                    <a:pt x="2631" y="3018"/>
                    <a:pt x="2655" y="3197"/>
                    <a:pt x="2750" y="3280"/>
                  </a:cubicBezTo>
                  <a:cubicBezTo>
                    <a:pt x="2804" y="3328"/>
                    <a:pt x="2872" y="3352"/>
                    <a:pt x="2941" y="3352"/>
                  </a:cubicBezTo>
                  <a:cubicBezTo>
                    <a:pt x="3009" y="3352"/>
                    <a:pt x="3078" y="3328"/>
                    <a:pt x="3131" y="3280"/>
                  </a:cubicBezTo>
                  <a:lnTo>
                    <a:pt x="3131" y="3280"/>
                  </a:lnTo>
                  <a:cubicBezTo>
                    <a:pt x="3108" y="3423"/>
                    <a:pt x="3131" y="3554"/>
                    <a:pt x="3203" y="3661"/>
                  </a:cubicBezTo>
                  <a:cubicBezTo>
                    <a:pt x="3244" y="3716"/>
                    <a:pt x="3319" y="3751"/>
                    <a:pt x="3390" y="3751"/>
                  </a:cubicBezTo>
                  <a:cubicBezTo>
                    <a:pt x="3443" y="3751"/>
                    <a:pt x="3494" y="3731"/>
                    <a:pt x="3524" y="3685"/>
                  </a:cubicBezTo>
                  <a:lnTo>
                    <a:pt x="3524" y="3685"/>
                  </a:lnTo>
                  <a:cubicBezTo>
                    <a:pt x="3512" y="3804"/>
                    <a:pt x="3584" y="3935"/>
                    <a:pt x="3703" y="3983"/>
                  </a:cubicBezTo>
                  <a:cubicBezTo>
                    <a:pt x="3731" y="3994"/>
                    <a:pt x="3761" y="3999"/>
                    <a:pt x="3791" y="3999"/>
                  </a:cubicBezTo>
                  <a:cubicBezTo>
                    <a:pt x="3886" y="3999"/>
                    <a:pt x="3982" y="3945"/>
                    <a:pt x="4036" y="3864"/>
                  </a:cubicBezTo>
                  <a:cubicBezTo>
                    <a:pt x="4084" y="4018"/>
                    <a:pt x="4239" y="4114"/>
                    <a:pt x="4405" y="4114"/>
                  </a:cubicBezTo>
                  <a:cubicBezTo>
                    <a:pt x="4572" y="4114"/>
                    <a:pt x="4715" y="3994"/>
                    <a:pt x="4751" y="3852"/>
                  </a:cubicBezTo>
                  <a:cubicBezTo>
                    <a:pt x="4790" y="3906"/>
                    <a:pt x="4860" y="3941"/>
                    <a:pt x="4930" y="3941"/>
                  </a:cubicBezTo>
                  <a:cubicBezTo>
                    <a:pt x="4967" y="3941"/>
                    <a:pt x="5004" y="3931"/>
                    <a:pt x="5036" y="3911"/>
                  </a:cubicBezTo>
                  <a:cubicBezTo>
                    <a:pt x="5120" y="3852"/>
                    <a:pt x="5155" y="3721"/>
                    <a:pt x="5108" y="3625"/>
                  </a:cubicBezTo>
                  <a:lnTo>
                    <a:pt x="5108" y="3625"/>
                  </a:lnTo>
                  <a:cubicBezTo>
                    <a:pt x="5136" y="3651"/>
                    <a:pt x="5168" y="3662"/>
                    <a:pt x="5201" y="3662"/>
                  </a:cubicBezTo>
                  <a:cubicBezTo>
                    <a:pt x="5290" y="3662"/>
                    <a:pt x="5382" y="3579"/>
                    <a:pt x="5417" y="3483"/>
                  </a:cubicBezTo>
                  <a:cubicBezTo>
                    <a:pt x="5465" y="3340"/>
                    <a:pt x="5465" y="3209"/>
                    <a:pt x="5525" y="3090"/>
                  </a:cubicBezTo>
                  <a:cubicBezTo>
                    <a:pt x="5525" y="3149"/>
                    <a:pt x="5548" y="3221"/>
                    <a:pt x="5584" y="3268"/>
                  </a:cubicBezTo>
                  <a:cubicBezTo>
                    <a:pt x="5632" y="3197"/>
                    <a:pt x="5655" y="3125"/>
                    <a:pt x="5655" y="3030"/>
                  </a:cubicBezTo>
                  <a:cubicBezTo>
                    <a:pt x="5751" y="3125"/>
                    <a:pt x="5775" y="3256"/>
                    <a:pt x="5870" y="3340"/>
                  </a:cubicBezTo>
                  <a:cubicBezTo>
                    <a:pt x="5909" y="3385"/>
                    <a:pt x="5972" y="3408"/>
                    <a:pt x="6032" y="3408"/>
                  </a:cubicBezTo>
                  <a:cubicBezTo>
                    <a:pt x="6099" y="3408"/>
                    <a:pt x="6161" y="3379"/>
                    <a:pt x="6179" y="3316"/>
                  </a:cubicBezTo>
                  <a:cubicBezTo>
                    <a:pt x="6223" y="3425"/>
                    <a:pt x="6337" y="3484"/>
                    <a:pt x="6456" y="3484"/>
                  </a:cubicBezTo>
                  <a:cubicBezTo>
                    <a:pt x="6467" y="3484"/>
                    <a:pt x="6478" y="3484"/>
                    <a:pt x="6489" y="3483"/>
                  </a:cubicBezTo>
                  <a:cubicBezTo>
                    <a:pt x="6608" y="3447"/>
                    <a:pt x="6715" y="3328"/>
                    <a:pt x="6715" y="3209"/>
                  </a:cubicBezTo>
                  <a:cubicBezTo>
                    <a:pt x="6761" y="3234"/>
                    <a:pt x="6812" y="3247"/>
                    <a:pt x="6862" y="3247"/>
                  </a:cubicBezTo>
                  <a:cubicBezTo>
                    <a:pt x="6927" y="3247"/>
                    <a:pt x="6989" y="3225"/>
                    <a:pt x="7037" y="3185"/>
                  </a:cubicBezTo>
                  <a:cubicBezTo>
                    <a:pt x="7132" y="3102"/>
                    <a:pt x="7156" y="2971"/>
                    <a:pt x="7120" y="2863"/>
                  </a:cubicBezTo>
                  <a:lnTo>
                    <a:pt x="7120" y="2863"/>
                  </a:lnTo>
                  <a:cubicBezTo>
                    <a:pt x="7136" y="2911"/>
                    <a:pt x="7180" y="2933"/>
                    <a:pt x="7229" y="2933"/>
                  </a:cubicBezTo>
                  <a:cubicBezTo>
                    <a:pt x="7291" y="2933"/>
                    <a:pt x="7361" y="2899"/>
                    <a:pt x="7394" y="2840"/>
                  </a:cubicBezTo>
                  <a:cubicBezTo>
                    <a:pt x="7453" y="2732"/>
                    <a:pt x="7418" y="2613"/>
                    <a:pt x="7370" y="2506"/>
                  </a:cubicBezTo>
                  <a:lnTo>
                    <a:pt x="7370" y="2506"/>
                  </a:lnTo>
                  <a:cubicBezTo>
                    <a:pt x="7489" y="2613"/>
                    <a:pt x="7608" y="2721"/>
                    <a:pt x="7751" y="2732"/>
                  </a:cubicBezTo>
                  <a:cubicBezTo>
                    <a:pt x="7758" y="2733"/>
                    <a:pt x="7765" y="2733"/>
                    <a:pt x="7773" y="2733"/>
                  </a:cubicBezTo>
                  <a:cubicBezTo>
                    <a:pt x="7921" y="2733"/>
                    <a:pt x="8071" y="2619"/>
                    <a:pt x="8049" y="2482"/>
                  </a:cubicBezTo>
                  <a:lnTo>
                    <a:pt x="8049" y="2482"/>
                  </a:lnTo>
                  <a:cubicBezTo>
                    <a:pt x="8140" y="2498"/>
                    <a:pt x="8227" y="2518"/>
                    <a:pt x="8308" y="2518"/>
                  </a:cubicBezTo>
                  <a:cubicBezTo>
                    <a:pt x="8354" y="2518"/>
                    <a:pt x="8399" y="2511"/>
                    <a:pt x="8442" y="2494"/>
                  </a:cubicBezTo>
                  <a:cubicBezTo>
                    <a:pt x="8561" y="2470"/>
                    <a:pt x="8680" y="2328"/>
                    <a:pt x="8644" y="2209"/>
                  </a:cubicBezTo>
                  <a:lnTo>
                    <a:pt x="8644" y="2209"/>
                  </a:lnTo>
                  <a:cubicBezTo>
                    <a:pt x="8675" y="2216"/>
                    <a:pt x="8707" y="2220"/>
                    <a:pt x="8738" y="2220"/>
                  </a:cubicBezTo>
                  <a:cubicBezTo>
                    <a:pt x="8851" y="2220"/>
                    <a:pt x="8962" y="2171"/>
                    <a:pt x="9037" y="2078"/>
                  </a:cubicBezTo>
                  <a:cubicBezTo>
                    <a:pt x="9120" y="1959"/>
                    <a:pt x="9144" y="1792"/>
                    <a:pt x="9084" y="1673"/>
                  </a:cubicBezTo>
                  <a:lnTo>
                    <a:pt x="310" y="42"/>
                  </a:lnTo>
                  <a:cubicBezTo>
                    <a:pt x="282" y="14"/>
                    <a:pt x="241" y="1"/>
                    <a:pt x="1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9"/>
            <p:cNvSpPr/>
            <p:nvPr/>
          </p:nvSpPr>
          <p:spPr>
            <a:xfrm>
              <a:off x="3063968" y="2917724"/>
              <a:ext cx="3040911" cy="1460410"/>
            </a:xfrm>
            <a:custGeom>
              <a:rect b="b" l="l" r="r" t="t"/>
              <a:pathLst>
                <a:path extrusionOk="0" h="4232" w="8812">
                  <a:moveTo>
                    <a:pt x="4001" y="1"/>
                  </a:moveTo>
                  <a:cubicBezTo>
                    <a:pt x="3727" y="239"/>
                    <a:pt x="3370" y="346"/>
                    <a:pt x="3013" y="417"/>
                  </a:cubicBezTo>
                  <a:cubicBezTo>
                    <a:pt x="2489" y="525"/>
                    <a:pt x="1977" y="620"/>
                    <a:pt x="1453" y="655"/>
                  </a:cubicBezTo>
                  <a:cubicBezTo>
                    <a:pt x="1313" y="670"/>
                    <a:pt x="1173" y="680"/>
                    <a:pt x="1036" y="680"/>
                  </a:cubicBezTo>
                  <a:cubicBezTo>
                    <a:pt x="728" y="680"/>
                    <a:pt x="430" y="630"/>
                    <a:pt x="167" y="465"/>
                  </a:cubicBezTo>
                  <a:cubicBezTo>
                    <a:pt x="12" y="703"/>
                    <a:pt x="0" y="1036"/>
                    <a:pt x="143" y="1287"/>
                  </a:cubicBezTo>
                  <a:cubicBezTo>
                    <a:pt x="283" y="1513"/>
                    <a:pt x="540" y="1661"/>
                    <a:pt x="790" y="1661"/>
                  </a:cubicBezTo>
                  <a:cubicBezTo>
                    <a:pt x="817" y="1661"/>
                    <a:pt x="843" y="1659"/>
                    <a:pt x="870" y="1656"/>
                  </a:cubicBezTo>
                  <a:lnTo>
                    <a:pt x="870" y="1656"/>
                  </a:lnTo>
                  <a:cubicBezTo>
                    <a:pt x="715" y="1894"/>
                    <a:pt x="667" y="2203"/>
                    <a:pt x="774" y="2477"/>
                  </a:cubicBezTo>
                  <a:cubicBezTo>
                    <a:pt x="870" y="2739"/>
                    <a:pt x="1108" y="2953"/>
                    <a:pt x="1393" y="3013"/>
                  </a:cubicBezTo>
                  <a:cubicBezTo>
                    <a:pt x="1461" y="3027"/>
                    <a:pt x="1530" y="3033"/>
                    <a:pt x="1598" y="3033"/>
                  </a:cubicBezTo>
                  <a:cubicBezTo>
                    <a:pt x="1878" y="3033"/>
                    <a:pt x="2157" y="2930"/>
                    <a:pt x="2405" y="2834"/>
                  </a:cubicBezTo>
                  <a:lnTo>
                    <a:pt x="2405" y="2834"/>
                  </a:lnTo>
                  <a:cubicBezTo>
                    <a:pt x="2394" y="3192"/>
                    <a:pt x="2572" y="3537"/>
                    <a:pt x="2822" y="3775"/>
                  </a:cubicBezTo>
                  <a:cubicBezTo>
                    <a:pt x="3137" y="4059"/>
                    <a:pt x="3565" y="4231"/>
                    <a:pt x="4001" y="4231"/>
                  </a:cubicBezTo>
                  <a:cubicBezTo>
                    <a:pt x="4076" y="4231"/>
                    <a:pt x="4152" y="4226"/>
                    <a:pt x="4227" y="4215"/>
                  </a:cubicBezTo>
                  <a:cubicBezTo>
                    <a:pt x="4727" y="4144"/>
                    <a:pt x="5192" y="3834"/>
                    <a:pt x="5442" y="3394"/>
                  </a:cubicBezTo>
                  <a:cubicBezTo>
                    <a:pt x="5589" y="3615"/>
                    <a:pt x="5860" y="3723"/>
                    <a:pt x="6123" y="3723"/>
                  </a:cubicBezTo>
                  <a:cubicBezTo>
                    <a:pt x="6243" y="3723"/>
                    <a:pt x="6361" y="3701"/>
                    <a:pt x="6466" y="3656"/>
                  </a:cubicBezTo>
                  <a:cubicBezTo>
                    <a:pt x="6823" y="3501"/>
                    <a:pt x="7085" y="3192"/>
                    <a:pt x="7263" y="2846"/>
                  </a:cubicBezTo>
                  <a:cubicBezTo>
                    <a:pt x="7333" y="2924"/>
                    <a:pt x="7446" y="2952"/>
                    <a:pt x="7563" y="2952"/>
                  </a:cubicBezTo>
                  <a:cubicBezTo>
                    <a:pt x="7606" y="2952"/>
                    <a:pt x="7650" y="2948"/>
                    <a:pt x="7692" y="2941"/>
                  </a:cubicBezTo>
                  <a:cubicBezTo>
                    <a:pt x="8180" y="2858"/>
                    <a:pt x="8609" y="2525"/>
                    <a:pt x="8811" y="2072"/>
                  </a:cubicBezTo>
                  <a:cubicBezTo>
                    <a:pt x="7978" y="1787"/>
                    <a:pt x="7204" y="1346"/>
                    <a:pt x="6525" y="775"/>
                  </a:cubicBezTo>
                  <a:cubicBezTo>
                    <a:pt x="6120" y="427"/>
                    <a:pt x="5692" y="23"/>
                    <a:pt x="5165" y="23"/>
                  </a:cubicBezTo>
                  <a:cubicBezTo>
                    <a:pt x="5150" y="23"/>
                    <a:pt x="5135" y="24"/>
                    <a:pt x="5120" y="24"/>
                  </a:cubicBezTo>
                  <a:lnTo>
                    <a:pt x="40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9"/>
            <p:cNvSpPr/>
            <p:nvPr/>
          </p:nvSpPr>
          <p:spPr>
            <a:xfrm>
              <a:off x="4259694" y="2305538"/>
              <a:ext cx="760228" cy="772651"/>
            </a:xfrm>
            <a:custGeom>
              <a:rect b="b" l="l" r="r" t="t"/>
              <a:pathLst>
                <a:path extrusionOk="0" h="2239" w="2203">
                  <a:moveTo>
                    <a:pt x="1822" y="1"/>
                  </a:moveTo>
                  <a:lnTo>
                    <a:pt x="1631" y="48"/>
                  </a:lnTo>
                  <a:lnTo>
                    <a:pt x="834" y="215"/>
                  </a:lnTo>
                  <a:cubicBezTo>
                    <a:pt x="798" y="394"/>
                    <a:pt x="691" y="513"/>
                    <a:pt x="607" y="596"/>
                  </a:cubicBezTo>
                  <a:lnTo>
                    <a:pt x="595" y="620"/>
                  </a:lnTo>
                  <a:lnTo>
                    <a:pt x="417" y="751"/>
                  </a:lnTo>
                  <a:lnTo>
                    <a:pt x="238" y="882"/>
                  </a:lnTo>
                  <a:cubicBezTo>
                    <a:pt x="119" y="977"/>
                    <a:pt x="12" y="1096"/>
                    <a:pt x="0" y="1239"/>
                  </a:cubicBezTo>
                  <a:lnTo>
                    <a:pt x="0" y="1334"/>
                  </a:lnTo>
                  <a:cubicBezTo>
                    <a:pt x="0" y="1429"/>
                    <a:pt x="60" y="1548"/>
                    <a:pt x="119" y="1644"/>
                  </a:cubicBezTo>
                  <a:cubicBezTo>
                    <a:pt x="179" y="1715"/>
                    <a:pt x="238" y="1810"/>
                    <a:pt x="298" y="1882"/>
                  </a:cubicBezTo>
                  <a:cubicBezTo>
                    <a:pt x="322" y="1929"/>
                    <a:pt x="357" y="1953"/>
                    <a:pt x="381" y="1989"/>
                  </a:cubicBezTo>
                  <a:lnTo>
                    <a:pt x="2203" y="2239"/>
                  </a:lnTo>
                  <a:lnTo>
                    <a:pt x="18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9"/>
            <p:cNvSpPr/>
            <p:nvPr/>
          </p:nvSpPr>
          <p:spPr>
            <a:xfrm>
              <a:off x="4280054" y="2486364"/>
              <a:ext cx="497616" cy="216715"/>
            </a:xfrm>
            <a:custGeom>
              <a:rect b="b" l="l" r="r" t="t"/>
              <a:pathLst>
                <a:path extrusionOk="0" h="628" w="1442">
                  <a:moveTo>
                    <a:pt x="560" y="1"/>
                  </a:moveTo>
                  <a:cubicBezTo>
                    <a:pt x="429" y="1"/>
                    <a:pt x="310" y="72"/>
                    <a:pt x="191" y="155"/>
                  </a:cubicBezTo>
                  <a:cubicBezTo>
                    <a:pt x="120" y="215"/>
                    <a:pt x="24" y="274"/>
                    <a:pt x="1" y="358"/>
                  </a:cubicBezTo>
                  <a:lnTo>
                    <a:pt x="84" y="393"/>
                  </a:lnTo>
                  <a:cubicBezTo>
                    <a:pt x="116" y="401"/>
                    <a:pt x="146" y="405"/>
                    <a:pt x="175" y="405"/>
                  </a:cubicBezTo>
                  <a:cubicBezTo>
                    <a:pt x="234" y="405"/>
                    <a:pt x="286" y="389"/>
                    <a:pt x="334" y="358"/>
                  </a:cubicBezTo>
                  <a:lnTo>
                    <a:pt x="334" y="358"/>
                  </a:lnTo>
                  <a:cubicBezTo>
                    <a:pt x="322" y="405"/>
                    <a:pt x="322" y="453"/>
                    <a:pt x="322" y="489"/>
                  </a:cubicBezTo>
                  <a:cubicBezTo>
                    <a:pt x="322" y="524"/>
                    <a:pt x="322" y="536"/>
                    <a:pt x="334" y="572"/>
                  </a:cubicBezTo>
                  <a:cubicBezTo>
                    <a:pt x="352" y="584"/>
                    <a:pt x="373" y="590"/>
                    <a:pt x="394" y="590"/>
                  </a:cubicBezTo>
                  <a:cubicBezTo>
                    <a:pt x="414" y="590"/>
                    <a:pt x="435" y="584"/>
                    <a:pt x="453" y="572"/>
                  </a:cubicBezTo>
                  <a:cubicBezTo>
                    <a:pt x="513" y="536"/>
                    <a:pt x="572" y="489"/>
                    <a:pt x="620" y="453"/>
                  </a:cubicBezTo>
                  <a:cubicBezTo>
                    <a:pt x="632" y="512"/>
                    <a:pt x="632" y="572"/>
                    <a:pt x="691" y="596"/>
                  </a:cubicBezTo>
                  <a:cubicBezTo>
                    <a:pt x="713" y="612"/>
                    <a:pt x="741" y="621"/>
                    <a:pt x="768" y="621"/>
                  </a:cubicBezTo>
                  <a:cubicBezTo>
                    <a:pt x="800" y="621"/>
                    <a:pt x="832" y="609"/>
                    <a:pt x="858" y="584"/>
                  </a:cubicBezTo>
                  <a:cubicBezTo>
                    <a:pt x="906" y="548"/>
                    <a:pt x="929" y="489"/>
                    <a:pt x="965" y="453"/>
                  </a:cubicBezTo>
                  <a:cubicBezTo>
                    <a:pt x="985" y="553"/>
                    <a:pt x="1098" y="628"/>
                    <a:pt x="1204" y="628"/>
                  </a:cubicBezTo>
                  <a:cubicBezTo>
                    <a:pt x="1224" y="628"/>
                    <a:pt x="1244" y="625"/>
                    <a:pt x="1263" y="620"/>
                  </a:cubicBezTo>
                  <a:cubicBezTo>
                    <a:pt x="1382" y="572"/>
                    <a:pt x="1441" y="405"/>
                    <a:pt x="1382" y="298"/>
                  </a:cubicBezTo>
                  <a:cubicBezTo>
                    <a:pt x="1334" y="215"/>
                    <a:pt x="1227" y="167"/>
                    <a:pt x="1132" y="143"/>
                  </a:cubicBezTo>
                  <a:cubicBezTo>
                    <a:pt x="1013" y="96"/>
                    <a:pt x="894" y="60"/>
                    <a:pt x="751" y="36"/>
                  </a:cubicBezTo>
                  <a:cubicBezTo>
                    <a:pt x="691" y="12"/>
                    <a:pt x="620" y="1"/>
                    <a:pt x="5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9"/>
            <p:cNvSpPr/>
            <p:nvPr/>
          </p:nvSpPr>
          <p:spPr>
            <a:xfrm>
              <a:off x="4259694" y="2765885"/>
              <a:ext cx="435846" cy="224652"/>
            </a:xfrm>
            <a:custGeom>
              <a:rect b="b" l="l" r="r" t="t"/>
              <a:pathLst>
                <a:path extrusionOk="0" h="651" w="1263">
                  <a:moveTo>
                    <a:pt x="0" y="0"/>
                  </a:moveTo>
                  <a:cubicBezTo>
                    <a:pt x="0" y="107"/>
                    <a:pt x="60" y="226"/>
                    <a:pt x="119" y="310"/>
                  </a:cubicBezTo>
                  <a:cubicBezTo>
                    <a:pt x="179" y="381"/>
                    <a:pt x="238" y="476"/>
                    <a:pt x="298" y="548"/>
                  </a:cubicBezTo>
                  <a:cubicBezTo>
                    <a:pt x="441" y="595"/>
                    <a:pt x="607" y="619"/>
                    <a:pt x="750" y="643"/>
                  </a:cubicBezTo>
                  <a:cubicBezTo>
                    <a:pt x="781" y="647"/>
                    <a:pt x="810" y="650"/>
                    <a:pt x="838" y="650"/>
                  </a:cubicBezTo>
                  <a:cubicBezTo>
                    <a:pt x="886" y="650"/>
                    <a:pt x="931" y="642"/>
                    <a:pt x="976" y="619"/>
                  </a:cubicBezTo>
                  <a:cubicBezTo>
                    <a:pt x="1072" y="595"/>
                    <a:pt x="1143" y="500"/>
                    <a:pt x="1191" y="417"/>
                  </a:cubicBezTo>
                  <a:cubicBezTo>
                    <a:pt x="1226" y="310"/>
                    <a:pt x="1250" y="226"/>
                    <a:pt x="1262" y="119"/>
                  </a:cubicBezTo>
                  <a:lnTo>
                    <a:pt x="1262" y="119"/>
                  </a:lnTo>
                  <a:cubicBezTo>
                    <a:pt x="1048" y="167"/>
                    <a:pt x="834" y="179"/>
                    <a:pt x="607" y="191"/>
                  </a:cubicBezTo>
                  <a:cubicBezTo>
                    <a:pt x="563" y="196"/>
                    <a:pt x="519" y="198"/>
                    <a:pt x="475" y="198"/>
                  </a:cubicBezTo>
                  <a:cubicBezTo>
                    <a:pt x="413" y="198"/>
                    <a:pt x="354" y="193"/>
                    <a:pt x="298" y="179"/>
                  </a:cubicBezTo>
                  <a:cubicBezTo>
                    <a:pt x="191" y="143"/>
                    <a:pt x="83" y="72"/>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9"/>
            <p:cNvSpPr/>
            <p:nvPr/>
          </p:nvSpPr>
          <p:spPr>
            <a:xfrm>
              <a:off x="3585739" y="3160320"/>
              <a:ext cx="633236" cy="230173"/>
            </a:xfrm>
            <a:custGeom>
              <a:rect b="b" l="l" r="r" t="t"/>
              <a:pathLst>
                <a:path extrusionOk="0" h="667" w="1835">
                  <a:moveTo>
                    <a:pt x="1834" y="0"/>
                  </a:moveTo>
                  <a:lnTo>
                    <a:pt x="1" y="667"/>
                  </a:lnTo>
                  <a:cubicBezTo>
                    <a:pt x="655" y="595"/>
                    <a:pt x="1298" y="357"/>
                    <a:pt x="18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9"/>
            <p:cNvSpPr/>
            <p:nvPr/>
          </p:nvSpPr>
          <p:spPr>
            <a:xfrm>
              <a:off x="4004675" y="3205527"/>
              <a:ext cx="448269" cy="563528"/>
            </a:xfrm>
            <a:custGeom>
              <a:rect b="b" l="l" r="r" t="t"/>
              <a:pathLst>
                <a:path extrusionOk="0" h="1633" w="1299">
                  <a:moveTo>
                    <a:pt x="1299" y="0"/>
                  </a:moveTo>
                  <a:lnTo>
                    <a:pt x="1" y="1631"/>
                  </a:lnTo>
                  <a:cubicBezTo>
                    <a:pt x="6" y="1632"/>
                    <a:pt x="11" y="1633"/>
                    <a:pt x="17" y="1633"/>
                  </a:cubicBezTo>
                  <a:cubicBezTo>
                    <a:pt x="71" y="1633"/>
                    <a:pt x="124" y="1579"/>
                    <a:pt x="168" y="1536"/>
                  </a:cubicBezTo>
                  <a:cubicBezTo>
                    <a:pt x="596" y="1060"/>
                    <a:pt x="977" y="560"/>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9"/>
            <p:cNvSpPr/>
            <p:nvPr/>
          </p:nvSpPr>
          <p:spPr>
            <a:xfrm>
              <a:off x="4711413" y="3176539"/>
              <a:ext cx="156670" cy="735727"/>
            </a:xfrm>
            <a:custGeom>
              <a:rect b="b" l="l" r="r" t="t"/>
              <a:pathLst>
                <a:path extrusionOk="0" h="2132" w="454">
                  <a:moveTo>
                    <a:pt x="1" y="1"/>
                  </a:moveTo>
                  <a:lnTo>
                    <a:pt x="1" y="1"/>
                  </a:lnTo>
                  <a:cubicBezTo>
                    <a:pt x="25" y="727"/>
                    <a:pt x="191" y="1441"/>
                    <a:pt x="453" y="2132"/>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9"/>
            <p:cNvSpPr/>
            <p:nvPr/>
          </p:nvSpPr>
          <p:spPr>
            <a:xfrm>
              <a:off x="4921226" y="3081985"/>
              <a:ext cx="530054" cy="666019"/>
            </a:xfrm>
            <a:custGeom>
              <a:rect b="b" l="l" r="r" t="t"/>
              <a:pathLst>
                <a:path extrusionOk="0" h="1930" w="1536">
                  <a:moveTo>
                    <a:pt x="0" y="1"/>
                  </a:moveTo>
                  <a:cubicBezTo>
                    <a:pt x="417" y="715"/>
                    <a:pt x="941" y="1358"/>
                    <a:pt x="1536" y="1930"/>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9"/>
            <p:cNvSpPr/>
            <p:nvPr/>
          </p:nvSpPr>
          <p:spPr>
            <a:xfrm>
              <a:off x="4497804" y="2732411"/>
              <a:ext cx="612530" cy="265372"/>
            </a:xfrm>
            <a:custGeom>
              <a:rect b="b" l="l" r="r" t="t"/>
              <a:pathLst>
                <a:path extrusionOk="0" h="769" w="1775">
                  <a:moveTo>
                    <a:pt x="907" y="0"/>
                  </a:moveTo>
                  <a:cubicBezTo>
                    <a:pt x="803" y="0"/>
                    <a:pt x="700" y="21"/>
                    <a:pt x="608" y="61"/>
                  </a:cubicBezTo>
                  <a:lnTo>
                    <a:pt x="525" y="264"/>
                  </a:lnTo>
                  <a:cubicBezTo>
                    <a:pt x="477" y="502"/>
                    <a:pt x="239" y="692"/>
                    <a:pt x="1" y="704"/>
                  </a:cubicBezTo>
                  <a:cubicBezTo>
                    <a:pt x="127" y="755"/>
                    <a:pt x="259" y="768"/>
                    <a:pt x="393" y="768"/>
                  </a:cubicBezTo>
                  <a:cubicBezTo>
                    <a:pt x="513" y="768"/>
                    <a:pt x="633" y="758"/>
                    <a:pt x="751" y="752"/>
                  </a:cubicBezTo>
                  <a:cubicBezTo>
                    <a:pt x="1108" y="716"/>
                    <a:pt x="1465" y="692"/>
                    <a:pt x="1775" y="526"/>
                  </a:cubicBezTo>
                  <a:cubicBezTo>
                    <a:pt x="1549" y="430"/>
                    <a:pt x="1429" y="192"/>
                    <a:pt x="1227" y="73"/>
                  </a:cubicBezTo>
                  <a:cubicBezTo>
                    <a:pt x="1129" y="24"/>
                    <a:pt x="1017" y="0"/>
                    <a:pt x="9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9"/>
            <p:cNvSpPr/>
            <p:nvPr/>
          </p:nvSpPr>
          <p:spPr>
            <a:xfrm>
              <a:off x="4280054" y="2868376"/>
              <a:ext cx="723648" cy="406513"/>
            </a:xfrm>
            <a:custGeom>
              <a:rect b="b" l="l" r="r" t="t"/>
              <a:pathLst>
                <a:path extrusionOk="0" h="1178" w="2097">
                  <a:moveTo>
                    <a:pt x="1429" y="1"/>
                  </a:moveTo>
                  <a:cubicBezTo>
                    <a:pt x="1382" y="239"/>
                    <a:pt x="1239" y="465"/>
                    <a:pt x="1025" y="584"/>
                  </a:cubicBezTo>
                  <a:cubicBezTo>
                    <a:pt x="904" y="655"/>
                    <a:pt x="759" y="688"/>
                    <a:pt x="613" y="688"/>
                  </a:cubicBezTo>
                  <a:cubicBezTo>
                    <a:pt x="513" y="688"/>
                    <a:pt x="414" y="673"/>
                    <a:pt x="322" y="644"/>
                  </a:cubicBezTo>
                  <a:cubicBezTo>
                    <a:pt x="263" y="620"/>
                    <a:pt x="191" y="596"/>
                    <a:pt x="132" y="596"/>
                  </a:cubicBezTo>
                  <a:cubicBezTo>
                    <a:pt x="72" y="596"/>
                    <a:pt x="1" y="656"/>
                    <a:pt x="1" y="715"/>
                  </a:cubicBezTo>
                  <a:cubicBezTo>
                    <a:pt x="1" y="739"/>
                    <a:pt x="24" y="787"/>
                    <a:pt x="60" y="822"/>
                  </a:cubicBezTo>
                  <a:cubicBezTo>
                    <a:pt x="281" y="1052"/>
                    <a:pt x="608" y="1177"/>
                    <a:pt x="932" y="1177"/>
                  </a:cubicBezTo>
                  <a:cubicBezTo>
                    <a:pt x="1044" y="1177"/>
                    <a:pt x="1156" y="1162"/>
                    <a:pt x="1263" y="1132"/>
                  </a:cubicBezTo>
                  <a:cubicBezTo>
                    <a:pt x="1679" y="1013"/>
                    <a:pt x="2001" y="644"/>
                    <a:pt x="2096" y="203"/>
                  </a:cubicBezTo>
                  <a:lnTo>
                    <a:pt x="1429" y="1"/>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9"/>
            <p:cNvSpPr/>
            <p:nvPr/>
          </p:nvSpPr>
          <p:spPr>
            <a:xfrm>
              <a:off x="4078868" y="2958789"/>
              <a:ext cx="271584" cy="238801"/>
            </a:xfrm>
            <a:custGeom>
              <a:rect b="b" l="l" r="r" t="t"/>
              <a:pathLst>
                <a:path extrusionOk="0" h="692" w="787">
                  <a:moveTo>
                    <a:pt x="369" y="1"/>
                  </a:moveTo>
                  <a:cubicBezTo>
                    <a:pt x="405" y="84"/>
                    <a:pt x="441" y="155"/>
                    <a:pt x="477" y="227"/>
                  </a:cubicBezTo>
                  <a:lnTo>
                    <a:pt x="203" y="144"/>
                  </a:lnTo>
                  <a:cubicBezTo>
                    <a:pt x="191" y="120"/>
                    <a:pt x="167" y="120"/>
                    <a:pt x="143" y="120"/>
                  </a:cubicBezTo>
                  <a:cubicBezTo>
                    <a:pt x="131" y="120"/>
                    <a:pt x="119" y="155"/>
                    <a:pt x="119" y="167"/>
                  </a:cubicBezTo>
                  <a:cubicBezTo>
                    <a:pt x="119" y="179"/>
                    <a:pt x="143" y="179"/>
                    <a:pt x="167" y="203"/>
                  </a:cubicBezTo>
                  <a:cubicBezTo>
                    <a:pt x="250" y="239"/>
                    <a:pt x="346" y="275"/>
                    <a:pt x="429" y="310"/>
                  </a:cubicBezTo>
                  <a:cubicBezTo>
                    <a:pt x="322" y="286"/>
                    <a:pt x="226" y="251"/>
                    <a:pt x="119" y="215"/>
                  </a:cubicBezTo>
                  <a:cubicBezTo>
                    <a:pt x="100" y="202"/>
                    <a:pt x="73" y="192"/>
                    <a:pt x="51" y="192"/>
                  </a:cubicBezTo>
                  <a:cubicBezTo>
                    <a:pt x="33" y="192"/>
                    <a:pt x="18" y="199"/>
                    <a:pt x="12" y="215"/>
                  </a:cubicBezTo>
                  <a:cubicBezTo>
                    <a:pt x="0" y="227"/>
                    <a:pt x="12" y="251"/>
                    <a:pt x="24" y="275"/>
                  </a:cubicBezTo>
                  <a:cubicBezTo>
                    <a:pt x="48" y="286"/>
                    <a:pt x="72" y="286"/>
                    <a:pt x="84" y="298"/>
                  </a:cubicBezTo>
                  <a:lnTo>
                    <a:pt x="441" y="429"/>
                  </a:lnTo>
                  <a:cubicBezTo>
                    <a:pt x="346" y="406"/>
                    <a:pt x="250" y="394"/>
                    <a:pt x="143" y="370"/>
                  </a:cubicBezTo>
                  <a:cubicBezTo>
                    <a:pt x="134" y="370"/>
                    <a:pt x="120" y="368"/>
                    <a:pt x="106" y="368"/>
                  </a:cubicBezTo>
                  <a:cubicBezTo>
                    <a:pt x="85" y="368"/>
                    <a:pt x="62" y="372"/>
                    <a:pt x="48" y="394"/>
                  </a:cubicBezTo>
                  <a:cubicBezTo>
                    <a:pt x="60" y="453"/>
                    <a:pt x="131" y="477"/>
                    <a:pt x="191" y="501"/>
                  </a:cubicBezTo>
                  <a:cubicBezTo>
                    <a:pt x="298" y="525"/>
                    <a:pt x="381" y="536"/>
                    <a:pt x="488" y="572"/>
                  </a:cubicBezTo>
                  <a:cubicBezTo>
                    <a:pt x="440" y="586"/>
                    <a:pt x="387" y="592"/>
                    <a:pt x="334" y="592"/>
                  </a:cubicBezTo>
                  <a:cubicBezTo>
                    <a:pt x="298" y="592"/>
                    <a:pt x="261" y="589"/>
                    <a:pt x="226" y="584"/>
                  </a:cubicBezTo>
                  <a:cubicBezTo>
                    <a:pt x="191" y="584"/>
                    <a:pt x="179" y="584"/>
                    <a:pt x="167" y="596"/>
                  </a:cubicBezTo>
                  <a:cubicBezTo>
                    <a:pt x="167" y="608"/>
                    <a:pt x="167" y="632"/>
                    <a:pt x="179" y="644"/>
                  </a:cubicBezTo>
                  <a:cubicBezTo>
                    <a:pt x="191" y="656"/>
                    <a:pt x="203" y="656"/>
                    <a:pt x="226" y="656"/>
                  </a:cubicBezTo>
                  <a:cubicBezTo>
                    <a:pt x="310" y="679"/>
                    <a:pt x="417" y="691"/>
                    <a:pt x="500" y="691"/>
                  </a:cubicBezTo>
                  <a:cubicBezTo>
                    <a:pt x="596" y="691"/>
                    <a:pt x="703" y="679"/>
                    <a:pt x="774" y="620"/>
                  </a:cubicBezTo>
                  <a:lnTo>
                    <a:pt x="786" y="465"/>
                  </a:lnTo>
                  <a:cubicBezTo>
                    <a:pt x="727" y="286"/>
                    <a:pt x="607" y="120"/>
                    <a:pt x="441" y="25"/>
                  </a:cubicBezTo>
                  <a:cubicBezTo>
                    <a:pt x="417" y="1"/>
                    <a:pt x="405" y="1"/>
                    <a:pt x="369"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9"/>
            <p:cNvSpPr/>
            <p:nvPr/>
          </p:nvSpPr>
          <p:spPr>
            <a:xfrm>
              <a:off x="3548815" y="1705085"/>
              <a:ext cx="242597" cy="276415"/>
            </a:xfrm>
            <a:custGeom>
              <a:rect b="b" l="l" r="r" t="t"/>
              <a:pathLst>
                <a:path extrusionOk="0" h="801" w="703">
                  <a:moveTo>
                    <a:pt x="179" y="0"/>
                  </a:moveTo>
                  <a:cubicBezTo>
                    <a:pt x="175" y="0"/>
                    <a:pt x="171" y="1"/>
                    <a:pt x="167" y="2"/>
                  </a:cubicBezTo>
                  <a:cubicBezTo>
                    <a:pt x="155" y="26"/>
                    <a:pt x="143" y="38"/>
                    <a:pt x="143" y="62"/>
                  </a:cubicBezTo>
                  <a:cubicBezTo>
                    <a:pt x="143" y="86"/>
                    <a:pt x="155" y="109"/>
                    <a:pt x="167" y="121"/>
                  </a:cubicBezTo>
                  <a:cubicBezTo>
                    <a:pt x="227" y="229"/>
                    <a:pt x="286" y="348"/>
                    <a:pt x="346" y="455"/>
                  </a:cubicBezTo>
                  <a:cubicBezTo>
                    <a:pt x="286" y="360"/>
                    <a:pt x="215" y="288"/>
                    <a:pt x="155" y="217"/>
                  </a:cubicBezTo>
                  <a:cubicBezTo>
                    <a:pt x="119" y="181"/>
                    <a:pt x="96" y="157"/>
                    <a:pt x="60" y="157"/>
                  </a:cubicBezTo>
                  <a:cubicBezTo>
                    <a:pt x="36" y="217"/>
                    <a:pt x="60" y="288"/>
                    <a:pt x="108" y="336"/>
                  </a:cubicBezTo>
                  <a:cubicBezTo>
                    <a:pt x="167" y="407"/>
                    <a:pt x="227" y="502"/>
                    <a:pt x="286" y="574"/>
                  </a:cubicBezTo>
                  <a:cubicBezTo>
                    <a:pt x="215" y="538"/>
                    <a:pt x="143" y="479"/>
                    <a:pt x="84" y="407"/>
                  </a:cubicBezTo>
                  <a:cubicBezTo>
                    <a:pt x="60" y="395"/>
                    <a:pt x="48" y="383"/>
                    <a:pt x="36" y="383"/>
                  </a:cubicBezTo>
                  <a:cubicBezTo>
                    <a:pt x="12" y="395"/>
                    <a:pt x="0" y="407"/>
                    <a:pt x="12" y="419"/>
                  </a:cubicBezTo>
                  <a:cubicBezTo>
                    <a:pt x="36" y="443"/>
                    <a:pt x="36" y="455"/>
                    <a:pt x="48" y="467"/>
                  </a:cubicBezTo>
                  <a:cubicBezTo>
                    <a:pt x="108" y="538"/>
                    <a:pt x="167" y="621"/>
                    <a:pt x="238" y="681"/>
                  </a:cubicBezTo>
                  <a:cubicBezTo>
                    <a:pt x="310" y="741"/>
                    <a:pt x="405" y="776"/>
                    <a:pt x="489" y="800"/>
                  </a:cubicBezTo>
                  <a:lnTo>
                    <a:pt x="619" y="705"/>
                  </a:lnTo>
                  <a:cubicBezTo>
                    <a:pt x="691" y="526"/>
                    <a:pt x="703" y="324"/>
                    <a:pt x="643" y="145"/>
                  </a:cubicBezTo>
                  <a:cubicBezTo>
                    <a:pt x="631" y="109"/>
                    <a:pt x="631" y="98"/>
                    <a:pt x="596" y="86"/>
                  </a:cubicBezTo>
                  <a:cubicBezTo>
                    <a:pt x="584" y="157"/>
                    <a:pt x="560" y="240"/>
                    <a:pt x="536" y="324"/>
                  </a:cubicBezTo>
                  <a:cubicBezTo>
                    <a:pt x="500" y="229"/>
                    <a:pt x="441" y="157"/>
                    <a:pt x="393" y="62"/>
                  </a:cubicBezTo>
                  <a:lnTo>
                    <a:pt x="346" y="26"/>
                  </a:lnTo>
                  <a:cubicBezTo>
                    <a:pt x="334" y="26"/>
                    <a:pt x="298" y="26"/>
                    <a:pt x="286" y="38"/>
                  </a:cubicBezTo>
                  <a:cubicBezTo>
                    <a:pt x="286" y="50"/>
                    <a:pt x="286" y="86"/>
                    <a:pt x="298" y="98"/>
                  </a:cubicBezTo>
                  <a:cubicBezTo>
                    <a:pt x="346" y="169"/>
                    <a:pt x="393" y="264"/>
                    <a:pt x="441" y="348"/>
                  </a:cubicBezTo>
                  <a:cubicBezTo>
                    <a:pt x="358" y="264"/>
                    <a:pt x="298" y="169"/>
                    <a:pt x="262" y="62"/>
                  </a:cubicBezTo>
                  <a:cubicBezTo>
                    <a:pt x="241" y="41"/>
                    <a:pt x="210" y="0"/>
                    <a:pt x="179" y="0"/>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9"/>
            <p:cNvSpPr/>
            <p:nvPr/>
          </p:nvSpPr>
          <p:spPr>
            <a:xfrm>
              <a:off x="4403250" y="2322102"/>
              <a:ext cx="419626" cy="278486"/>
            </a:xfrm>
            <a:custGeom>
              <a:rect b="b" l="l" r="r" t="t"/>
              <a:pathLst>
                <a:path extrusionOk="0" h="807" w="1216">
                  <a:moveTo>
                    <a:pt x="1215" y="0"/>
                  </a:moveTo>
                  <a:cubicBezTo>
                    <a:pt x="1215" y="0"/>
                    <a:pt x="418" y="24"/>
                    <a:pt x="418" y="107"/>
                  </a:cubicBezTo>
                  <a:lnTo>
                    <a:pt x="418" y="167"/>
                  </a:lnTo>
                  <a:cubicBezTo>
                    <a:pt x="382" y="346"/>
                    <a:pt x="275" y="465"/>
                    <a:pt x="191" y="560"/>
                  </a:cubicBezTo>
                  <a:lnTo>
                    <a:pt x="179" y="572"/>
                  </a:lnTo>
                  <a:lnTo>
                    <a:pt x="1" y="703"/>
                  </a:lnTo>
                  <a:cubicBezTo>
                    <a:pt x="104" y="746"/>
                    <a:pt x="262" y="807"/>
                    <a:pt x="418" y="807"/>
                  </a:cubicBezTo>
                  <a:cubicBezTo>
                    <a:pt x="479" y="807"/>
                    <a:pt x="539" y="798"/>
                    <a:pt x="596" y="774"/>
                  </a:cubicBezTo>
                  <a:cubicBezTo>
                    <a:pt x="799" y="703"/>
                    <a:pt x="1072" y="262"/>
                    <a:pt x="1215" y="0"/>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9"/>
            <p:cNvSpPr/>
            <p:nvPr/>
          </p:nvSpPr>
          <p:spPr>
            <a:xfrm>
              <a:off x="4483310" y="2296910"/>
              <a:ext cx="770925" cy="639102"/>
            </a:xfrm>
            <a:custGeom>
              <a:rect b="b" l="l" r="r" t="t"/>
              <a:pathLst>
                <a:path extrusionOk="0" h="1852" w="2234">
                  <a:moveTo>
                    <a:pt x="1185" y="0"/>
                  </a:moveTo>
                  <a:cubicBezTo>
                    <a:pt x="1049" y="0"/>
                    <a:pt x="914" y="32"/>
                    <a:pt x="793" y="97"/>
                  </a:cubicBezTo>
                  <a:cubicBezTo>
                    <a:pt x="507" y="252"/>
                    <a:pt x="328" y="585"/>
                    <a:pt x="328" y="930"/>
                  </a:cubicBezTo>
                  <a:cubicBezTo>
                    <a:pt x="317" y="1238"/>
                    <a:pt x="0" y="1851"/>
                    <a:pt x="1434" y="1851"/>
                  </a:cubicBezTo>
                  <a:cubicBezTo>
                    <a:pt x="1498" y="1851"/>
                    <a:pt x="1566" y="1850"/>
                    <a:pt x="1638" y="1847"/>
                  </a:cubicBezTo>
                  <a:cubicBezTo>
                    <a:pt x="1841" y="1847"/>
                    <a:pt x="2055" y="1800"/>
                    <a:pt x="2162" y="1621"/>
                  </a:cubicBezTo>
                  <a:cubicBezTo>
                    <a:pt x="2233" y="1502"/>
                    <a:pt x="2222" y="1347"/>
                    <a:pt x="2186" y="1192"/>
                  </a:cubicBezTo>
                  <a:cubicBezTo>
                    <a:pt x="2126" y="811"/>
                    <a:pt x="1995" y="395"/>
                    <a:pt x="1698" y="169"/>
                  </a:cubicBezTo>
                  <a:cubicBezTo>
                    <a:pt x="1553" y="59"/>
                    <a:pt x="1370" y="0"/>
                    <a:pt x="1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9"/>
            <p:cNvSpPr/>
            <p:nvPr/>
          </p:nvSpPr>
          <p:spPr>
            <a:xfrm>
              <a:off x="3121597" y="3098550"/>
              <a:ext cx="419281" cy="304367"/>
            </a:xfrm>
            <a:custGeom>
              <a:rect b="b" l="l" r="r" t="t"/>
              <a:pathLst>
                <a:path extrusionOk="0" h="882" w="1215">
                  <a:moveTo>
                    <a:pt x="179" y="1"/>
                  </a:moveTo>
                  <a:lnTo>
                    <a:pt x="179" y="1"/>
                  </a:lnTo>
                  <a:cubicBezTo>
                    <a:pt x="0" y="167"/>
                    <a:pt x="95" y="477"/>
                    <a:pt x="262" y="632"/>
                  </a:cubicBezTo>
                  <a:cubicBezTo>
                    <a:pt x="500" y="870"/>
                    <a:pt x="857" y="870"/>
                    <a:pt x="1167" y="882"/>
                  </a:cubicBezTo>
                  <a:cubicBezTo>
                    <a:pt x="1211" y="882"/>
                    <a:pt x="1214" y="821"/>
                    <a:pt x="1177" y="821"/>
                  </a:cubicBezTo>
                  <a:cubicBezTo>
                    <a:pt x="1174" y="821"/>
                    <a:pt x="1171" y="821"/>
                    <a:pt x="1167" y="822"/>
                  </a:cubicBezTo>
                  <a:cubicBezTo>
                    <a:pt x="1121" y="824"/>
                    <a:pt x="1074" y="826"/>
                    <a:pt x="1027" y="826"/>
                  </a:cubicBezTo>
                  <a:cubicBezTo>
                    <a:pt x="814" y="826"/>
                    <a:pt x="590" y="798"/>
                    <a:pt x="405" y="691"/>
                  </a:cubicBezTo>
                  <a:cubicBezTo>
                    <a:pt x="155" y="524"/>
                    <a:pt x="107" y="286"/>
                    <a:pt x="214" y="36"/>
                  </a:cubicBezTo>
                  <a:cubicBezTo>
                    <a:pt x="203" y="1"/>
                    <a:pt x="179" y="1"/>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9"/>
            <p:cNvSpPr/>
            <p:nvPr/>
          </p:nvSpPr>
          <p:spPr>
            <a:xfrm>
              <a:off x="3359707" y="3420517"/>
              <a:ext cx="501067" cy="448614"/>
            </a:xfrm>
            <a:custGeom>
              <a:rect b="b" l="l" r="r" t="t"/>
              <a:pathLst>
                <a:path extrusionOk="0" h="1300" w="1452">
                  <a:moveTo>
                    <a:pt x="386" y="1"/>
                  </a:moveTo>
                  <a:cubicBezTo>
                    <a:pt x="380" y="1"/>
                    <a:pt x="374" y="4"/>
                    <a:pt x="370" y="8"/>
                  </a:cubicBezTo>
                  <a:cubicBezTo>
                    <a:pt x="191" y="294"/>
                    <a:pt x="1" y="842"/>
                    <a:pt x="310" y="1103"/>
                  </a:cubicBezTo>
                  <a:cubicBezTo>
                    <a:pt x="467" y="1234"/>
                    <a:pt x="694" y="1300"/>
                    <a:pt x="919" y="1300"/>
                  </a:cubicBezTo>
                  <a:cubicBezTo>
                    <a:pt x="1105" y="1300"/>
                    <a:pt x="1289" y="1255"/>
                    <a:pt x="1429" y="1163"/>
                  </a:cubicBezTo>
                  <a:cubicBezTo>
                    <a:pt x="1451" y="1152"/>
                    <a:pt x="1443" y="1102"/>
                    <a:pt x="1406" y="1102"/>
                  </a:cubicBezTo>
                  <a:cubicBezTo>
                    <a:pt x="1402" y="1102"/>
                    <a:pt x="1398" y="1102"/>
                    <a:pt x="1394" y="1103"/>
                  </a:cubicBezTo>
                  <a:cubicBezTo>
                    <a:pt x="1222" y="1180"/>
                    <a:pt x="1038" y="1232"/>
                    <a:pt x="857" y="1232"/>
                  </a:cubicBezTo>
                  <a:cubicBezTo>
                    <a:pt x="699" y="1232"/>
                    <a:pt x="545" y="1192"/>
                    <a:pt x="405" y="1092"/>
                  </a:cubicBezTo>
                  <a:cubicBezTo>
                    <a:pt x="48" y="853"/>
                    <a:pt x="334" y="330"/>
                    <a:pt x="405" y="32"/>
                  </a:cubicBezTo>
                  <a:cubicBezTo>
                    <a:pt x="405" y="9"/>
                    <a:pt x="396" y="1"/>
                    <a:pt x="3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9"/>
            <p:cNvSpPr/>
            <p:nvPr/>
          </p:nvSpPr>
          <p:spPr>
            <a:xfrm>
              <a:off x="3980173" y="3859813"/>
              <a:ext cx="866170" cy="367518"/>
            </a:xfrm>
            <a:custGeom>
              <a:rect b="b" l="l" r="r" t="t"/>
              <a:pathLst>
                <a:path extrusionOk="0" h="1065" w="2510">
                  <a:moveTo>
                    <a:pt x="69" y="0"/>
                  </a:moveTo>
                  <a:cubicBezTo>
                    <a:pt x="63" y="0"/>
                    <a:pt x="60" y="3"/>
                    <a:pt x="60" y="9"/>
                  </a:cubicBezTo>
                  <a:cubicBezTo>
                    <a:pt x="1" y="569"/>
                    <a:pt x="465" y="997"/>
                    <a:pt x="989" y="1057"/>
                  </a:cubicBezTo>
                  <a:cubicBezTo>
                    <a:pt x="1057" y="1062"/>
                    <a:pt x="1127" y="1065"/>
                    <a:pt x="1197" y="1065"/>
                  </a:cubicBezTo>
                  <a:cubicBezTo>
                    <a:pt x="1447" y="1065"/>
                    <a:pt x="1704" y="1028"/>
                    <a:pt x="1917" y="926"/>
                  </a:cubicBezTo>
                  <a:cubicBezTo>
                    <a:pt x="2156" y="819"/>
                    <a:pt x="2417" y="640"/>
                    <a:pt x="2501" y="402"/>
                  </a:cubicBezTo>
                  <a:cubicBezTo>
                    <a:pt x="2510" y="375"/>
                    <a:pt x="2492" y="362"/>
                    <a:pt x="2467" y="362"/>
                  </a:cubicBezTo>
                  <a:cubicBezTo>
                    <a:pt x="2459" y="362"/>
                    <a:pt x="2450" y="363"/>
                    <a:pt x="2441" y="366"/>
                  </a:cubicBezTo>
                  <a:cubicBezTo>
                    <a:pt x="2275" y="592"/>
                    <a:pt x="2120" y="771"/>
                    <a:pt x="1846" y="878"/>
                  </a:cubicBezTo>
                  <a:cubicBezTo>
                    <a:pt x="1638" y="951"/>
                    <a:pt x="1393" y="988"/>
                    <a:pt x="1167" y="988"/>
                  </a:cubicBezTo>
                  <a:cubicBezTo>
                    <a:pt x="1135" y="988"/>
                    <a:pt x="1103" y="987"/>
                    <a:pt x="1072" y="985"/>
                  </a:cubicBezTo>
                  <a:cubicBezTo>
                    <a:pt x="524" y="950"/>
                    <a:pt x="108" y="581"/>
                    <a:pt x="96" y="9"/>
                  </a:cubicBezTo>
                  <a:cubicBezTo>
                    <a:pt x="84" y="3"/>
                    <a:pt x="75" y="0"/>
                    <a:pt x="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9"/>
            <p:cNvSpPr/>
            <p:nvPr/>
          </p:nvSpPr>
          <p:spPr>
            <a:xfrm>
              <a:off x="4904661" y="3981284"/>
              <a:ext cx="20705" cy="17254"/>
            </a:xfrm>
            <a:custGeom>
              <a:rect b="b" l="l" r="r" t="t"/>
              <a:pathLst>
                <a:path extrusionOk="0" h="50" w="60">
                  <a:moveTo>
                    <a:pt x="27" y="1"/>
                  </a:moveTo>
                  <a:cubicBezTo>
                    <a:pt x="1" y="1"/>
                    <a:pt x="4" y="50"/>
                    <a:pt x="36" y="50"/>
                  </a:cubicBezTo>
                  <a:cubicBezTo>
                    <a:pt x="60" y="50"/>
                    <a:pt x="60" y="2"/>
                    <a:pt x="36" y="2"/>
                  </a:cubicBezTo>
                  <a:cubicBezTo>
                    <a:pt x="33" y="1"/>
                    <a:pt x="30" y="1"/>
                    <a:pt x="27" y="1"/>
                  </a:cubicBezTo>
                  <a:close/>
                </a:path>
              </a:pathLst>
            </a:custGeom>
            <a:solidFill>
              <a:srgbClr val="D15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9"/>
            <p:cNvSpPr/>
            <p:nvPr/>
          </p:nvSpPr>
          <p:spPr>
            <a:xfrm>
              <a:off x="4904661" y="3811846"/>
              <a:ext cx="512800" cy="269513"/>
            </a:xfrm>
            <a:custGeom>
              <a:rect b="b" l="l" r="r" t="t"/>
              <a:pathLst>
                <a:path extrusionOk="0" h="781" w="1486">
                  <a:moveTo>
                    <a:pt x="1435" y="1"/>
                  </a:moveTo>
                  <a:cubicBezTo>
                    <a:pt x="1427" y="1"/>
                    <a:pt x="1420" y="2"/>
                    <a:pt x="1417" y="5"/>
                  </a:cubicBezTo>
                  <a:cubicBezTo>
                    <a:pt x="1286" y="267"/>
                    <a:pt x="1179" y="517"/>
                    <a:pt x="881" y="660"/>
                  </a:cubicBezTo>
                  <a:cubicBezTo>
                    <a:pt x="788" y="701"/>
                    <a:pt x="690" y="720"/>
                    <a:pt x="593" y="720"/>
                  </a:cubicBezTo>
                  <a:cubicBezTo>
                    <a:pt x="383" y="720"/>
                    <a:pt x="175" y="632"/>
                    <a:pt x="12" y="493"/>
                  </a:cubicBezTo>
                  <a:cubicBezTo>
                    <a:pt x="12" y="493"/>
                    <a:pt x="0" y="505"/>
                    <a:pt x="12" y="529"/>
                  </a:cubicBezTo>
                  <a:cubicBezTo>
                    <a:pt x="170" y="695"/>
                    <a:pt x="380" y="780"/>
                    <a:pt x="593" y="780"/>
                  </a:cubicBezTo>
                  <a:cubicBezTo>
                    <a:pt x="686" y="780"/>
                    <a:pt x="779" y="764"/>
                    <a:pt x="870" y="731"/>
                  </a:cubicBezTo>
                  <a:cubicBezTo>
                    <a:pt x="1191" y="624"/>
                    <a:pt x="1370" y="327"/>
                    <a:pt x="1477" y="29"/>
                  </a:cubicBezTo>
                  <a:cubicBezTo>
                    <a:pt x="1486" y="12"/>
                    <a:pt x="1456" y="1"/>
                    <a:pt x="14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9"/>
            <p:cNvSpPr/>
            <p:nvPr/>
          </p:nvSpPr>
          <p:spPr>
            <a:xfrm>
              <a:off x="5486133" y="3556481"/>
              <a:ext cx="522117" cy="273999"/>
            </a:xfrm>
            <a:custGeom>
              <a:rect b="b" l="l" r="r" t="t"/>
              <a:pathLst>
                <a:path extrusionOk="0" h="794" w="1513">
                  <a:moveTo>
                    <a:pt x="1471" y="1"/>
                  </a:moveTo>
                  <a:cubicBezTo>
                    <a:pt x="1453" y="1"/>
                    <a:pt x="1433" y="10"/>
                    <a:pt x="1423" y="31"/>
                  </a:cubicBezTo>
                  <a:cubicBezTo>
                    <a:pt x="1363" y="293"/>
                    <a:pt x="1173" y="507"/>
                    <a:pt x="923" y="614"/>
                  </a:cubicBezTo>
                  <a:cubicBezTo>
                    <a:pt x="792" y="662"/>
                    <a:pt x="637" y="698"/>
                    <a:pt x="494" y="709"/>
                  </a:cubicBezTo>
                  <a:cubicBezTo>
                    <a:pt x="454" y="709"/>
                    <a:pt x="370" y="718"/>
                    <a:pt x="284" y="718"/>
                  </a:cubicBezTo>
                  <a:cubicBezTo>
                    <a:pt x="165" y="718"/>
                    <a:pt x="44" y="702"/>
                    <a:pt x="30" y="626"/>
                  </a:cubicBezTo>
                  <a:cubicBezTo>
                    <a:pt x="33" y="623"/>
                    <a:pt x="34" y="621"/>
                    <a:pt x="33" y="621"/>
                  </a:cubicBezTo>
                  <a:lnTo>
                    <a:pt x="33" y="621"/>
                  </a:lnTo>
                  <a:cubicBezTo>
                    <a:pt x="30" y="621"/>
                    <a:pt x="18" y="630"/>
                    <a:pt x="18" y="638"/>
                  </a:cubicBezTo>
                  <a:cubicBezTo>
                    <a:pt x="1" y="758"/>
                    <a:pt x="159" y="793"/>
                    <a:pt x="342" y="793"/>
                  </a:cubicBezTo>
                  <a:cubicBezTo>
                    <a:pt x="539" y="793"/>
                    <a:pt x="766" y="752"/>
                    <a:pt x="828" y="733"/>
                  </a:cubicBezTo>
                  <a:cubicBezTo>
                    <a:pt x="1161" y="626"/>
                    <a:pt x="1423" y="388"/>
                    <a:pt x="1506" y="43"/>
                  </a:cubicBezTo>
                  <a:cubicBezTo>
                    <a:pt x="1513" y="16"/>
                    <a:pt x="1493" y="1"/>
                    <a:pt x="14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9"/>
            <p:cNvSpPr/>
            <p:nvPr/>
          </p:nvSpPr>
          <p:spPr>
            <a:xfrm>
              <a:off x="3450120" y="3361507"/>
              <a:ext cx="103181" cy="103181"/>
            </a:xfrm>
            <a:custGeom>
              <a:rect b="b" l="l" r="r" t="t"/>
              <a:pathLst>
                <a:path extrusionOk="0" h="299" w="299">
                  <a:moveTo>
                    <a:pt x="155" y="1"/>
                  </a:moveTo>
                  <a:cubicBezTo>
                    <a:pt x="72" y="1"/>
                    <a:pt x="1" y="60"/>
                    <a:pt x="1" y="143"/>
                  </a:cubicBezTo>
                  <a:cubicBezTo>
                    <a:pt x="1" y="227"/>
                    <a:pt x="72" y="298"/>
                    <a:pt x="155" y="298"/>
                  </a:cubicBezTo>
                  <a:cubicBezTo>
                    <a:pt x="239" y="298"/>
                    <a:pt x="298" y="227"/>
                    <a:pt x="298" y="143"/>
                  </a:cubicBezTo>
                  <a:cubicBezTo>
                    <a:pt x="298" y="60"/>
                    <a:pt x="239"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9"/>
            <p:cNvSpPr/>
            <p:nvPr/>
          </p:nvSpPr>
          <p:spPr>
            <a:xfrm>
              <a:off x="3893902" y="3743519"/>
              <a:ext cx="103181" cy="103181"/>
            </a:xfrm>
            <a:custGeom>
              <a:rect b="b" l="l" r="r" t="t"/>
              <a:pathLst>
                <a:path extrusionOk="0" h="299" w="299">
                  <a:moveTo>
                    <a:pt x="155" y="1"/>
                  </a:moveTo>
                  <a:cubicBezTo>
                    <a:pt x="72" y="1"/>
                    <a:pt x="0" y="72"/>
                    <a:pt x="0" y="156"/>
                  </a:cubicBezTo>
                  <a:cubicBezTo>
                    <a:pt x="0" y="239"/>
                    <a:pt x="72" y="298"/>
                    <a:pt x="155" y="298"/>
                  </a:cubicBezTo>
                  <a:cubicBezTo>
                    <a:pt x="227" y="298"/>
                    <a:pt x="298" y="239"/>
                    <a:pt x="298" y="156"/>
                  </a:cubicBezTo>
                  <a:cubicBezTo>
                    <a:pt x="298" y="72"/>
                    <a:pt x="227"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9"/>
            <p:cNvSpPr/>
            <p:nvPr/>
          </p:nvSpPr>
          <p:spPr>
            <a:xfrm>
              <a:off x="4834954" y="3920204"/>
              <a:ext cx="102836" cy="103181"/>
            </a:xfrm>
            <a:custGeom>
              <a:rect b="b" l="l" r="r" t="t"/>
              <a:pathLst>
                <a:path extrusionOk="0" h="299" w="298">
                  <a:moveTo>
                    <a:pt x="143" y="1"/>
                  </a:moveTo>
                  <a:cubicBezTo>
                    <a:pt x="60" y="1"/>
                    <a:pt x="0" y="72"/>
                    <a:pt x="0" y="156"/>
                  </a:cubicBezTo>
                  <a:cubicBezTo>
                    <a:pt x="0" y="227"/>
                    <a:pt x="60" y="298"/>
                    <a:pt x="143" y="298"/>
                  </a:cubicBezTo>
                  <a:cubicBezTo>
                    <a:pt x="226" y="298"/>
                    <a:pt x="298" y="227"/>
                    <a:pt x="298" y="156"/>
                  </a:cubicBezTo>
                  <a:cubicBezTo>
                    <a:pt x="298" y="72"/>
                    <a:pt x="226"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9"/>
            <p:cNvSpPr/>
            <p:nvPr/>
          </p:nvSpPr>
          <p:spPr>
            <a:xfrm>
              <a:off x="5409869" y="3739378"/>
              <a:ext cx="103181" cy="103181"/>
            </a:xfrm>
            <a:custGeom>
              <a:rect b="b" l="l" r="r" t="t"/>
              <a:pathLst>
                <a:path extrusionOk="0" h="299" w="299">
                  <a:moveTo>
                    <a:pt x="144" y="1"/>
                  </a:moveTo>
                  <a:cubicBezTo>
                    <a:pt x="60" y="1"/>
                    <a:pt x="1" y="72"/>
                    <a:pt x="1" y="156"/>
                  </a:cubicBezTo>
                  <a:cubicBezTo>
                    <a:pt x="1" y="239"/>
                    <a:pt x="60" y="299"/>
                    <a:pt x="144" y="299"/>
                  </a:cubicBezTo>
                  <a:cubicBezTo>
                    <a:pt x="227" y="299"/>
                    <a:pt x="299" y="239"/>
                    <a:pt x="299" y="156"/>
                  </a:cubicBezTo>
                  <a:cubicBezTo>
                    <a:pt x="299" y="72"/>
                    <a:pt x="227" y="1"/>
                    <a:pt x="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9"/>
            <p:cNvSpPr/>
            <p:nvPr/>
          </p:nvSpPr>
          <p:spPr>
            <a:xfrm>
              <a:off x="4695194" y="1455241"/>
              <a:ext cx="172889" cy="201531"/>
            </a:xfrm>
            <a:custGeom>
              <a:rect b="b" l="l" r="r" t="t"/>
              <a:pathLst>
                <a:path extrusionOk="0" h="584" w="501">
                  <a:moveTo>
                    <a:pt x="0" y="0"/>
                  </a:moveTo>
                  <a:cubicBezTo>
                    <a:pt x="0" y="107"/>
                    <a:pt x="0" y="214"/>
                    <a:pt x="48" y="298"/>
                  </a:cubicBezTo>
                  <a:lnTo>
                    <a:pt x="179" y="429"/>
                  </a:lnTo>
                  <a:cubicBezTo>
                    <a:pt x="238" y="476"/>
                    <a:pt x="286" y="524"/>
                    <a:pt x="345" y="572"/>
                  </a:cubicBezTo>
                  <a:lnTo>
                    <a:pt x="500" y="583"/>
                  </a:lnTo>
                  <a:cubicBezTo>
                    <a:pt x="500" y="488"/>
                    <a:pt x="488" y="405"/>
                    <a:pt x="429" y="333"/>
                  </a:cubicBezTo>
                  <a:cubicBezTo>
                    <a:pt x="369" y="250"/>
                    <a:pt x="310" y="191"/>
                    <a:pt x="238" y="131"/>
                  </a:cubicBezTo>
                  <a:cubicBezTo>
                    <a:pt x="191" y="107"/>
                    <a:pt x="131" y="60"/>
                    <a:pt x="72" y="48"/>
                  </a:cubicBezTo>
                  <a:cubicBezTo>
                    <a:pt x="48" y="36"/>
                    <a:pt x="12"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9"/>
            <p:cNvSpPr/>
            <p:nvPr/>
          </p:nvSpPr>
          <p:spPr>
            <a:xfrm>
              <a:off x="5093769" y="1761679"/>
              <a:ext cx="259161" cy="129753"/>
            </a:xfrm>
            <a:custGeom>
              <a:rect b="b" l="l" r="r" t="t"/>
              <a:pathLst>
                <a:path extrusionOk="0" h="376" w="751">
                  <a:moveTo>
                    <a:pt x="227" y="0"/>
                  </a:moveTo>
                  <a:cubicBezTo>
                    <a:pt x="152" y="0"/>
                    <a:pt x="76" y="8"/>
                    <a:pt x="0" y="17"/>
                  </a:cubicBezTo>
                  <a:lnTo>
                    <a:pt x="24" y="112"/>
                  </a:lnTo>
                  <a:cubicBezTo>
                    <a:pt x="95" y="231"/>
                    <a:pt x="214" y="315"/>
                    <a:pt x="345" y="350"/>
                  </a:cubicBezTo>
                  <a:cubicBezTo>
                    <a:pt x="393" y="368"/>
                    <a:pt x="445" y="376"/>
                    <a:pt x="496" y="376"/>
                  </a:cubicBezTo>
                  <a:cubicBezTo>
                    <a:pt x="585" y="376"/>
                    <a:pt x="675" y="352"/>
                    <a:pt x="750" y="315"/>
                  </a:cubicBezTo>
                  <a:cubicBezTo>
                    <a:pt x="655" y="172"/>
                    <a:pt x="500" y="41"/>
                    <a:pt x="322" y="5"/>
                  </a:cubicBezTo>
                  <a:cubicBezTo>
                    <a:pt x="290" y="2"/>
                    <a:pt x="259"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9"/>
            <p:cNvSpPr/>
            <p:nvPr/>
          </p:nvSpPr>
          <p:spPr>
            <a:xfrm>
              <a:off x="4362185" y="1557042"/>
              <a:ext cx="756432" cy="658427"/>
            </a:xfrm>
            <a:custGeom>
              <a:rect b="b" l="l" r="r" t="t"/>
              <a:pathLst>
                <a:path extrusionOk="0" h="1908" w="2192">
                  <a:moveTo>
                    <a:pt x="1020" y="1"/>
                  </a:moveTo>
                  <a:cubicBezTo>
                    <a:pt x="1006" y="1"/>
                    <a:pt x="992" y="1"/>
                    <a:pt x="977" y="3"/>
                  </a:cubicBezTo>
                  <a:cubicBezTo>
                    <a:pt x="918" y="3"/>
                    <a:pt x="882" y="15"/>
                    <a:pt x="834" y="38"/>
                  </a:cubicBezTo>
                  <a:cubicBezTo>
                    <a:pt x="787" y="62"/>
                    <a:pt x="727" y="98"/>
                    <a:pt x="703" y="134"/>
                  </a:cubicBezTo>
                  <a:cubicBezTo>
                    <a:pt x="668" y="169"/>
                    <a:pt x="656" y="193"/>
                    <a:pt x="656" y="229"/>
                  </a:cubicBezTo>
                  <a:cubicBezTo>
                    <a:pt x="608" y="134"/>
                    <a:pt x="525" y="74"/>
                    <a:pt x="418" y="62"/>
                  </a:cubicBezTo>
                  <a:cubicBezTo>
                    <a:pt x="399" y="60"/>
                    <a:pt x="381" y="59"/>
                    <a:pt x="363" y="59"/>
                  </a:cubicBezTo>
                  <a:cubicBezTo>
                    <a:pt x="278" y="59"/>
                    <a:pt x="201" y="82"/>
                    <a:pt x="132" y="122"/>
                  </a:cubicBezTo>
                  <a:cubicBezTo>
                    <a:pt x="72" y="157"/>
                    <a:pt x="37" y="193"/>
                    <a:pt x="13" y="241"/>
                  </a:cubicBezTo>
                  <a:lnTo>
                    <a:pt x="13" y="253"/>
                  </a:lnTo>
                  <a:cubicBezTo>
                    <a:pt x="1" y="300"/>
                    <a:pt x="1" y="360"/>
                    <a:pt x="1" y="408"/>
                  </a:cubicBezTo>
                  <a:cubicBezTo>
                    <a:pt x="13" y="634"/>
                    <a:pt x="84" y="872"/>
                    <a:pt x="263" y="1003"/>
                  </a:cubicBezTo>
                  <a:lnTo>
                    <a:pt x="918" y="1884"/>
                  </a:lnTo>
                  <a:cubicBezTo>
                    <a:pt x="986" y="1900"/>
                    <a:pt x="1055" y="1907"/>
                    <a:pt x="1126" y="1907"/>
                  </a:cubicBezTo>
                  <a:cubicBezTo>
                    <a:pt x="1314" y="1907"/>
                    <a:pt x="1506" y="1855"/>
                    <a:pt x="1680" y="1777"/>
                  </a:cubicBezTo>
                  <a:cubicBezTo>
                    <a:pt x="1870" y="1681"/>
                    <a:pt x="2061" y="1551"/>
                    <a:pt x="2144" y="1348"/>
                  </a:cubicBezTo>
                  <a:cubicBezTo>
                    <a:pt x="2144" y="1324"/>
                    <a:pt x="2156" y="1312"/>
                    <a:pt x="2156" y="1300"/>
                  </a:cubicBezTo>
                  <a:cubicBezTo>
                    <a:pt x="2180" y="1205"/>
                    <a:pt x="2180" y="1110"/>
                    <a:pt x="2192" y="991"/>
                  </a:cubicBezTo>
                  <a:cubicBezTo>
                    <a:pt x="2192" y="836"/>
                    <a:pt x="2144" y="669"/>
                    <a:pt x="2037" y="574"/>
                  </a:cubicBezTo>
                  <a:cubicBezTo>
                    <a:pt x="1977" y="527"/>
                    <a:pt x="1906" y="479"/>
                    <a:pt x="1834" y="479"/>
                  </a:cubicBezTo>
                  <a:cubicBezTo>
                    <a:pt x="1751" y="479"/>
                    <a:pt x="1680" y="491"/>
                    <a:pt x="1632" y="550"/>
                  </a:cubicBezTo>
                  <a:cubicBezTo>
                    <a:pt x="1620" y="527"/>
                    <a:pt x="1608" y="479"/>
                    <a:pt x="1596" y="455"/>
                  </a:cubicBezTo>
                  <a:cubicBezTo>
                    <a:pt x="1537" y="324"/>
                    <a:pt x="1453" y="205"/>
                    <a:pt x="1334" y="122"/>
                  </a:cubicBezTo>
                  <a:cubicBezTo>
                    <a:pt x="1238" y="47"/>
                    <a:pt x="1142"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9"/>
            <p:cNvSpPr/>
            <p:nvPr/>
          </p:nvSpPr>
          <p:spPr>
            <a:xfrm>
              <a:off x="4366326" y="1783765"/>
              <a:ext cx="493475" cy="485193"/>
            </a:xfrm>
            <a:custGeom>
              <a:rect b="b" l="l" r="r" t="t"/>
              <a:pathLst>
                <a:path extrusionOk="0" h="1406" w="1430">
                  <a:moveTo>
                    <a:pt x="489" y="1"/>
                  </a:moveTo>
                  <a:cubicBezTo>
                    <a:pt x="417" y="1"/>
                    <a:pt x="322" y="1"/>
                    <a:pt x="286" y="60"/>
                  </a:cubicBezTo>
                  <a:cubicBezTo>
                    <a:pt x="239" y="108"/>
                    <a:pt x="239" y="167"/>
                    <a:pt x="239" y="227"/>
                  </a:cubicBezTo>
                  <a:cubicBezTo>
                    <a:pt x="203" y="370"/>
                    <a:pt x="1" y="1310"/>
                    <a:pt x="358" y="1370"/>
                  </a:cubicBezTo>
                  <a:cubicBezTo>
                    <a:pt x="465" y="1405"/>
                    <a:pt x="548" y="1405"/>
                    <a:pt x="656" y="1405"/>
                  </a:cubicBezTo>
                  <a:lnTo>
                    <a:pt x="822" y="1405"/>
                  </a:lnTo>
                  <a:cubicBezTo>
                    <a:pt x="965" y="1405"/>
                    <a:pt x="1132" y="1382"/>
                    <a:pt x="1215" y="1286"/>
                  </a:cubicBezTo>
                  <a:cubicBezTo>
                    <a:pt x="1251" y="1239"/>
                    <a:pt x="1275" y="1179"/>
                    <a:pt x="1298" y="1120"/>
                  </a:cubicBezTo>
                  <a:cubicBezTo>
                    <a:pt x="1322" y="965"/>
                    <a:pt x="1370" y="834"/>
                    <a:pt x="1382" y="691"/>
                  </a:cubicBezTo>
                  <a:lnTo>
                    <a:pt x="1429" y="286"/>
                  </a:lnTo>
                  <a:cubicBezTo>
                    <a:pt x="1429" y="191"/>
                    <a:pt x="1310" y="155"/>
                    <a:pt x="1310" y="155"/>
                  </a:cubicBezTo>
                  <a:cubicBezTo>
                    <a:pt x="1298" y="155"/>
                    <a:pt x="1298" y="155"/>
                    <a:pt x="1275" y="132"/>
                  </a:cubicBezTo>
                  <a:cubicBezTo>
                    <a:pt x="1025" y="60"/>
                    <a:pt x="763" y="12"/>
                    <a:pt x="489"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9"/>
            <p:cNvSpPr/>
            <p:nvPr/>
          </p:nvSpPr>
          <p:spPr>
            <a:xfrm>
              <a:off x="4530587" y="2149558"/>
              <a:ext cx="214299" cy="239146"/>
            </a:xfrm>
            <a:custGeom>
              <a:rect b="b" l="l" r="r" t="t"/>
              <a:pathLst>
                <a:path extrusionOk="0" h="693" w="621">
                  <a:moveTo>
                    <a:pt x="561" y="0"/>
                  </a:moveTo>
                  <a:lnTo>
                    <a:pt x="1" y="72"/>
                  </a:lnTo>
                  <a:lnTo>
                    <a:pt x="13" y="345"/>
                  </a:lnTo>
                  <a:lnTo>
                    <a:pt x="25" y="465"/>
                  </a:lnTo>
                  <a:lnTo>
                    <a:pt x="49" y="655"/>
                  </a:lnTo>
                  <a:cubicBezTo>
                    <a:pt x="49" y="655"/>
                    <a:pt x="121" y="693"/>
                    <a:pt x="237" y="693"/>
                  </a:cubicBezTo>
                  <a:cubicBezTo>
                    <a:pt x="337" y="693"/>
                    <a:pt x="471" y="665"/>
                    <a:pt x="620" y="560"/>
                  </a:cubicBezTo>
                  <a:lnTo>
                    <a:pt x="561" y="0"/>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9"/>
            <p:cNvSpPr/>
            <p:nvPr/>
          </p:nvSpPr>
          <p:spPr>
            <a:xfrm>
              <a:off x="4493663" y="2128853"/>
              <a:ext cx="127682" cy="83166"/>
            </a:xfrm>
            <a:custGeom>
              <a:rect b="b" l="l" r="r" t="t"/>
              <a:pathLst>
                <a:path extrusionOk="0" h="241" w="370">
                  <a:moveTo>
                    <a:pt x="1" y="1"/>
                  </a:moveTo>
                  <a:lnTo>
                    <a:pt x="1" y="1"/>
                  </a:lnTo>
                  <a:cubicBezTo>
                    <a:pt x="1" y="1"/>
                    <a:pt x="37" y="191"/>
                    <a:pt x="167" y="239"/>
                  </a:cubicBezTo>
                  <a:cubicBezTo>
                    <a:pt x="174" y="240"/>
                    <a:pt x="180" y="240"/>
                    <a:pt x="186" y="240"/>
                  </a:cubicBezTo>
                  <a:cubicBezTo>
                    <a:pt x="305" y="240"/>
                    <a:pt x="370" y="24"/>
                    <a:pt x="370" y="24"/>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9"/>
            <p:cNvSpPr/>
            <p:nvPr/>
          </p:nvSpPr>
          <p:spPr>
            <a:xfrm>
              <a:off x="4760760" y="1968732"/>
              <a:ext cx="345" cy="4486"/>
            </a:xfrm>
            <a:custGeom>
              <a:rect b="b" l="l" r="r" t="t"/>
              <a:pathLst>
                <a:path extrusionOk="0" h="13" w="1">
                  <a:moveTo>
                    <a:pt x="1" y="12"/>
                  </a:moveTo>
                  <a:cubicBezTo>
                    <a:pt x="1" y="12"/>
                    <a:pt x="1" y="0"/>
                    <a:pt x="1" y="12"/>
                  </a:cubicBezTo>
                  <a:cubicBezTo>
                    <a:pt x="1" y="0"/>
                    <a:pt x="1" y="12"/>
                    <a:pt x="1" y="12"/>
                  </a:cubicBezTo>
                  <a:close/>
                </a:path>
              </a:pathLst>
            </a:custGeom>
            <a:solidFill>
              <a:srgbClr val="2A2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9"/>
            <p:cNvSpPr/>
            <p:nvPr/>
          </p:nvSpPr>
          <p:spPr>
            <a:xfrm>
              <a:off x="4769042" y="2010142"/>
              <a:ext cx="148388" cy="160121"/>
            </a:xfrm>
            <a:custGeom>
              <a:rect b="b" l="l" r="r" t="t"/>
              <a:pathLst>
                <a:path extrusionOk="0" h="464" w="430">
                  <a:moveTo>
                    <a:pt x="253" y="1"/>
                  </a:moveTo>
                  <a:cubicBezTo>
                    <a:pt x="223" y="1"/>
                    <a:pt x="194" y="9"/>
                    <a:pt x="167" y="35"/>
                  </a:cubicBezTo>
                  <a:lnTo>
                    <a:pt x="1" y="368"/>
                  </a:lnTo>
                  <a:cubicBezTo>
                    <a:pt x="36" y="428"/>
                    <a:pt x="96" y="464"/>
                    <a:pt x="179" y="464"/>
                  </a:cubicBezTo>
                  <a:cubicBezTo>
                    <a:pt x="251" y="464"/>
                    <a:pt x="310" y="428"/>
                    <a:pt x="346" y="368"/>
                  </a:cubicBezTo>
                  <a:cubicBezTo>
                    <a:pt x="393" y="309"/>
                    <a:pt x="429" y="249"/>
                    <a:pt x="429" y="178"/>
                  </a:cubicBezTo>
                  <a:cubicBezTo>
                    <a:pt x="429" y="130"/>
                    <a:pt x="405" y="71"/>
                    <a:pt x="382" y="47"/>
                  </a:cubicBezTo>
                  <a:cubicBezTo>
                    <a:pt x="370" y="35"/>
                    <a:pt x="346" y="11"/>
                    <a:pt x="322" y="11"/>
                  </a:cubicBezTo>
                  <a:cubicBezTo>
                    <a:pt x="301" y="6"/>
                    <a:pt x="277" y="1"/>
                    <a:pt x="253"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9"/>
            <p:cNvSpPr/>
            <p:nvPr/>
          </p:nvSpPr>
          <p:spPr>
            <a:xfrm>
              <a:off x="4752478" y="1808266"/>
              <a:ext cx="206017" cy="315755"/>
            </a:xfrm>
            <a:custGeom>
              <a:rect b="b" l="l" r="r" t="t"/>
              <a:pathLst>
                <a:path extrusionOk="0" h="915" w="597">
                  <a:moveTo>
                    <a:pt x="84" y="1"/>
                  </a:moveTo>
                  <a:lnTo>
                    <a:pt x="84" y="1"/>
                  </a:lnTo>
                  <a:cubicBezTo>
                    <a:pt x="179" y="120"/>
                    <a:pt x="203" y="299"/>
                    <a:pt x="132" y="442"/>
                  </a:cubicBezTo>
                  <a:cubicBezTo>
                    <a:pt x="120" y="453"/>
                    <a:pt x="96" y="477"/>
                    <a:pt x="96" y="513"/>
                  </a:cubicBezTo>
                  <a:cubicBezTo>
                    <a:pt x="84" y="596"/>
                    <a:pt x="191" y="680"/>
                    <a:pt x="168" y="763"/>
                  </a:cubicBezTo>
                  <a:cubicBezTo>
                    <a:pt x="132" y="834"/>
                    <a:pt x="37" y="834"/>
                    <a:pt x="1" y="894"/>
                  </a:cubicBezTo>
                  <a:cubicBezTo>
                    <a:pt x="24" y="908"/>
                    <a:pt x="52" y="915"/>
                    <a:pt x="80" y="915"/>
                  </a:cubicBezTo>
                  <a:cubicBezTo>
                    <a:pt x="122" y="915"/>
                    <a:pt x="167" y="899"/>
                    <a:pt x="203" y="870"/>
                  </a:cubicBezTo>
                  <a:cubicBezTo>
                    <a:pt x="263" y="823"/>
                    <a:pt x="310" y="763"/>
                    <a:pt x="310" y="692"/>
                  </a:cubicBezTo>
                  <a:lnTo>
                    <a:pt x="310" y="620"/>
                  </a:lnTo>
                  <a:cubicBezTo>
                    <a:pt x="322" y="537"/>
                    <a:pt x="418" y="501"/>
                    <a:pt x="477" y="453"/>
                  </a:cubicBezTo>
                  <a:cubicBezTo>
                    <a:pt x="560" y="358"/>
                    <a:pt x="596" y="227"/>
                    <a:pt x="549" y="108"/>
                  </a:cubicBez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9"/>
            <p:cNvSpPr/>
            <p:nvPr/>
          </p:nvSpPr>
          <p:spPr>
            <a:xfrm>
              <a:off x="4879815" y="1488024"/>
              <a:ext cx="398921" cy="374075"/>
            </a:xfrm>
            <a:custGeom>
              <a:rect b="b" l="l" r="r" t="t"/>
              <a:pathLst>
                <a:path extrusionOk="0" h="1084" w="1156">
                  <a:moveTo>
                    <a:pt x="537" y="0"/>
                  </a:moveTo>
                  <a:cubicBezTo>
                    <a:pt x="346" y="12"/>
                    <a:pt x="144" y="84"/>
                    <a:pt x="49" y="250"/>
                  </a:cubicBezTo>
                  <a:cubicBezTo>
                    <a:pt x="13" y="274"/>
                    <a:pt x="1" y="310"/>
                    <a:pt x="1" y="357"/>
                  </a:cubicBezTo>
                  <a:cubicBezTo>
                    <a:pt x="1" y="393"/>
                    <a:pt x="1" y="441"/>
                    <a:pt x="13" y="488"/>
                  </a:cubicBezTo>
                  <a:cubicBezTo>
                    <a:pt x="29" y="526"/>
                    <a:pt x="43" y="568"/>
                    <a:pt x="59" y="608"/>
                  </a:cubicBezTo>
                  <a:lnTo>
                    <a:pt x="59" y="608"/>
                  </a:lnTo>
                  <a:cubicBezTo>
                    <a:pt x="51" y="700"/>
                    <a:pt x="75" y="801"/>
                    <a:pt x="132" y="869"/>
                  </a:cubicBezTo>
                  <a:cubicBezTo>
                    <a:pt x="168" y="917"/>
                    <a:pt x="227" y="953"/>
                    <a:pt x="263" y="977"/>
                  </a:cubicBezTo>
                  <a:cubicBezTo>
                    <a:pt x="311" y="1012"/>
                    <a:pt x="358" y="1036"/>
                    <a:pt x="406" y="1048"/>
                  </a:cubicBezTo>
                  <a:cubicBezTo>
                    <a:pt x="461" y="1073"/>
                    <a:pt x="522" y="1083"/>
                    <a:pt x="585" y="1083"/>
                  </a:cubicBezTo>
                  <a:cubicBezTo>
                    <a:pt x="671" y="1083"/>
                    <a:pt x="758" y="1064"/>
                    <a:pt x="834" y="1036"/>
                  </a:cubicBezTo>
                  <a:cubicBezTo>
                    <a:pt x="906" y="1012"/>
                    <a:pt x="965" y="977"/>
                    <a:pt x="1025" y="929"/>
                  </a:cubicBezTo>
                  <a:cubicBezTo>
                    <a:pt x="1096" y="858"/>
                    <a:pt x="1132" y="774"/>
                    <a:pt x="1144" y="667"/>
                  </a:cubicBezTo>
                  <a:cubicBezTo>
                    <a:pt x="1156" y="536"/>
                    <a:pt x="1132" y="381"/>
                    <a:pt x="1073" y="262"/>
                  </a:cubicBezTo>
                  <a:cubicBezTo>
                    <a:pt x="1013" y="143"/>
                    <a:pt x="894" y="36"/>
                    <a:pt x="763" y="12"/>
                  </a:cubicBezTo>
                  <a:cubicBezTo>
                    <a:pt x="692" y="0"/>
                    <a:pt x="608" y="0"/>
                    <a:pt x="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9"/>
            <p:cNvSpPr/>
            <p:nvPr/>
          </p:nvSpPr>
          <p:spPr>
            <a:xfrm>
              <a:off x="4818390" y="1451100"/>
              <a:ext cx="283662" cy="271239"/>
            </a:xfrm>
            <a:custGeom>
              <a:rect b="b" l="l" r="r" t="t"/>
              <a:pathLst>
                <a:path extrusionOk="0" h="786" w="822">
                  <a:moveTo>
                    <a:pt x="72" y="0"/>
                  </a:moveTo>
                  <a:cubicBezTo>
                    <a:pt x="60" y="0"/>
                    <a:pt x="24" y="12"/>
                    <a:pt x="12" y="24"/>
                  </a:cubicBezTo>
                  <a:cubicBezTo>
                    <a:pt x="0" y="60"/>
                    <a:pt x="0" y="72"/>
                    <a:pt x="0" y="107"/>
                  </a:cubicBezTo>
                  <a:cubicBezTo>
                    <a:pt x="12" y="345"/>
                    <a:pt x="108" y="584"/>
                    <a:pt x="262" y="762"/>
                  </a:cubicBezTo>
                  <a:lnTo>
                    <a:pt x="358" y="786"/>
                  </a:lnTo>
                  <a:cubicBezTo>
                    <a:pt x="489" y="703"/>
                    <a:pt x="620" y="619"/>
                    <a:pt x="739" y="536"/>
                  </a:cubicBezTo>
                  <a:cubicBezTo>
                    <a:pt x="774" y="512"/>
                    <a:pt x="822" y="476"/>
                    <a:pt x="786" y="441"/>
                  </a:cubicBezTo>
                  <a:cubicBezTo>
                    <a:pt x="774" y="429"/>
                    <a:pt x="762" y="429"/>
                    <a:pt x="739" y="429"/>
                  </a:cubicBezTo>
                  <a:cubicBezTo>
                    <a:pt x="728" y="427"/>
                    <a:pt x="717" y="426"/>
                    <a:pt x="706" y="426"/>
                  </a:cubicBezTo>
                  <a:cubicBezTo>
                    <a:pt x="654" y="426"/>
                    <a:pt x="597" y="447"/>
                    <a:pt x="548" y="476"/>
                  </a:cubicBezTo>
                  <a:cubicBezTo>
                    <a:pt x="465" y="512"/>
                    <a:pt x="369" y="572"/>
                    <a:pt x="310" y="655"/>
                  </a:cubicBezTo>
                  <a:cubicBezTo>
                    <a:pt x="369" y="572"/>
                    <a:pt x="441" y="500"/>
                    <a:pt x="524" y="429"/>
                  </a:cubicBezTo>
                  <a:cubicBezTo>
                    <a:pt x="560" y="381"/>
                    <a:pt x="608" y="334"/>
                    <a:pt x="643" y="274"/>
                  </a:cubicBezTo>
                  <a:cubicBezTo>
                    <a:pt x="703" y="191"/>
                    <a:pt x="727" y="107"/>
                    <a:pt x="727" y="12"/>
                  </a:cubicBezTo>
                  <a:lnTo>
                    <a:pt x="727" y="12"/>
                  </a:lnTo>
                  <a:cubicBezTo>
                    <a:pt x="596" y="131"/>
                    <a:pt x="477" y="250"/>
                    <a:pt x="369" y="405"/>
                  </a:cubicBezTo>
                  <a:cubicBezTo>
                    <a:pt x="336" y="445"/>
                    <a:pt x="307" y="488"/>
                    <a:pt x="285" y="535"/>
                  </a:cubicBezTo>
                  <a:lnTo>
                    <a:pt x="285" y="535"/>
                  </a:lnTo>
                  <a:cubicBezTo>
                    <a:pt x="320" y="416"/>
                    <a:pt x="352" y="304"/>
                    <a:pt x="369" y="179"/>
                  </a:cubicBezTo>
                  <a:cubicBezTo>
                    <a:pt x="381" y="131"/>
                    <a:pt x="381" y="72"/>
                    <a:pt x="358" y="24"/>
                  </a:cubicBezTo>
                  <a:cubicBezTo>
                    <a:pt x="358" y="12"/>
                    <a:pt x="346" y="12"/>
                    <a:pt x="346" y="12"/>
                  </a:cubicBezTo>
                  <a:cubicBezTo>
                    <a:pt x="322" y="12"/>
                    <a:pt x="310" y="24"/>
                    <a:pt x="310" y="48"/>
                  </a:cubicBezTo>
                  <a:cubicBezTo>
                    <a:pt x="250" y="238"/>
                    <a:pt x="227" y="441"/>
                    <a:pt x="239" y="655"/>
                  </a:cubicBezTo>
                  <a:cubicBezTo>
                    <a:pt x="227" y="548"/>
                    <a:pt x="191" y="429"/>
                    <a:pt x="179" y="322"/>
                  </a:cubicBezTo>
                  <a:cubicBezTo>
                    <a:pt x="143" y="226"/>
                    <a:pt x="131" y="131"/>
                    <a:pt x="108" y="48"/>
                  </a:cubicBezTo>
                  <a:cubicBezTo>
                    <a:pt x="108" y="24"/>
                    <a:pt x="84" y="12"/>
                    <a:pt x="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9"/>
            <p:cNvSpPr/>
            <p:nvPr/>
          </p:nvSpPr>
          <p:spPr>
            <a:xfrm>
              <a:off x="4999215" y="1796188"/>
              <a:ext cx="123541" cy="259161"/>
            </a:xfrm>
            <a:custGeom>
              <a:rect b="b" l="l" r="r" t="t"/>
              <a:pathLst>
                <a:path extrusionOk="0" h="751" w="358">
                  <a:moveTo>
                    <a:pt x="191" y="0"/>
                  </a:moveTo>
                  <a:lnTo>
                    <a:pt x="72" y="12"/>
                  </a:lnTo>
                  <a:cubicBezTo>
                    <a:pt x="48" y="84"/>
                    <a:pt x="24" y="155"/>
                    <a:pt x="12" y="238"/>
                  </a:cubicBezTo>
                  <a:cubicBezTo>
                    <a:pt x="0" y="298"/>
                    <a:pt x="0" y="369"/>
                    <a:pt x="12" y="429"/>
                  </a:cubicBezTo>
                  <a:cubicBezTo>
                    <a:pt x="36" y="560"/>
                    <a:pt x="143" y="667"/>
                    <a:pt x="250" y="750"/>
                  </a:cubicBezTo>
                  <a:cubicBezTo>
                    <a:pt x="238" y="738"/>
                    <a:pt x="250" y="727"/>
                    <a:pt x="250" y="715"/>
                  </a:cubicBezTo>
                  <a:cubicBezTo>
                    <a:pt x="322" y="607"/>
                    <a:pt x="357" y="477"/>
                    <a:pt x="334" y="334"/>
                  </a:cubicBezTo>
                  <a:cubicBezTo>
                    <a:pt x="322" y="203"/>
                    <a:pt x="262" y="84"/>
                    <a:pt x="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9"/>
            <p:cNvSpPr/>
            <p:nvPr/>
          </p:nvSpPr>
          <p:spPr>
            <a:xfrm>
              <a:off x="4986792" y="1660568"/>
              <a:ext cx="308508" cy="324727"/>
            </a:xfrm>
            <a:custGeom>
              <a:rect b="b" l="l" r="r" t="t"/>
              <a:pathLst>
                <a:path extrusionOk="0" h="941" w="894">
                  <a:moveTo>
                    <a:pt x="417" y="0"/>
                  </a:moveTo>
                  <a:cubicBezTo>
                    <a:pt x="393" y="119"/>
                    <a:pt x="358" y="238"/>
                    <a:pt x="370" y="358"/>
                  </a:cubicBezTo>
                  <a:cubicBezTo>
                    <a:pt x="310" y="238"/>
                    <a:pt x="191" y="155"/>
                    <a:pt x="60" y="131"/>
                  </a:cubicBezTo>
                  <a:lnTo>
                    <a:pt x="60" y="131"/>
                  </a:lnTo>
                  <a:cubicBezTo>
                    <a:pt x="120" y="238"/>
                    <a:pt x="215" y="322"/>
                    <a:pt x="298" y="393"/>
                  </a:cubicBezTo>
                  <a:cubicBezTo>
                    <a:pt x="191" y="393"/>
                    <a:pt x="60" y="393"/>
                    <a:pt x="1" y="489"/>
                  </a:cubicBezTo>
                  <a:cubicBezTo>
                    <a:pt x="50" y="503"/>
                    <a:pt x="100" y="510"/>
                    <a:pt x="149" y="510"/>
                  </a:cubicBezTo>
                  <a:cubicBezTo>
                    <a:pt x="217" y="510"/>
                    <a:pt x="284" y="497"/>
                    <a:pt x="346" y="477"/>
                  </a:cubicBezTo>
                  <a:lnTo>
                    <a:pt x="346" y="477"/>
                  </a:lnTo>
                  <a:cubicBezTo>
                    <a:pt x="239" y="536"/>
                    <a:pt x="120" y="608"/>
                    <a:pt x="48" y="715"/>
                  </a:cubicBezTo>
                  <a:cubicBezTo>
                    <a:pt x="48" y="727"/>
                    <a:pt x="36" y="727"/>
                    <a:pt x="36" y="750"/>
                  </a:cubicBezTo>
                  <a:cubicBezTo>
                    <a:pt x="36" y="764"/>
                    <a:pt x="49" y="770"/>
                    <a:pt x="63" y="770"/>
                  </a:cubicBezTo>
                  <a:cubicBezTo>
                    <a:pt x="74" y="770"/>
                    <a:pt x="86" y="767"/>
                    <a:pt x="96" y="762"/>
                  </a:cubicBezTo>
                  <a:cubicBezTo>
                    <a:pt x="206" y="718"/>
                    <a:pt x="295" y="654"/>
                    <a:pt x="374" y="551"/>
                  </a:cubicBezTo>
                  <a:lnTo>
                    <a:pt x="374" y="551"/>
                  </a:lnTo>
                  <a:cubicBezTo>
                    <a:pt x="383" y="681"/>
                    <a:pt x="408" y="814"/>
                    <a:pt x="453" y="941"/>
                  </a:cubicBezTo>
                  <a:cubicBezTo>
                    <a:pt x="477" y="941"/>
                    <a:pt x="489" y="893"/>
                    <a:pt x="489" y="870"/>
                  </a:cubicBezTo>
                  <a:cubicBezTo>
                    <a:pt x="501" y="807"/>
                    <a:pt x="501" y="747"/>
                    <a:pt x="492" y="688"/>
                  </a:cubicBezTo>
                  <a:lnTo>
                    <a:pt x="492" y="688"/>
                  </a:lnTo>
                  <a:cubicBezTo>
                    <a:pt x="520" y="760"/>
                    <a:pt x="560" y="826"/>
                    <a:pt x="608" y="881"/>
                  </a:cubicBezTo>
                  <a:cubicBezTo>
                    <a:pt x="631" y="798"/>
                    <a:pt x="600" y="709"/>
                    <a:pt x="556" y="631"/>
                  </a:cubicBezTo>
                  <a:lnTo>
                    <a:pt x="556" y="631"/>
                  </a:lnTo>
                  <a:cubicBezTo>
                    <a:pt x="600" y="682"/>
                    <a:pt x="653" y="728"/>
                    <a:pt x="715" y="762"/>
                  </a:cubicBezTo>
                  <a:cubicBezTo>
                    <a:pt x="730" y="767"/>
                    <a:pt x="745" y="770"/>
                    <a:pt x="758" y="770"/>
                  </a:cubicBezTo>
                  <a:cubicBezTo>
                    <a:pt x="778" y="770"/>
                    <a:pt x="796" y="764"/>
                    <a:pt x="810" y="750"/>
                  </a:cubicBezTo>
                  <a:cubicBezTo>
                    <a:pt x="810" y="727"/>
                    <a:pt x="786" y="715"/>
                    <a:pt x="786" y="703"/>
                  </a:cubicBezTo>
                  <a:cubicBezTo>
                    <a:pt x="727" y="631"/>
                    <a:pt x="643" y="584"/>
                    <a:pt x="548" y="536"/>
                  </a:cubicBezTo>
                  <a:lnTo>
                    <a:pt x="548" y="536"/>
                  </a:lnTo>
                  <a:cubicBezTo>
                    <a:pt x="627" y="571"/>
                    <a:pt x="712" y="593"/>
                    <a:pt x="793" y="593"/>
                  </a:cubicBezTo>
                  <a:cubicBezTo>
                    <a:pt x="823" y="593"/>
                    <a:pt x="853" y="590"/>
                    <a:pt x="882" y="584"/>
                  </a:cubicBezTo>
                  <a:cubicBezTo>
                    <a:pt x="894" y="572"/>
                    <a:pt x="870" y="536"/>
                    <a:pt x="834" y="536"/>
                  </a:cubicBezTo>
                  <a:cubicBezTo>
                    <a:pt x="727" y="512"/>
                    <a:pt x="643" y="489"/>
                    <a:pt x="536" y="465"/>
                  </a:cubicBezTo>
                  <a:cubicBezTo>
                    <a:pt x="655" y="465"/>
                    <a:pt x="810" y="465"/>
                    <a:pt x="882" y="369"/>
                  </a:cubicBezTo>
                  <a:cubicBezTo>
                    <a:pt x="850" y="366"/>
                    <a:pt x="819" y="365"/>
                    <a:pt x="788" y="365"/>
                  </a:cubicBezTo>
                  <a:cubicBezTo>
                    <a:pt x="704" y="365"/>
                    <a:pt x="623" y="376"/>
                    <a:pt x="536" y="393"/>
                  </a:cubicBezTo>
                  <a:cubicBezTo>
                    <a:pt x="643" y="334"/>
                    <a:pt x="751" y="238"/>
                    <a:pt x="810" y="131"/>
                  </a:cubicBezTo>
                  <a:lnTo>
                    <a:pt x="810" y="131"/>
                  </a:lnTo>
                  <a:cubicBezTo>
                    <a:pt x="708" y="162"/>
                    <a:pt x="606" y="219"/>
                    <a:pt x="526" y="302"/>
                  </a:cubicBezTo>
                  <a:lnTo>
                    <a:pt x="526" y="302"/>
                  </a:lnTo>
                  <a:cubicBezTo>
                    <a:pt x="592" y="224"/>
                    <a:pt x="643" y="149"/>
                    <a:pt x="643" y="48"/>
                  </a:cubicBezTo>
                  <a:lnTo>
                    <a:pt x="643" y="48"/>
                  </a:lnTo>
                  <a:cubicBezTo>
                    <a:pt x="531" y="70"/>
                    <a:pt x="472" y="198"/>
                    <a:pt x="436" y="312"/>
                  </a:cubicBezTo>
                  <a:lnTo>
                    <a:pt x="436" y="312"/>
                  </a:lnTo>
                  <a:cubicBezTo>
                    <a:pt x="465" y="211"/>
                    <a:pt x="462" y="100"/>
                    <a:pt x="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9"/>
            <p:cNvSpPr/>
            <p:nvPr/>
          </p:nvSpPr>
          <p:spPr>
            <a:xfrm>
              <a:off x="4834954" y="1578437"/>
              <a:ext cx="382357" cy="398921"/>
            </a:xfrm>
            <a:custGeom>
              <a:rect b="b" l="l" r="r" t="t"/>
              <a:pathLst>
                <a:path extrusionOk="0" h="1156" w="1108">
                  <a:moveTo>
                    <a:pt x="691" y="0"/>
                  </a:moveTo>
                  <a:lnTo>
                    <a:pt x="691" y="0"/>
                  </a:lnTo>
                  <a:cubicBezTo>
                    <a:pt x="595" y="60"/>
                    <a:pt x="512" y="179"/>
                    <a:pt x="512" y="298"/>
                  </a:cubicBezTo>
                  <a:cubicBezTo>
                    <a:pt x="488" y="203"/>
                    <a:pt x="393" y="131"/>
                    <a:pt x="298" y="119"/>
                  </a:cubicBezTo>
                  <a:cubicBezTo>
                    <a:pt x="257" y="104"/>
                    <a:pt x="214" y="100"/>
                    <a:pt x="171" y="100"/>
                  </a:cubicBezTo>
                  <a:cubicBezTo>
                    <a:pt x="113" y="100"/>
                    <a:pt x="54" y="107"/>
                    <a:pt x="0" y="107"/>
                  </a:cubicBezTo>
                  <a:cubicBezTo>
                    <a:pt x="74" y="266"/>
                    <a:pt x="204" y="396"/>
                    <a:pt x="357" y="490"/>
                  </a:cubicBezTo>
                  <a:lnTo>
                    <a:pt x="357" y="490"/>
                  </a:lnTo>
                  <a:cubicBezTo>
                    <a:pt x="304" y="497"/>
                    <a:pt x="250" y="518"/>
                    <a:pt x="202" y="548"/>
                  </a:cubicBezTo>
                  <a:cubicBezTo>
                    <a:pt x="119" y="631"/>
                    <a:pt x="36" y="727"/>
                    <a:pt x="24" y="834"/>
                  </a:cubicBezTo>
                  <a:cubicBezTo>
                    <a:pt x="55" y="855"/>
                    <a:pt x="91" y="864"/>
                    <a:pt x="128" y="864"/>
                  </a:cubicBezTo>
                  <a:cubicBezTo>
                    <a:pt x="174" y="864"/>
                    <a:pt x="222" y="848"/>
                    <a:pt x="262" y="822"/>
                  </a:cubicBezTo>
                  <a:cubicBezTo>
                    <a:pt x="333" y="774"/>
                    <a:pt x="393" y="715"/>
                    <a:pt x="452" y="655"/>
                  </a:cubicBezTo>
                  <a:lnTo>
                    <a:pt x="452" y="655"/>
                  </a:lnTo>
                  <a:cubicBezTo>
                    <a:pt x="429" y="834"/>
                    <a:pt x="488" y="1024"/>
                    <a:pt x="619" y="1155"/>
                  </a:cubicBezTo>
                  <a:cubicBezTo>
                    <a:pt x="667" y="1024"/>
                    <a:pt x="714" y="881"/>
                    <a:pt x="655" y="738"/>
                  </a:cubicBezTo>
                  <a:lnTo>
                    <a:pt x="655" y="738"/>
                  </a:lnTo>
                  <a:cubicBezTo>
                    <a:pt x="738" y="846"/>
                    <a:pt x="869" y="893"/>
                    <a:pt x="1012" y="893"/>
                  </a:cubicBezTo>
                  <a:cubicBezTo>
                    <a:pt x="988" y="738"/>
                    <a:pt x="857" y="596"/>
                    <a:pt x="714" y="584"/>
                  </a:cubicBezTo>
                  <a:cubicBezTo>
                    <a:pt x="857" y="524"/>
                    <a:pt x="988" y="441"/>
                    <a:pt x="1107" y="346"/>
                  </a:cubicBezTo>
                  <a:cubicBezTo>
                    <a:pt x="1068" y="314"/>
                    <a:pt x="1017" y="303"/>
                    <a:pt x="967" y="303"/>
                  </a:cubicBezTo>
                  <a:cubicBezTo>
                    <a:pt x="942" y="303"/>
                    <a:pt x="917" y="306"/>
                    <a:pt x="893" y="310"/>
                  </a:cubicBezTo>
                  <a:cubicBezTo>
                    <a:pt x="810" y="322"/>
                    <a:pt x="738" y="357"/>
                    <a:pt x="679" y="405"/>
                  </a:cubicBezTo>
                  <a:cubicBezTo>
                    <a:pt x="774" y="298"/>
                    <a:pt x="726" y="131"/>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9"/>
            <p:cNvSpPr/>
            <p:nvPr/>
          </p:nvSpPr>
          <p:spPr>
            <a:xfrm>
              <a:off x="5013019" y="1737523"/>
              <a:ext cx="35889" cy="20360"/>
            </a:xfrm>
            <a:custGeom>
              <a:rect b="b" l="l" r="r" t="t"/>
              <a:pathLst>
                <a:path extrusionOk="0" h="59" w="104">
                  <a:moveTo>
                    <a:pt x="41" y="0"/>
                  </a:moveTo>
                  <a:cubicBezTo>
                    <a:pt x="20" y="0"/>
                    <a:pt x="1" y="18"/>
                    <a:pt x="20" y="27"/>
                  </a:cubicBezTo>
                  <a:cubicBezTo>
                    <a:pt x="20" y="50"/>
                    <a:pt x="34" y="58"/>
                    <a:pt x="51" y="58"/>
                  </a:cubicBezTo>
                  <a:cubicBezTo>
                    <a:pt x="60" y="58"/>
                    <a:pt x="71" y="56"/>
                    <a:pt x="79" y="51"/>
                  </a:cubicBezTo>
                  <a:cubicBezTo>
                    <a:pt x="103" y="51"/>
                    <a:pt x="91" y="4"/>
                    <a:pt x="56" y="4"/>
                  </a:cubicBezTo>
                  <a:cubicBezTo>
                    <a:pt x="51" y="1"/>
                    <a:pt x="46" y="0"/>
                    <a:pt x="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 name="Google Shape;1287;p59"/>
            <p:cNvGrpSpPr/>
            <p:nvPr/>
          </p:nvGrpSpPr>
          <p:grpSpPr>
            <a:xfrm flipH="1" rot="-992340">
              <a:off x="4457824" y="1830852"/>
              <a:ext cx="310489" cy="251134"/>
              <a:chOff x="2047551" y="1427110"/>
              <a:chExt cx="227800" cy="184252"/>
            </a:xfrm>
          </p:grpSpPr>
          <p:sp>
            <p:nvSpPr>
              <p:cNvPr id="1288" name="Google Shape;1288;p59"/>
              <p:cNvSpPr/>
              <p:nvPr/>
            </p:nvSpPr>
            <p:spPr>
              <a:xfrm rot="-1074400">
                <a:off x="2189701" y="1493655"/>
                <a:ext cx="35585" cy="115021"/>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9"/>
              <p:cNvSpPr/>
              <p:nvPr/>
            </p:nvSpPr>
            <p:spPr>
              <a:xfrm rot="-1074400">
                <a:off x="2101697" y="1531747"/>
                <a:ext cx="52517" cy="38813"/>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9"/>
              <p:cNvSpPr/>
              <p:nvPr/>
            </p:nvSpPr>
            <p:spPr>
              <a:xfrm rot="-1074400">
                <a:off x="2219355" y="1477404"/>
                <a:ext cx="50706" cy="42405"/>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9"/>
              <p:cNvSpPr/>
              <p:nvPr/>
            </p:nvSpPr>
            <p:spPr>
              <a:xfrm rot="-1074400">
                <a:off x="2049377" y="1485585"/>
                <a:ext cx="89882" cy="26046"/>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9"/>
              <p:cNvSpPr/>
              <p:nvPr/>
            </p:nvSpPr>
            <p:spPr>
              <a:xfrm rot="-1074400">
                <a:off x="2186609" y="1436574"/>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93" name="Google Shape;1293;p59"/>
          <p:cNvSpPr txBox="1"/>
          <p:nvPr/>
        </p:nvSpPr>
        <p:spPr>
          <a:xfrm flipH="1">
            <a:off x="1290751" y="1897850"/>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Mercury is the smallest planet</a:t>
            </a:r>
            <a:endParaRPr sz="1600">
              <a:solidFill>
                <a:srgbClr val="00385D"/>
              </a:solidFill>
              <a:latin typeface="Molengo"/>
              <a:ea typeface="Molengo"/>
              <a:cs typeface="Molengo"/>
              <a:sym typeface="Molengo"/>
            </a:endParaRPr>
          </a:p>
        </p:txBody>
      </p:sp>
      <p:sp>
        <p:nvSpPr>
          <p:cNvPr id="1294" name="Google Shape;1294;p59"/>
          <p:cNvSpPr txBox="1"/>
          <p:nvPr/>
        </p:nvSpPr>
        <p:spPr>
          <a:xfrm flipH="1">
            <a:off x="1290751" y="2744986"/>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
        <p:nvSpPr>
          <p:cNvPr id="1295" name="Google Shape;1295;p59"/>
          <p:cNvSpPr txBox="1"/>
          <p:nvPr/>
        </p:nvSpPr>
        <p:spPr>
          <a:xfrm flipH="1">
            <a:off x="1290751" y="3592122"/>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cxnSp>
        <p:nvCxnSpPr>
          <p:cNvPr id="1296" name="Google Shape;1296;p59"/>
          <p:cNvCxnSpPr>
            <a:stCxn id="1293" idx="1"/>
          </p:cNvCxnSpPr>
          <p:nvPr/>
        </p:nvCxnSpPr>
        <p:spPr>
          <a:xfrm flipH="1" rot="10800000">
            <a:off x="2788651" y="1733450"/>
            <a:ext cx="1926300" cy="4707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297" name="Google Shape;1297;p59"/>
          <p:cNvCxnSpPr>
            <a:stCxn id="1294" idx="1"/>
          </p:cNvCxnSpPr>
          <p:nvPr/>
        </p:nvCxnSpPr>
        <p:spPr>
          <a:xfrm flipH="1" rot="10800000">
            <a:off x="2788651" y="2952886"/>
            <a:ext cx="1611900" cy="984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298" name="Google Shape;1298;p59"/>
          <p:cNvCxnSpPr>
            <a:stCxn id="1295" idx="1"/>
          </p:cNvCxnSpPr>
          <p:nvPr/>
        </p:nvCxnSpPr>
        <p:spPr>
          <a:xfrm>
            <a:off x="2788651" y="3898422"/>
            <a:ext cx="1628100" cy="416400"/>
          </a:xfrm>
          <a:prstGeom prst="curved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2" name="Shape 1302"/>
        <p:cNvGrpSpPr/>
        <p:nvPr/>
      </p:nvGrpSpPr>
      <p:grpSpPr>
        <a:xfrm>
          <a:off x="0" y="0"/>
          <a:ext cx="0" cy="0"/>
          <a:chOff x="0" y="0"/>
          <a:chExt cx="0" cy="0"/>
        </a:xfrm>
      </p:grpSpPr>
      <p:sp>
        <p:nvSpPr>
          <p:cNvPr id="1303" name="Google Shape;1303;p60"/>
          <p:cNvSpPr txBox="1"/>
          <p:nvPr>
            <p:ph type="title"/>
          </p:nvPr>
        </p:nvSpPr>
        <p:spPr>
          <a:xfrm>
            <a:off x="1673100" y="540000"/>
            <a:ext cx="5797800" cy="66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TYPICAL CLOTHING</a:t>
            </a:r>
            <a:endParaRPr/>
          </a:p>
        </p:txBody>
      </p:sp>
      <p:sp>
        <p:nvSpPr>
          <p:cNvPr id="1304" name="Google Shape;1304;p60"/>
          <p:cNvSpPr txBox="1"/>
          <p:nvPr/>
        </p:nvSpPr>
        <p:spPr>
          <a:xfrm>
            <a:off x="5973000" y="1897850"/>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Mercury is the smallest planet</a:t>
            </a:r>
            <a:endParaRPr sz="1600">
              <a:solidFill>
                <a:srgbClr val="00385D"/>
              </a:solidFill>
              <a:latin typeface="Molengo"/>
              <a:ea typeface="Molengo"/>
              <a:cs typeface="Molengo"/>
              <a:sym typeface="Molengo"/>
            </a:endParaRPr>
          </a:p>
        </p:txBody>
      </p:sp>
      <p:sp>
        <p:nvSpPr>
          <p:cNvPr id="1305" name="Google Shape;1305;p60"/>
          <p:cNvSpPr txBox="1"/>
          <p:nvPr/>
        </p:nvSpPr>
        <p:spPr>
          <a:xfrm>
            <a:off x="5973000" y="2744986"/>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
        <p:nvSpPr>
          <p:cNvPr id="1306" name="Google Shape;1306;p60"/>
          <p:cNvSpPr txBox="1"/>
          <p:nvPr/>
        </p:nvSpPr>
        <p:spPr>
          <a:xfrm>
            <a:off x="5973000" y="3592122"/>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grpSp>
        <p:nvGrpSpPr>
          <p:cNvPr id="1307" name="Google Shape;1307;p60"/>
          <p:cNvGrpSpPr/>
          <p:nvPr/>
        </p:nvGrpSpPr>
        <p:grpSpPr>
          <a:xfrm>
            <a:off x="-999591" y="590519"/>
            <a:ext cx="3052685" cy="4552975"/>
            <a:chOff x="-1807975" y="2827075"/>
            <a:chExt cx="913622" cy="1362595"/>
          </a:xfrm>
        </p:grpSpPr>
        <p:sp>
          <p:nvSpPr>
            <p:cNvPr id="1308" name="Google Shape;1308;p60"/>
            <p:cNvSpPr/>
            <p:nvPr/>
          </p:nvSpPr>
          <p:spPr>
            <a:xfrm>
              <a:off x="-1807975" y="2827874"/>
              <a:ext cx="506753" cy="1361781"/>
            </a:xfrm>
            <a:custGeom>
              <a:rect b="b" l="l" r="r" t="t"/>
              <a:pathLst>
                <a:path extrusionOk="0" h="23871" w="8883">
                  <a:moveTo>
                    <a:pt x="4901" y="0"/>
                  </a:moveTo>
                  <a:cubicBezTo>
                    <a:pt x="3923" y="0"/>
                    <a:pt x="2917" y="652"/>
                    <a:pt x="2132" y="2284"/>
                  </a:cubicBezTo>
                  <a:cubicBezTo>
                    <a:pt x="1" y="6690"/>
                    <a:pt x="2132" y="23870"/>
                    <a:pt x="2132" y="23870"/>
                  </a:cubicBezTo>
                  <a:lnTo>
                    <a:pt x="7514" y="23870"/>
                  </a:lnTo>
                  <a:cubicBezTo>
                    <a:pt x="7514" y="23870"/>
                    <a:pt x="8883" y="7440"/>
                    <a:pt x="8418" y="4023"/>
                  </a:cubicBezTo>
                  <a:cubicBezTo>
                    <a:pt x="8141" y="1879"/>
                    <a:pt x="6562" y="0"/>
                    <a:pt x="49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0"/>
            <p:cNvSpPr/>
            <p:nvPr/>
          </p:nvSpPr>
          <p:spPr>
            <a:xfrm>
              <a:off x="-1401106" y="2917097"/>
              <a:ext cx="506753" cy="579260"/>
            </a:xfrm>
            <a:custGeom>
              <a:rect b="b" l="l" r="r" t="t"/>
              <a:pathLst>
                <a:path extrusionOk="0" h="10154" w="8883">
                  <a:moveTo>
                    <a:pt x="6096" y="0"/>
                  </a:moveTo>
                  <a:cubicBezTo>
                    <a:pt x="4884" y="0"/>
                    <a:pt x="4568" y="1687"/>
                    <a:pt x="4382" y="3042"/>
                  </a:cubicBezTo>
                  <a:cubicBezTo>
                    <a:pt x="4192" y="4507"/>
                    <a:pt x="4442" y="6209"/>
                    <a:pt x="3358" y="6590"/>
                  </a:cubicBezTo>
                  <a:cubicBezTo>
                    <a:pt x="3358" y="6590"/>
                    <a:pt x="2584" y="6983"/>
                    <a:pt x="1953" y="6983"/>
                  </a:cubicBezTo>
                  <a:cubicBezTo>
                    <a:pt x="1760" y="6983"/>
                    <a:pt x="1577" y="6971"/>
                    <a:pt x="1406" y="6971"/>
                  </a:cubicBezTo>
                  <a:cubicBezTo>
                    <a:pt x="1031" y="6971"/>
                    <a:pt x="718" y="7028"/>
                    <a:pt x="489" y="7388"/>
                  </a:cubicBezTo>
                  <a:cubicBezTo>
                    <a:pt x="143" y="7900"/>
                    <a:pt x="1" y="9483"/>
                    <a:pt x="2453" y="10007"/>
                  </a:cubicBezTo>
                  <a:cubicBezTo>
                    <a:pt x="2907" y="10102"/>
                    <a:pt x="3372" y="10153"/>
                    <a:pt x="3834" y="10153"/>
                  </a:cubicBezTo>
                  <a:cubicBezTo>
                    <a:pt x="5858" y="10153"/>
                    <a:pt x="7803" y="9171"/>
                    <a:pt x="8287" y="6602"/>
                  </a:cubicBezTo>
                  <a:cubicBezTo>
                    <a:pt x="8883" y="3447"/>
                    <a:pt x="7942" y="375"/>
                    <a:pt x="6442" y="42"/>
                  </a:cubicBezTo>
                  <a:cubicBezTo>
                    <a:pt x="6319" y="13"/>
                    <a:pt x="6204" y="0"/>
                    <a:pt x="6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0"/>
            <p:cNvSpPr/>
            <p:nvPr/>
          </p:nvSpPr>
          <p:spPr>
            <a:xfrm>
              <a:off x="-1691825" y="3862217"/>
              <a:ext cx="336980" cy="327453"/>
            </a:xfrm>
            <a:custGeom>
              <a:rect b="b" l="l" r="r" t="t"/>
              <a:pathLst>
                <a:path extrusionOk="0" h="5740" w="5907">
                  <a:moveTo>
                    <a:pt x="5906" y="1"/>
                  </a:moveTo>
                  <a:lnTo>
                    <a:pt x="5906" y="1"/>
                  </a:lnTo>
                  <a:cubicBezTo>
                    <a:pt x="3894" y="4072"/>
                    <a:pt x="1560" y="4942"/>
                    <a:pt x="1" y="4989"/>
                  </a:cubicBezTo>
                  <a:cubicBezTo>
                    <a:pt x="60" y="5466"/>
                    <a:pt x="96" y="5739"/>
                    <a:pt x="96" y="5739"/>
                  </a:cubicBezTo>
                  <a:lnTo>
                    <a:pt x="5478" y="5739"/>
                  </a:lnTo>
                  <a:cubicBezTo>
                    <a:pt x="5478" y="5739"/>
                    <a:pt x="5692" y="3251"/>
                    <a:pt x="5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0"/>
            <p:cNvSpPr/>
            <p:nvPr/>
          </p:nvSpPr>
          <p:spPr>
            <a:xfrm>
              <a:off x="-1665297" y="2866495"/>
              <a:ext cx="42843" cy="1289216"/>
            </a:xfrm>
            <a:custGeom>
              <a:rect b="b" l="l" r="r" t="t"/>
              <a:pathLst>
                <a:path extrusionOk="0" h="22599" w="751">
                  <a:moveTo>
                    <a:pt x="750" y="0"/>
                  </a:moveTo>
                  <a:cubicBezTo>
                    <a:pt x="488" y="1881"/>
                    <a:pt x="321" y="3762"/>
                    <a:pt x="202" y="5608"/>
                  </a:cubicBezTo>
                  <a:cubicBezTo>
                    <a:pt x="83" y="7501"/>
                    <a:pt x="24" y="9394"/>
                    <a:pt x="12" y="11287"/>
                  </a:cubicBezTo>
                  <a:cubicBezTo>
                    <a:pt x="0" y="12216"/>
                    <a:pt x="24" y="13168"/>
                    <a:pt x="36" y="14109"/>
                  </a:cubicBezTo>
                  <a:lnTo>
                    <a:pt x="95" y="15526"/>
                  </a:lnTo>
                  <a:lnTo>
                    <a:pt x="131" y="16240"/>
                  </a:lnTo>
                  <a:lnTo>
                    <a:pt x="179" y="16954"/>
                  </a:lnTo>
                  <a:cubicBezTo>
                    <a:pt x="274" y="18848"/>
                    <a:pt x="500" y="20717"/>
                    <a:pt x="750" y="22598"/>
                  </a:cubicBezTo>
                  <a:lnTo>
                    <a:pt x="595" y="21181"/>
                  </a:lnTo>
                  <a:lnTo>
                    <a:pt x="512" y="20479"/>
                  </a:lnTo>
                  <a:lnTo>
                    <a:pt x="452" y="19776"/>
                  </a:lnTo>
                  <a:lnTo>
                    <a:pt x="333" y="18371"/>
                  </a:lnTo>
                  <a:lnTo>
                    <a:pt x="250" y="16954"/>
                  </a:lnTo>
                  <a:lnTo>
                    <a:pt x="202" y="16252"/>
                  </a:lnTo>
                  <a:lnTo>
                    <a:pt x="179" y="15538"/>
                  </a:lnTo>
                  <a:lnTo>
                    <a:pt x="131" y="14121"/>
                  </a:lnTo>
                  <a:cubicBezTo>
                    <a:pt x="119" y="13192"/>
                    <a:pt x="83" y="12228"/>
                    <a:pt x="95" y="11299"/>
                  </a:cubicBezTo>
                  <a:cubicBezTo>
                    <a:pt x="95" y="9418"/>
                    <a:pt x="143" y="7537"/>
                    <a:pt x="262" y="5644"/>
                  </a:cubicBezTo>
                  <a:lnTo>
                    <a:pt x="357" y="4227"/>
                  </a:lnTo>
                  <a:lnTo>
                    <a:pt x="476" y="2810"/>
                  </a:lnTo>
                  <a:cubicBezTo>
                    <a:pt x="548" y="1881"/>
                    <a:pt x="631" y="941"/>
                    <a:pt x="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0"/>
            <p:cNvSpPr/>
            <p:nvPr/>
          </p:nvSpPr>
          <p:spPr>
            <a:xfrm>
              <a:off x="-1533572" y="2827075"/>
              <a:ext cx="4849" cy="1329948"/>
            </a:xfrm>
            <a:custGeom>
              <a:rect b="b" l="l" r="r" t="t"/>
              <a:pathLst>
                <a:path extrusionOk="0" h="23313" w="85">
                  <a:moveTo>
                    <a:pt x="37" y="0"/>
                  </a:moveTo>
                  <a:lnTo>
                    <a:pt x="25" y="2929"/>
                  </a:lnTo>
                  <a:lnTo>
                    <a:pt x="13" y="5846"/>
                  </a:lnTo>
                  <a:lnTo>
                    <a:pt x="1" y="11657"/>
                  </a:lnTo>
                  <a:lnTo>
                    <a:pt x="13" y="17479"/>
                  </a:lnTo>
                  <a:lnTo>
                    <a:pt x="25" y="20396"/>
                  </a:lnTo>
                  <a:lnTo>
                    <a:pt x="37" y="23313"/>
                  </a:lnTo>
                  <a:lnTo>
                    <a:pt x="72" y="20396"/>
                  </a:lnTo>
                  <a:lnTo>
                    <a:pt x="72" y="17479"/>
                  </a:lnTo>
                  <a:lnTo>
                    <a:pt x="84" y="11657"/>
                  </a:lnTo>
                  <a:lnTo>
                    <a:pt x="72" y="5846"/>
                  </a:lnTo>
                  <a:lnTo>
                    <a:pt x="72" y="2929"/>
                  </a:lnTo>
                  <a:lnTo>
                    <a:pt x="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0"/>
            <p:cNvSpPr/>
            <p:nvPr/>
          </p:nvSpPr>
          <p:spPr>
            <a:xfrm>
              <a:off x="-1428946" y="2866495"/>
              <a:ext cx="19738" cy="1221957"/>
            </a:xfrm>
            <a:custGeom>
              <a:rect b="b" l="l" r="r" t="t"/>
              <a:pathLst>
                <a:path extrusionOk="0" h="21420" w="346">
                  <a:moveTo>
                    <a:pt x="0" y="0"/>
                  </a:moveTo>
                  <a:lnTo>
                    <a:pt x="0" y="0"/>
                  </a:lnTo>
                  <a:cubicBezTo>
                    <a:pt x="60" y="893"/>
                    <a:pt x="108" y="1786"/>
                    <a:pt x="155" y="2691"/>
                  </a:cubicBezTo>
                  <a:cubicBezTo>
                    <a:pt x="179" y="3584"/>
                    <a:pt x="215" y="4477"/>
                    <a:pt x="227" y="5370"/>
                  </a:cubicBezTo>
                  <a:cubicBezTo>
                    <a:pt x="262" y="7156"/>
                    <a:pt x="262" y="8942"/>
                    <a:pt x="239" y="10728"/>
                  </a:cubicBezTo>
                  <a:cubicBezTo>
                    <a:pt x="239" y="12502"/>
                    <a:pt x="215" y="14287"/>
                    <a:pt x="167" y="16073"/>
                  </a:cubicBezTo>
                  <a:cubicBezTo>
                    <a:pt x="119" y="17847"/>
                    <a:pt x="60" y="19633"/>
                    <a:pt x="0" y="21419"/>
                  </a:cubicBezTo>
                  <a:lnTo>
                    <a:pt x="143" y="18740"/>
                  </a:lnTo>
                  <a:lnTo>
                    <a:pt x="227" y="16062"/>
                  </a:lnTo>
                  <a:cubicBezTo>
                    <a:pt x="274" y="14276"/>
                    <a:pt x="322" y="12490"/>
                    <a:pt x="334" y="10704"/>
                  </a:cubicBezTo>
                  <a:cubicBezTo>
                    <a:pt x="346" y="8918"/>
                    <a:pt x="334" y="7132"/>
                    <a:pt x="286" y="5346"/>
                  </a:cubicBezTo>
                  <a:cubicBezTo>
                    <a:pt x="250" y="3560"/>
                    <a:pt x="167" y="177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0"/>
            <p:cNvSpPr/>
            <p:nvPr/>
          </p:nvSpPr>
          <p:spPr>
            <a:xfrm>
              <a:off x="-1388213" y="3355514"/>
              <a:ext cx="29950" cy="84944"/>
            </a:xfrm>
            <a:custGeom>
              <a:rect b="b" l="l" r="r" t="t"/>
              <a:pathLst>
                <a:path extrusionOk="0" h="1489" w="525">
                  <a:moveTo>
                    <a:pt x="144" y="1"/>
                  </a:moveTo>
                  <a:cubicBezTo>
                    <a:pt x="108" y="60"/>
                    <a:pt x="84" y="131"/>
                    <a:pt x="60" y="191"/>
                  </a:cubicBezTo>
                  <a:cubicBezTo>
                    <a:pt x="48" y="274"/>
                    <a:pt x="25" y="334"/>
                    <a:pt x="25" y="405"/>
                  </a:cubicBezTo>
                  <a:cubicBezTo>
                    <a:pt x="1" y="536"/>
                    <a:pt x="25" y="691"/>
                    <a:pt x="48" y="822"/>
                  </a:cubicBezTo>
                  <a:cubicBezTo>
                    <a:pt x="84" y="953"/>
                    <a:pt x="156" y="1084"/>
                    <a:pt x="227" y="1203"/>
                  </a:cubicBezTo>
                  <a:cubicBezTo>
                    <a:pt x="298" y="1310"/>
                    <a:pt x="406" y="1417"/>
                    <a:pt x="525" y="1489"/>
                  </a:cubicBezTo>
                  <a:cubicBezTo>
                    <a:pt x="429" y="1382"/>
                    <a:pt x="346" y="1286"/>
                    <a:pt x="287" y="1179"/>
                  </a:cubicBezTo>
                  <a:cubicBezTo>
                    <a:pt x="227" y="1060"/>
                    <a:pt x="167" y="941"/>
                    <a:pt x="144" y="810"/>
                  </a:cubicBezTo>
                  <a:cubicBezTo>
                    <a:pt x="108" y="667"/>
                    <a:pt x="96" y="536"/>
                    <a:pt x="96" y="405"/>
                  </a:cubicBezTo>
                  <a:cubicBezTo>
                    <a:pt x="96" y="274"/>
                    <a:pt x="120" y="13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0"/>
            <p:cNvSpPr/>
            <p:nvPr/>
          </p:nvSpPr>
          <p:spPr>
            <a:xfrm>
              <a:off x="-1358320" y="3080427"/>
              <a:ext cx="444286" cy="415021"/>
            </a:xfrm>
            <a:custGeom>
              <a:rect b="b" l="l" r="r" t="t"/>
              <a:pathLst>
                <a:path extrusionOk="0" h="7275" w="7788">
                  <a:moveTo>
                    <a:pt x="7549" y="0"/>
                  </a:moveTo>
                  <a:lnTo>
                    <a:pt x="7549" y="0"/>
                  </a:lnTo>
                  <a:cubicBezTo>
                    <a:pt x="7478" y="3108"/>
                    <a:pt x="6751" y="5275"/>
                    <a:pt x="4287" y="6120"/>
                  </a:cubicBezTo>
                  <a:cubicBezTo>
                    <a:pt x="3482" y="6399"/>
                    <a:pt x="2657" y="6497"/>
                    <a:pt x="1894" y="6497"/>
                  </a:cubicBezTo>
                  <a:cubicBezTo>
                    <a:pt x="1190" y="6497"/>
                    <a:pt x="538" y="6414"/>
                    <a:pt x="1" y="6311"/>
                  </a:cubicBezTo>
                  <a:lnTo>
                    <a:pt x="1" y="6311"/>
                  </a:lnTo>
                  <a:cubicBezTo>
                    <a:pt x="334" y="6656"/>
                    <a:pt x="870" y="6966"/>
                    <a:pt x="1703" y="7132"/>
                  </a:cubicBezTo>
                  <a:cubicBezTo>
                    <a:pt x="2153" y="7224"/>
                    <a:pt x="2615" y="7274"/>
                    <a:pt x="3073" y="7274"/>
                  </a:cubicBezTo>
                  <a:cubicBezTo>
                    <a:pt x="5101" y="7274"/>
                    <a:pt x="7052" y="6301"/>
                    <a:pt x="7537" y="3727"/>
                  </a:cubicBezTo>
                  <a:cubicBezTo>
                    <a:pt x="7787" y="2394"/>
                    <a:pt x="7752" y="1108"/>
                    <a:pt x="7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0"/>
            <p:cNvSpPr/>
            <p:nvPr/>
          </p:nvSpPr>
          <p:spPr>
            <a:xfrm>
              <a:off x="-1373267" y="2937121"/>
              <a:ext cx="281244" cy="417873"/>
            </a:xfrm>
            <a:custGeom>
              <a:rect b="b" l="l" r="r" t="t"/>
              <a:pathLst>
                <a:path extrusionOk="0" h="7325" w="4930">
                  <a:moveTo>
                    <a:pt x="4739" y="0"/>
                  </a:moveTo>
                  <a:cubicBezTo>
                    <a:pt x="4847" y="858"/>
                    <a:pt x="4858" y="1750"/>
                    <a:pt x="4799" y="2620"/>
                  </a:cubicBezTo>
                  <a:cubicBezTo>
                    <a:pt x="4716" y="3477"/>
                    <a:pt x="4585" y="4346"/>
                    <a:pt x="4227" y="5144"/>
                  </a:cubicBezTo>
                  <a:lnTo>
                    <a:pt x="4085" y="5441"/>
                  </a:lnTo>
                  <a:lnTo>
                    <a:pt x="3930" y="5727"/>
                  </a:lnTo>
                  <a:lnTo>
                    <a:pt x="3846" y="5882"/>
                  </a:lnTo>
                  <a:lnTo>
                    <a:pt x="3763" y="6013"/>
                  </a:lnTo>
                  <a:cubicBezTo>
                    <a:pt x="3704" y="6084"/>
                    <a:pt x="3632" y="6180"/>
                    <a:pt x="3573" y="6263"/>
                  </a:cubicBezTo>
                  <a:cubicBezTo>
                    <a:pt x="3287" y="6596"/>
                    <a:pt x="2942" y="6858"/>
                    <a:pt x="2549" y="7037"/>
                  </a:cubicBezTo>
                  <a:cubicBezTo>
                    <a:pt x="2184" y="7203"/>
                    <a:pt x="1767" y="7276"/>
                    <a:pt x="1366" y="7276"/>
                  </a:cubicBezTo>
                  <a:cubicBezTo>
                    <a:pt x="1335" y="7276"/>
                    <a:pt x="1305" y="7276"/>
                    <a:pt x="1275" y="7275"/>
                  </a:cubicBezTo>
                  <a:cubicBezTo>
                    <a:pt x="846" y="7263"/>
                    <a:pt x="406" y="7192"/>
                    <a:pt x="1" y="7025"/>
                  </a:cubicBezTo>
                  <a:lnTo>
                    <a:pt x="1" y="7025"/>
                  </a:lnTo>
                  <a:cubicBezTo>
                    <a:pt x="445" y="7217"/>
                    <a:pt x="936" y="7324"/>
                    <a:pt x="1427" y="7324"/>
                  </a:cubicBezTo>
                  <a:cubicBezTo>
                    <a:pt x="1818" y="7324"/>
                    <a:pt x="2208" y="7256"/>
                    <a:pt x="2572" y="7108"/>
                  </a:cubicBezTo>
                  <a:cubicBezTo>
                    <a:pt x="2977" y="6930"/>
                    <a:pt x="3334" y="6644"/>
                    <a:pt x="3632" y="6322"/>
                  </a:cubicBezTo>
                  <a:cubicBezTo>
                    <a:pt x="3692" y="6227"/>
                    <a:pt x="3763" y="6144"/>
                    <a:pt x="3823" y="6049"/>
                  </a:cubicBezTo>
                  <a:lnTo>
                    <a:pt x="3930" y="5918"/>
                  </a:lnTo>
                  <a:lnTo>
                    <a:pt x="4013" y="5775"/>
                  </a:lnTo>
                  <a:lnTo>
                    <a:pt x="4180" y="5489"/>
                  </a:lnTo>
                  <a:lnTo>
                    <a:pt x="4311" y="5191"/>
                  </a:lnTo>
                  <a:cubicBezTo>
                    <a:pt x="4406" y="4977"/>
                    <a:pt x="4466" y="4775"/>
                    <a:pt x="4537" y="4560"/>
                  </a:cubicBezTo>
                  <a:cubicBezTo>
                    <a:pt x="4597" y="4358"/>
                    <a:pt x="4656" y="4144"/>
                    <a:pt x="4704" y="3929"/>
                  </a:cubicBezTo>
                  <a:cubicBezTo>
                    <a:pt x="4739" y="3703"/>
                    <a:pt x="4775" y="3501"/>
                    <a:pt x="4799" y="3274"/>
                  </a:cubicBezTo>
                  <a:cubicBezTo>
                    <a:pt x="4835" y="3048"/>
                    <a:pt x="4847" y="2846"/>
                    <a:pt x="4858" y="2620"/>
                  </a:cubicBezTo>
                  <a:cubicBezTo>
                    <a:pt x="4930" y="1739"/>
                    <a:pt x="4882" y="858"/>
                    <a:pt x="4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0"/>
            <p:cNvSpPr/>
            <p:nvPr/>
          </p:nvSpPr>
          <p:spPr>
            <a:xfrm>
              <a:off x="-1384790" y="2963592"/>
              <a:ext cx="410970" cy="435101"/>
            </a:xfrm>
            <a:custGeom>
              <a:rect b="b" l="l" r="r" t="t"/>
              <a:pathLst>
                <a:path extrusionOk="0" h="7627" w="7204">
                  <a:moveTo>
                    <a:pt x="7204" y="1"/>
                  </a:moveTo>
                  <a:cubicBezTo>
                    <a:pt x="7168" y="513"/>
                    <a:pt x="7108" y="1025"/>
                    <a:pt x="7025" y="1548"/>
                  </a:cubicBezTo>
                  <a:cubicBezTo>
                    <a:pt x="6954" y="2048"/>
                    <a:pt x="6870" y="2572"/>
                    <a:pt x="6751" y="3072"/>
                  </a:cubicBezTo>
                  <a:cubicBezTo>
                    <a:pt x="6525" y="4084"/>
                    <a:pt x="6227" y="5096"/>
                    <a:pt x="5680" y="5978"/>
                  </a:cubicBezTo>
                  <a:cubicBezTo>
                    <a:pt x="5394" y="6430"/>
                    <a:pt x="5025" y="6799"/>
                    <a:pt x="4560" y="7025"/>
                  </a:cubicBezTo>
                  <a:cubicBezTo>
                    <a:pt x="4096" y="7263"/>
                    <a:pt x="3596" y="7406"/>
                    <a:pt x="3084" y="7502"/>
                  </a:cubicBezTo>
                  <a:cubicBezTo>
                    <a:pt x="2758" y="7556"/>
                    <a:pt x="2422" y="7575"/>
                    <a:pt x="2083" y="7575"/>
                  </a:cubicBezTo>
                  <a:cubicBezTo>
                    <a:pt x="1901" y="7575"/>
                    <a:pt x="1719" y="7569"/>
                    <a:pt x="1536" y="7561"/>
                  </a:cubicBezTo>
                  <a:cubicBezTo>
                    <a:pt x="1036" y="7513"/>
                    <a:pt x="512" y="7442"/>
                    <a:pt x="0" y="7299"/>
                  </a:cubicBezTo>
                  <a:lnTo>
                    <a:pt x="0" y="7299"/>
                  </a:lnTo>
                  <a:cubicBezTo>
                    <a:pt x="735" y="7506"/>
                    <a:pt x="1494" y="7626"/>
                    <a:pt x="2256" y="7626"/>
                  </a:cubicBezTo>
                  <a:cubicBezTo>
                    <a:pt x="2544" y="7626"/>
                    <a:pt x="2832" y="7609"/>
                    <a:pt x="3120" y="7573"/>
                  </a:cubicBezTo>
                  <a:cubicBezTo>
                    <a:pt x="3620" y="7513"/>
                    <a:pt x="4144" y="7347"/>
                    <a:pt x="4608" y="7109"/>
                  </a:cubicBezTo>
                  <a:lnTo>
                    <a:pt x="4941" y="6906"/>
                  </a:lnTo>
                  <a:cubicBezTo>
                    <a:pt x="5049" y="6823"/>
                    <a:pt x="5168" y="6740"/>
                    <a:pt x="5263" y="6644"/>
                  </a:cubicBezTo>
                  <a:cubicBezTo>
                    <a:pt x="5453" y="6466"/>
                    <a:pt x="5632" y="6263"/>
                    <a:pt x="5763" y="6037"/>
                  </a:cubicBezTo>
                  <a:cubicBezTo>
                    <a:pt x="6049" y="5597"/>
                    <a:pt x="6251" y="5096"/>
                    <a:pt x="6418" y="4608"/>
                  </a:cubicBezTo>
                  <a:cubicBezTo>
                    <a:pt x="6584" y="4108"/>
                    <a:pt x="6715" y="3596"/>
                    <a:pt x="6823" y="3096"/>
                  </a:cubicBezTo>
                  <a:cubicBezTo>
                    <a:pt x="7049" y="2084"/>
                    <a:pt x="7168" y="1036"/>
                    <a:pt x="7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0"/>
            <p:cNvSpPr/>
            <p:nvPr/>
          </p:nvSpPr>
          <p:spPr>
            <a:xfrm>
              <a:off x="-1489417" y="3062742"/>
              <a:ext cx="22477" cy="19795"/>
            </a:xfrm>
            <a:custGeom>
              <a:rect b="b" l="l" r="r" t="t"/>
              <a:pathLst>
                <a:path extrusionOk="0" h="347" w="394">
                  <a:moveTo>
                    <a:pt x="322" y="1"/>
                  </a:moveTo>
                  <a:cubicBezTo>
                    <a:pt x="286" y="1"/>
                    <a:pt x="263" y="1"/>
                    <a:pt x="227" y="13"/>
                  </a:cubicBezTo>
                  <a:cubicBezTo>
                    <a:pt x="167" y="60"/>
                    <a:pt x="96" y="108"/>
                    <a:pt x="36" y="144"/>
                  </a:cubicBezTo>
                  <a:cubicBezTo>
                    <a:pt x="13" y="168"/>
                    <a:pt x="1" y="191"/>
                    <a:pt x="1" y="203"/>
                  </a:cubicBezTo>
                  <a:cubicBezTo>
                    <a:pt x="1" y="239"/>
                    <a:pt x="1" y="263"/>
                    <a:pt x="13" y="299"/>
                  </a:cubicBezTo>
                  <a:cubicBezTo>
                    <a:pt x="25" y="322"/>
                    <a:pt x="60" y="346"/>
                    <a:pt x="72" y="346"/>
                  </a:cubicBezTo>
                  <a:cubicBezTo>
                    <a:pt x="96" y="346"/>
                    <a:pt x="132" y="346"/>
                    <a:pt x="156" y="322"/>
                  </a:cubicBezTo>
                  <a:cubicBezTo>
                    <a:pt x="215" y="287"/>
                    <a:pt x="298" y="239"/>
                    <a:pt x="358" y="191"/>
                  </a:cubicBezTo>
                  <a:cubicBezTo>
                    <a:pt x="382" y="180"/>
                    <a:pt x="394" y="144"/>
                    <a:pt x="394" y="132"/>
                  </a:cubicBezTo>
                  <a:cubicBezTo>
                    <a:pt x="394" y="108"/>
                    <a:pt x="394" y="72"/>
                    <a:pt x="382" y="49"/>
                  </a:cubicBezTo>
                  <a:cubicBezTo>
                    <a:pt x="370" y="13"/>
                    <a:pt x="334" y="1"/>
                    <a:pt x="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0"/>
            <p:cNvSpPr/>
            <p:nvPr/>
          </p:nvSpPr>
          <p:spPr>
            <a:xfrm>
              <a:off x="-1395002" y="3026402"/>
              <a:ext cx="48319" cy="16487"/>
            </a:xfrm>
            <a:custGeom>
              <a:rect b="b" l="l" r="r" t="t"/>
              <a:pathLst>
                <a:path extrusionOk="0" h="289" w="847">
                  <a:moveTo>
                    <a:pt x="711" y="1"/>
                  </a:moveTo>
                  <a:cubicBezTo>
                    <a:pt x="701" y="1"/>
                    <a:pt x="690" y="3"/>
                    <a:pt x="679" y="7"/>
                  </a:cubicBezTo>
                  <a:cubicBezTo>
                    <a:pt x="632" y="31"/>
                    <a:pt x="584" y="43"/>
                    <a:pt x="548" y="43"/>
                  </a:cubicBezTo>
                  <a:cubicBezTo>
                    <a:pt x="525" y="43"/>
                    <a:pt x="513" y="43"/>
                    <a:pt x="501" y="55"/>
                  </a:cubicBezTo>
                  <a:lnTo>
                    <a:pt x="144" y="55"/>
                  </a:lnTo>
                  <a:cubicBezTo>
                    <a:pt x="134" y="53"/>
                    <a:pt x="124" y="52"/>
                    <a:pt x="114" y="52"/>
                  </a:cubicBezTo>
                  <a:cubicBezTo>
                    <a:pt x="66" y="52"/>
                    <a:pt x="23" y="76"/>
                    <a:pt x="13" y="126"/>
                  </a:cubicBezTo>
                  <a:cubicBezTo>
                    <a:pt x="1" y="185"/>
                    <a:pt x="36" y="245"/>
                    <a:pt x="96" y="269"/>
                  </a:cubicBezTo>
                  <a:cubicBezTo>
                    <a:pt x="169" y="282"/>
                    <a:pt x="244" y="288"/>
                    <a:pt x="321" y="288"/>
                  </a:cubicBezTo>
                  <a:cubicBezTo>
                    <a:pt x="459" y="288"/>
                    <a:pt x="601" y="267"/>
                    <a:pt x="739" y="221"/>
                  </a:cubicBezTo>
                  <a:cubicBezTo>
                    <a:pt x="798" y="209"/>
                    <a:pt x="846" y="150"/>
                    <a:pt x="810" y="90"/>
                  </a:cubicBezTo>
                  <a:cubicBezTo>
                    <a:pt x="801" y="41"/>
                    <a:pt x="759" y="1"/>
                    <a:pt x="7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0"/>
            <p:cNvSpPr/>
            <p:nvPr/>
          </p:nvSpPr>
          <p:spPr>
            <a:xfrm>
              <a:off x="-1475155" y="2933698"/>
              <a:ext cx="31319" cy="34057"/>
            </a:xfrm>
            <a:custGeom>
              <a:rect b="b" l="l" r="r" t="t"/>
              <a:pathLst>
                <a:path extrusionOk="0" h="597" w="549">
                  <a:moveTo>
                    <a:pt x="120" y="1"/>
                  </a:moveTo>
                  <a:cubicBezTo>
                    <a:pt x="84" y="1"/>
                    <a:pt x="60" y="13"/>
                    <a:pt x="36" y="25"/>
                  </a:cubicBezTo>
                  <a:cubicBezTo>
                    <a:pt x="25" y="48"/>
                    <a:pt x="13" y="72"/>
                    <a:pt x="13" y="108"/>
                  </a:cubicBezTo>
                  <a:cubicBezTo>
                    <a:pt x="1" y="132"/>
                    <a:pt x="13" y="167"/>
                    <a:pt x="36" y="179"/>
                  </a:cubicBezTo>
                  <a:cubicBezTo>
                    <a:pt x="144" y="310"/>
                    <a:pt x="251" y="429"/>
                    <a:pt x="370" y="560"/>
                  </a:cubicBezTo>
                  <a:cubicBezTo>
                    <a:pt x="382" y="584"/>
                    <a:pt x="429" y="596"/>
                    <a:pt x="441" y="596"/>
                  </a:cubicBezTo>
                  <a:cubicBezTo>
                    <a:pt x="477" y="596"/>
                    <a:pt x="501" y="584"/>
                    <a:pt x="513" y="560"/>
                  </a:cubicBezTo>
                  <a:cubicBezTo>
                    <a:pt x="537" y="548"/>
                    <a:pt x="548" y="525"/>
                    <a:pt x="548" y="489"/>
                  </a:cubicBezTo>
                  <a:cubicBezTo>
                    <a:pt x="548" y="465"/>
                    <a:pt x="537" y="429"/>
                    <a:pt x="513" y="417"/>
                  </a:cubicBezTo>
                  <a:cubicBezTo>
                    <a:pt x="417" y="286"/>
                    <a:pt x="310" y="167"/>
                    <a:pt x="191" y="25"/>
                  </a:cubicBezTo>
                  <a:cubicBezTo>
                    <a:pt x="179" y="13"/>
                    <a:pt x="132"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0"/>
            <p:cNvSpPr/>
            <p:nvPr/>
          </p:nvSpPr>
          <p:spPr>
            <a:xfrm>
              <a:off x="-1597410" y="3191671"/>
              <a:ext cx="42158" cy="38222"/>
            </a:xfrm>
            <a:custGeom>
              <a:rect b="b" l="l" r="r" t="t"/>
              <a:pathLst>
                <a:path extrusionOk="0" h="670" w="739">
                  <a:moveTo>
                    <a:pt x="631" y="1"/>
                  </a:moveTo>
                  <a:cubicBezTo>
                    <a:pt x="624" y="1"/>
                    <a:pt x="616" y="2"/>
                    <a:pt x="608" y="3"/>
                  </a:cubicBezTo>
                  <a:cubicBezTo>
                    <a:pt x="370" y="110"/>
                    <a:pt x="155" y="265"/>
                    <a:pt x="24" y="503"/>
                  </a:cubicBezTo>
                  <a:cubicBezTo>
                    <a:pt x="1" y="551"/>
                    <a:pt x="13" y="622"/>
                    <a:pt x="72" y="658"/>
                  </a:cubicBezTo>
                  <a:cubicBezTo>
                    <a:pt x="91" y="665"/>
                    <a:pt x="110" y="669"/>
                    <a:pt x="127" y="669"/>
                  </a:cubicBezTo>
                  <a:cubicBezTo>
                    <a:pt x="166" y="669"/>
                    <a:pt x="199" y="651"/>
                    <a:pt x="215" y="610"/>
                  </a:cubicBezTo>
                  <a:cubicBezTo>
                    <a:pt x="239" y="587"/>
                    <a:pt x="251" y="563"/>
                    <a:pt x="263" y="539"/>
                  </a:cubicBezTo>
                  <a:cubicBezTo>
                    <a:pt x="274" y="527"/>
                    <a:pt x="274" y="503"/>
                    <a:pt x="298" y="503"/>
                  </a:cubicBezTo>
                  <a:lnTo>
                    <a:pt x="310" y="491"/>
                  </a:lnTo>
                  <a:cubicBezTo>
                    <a:pt x="334" y="444"/>
                    <a:pt x="382" y="408"/>
                    <a:pt x="429" y="372"/>
                  </a:cubicBezTo>
                  <a:lnTo>
                    <a:pt x="453" y="348"/>
                  </a:lnTo>
                  <a:lnTo>
                    <a:pt x="477" y="325"/>
                  </a:lnTo>
                  <a:cubicBezTo>
                    <a:pt x="501" y="313"/>
                    <a:pt x="513" y="301"/>
                    <a:pt x="548" y="289"/>
                  </a:cubicBezTo>
                  <a:cubicBezTo>
                    <a:pt x="572" y="265"/>
                    <a:pt x="596" y="253"/>
                    <a:pt x="620" y="241"/>
                  </a:cubicBezTo>
                  <a:cubicBezTo>
                    <a:pt x="632" y="241"/>
                    <a:pt x="655" y="229"/>
                    <a:pt x="655" y="229"/>
                  </a:cubicBezTo>
                  <a:cubicBezTo>
                    <a:pt x="655" y="229"/>
                    <a:pt x="666" y="229"/>
                    <a:pt x="667" y="210"/>
                  </a:cubicBezTo>
                  <a:lnTo>
                    <a:pt x="667" y="210"/>
                  </a:lnTo>
                  <a:cubicBezTo>
                    <a:pt x="666" y="212"/>
                    <a:pt x="665" y="214"/>
                    <a:pt x="664" y="214"/>
                  </a:cubicBezTo>
                  <a:cubicBezTo>
                    <a:pt x="664" y="214"/>
                    <a:pt x="664" y="212"/>
                    <a:pt x="667" y="206"/>
                  </a:cubicBezTo>
                  <a:lnTo>
                    <a:pt x="667" y="206"/>
                  </a:lnTo>
                  <a:cubicBezTo>
                    <a:pt x="667" y="207"/>
                    <a:pt x="667" y="209"/>
                    <a:pt x="667" y="210"/>
                  </a:cubicBezTo>
                  <a:lnTo>
                    <a:pt x="667" y="210"/>
                  </a:lnTo>
                  <a:cubicBezTo>
                    <a:pt x="669" y="208"/>
                    <a:pt x="670" y="206"/>
                    <a:pt x="671" y="204"/>
                  </a:cubicBezTo>
                  <a:lnTo>
                    <a:pt x="671" y="204"/>
                  </a:lnTo>
                  <a:cubicBezTo>
                    <a:pt x="669" y="205"/>
                    <a:pt x="668" y="205"/>
                    <a:pt x="667" y="206"/>
                  </a:cubicBezTo>
                  <a:cubicBezTo>
                    <a:pt x="669" y="204"/>
                    <a:pt x="670" y="203"/>
                    <a:pt x="671" y="203"/>
                  </a:cubicBezTo>
                  <a:cubicBezTo>
                    <a:pt x="671" y="203"/>
                    <a:pt x="671" y="204"/>
                    <a:pt x="671" y="204"/>
                  </a:cubicBezTo>
                  <a:lnTo>
                    <a:pt x="671" y="204"/>
                  </a:lnTo>
                  <a:cubicBezTo>
                    <a:pt x="704" y="193"/>
                    <a:pt x="715" y="181"/>
                    <a:pt x="727" y="170"/>
                  </a:cubicBezTo>
                  <a:cubicBezTo>
                    <a:pt x="739" y="134"/>
                    <a:pt x="739" y="110"/>
                    <a:pt x="739" y="75"/>
                  </a:cubicBezTo>
                  <a:cubicBezTo>
                    <a:pt x="728" y="33"/>
                    <a:pt x="682"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0"/>
            <p:cNvSpPr/>
            <p:nvPr/>
          </p:nvSpPr>
          <p:spPr>
            <a:xfrm>
              <a:off x="-1467682" y="3225786"/>
              <a:ext cx="26584" cy="19738"/>
            </a:xfrm>
            <a:custGeom>
              <a:rect b="b" l="l" r="r" t="t"/>
              <a:pathLst>
                <a:path extrusionOk="0" h="346" w="466">
                  <a:moveTo>
                    <a:pt x="72" y="0"/>
                  </a:moveTo>
                  <a:cubicBezTo>
                    <a:pt x="48" y="0"/>
                    <a:pt x="13" y="24"/>
                    <a:pt x="13" y="48"/>
                  </a:cubicBezTo>
                  <a:cubicBezTo>
                    <a:pt x="1" y="72"/>
                    <a:pt x="1" y="108"/>
                    <a:pt x="1" y="131"/>
                  </a:cubicBezTo>
                  <a:cubicBezTo>
                    <a:pt x="1" y="167"/>
                    <a:pt x="36" y="191"/>
                    <a:pt x="48" y="191"/>
                  </a:cubicBezTo>
                  <a:cubicBezTo>
                    <a:pt x="132" y="239"/>
                    <a:pt x="227" y="286"/>
                    <a:pt x="298" y="322"/>
                  </a:cubicBezTo>
                  <a:cubicBezTo>
                    <a:pt x="334" y="346"/>
                    <a:pt x="358" y="346"/>
                    <a:pt x="382" y="346"/>
                  </a:cubicBezTo>
                  <a:cubicBezTo>
                    <a:pt x="417" y="346"/>
                    <a:pt x="441" y="310"/>
                    <a:pt x="441" y="298"/>
                  </a:cubicBezTo>
                  <a:cubicBezTo>
                    <a:pt x="465" y="262"/>
                    <a:pt x="465" y="239"/>
                    <a:pt x="465" y="203"/>
                  </a:cubicBezTo>
                  <a:cubicBezTo>
                    <a:pt x="441" y="179"/>
                    <a:pt x="429" y="143"/>
                    <a:pt x="417" y="143"/>
                  </a:cubicBezTo>
                  <a:cubicBezTo>
                    <a:pt x="334" y="108"/>
                    <a:pt x="239" y="60"/>
                    <a:pt x="167" y="12"/>
                  </a:cubicBezTo>
                  <a:cubicBezTo>
                    <a:pt x="132" y="0"/>
                    <a:pt x="108"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0"/>
            <p:cNvSpPr/>
            <p:nvPr/>
          </p:nvSpPr>
          <p:spPr>
            <a:xfrm>
              <a:off x="-1579725" y="2962907"/>
              <a:ext cx="40104" cy="43014"/>
            </a:xfrm>
            <a:custGeom>
              <a:rect b="b" l="l" r="r" t="t"/>
              <a:pathLst>
                <a:path extrusionOk="0" h="754" w="703">
                  <a:moveTo>
                    <a:pt x="131" y="1"/>
                  </a:moveTo>
                  <a:cubicBezTo>
                    <a:pt x="101" y="1"/>
                    <a:pt x="72" y="13"/>
                    <a:pt x="48" y="36"/>
                  </a:cubicBezTo>
                  <a:cubicBezTo>
                    <a:pt x="0" y="84"/>
                    <a:pt x="12" y="144"/>
                    <a:pt x="48" y="203"/>
                  </a:cubicBezTo>
                  <a:cubicBezTo>
                    <a:pt x="191" y="382"/>
                    <a:pt x="345" y="548"/>
                    <a:pt x="488" y="727"/>
                  </a:cubicBezTo>
                  <a:cubicBezTo>
                    <a:pt x="512" y="745"/>
                    <a:pt x="542" y="754"/>
                    <a:pt x="572" y="754"/>
                  </a:cubicBezTo>
                  <a:cubicBezTo>
                    <a:pt x="601" y="754"/>
                    <a:pt x="631" y="745"/>
                    <a:pt x="655" y="727"/>
                  </a:cubicBezTo>
                  <a:cubicBezTo>
                    <a:pt x="703" y="679"/>
                    <a:pt x="703" y="620"/>
                    <a:pt x="655" y="560"/>
                  </a:cubicBezTo>
                  <a:cubicBezTo>
                    <a:pt x="512" y="382"/>
                    <a:pt x="357" y="215"/>
                    <a:pt x="215" y="36"/>
                  </a:cubicBezTo>
                  <a:cubicBezTo>
                    <a:pt x="191" y="13"/>
                    <a:pt x="161" y="1"/>
                    <a:pt x="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0"/>
            <p:cNvSpPr/>
            <p:nvPr/>
          </p:nvSpPr>
          <p:spPr>
            <a:xfrm>
              <a:off x="-1521852" y="2867880"/>
              <a:ext cx="57789" cy="23447"/>
            </a:xfrm>
            <a:custGeom>
              <a:rect b="b" l="l" r="r" t="t"/>
              <a:pathLst>
                <a:path extrusionOk="0" h="411" w="1013">
                  <a:moveTo>
                    <a:pt x="899" y="0"/>
                  </a:moveTo>
                  <a:cubicBezTo>
                    <a:pt x="890" y="0"/>
                    <a:pt x="880" y="1"/>
                    <a:pt x="870" y="3"/>
                  </a:cubicBezTo>
                  <a:cubicBezTo>
                    <a:pt x="620" y="63"/>
                    <a:pt x="346" y="134"/>
                    <a:pt x="96" y="194"/>
                  </a:cubicBezTo>
                  <a:cubicBezTo>
                    <a:pt x="36" y="218"/>
                    <a:pt x="1" y="277"/>
                    <a:pt x="24" y="325"/>
                  </a:cubicBezTo>
                  <a:cubicBezTo>
                    <a:pt x="24" y="385"/>
                    <a:pt x="75" y="411"/>
                    <a:pt x="126" y="411"/>
                  </a:cubicBezTo>
                  <a:cubicBezTo>
                    <a:pt x="136" y="411"/>
                    <a:pt x="146" y="410"/>
                    <a:pt x="155" y="408"/>
                  </a:cubicBezTo>
                  <a:cubicBezTo>
                    <a:pt x="405" y="349"/>
                    <a:pt x="679" y="277"/>
                    <a:pt x="929" y="218"/>
                  </a:cubicBezTo>
                  <a:cubicBezTo>
                    <a:pt x="989" y="194"/>
                    <a:pt x="1013" y="134"/>
                    <a:pt x="1001" y="75"/>
                  </a:cubicBezTo>
                  <a:cubicBezTo>
                    <a:pt x="991" y="25"/>
                    <a:pt x="948" y="0"/>
                    <a:pt x="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0"/>
            <p:cNvSpPr/>
            <p:nvPr/>
          </p:nvSpPr>
          <p:spPr>
            <a:xfrm>
              <a:off x="-1490786" y="3420093"/>
              <a:ext cx="46950" cy="27155"/>
            </a:xfrm>
            <a:custGeom>
              <a:rect b="b" l="l" r="r" t="t"/>
              <a:pathLst>
                <a:path extrusionOk="0" h="476" w="823">
                  <a:moveTo>
                    <a:pt x="112" y="0"/>
                  </a:moveTo>
                  <a:cubicBezTo>
                    <a:pt x="74" y="0"/>
                    <a:pt x="41" y="18"/>
                    <a:pt x="25" y="59"/>
                  </a:cubicBezTo>
                  <a:cubicBezTo>
                    <a:pt x="1" y="107"/>
                    <a:pt x="13" y="178"/>
                    <a:pt x="60" y="214"/>
                  </a:cubicBezTo>
                  <a:cubicBezTo>
                    <a:pt x="251" y="297"/>
                    <a:pt x="453" y="369"/>
                    <a:pt x="644" y="464"/>
                  </a:cubicBezTo>
                  <a:cubicBezTo>
                    <a:pt x="663" y="471"/>
                    <a:pt x="682" y="475"/>
                    <a:pt x="699" y="475"/>
                  </a:cubicBezTo>
                  <a:cubicBezTo>
                    <a:pt x="737" y="475"/>
                    <a:pt x="770" y="457"/>
                    <a:pt x="787" y="416"/>
                  </a:cubicBezTo>
                  <a:cubicBezTo>
                    <a:pt x="822" y="369"/>
                    <a:pt x="811" y="285"/>
                    <a:pt x="751" y="273"/>
                  </a:cubicBezTo>
                  <a:cubicBezTo>
                    <a:pt x="561" y="178"/>
                    <a:pt x="358" y="107"/>
                    <a:pt x="168" y="12"/>
                  </a:cubicBezTo>
                  <a:cubicBezTo>
                    <a:pt x="149" y="4"/>
                    <a:pt x="130" y="0"/>
                    <a:pt x="1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0"/>
            <p:cNvSpPr/>
            <p:nvPr/>
          </p:nvSpPr>
          <p:spPr>
            <a:xfrm>
              <a:off x="-1597410" y="3446563"/>
              <a:ext cx="32688" cy="38051"/>
            </a:xfrm>
            <a:custGeom>
              <a:rect b="b" l="l" r="r" t="t"/>
              <a:pathLst>
                <a:path extrusionOk="0" h="667" w="573">
                  <a:moveTo>
                    <a:pt x="445" y="0"/>
                  </a:moveTo>
                  <a:cubicBezTo>
                    <a:pt x="407" y="0"/>
                    <a:pt x="374" y="19"/>
                    <a:pt x="358" y="59"/>
                  </a:cubicBezTo>
                  <a:cubicBezTo>
                    <a:pt x="251" y="202"/>
                    <a:pt x="132" y="357"/>
                    <a:pt x="24" y="500"/>
                  </a:cubicBezTo>
                  <a:cubicBezTo>
                    <a:pt x="1" y="548"/>
                    <a:pt x="13" y="619"/>
                    <a:pt x="72" y="655"/>
                  </a:cubicBezTo>
                  <a:cubicBezTo>
                    <a:pt x="91" y="662"/>
                    <a:pt x="110" y="666"/>
                    <a:pt x="127" y="666"/>
                  </a:cubicBezTo>
                  <a:cubicBezTo>
                    <a:pt x="166" y="666"/>
                    <a:pt x="199" y="648"/>
                    <a:pt x="215" y="607"/>
                  </a:cubicBezTo>
                  <a:cubicBezTo>
                    <a:pt x="322" y="464"/>
                    <a:pt x="441" y="310"/>
                    <a:pt x="548" y="167"/>
                  </a:cubicBezTo>
                  <a:cubicBezTo>
                    <a:pt x="572" y="119"/>
                    <a:pt x="560" y="48"/>
                    <a:pt x="501" y="12"/>
                  </a:cubicBezTo>
                  <a:cubicBezTo>
                    <a:pt x="482" y="4"/>
                    <a:pt x="463" y="0"/>
                    <a:pt x="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0"/>
            <p:cNvSpPr/>
            <p:nvPr/>
          </p:nvSpPr>
          <p:spPr>
            <a:xfrm>
              <a:off x="-1641565" y="3615654"/>
              <a:ext cx="20423" cy="23846"/>
            </a:xfrm>
            <a:custGeom>
              <a:rect b="b" l="l" r="r" t="t"/>
              <a:pathLst>
                <a:path extrusionOk="0" h="418" w="358">
                  <a:moveTo>
                    <a:pt x="215" y="1"/>
                  </a:moveTo>
                  <a:cubicBezTo>
                    <a:pt x="203" y="1"/>
                    <a:pt x="203" y="12"/>
                    <a:pt x="191" y="12"/>
                  </a:cubicBezTo>
                  <a:cubicBezTo>
                    <a:pt x="156" y="24"/>
                    <a:pt x="144" y="36"/>
                    <a:pt x="144" y="60"/>
                  </a:cubicBezTo>
                  <a:cubicBezTo>
                    <a:pt x="108" y="120"/>
                    <a:pt x="60" y="191"/>
                    <a:pt x="13" y="251"/>
                  </a:cubicBezTo>
                  <a:cubicBezTo>
                    <a:pt x="1" y="274"/>
                    <a:pt x="1" y="310"/>
                    <a:pt x="1" y="334"/>
                  </a:cubicBezTo>
                  <a:cubicBezTo>
                    <a:pt x="1" y="370"/>
                    <a:pt x="25" y="393"/>
                    <a:pt x="36" y="393"/>
                  </a:cubicBezTo>
                  <a:cubicBezTo>
                    <a:pt x="72" y="417"/>
                    <a:pt x="96" y="417"/>
                    <a:pt x="132" y="417"/>
                  </a:cubicBezTo>
                  <a:cubicBezTo>
                    <a:pt x="144" y="417"/>
                    <a:pt x="144" y="393"/>
                    <a:pt x="156" y="393"/>
                  </a:cubicBezTo>
                  <a:lnTo>
                    <a:pt x="203" y="358"/>
                  </a:lnTo>
                  <a:cubicBezTo>
                    <a:pt x="251" y="298"/>
                    <a:pt x="298" y="215"/>
                    <a:pt x="334" y="155"/>
                  </a:cubicBezTo>
                  <a:cubicBezTo>
                    <a:pt x="358" y="132"/>
                    <a:pt x="358" y="96"/>
                    <a:pt x="358" y="72"/>
                  </a:cubicBezTo>
                  <a:cubicBezTo>
                    <a:pt x="358" y="36"/>
                    <a:pt x="322" y="12"/>
                    <a:pt x="310" y="12"/>
                  </a:cubicBezTo>
                  <a:cubicBezTo>
                    <a:pt x="275" y="1"/>
                    <a:pt x="251"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0"/>
            <p:cNvSpPr/>
            <p:nvPr/>
          </p:nvSpPr>
          <p:spPr>
            <a:xfrm>
              <a:off x="-1729876" y="3557579"/>
              <a:ext cx="43527" cy="23161"/>
            </a:xfrm>
            <a:custGeom>
              <a:rect b="b" l="l" r="r" t="t"/>
              <a:pathLst>
                <a:path extrusionOk="0" h="406" w="763">
                  <a:moveTo>
                    <a:pt x="111" y="0"/>
                  </a:moveTo>
                  <a:cubicBezTo>
                    <a:pt x="64" y="0"/>
                    <a:pt x="23" y="39"/>
                    <a:pt x="13" y="78"/>
                  </a:cubicBezTo>
                  <a:cubicBezTo>
                    <a:pt x="1" y="138"/>
                    <a:pt x="25" y="185"/>
                    <a:pt x="84" y="209"/>
                  </a:cubicBezTo>
                  <a:cubicBezTo>
                    <a:pt x="263" y="268"/>
                    <a:pt x="430" y="340"/>
                    <a:pt x="608" y="399"/>
                  </a:cubicBezTo>
                  <a:cubicBezTo>
                    <a:pt x="619" y="404"/>
                    <a:pt x="630" y="406"/>
                    <a:pt x="641" y="406"/>
                  </a:cubicBezTo>
                  <a:cubicBezTo>
                    <a:pt x="688" y="406"/>
                    <a:pt x="729" y="367"/>
                    <a:pt x="739" y="328"/>
                  </a:cubicBezTo>
                  <a:cubicBezTo>
                    <a:pt x="763" y="268"/>
                    <a:pt x="727" y="209"/>
                    <a:pt x="668" y="197"/>
                  </a:cubicBezTo>
                  <a:cubicBezTo>
                    <a:pt x="489" y="138"/>
                    <a:pt x="322" y="66"/>
                    <a:pt x="144" y="7"/>
                  </a:cubicBezTo>
                  <a:cubicBezTo>
                    <a:pt x="133" y="2"/>
                    <a:pt x="122" y="0"/>
                    <a:pt x="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0"/>
            <p:cNvSpPr/>
            <p:nvPr/>
          </p:nvSpPr>
          <p:spPr>
            <a:xfrm>
              <a:off x="-1623880" y="3531451"/>
              <a:ext cx="40104" cy="27212"/>
            </a:xfrm>
            <a:custGeom>
              <a:rect b="b" l="l" r="r" t="t"/>
              <a:pathLst>
                <a:path extrusionOk="0" h="477" w="703">
                  <a:moveTo>
                    <a:pt x="129" y="1"/>
                  </a:moveTo>
                  <a:cubicBezTo>
                    <a:pt x="91" y="1"/>
                    <a:pt x="52" y="19"/>
                    <a:pt x="36" y="60"/>
                  </a:cubicBezTo>
                  <a:cubicBezTo>
                    <a:pt x="0" y="107"/>
                    <a:pt x="12" y="167"/>
                    <a:pt x="72" y="203"/>
                  </a:cubicBezTo>
                  <a:cubicBezTo>
                    <a:pt x="227" y="298"/>
                    <a:pt x="369" y="381"/>
                    <a:pt x="524" y="465"/>
                  </a:cubicBezTo>
                  <a:cubicBezTo>
                    <a:pt x="535" y="472"/>
                    <a:pt x="552" y="476"/>
                    <a:pt x="569" y="476"/>
                  </a:cubicBezTo>
                  <a:cubicBezTo>
                    <a:pt x="607" y="476"/>
                    <a:pt x="651" y="458"/>
                    <a:pt x="667" y="417"/>
                  </a:cubicBezTo>
                  <a:cubicBezTo>
                    <a:pt x="703" y="357"/>
                    <a:pt x="691" y="298"/>
                    <a:pt x="631" y="262"/>
                  </a:cubicBezTo>
                  <a:cubicBezTo>
                    <a:pt x="477" y="179"/>
                    <a:pt x="334" y="84"/>
                    <a:pt x="179" y="12"/>
                  </a:cubicBezTo>
                  <a:cubicBezTo>
                    <a:pt x="164" y="5"/>
                    <a:pt x="146" y="1"/>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0"/>
            <p:cNvSpPr/>
            <p:nvPr/>
          </p:nvSpPr>
          <p:spPr>
            <a:xfrm>
              <a:off x="-1531519" y="3623128"/>
              <a:ext cx="40104" cy="23846"/>
            </a:xfrm>
            <a:custGeom>
              <a:rect b="b" l="l" r="r" t="t"/>
              <a:pathLst>
                <a:path extrusionOk="0" h="418" w="703">
                  <a:moveTo>
                    <a:pt x="132" y="1"/>
                  </a:moveTo>
                  <a:cubicBezTo>
                    <a:pt x="108" y="1"/>
                    <a:pt x="72" y="12"/>
                    <a:pt x="60" y="24"/>
                  </a:cubicBezTo>
                  <a:cubicBezTo>
                    <a:pt x="12" y="72"/>
                    <a:pt x="1" y="143"/>
                    <a:pt x="48" y="191"/>
                  </a:cubicBezTo>
                  <a:cubicBezTo>
                    <a:pt x="191" y="310"/>
                    <a:pt x="358" y="382"/>
                    <a:pt x="548" y="417"/>
                  </a:cubicBezTo>
                  <a:cubicBezTo>
                    <a:pt x="584" y="417"/>
                    <a:pt x="608" y="417"/>
                    <a:pt x="643" y="405"/>
                  </a:cubicBezTo>
                  <a:cubicBezTo>
                    <a:pt x="667" y="382"/>
                    <a:pt x="691" y="358"/>
                    <a:pt x="691" y="346"/>
                  </a:cubicBezTo>
                  <a:cubicBezTo>
                    <a:pt x="703" y="286"/>
                    <a:pt x="667" y="203"/>
                    <a:pt x="608" y="203"/>
                  </a:cubicBezTo>
                  <a:cubicBezTo>
                    <a:pt x="572" y="203"/>
                    <a:pt x="536" y="191"/>
                    <a:pt x="489" y="179"/>
                  </a:cubicBezTo>
                  <a:cubicBezTo>
                    <a:pt x="477" y="179"/>
                    <a:pt x="453" y="155"/>
                    <a:pt x="429" y="155"/>
                  </a:cubicBezTo>
                  <a:cubicBezTo>
                    <a:pt x="417" y="155"/>
                    <a:pt x="417" y="155"/>
                    <a:pt x="405" y="143"/>
                  </a:cubicBezTo>
                  <a:cubicBezTo>
                    <a:pt x="370" y="132"/>
                    <a:pt x="334" y="120"/>
                    <a:pt x="298" y="84"/>
                  </a:cubicBezTo>
                  <a:cubicBezTo>
                    <a:pt x="286" y="72"/>
                    <a:pt x="274" y="72"/>
                    <a:pt x="251" y="60"/>
                  </a:cubicBezTo>
                  <a:cubicBezTo>
                    <a:pt x="239" y="60"/>
                    <a:pt x="239" y="36"/>
                    <a:pt x="227" y="36"/>
                  </a:cubicBezTo>
                  <a:cubicBezTo>
                    <a:pt x="227" y="36"/>
                    <a:pt x="215" y="36"/>
                    <a:pt x="215" y="24"/>
                  </a:cubicBezTo>
                  <a:cubicBezTo>
                    <a:pt x="179" y="12"/>
                    <a:pt x="167" y="1"/>
                    <a:pt x="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0"/>
            <p:cNvSpPr/>
            <p:nvPr/>
          </p:nvSpPr>
          <p:spPr>
            <a:xfrm>
              <a:off x="-1420103" y="3604644"/>
              <a:ext cx="35369" cy="24131"/>
            </a:xfrm>
            <a:custGeom>
              <a:rect b="b" l="l" r="r" t="t"/>
              <a:pathLst>
                <a:path extrusionOk="0" h="423" w="620">
                  <a:moveTo>
                    <a:pt x="487" y="0"/>
                  </a:moveTo>
                  <a:cubicBezTo>
                    <a:pt x="471" y="0"/>
                    <a:pt x="455" y="5"/>
                    <a:pt x="441" y="15"/>
                  </a:cubicBezTo>
                  <a:cubicBezTo>
                    <a:pt x="322" y="86"/>
                    <a:pt x="191" y="146"/>
                    <a:pt x="72" y="217"/>
                  </a:cubicBezTo>
                  <a:cubicBezTo>
                    <a:pt x="24" y="253"/>
                    <a:pt x="0" y="325"/>
                    <a:pt x="24" y="372"/>
                  </a:cubicBezTo>
                  <a:cubicBezTo>
                    <a:pt x="49" y="397"/>
                    <a:pt x="86" y="423"/>
                    <a:pt x="127" y="423"/>
                  </a:cubicBezTo>
                  <a:cubicBezTo>
                    <a:pt x="144" y="423"/>
                    <a:pt x="161" y="418"/>
                    <a:pt x="179" y="408"/>
                  </a:cubicBezTo>
                  <a:cubicBezTo>
                    <a:pt x="298" y="336"/>
                    <a:pt x="429" y="277"/>
                    <a:pt x="548" y="205"/>
                  </a:cubicBezTo>
                  <a:cubicBezTo>
                    <a:pt x="595" y="170"/>
                    <a:pt x="619" y="98"/>
                    <a:pt x="595" y="51"/>
                  </a:cubicBezTo>
                  <a:cubicBezTo>
                    <a:pt x="570" y="25"/>
                    <a:pt x="527"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0"/>
            <p:cNvSpPr/>
            <p:nvPr/>
          </p:nvSpPr>
          <p:spPr>
            <a:xfrm>
              <a:off x="-1443208" y="3722620"/>
              <a:ext cx="37423" cy="20822"/>
            </a:xfrm>
            <a:custGeom>
              <a:rect b="b" l="l" r="r" t="t"/>
              <a:pathLst>
                <a:path extrusionOk="0" h="365" w="656">
                  <a:moveTo>
                    <a:pt x="527" y="1"/>
                  </a:moveTo>
                  <a:cubicBezTo>
                    <a:pt x="518" y="1"/>
                    <a:pt x="509" y="2"/>
                    <a:pt x="500" y="7"/>
                  </a:cubicBezTo>
                  <a:cubicBezTo>
                    <a:pt x="358" y="54"/>
                    <a:pt x="238" y="102"/>
                    <a:pt x="108" y="150"/>
                  </a:cubicBezTo>
                  <a:cubicBezTo>
                    <a:pt x="48" y="162"/>
                    <a:pt x="0" y="221"/>
                    <a:pt x="36" y="281"/>
                  </a:cubicBezTo>
                  <a:cubicBezTo>
                    <a:pt x="45" y="326"/>
                    <a:pt x="82" y="364"/>
                    <a:pt x="125" y="364"/>
                  </a:cubicBezTo>
                  <a:cubicBezTo>
                    <a:pt x="139" y="364"/>
                    <a:pt x="153" y="361"/>
                    <a:pt x="167" y="352"/>
                  </a:cubicBezTo>
                  <a:cubicBezTo>
                    <a:pt x="298" y="304"/>
                    <a:pt x="417" y="269"/>
                    <a:pt x="548" y="221"/>
                  </a:cubicBezTo>
                  <a:cubicBezTo>
                    <a:pt x="608" y="209"/>
                    <a:pt x="655" y="150"/>
                    <a:pt x="631" y="90"/>
                  </a:cubicBezTo>
                  <a:cubicBezTo>
                    <a:pt x="612" y="41"/>
                    <a:pt x="568"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0"/>
            <p:cNvSpPr/>
            <p:nvPr/>
          </p:nvSpPr>
          <p:spPr>
            <a:xfrm>
              <a:off x="-1634092" y="3811159"/>
              <a:ext cx="50316" cy="20993"/>
            </a:xfrm>
            <a:custGeom>
              <a:rect b="b" l="l" r="r" t="t"/>
              <a:pathLst>
                <a:path extrusionOk="0" h="368" w="882">
                  <a:moveTo>
                    <a:pt x="121" y="0"/>
                  </a:moveTo>
                  <a:cubicBezTo>
                    <a:pt x="69" y="0"/>
                    <a:pt x="23" y="34"/>
                    <a:pt x="13" y="86"/>
                  </a:cubicBezTo>
                  <a:cubicBezTo>
                    <a:pt x="1" y="145"/>
                    <a:pt x="25" y="205"/>
                    <a:pt x="84" y="217"/>
                  </a:cubicBezTo>
                  <a:cubicBezTo>
                    <a:pt x="298" y="265"/>
                    <a:pt x="525" y="300"/>
                    <a:pt x="727" y="360"/>
                  </a:cubicBezTo>
                  <a:cubicBezTo>
                    <a:pt x="740" y="365"/>
                    <a:pt x="752" y="367"/>
                    <a:pt x="765" y="367"/>
                  </a:cubicBezTo>
                  <a:cubicBezTo>
                    <a:pt x="810" y="367"/>
                    <a:pt x="849" y="335"/>
                    <a:pt x="858" y="288"/>
                  </a:cubicBezTo>
                  <a:cubicBezTo>
                    <a:pt x="882" y="229"/>
                    <a:pt x="846" y="169"/>
                    <a:pt x="787" y="157"/>
                  </a:cubicBezTo>
                  <a:cubicBezTo>
                    <a:pt x="584" y="110"/>
                    <a:pt x="358" y="62"/>
                    <a:pt x="144" y="3"/>
                  </a:cubicBezTo>
                  <a:cubicBezTo>
                    <a:pt x="136" y="1"/>
                    <a:pt x="128"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0"/>
            <p:cNvSpPr/>
            <p:nvPr/>
          </p:nvSpPr>
          <p:spPr>
            <a:xfrm>
              <a:off x="-1725768" y="3822112"/>
              <a:ext cx="39420" cy="39135"/>
            </a:xfrm>
            <a:custGeom>
              <a:rect b="b" l="l" r="r" t="t"/>
              <a:pathLst>
                <a:path extrusionOk="0" h="686" w="691">
                  <a:moveTo>
                    <a:pt x="224" y="373"/>
                  </a:moveTo>
                  <a:cubicBezTo>
                    <a:pt x="221" y="373"/>
                    <a:pt x="215" y="376"/>
                    <a:pt x="203" y="382"/>
                  </a:cubicBezTo>
                  <a:lnTo>
                    <a:pt x="227" y="382"/>
                  </a:lnTo>
                  <a:cubicBezTo>
                    <a:pt x="227" y="376"/>
                    <a:pt x="227" y="373"/>
                    <a:pt x="224" y="373"/>
                  </a:cubicBezTo>
                  <a:close/>
                  <a:moveTo>
                    <a:pt x="544" y="1"/>
                  </a:moveTo>
                  <a:cubicBezTo>
                    <a:pt x="507" y="1"/>
                    <a:pt x="478" y="15"/>
                    <a:pt x="465" y="49"/>
                  </a:cubicBezTo>
                  <a:cubicBezTo>
                    <a:pt x="441" y="96"/>
                    <a:pt x="417" y="144"/>
                    <a:pt x="393" y="192"/>
                  </a:cubicBezTo>
                  <a:cubicBezTo>
                    <a:pt x="393" y="203"/>
                    <a:pt x="369" y="203"/>
                    <a:pt x="369" y="215"/>
                  </a:cubicBezTo>
                  <a:cubicBezTo>
                    <a:pt x="358" y="215"/>
                    <a:pt x="358" y="227"/>
                    <a:pt x="358" y="227"/>
                  </a:cubicBezTo>
                  <a:lnTo>
                    <a:pt x="369" y="215"/>
                  </a:lnTo>
                  <a:lnTo>
                    <a:pt x="369" y="215"/>
                  </a:lnTo>
                  <a:cubicBezTo>
                    <a:pt x="369" y="215"/>
                    <a:pt x="369" y="227"/>
                    <a:pt x="358" y="227"/>
                  </a:cubicBezTo>
                  <a:cubicBezTo>
                    <a:pt x="346" y="251"/>
                    <a:pt x="322" y="275"/>
                    <a:pt x="310" y="287"/>
                  </a:cubicBezTo>
                  <a:lnTo>
                    <a:pt x="250" y="346"/>
                  </a:lnTo>
                  <a:lnTo>
                    <a:pt x="227" y="382"/>
                  </a:lnTo>
                  <a:cubicBezTo>
                    <a:pt x="227" y="382"/>
                    <a:pt x="203" y="382"/>
                    <a:pt x="203" y="394"/>
                  </a:cubicBezTo>
                  <a:lnTo>
                    <a:pt x="72" y="489"/>
                  </a:lnTo>
                  <a:cubicBezTo>
                    <a:pt x="12" y="513"/>
                    <a:pt x="0" y="584"/>
                    <a:pt x="36" y="632"/>
                  </a:cubicBezTo>
                  <a:cubicBezTo>
                    <a:pt x="53" y="673"/>
                    <a:pt x="86" y="686"/>
                    <a:pt x="125" y="686"/>
                  </a:cubicBezTo>
                  <a:cubicBezTo>
                    <a:pt x="142" y="686"/>
                    <a:pt x="161" y="683"/>
                    <a:pt x="179" y="680"/>
                  </a:cubicBezTo>
                  <a:cubicBezTo>
                    <a:pt x="393" y="573"/>
                    <a:pt x="572" y="394"/>
                    <a:pt x="667" y="168"/>
                  </a:cubicBezTo>
                  <a:cubicBezTo>
                    <a:pt x="691" y="144"/>
                    <a:pt x="691" y="108"/>
                    <a:pt x="691" y="84"/>
                  </a:cubicBezTo>
                  <a:cubicBezTo>
                    <a:pt x="691" y="49"/>
                    <a:pt x="655" y="25"/>
                    <a:pt x="643" y="25"/>
                  </a:cubicBezTo>
                  <a:cubicBezTo>
                    <a:pt x="607" y="9"/>
                    <a:pt x="573"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0"/>
            <p:cNvSpPr/>
            <p:nvPr/>
          </p:nvSpPr>
          <p:spPr>
            <a:xfrm>
              <a:off x="-1685036" y="3995197"/>
              <a:ext cx="43527" cy="42957"/>
            </a:xfrm>
            <a:custGeom>
              <a:rect b="b" l="l" r="r" t="t"/>
              <a:pathLst>
                <a:path extrusionOk="0" h="753" w="763">
                  <a:moveTo>
                    <a:pt x="611" y="0"/>
                  </a:moveTo>
                  <a:cubicBezTo>
                    <a:pt x="596" y="0"/>
                    <a:pt x="583" y="5"/>
                    <a:pt x="572" y="15"/>
                  </a:cubicBezTo>
                  <a:cubicBezTo>
                    <a:pt x="346" y="158"/>
                    <a:pt x="167" y="348"/>
                    <a:pt x="25" y="587"/>
                  </a:cubicBezTo>
                  <a:cubicBezTo>
                    <a:pt x="1" y="634"/>
                    <a:pt x="13" y="706"/>
                    <a:pt x="72" y="741"/>
                  </a:cubicBezTo>
                  <a:cubicBezTo>
                    <a:pt x="91" y="749"/>
                    <a:pt x="110" y="753"/>
                    <a:pt x="128" y="753"/>
                  </a:cubicBezTo>
                  <a:cubicBezTo>
                    <a:pt x="167" y="753"/>
                    <a:pt x="203" y="734"/>
                    <a:pt x="227" y="694"/>
                  </a:cubicBezTo>
                  <a:cubicBezTo>
                    <a:pt x="251" y="646"/>
                    <a:pt x="286" y="587"/>
                    <a:pt x="322" y="551"/>
                  </a:cubicBezTo>
                  <a:cubicBezTo>
                    <a:pt x="346" y="527"/>
                    <a:pt x="346" y="515"/>
                    <a:pt x="358" y="515"/>
                  </a:cubicBezTo>
                  <a:lnTo>
                    <a:pt x="370" y="503"/>
                  </a:lnTo>
                  <a:cubicBezTo>
                    <a:pt x="394" y="468"/>
                    <a:pt x="417" y="456"/>
                    <a:pt x="429" y="432"/>
                  </a:cubicBezTo>
                  <a:cubicBezTo>
                    <a:pt x="477" y="384"/>
                    <a:pt x="513" y="337"/>
                    <a:pt x="548" y="313"/>
                  </a:cubicBezTo>
                  <a:cubicBezTo>
                    <a:pt x="572" y="289"/>
                    <a:pt x="596" y="265"/>
                    <a:pt x="620" y="253"/>
                  </a:cubicBezTo>
                  <a:lnTo>
                    <a:pt x="644" y="229"/>
                  </a:lnTo>
                  <a:cubicBezTo>
                    <a:pt x="656" y="217"/>
                    <a:pt x="667" y="217"/>
                    <a:pt x="679" y="206"/>
                  </a:cubicBezTo>
                  <a:cubicBezTo>
                    <a:pt x="727" y="170"/>
                    <a:pt x="763" y="98"/>
                    <a:pt x="727" y="51"/>
                  </a:cubicBezTo>
                  <a:cubicBezTo>
                    <a:pt x="693" y="26"/>
                    <a:pt x="648" y="0"/>
                    <a:pt x="6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0"/>
            <p:cNvSpPr/>
            <p:nvPr/>
          </p:nvSpPr>
          <p:spPr>
            <a:xfrm>
              <a:off x="-1600091" y="3969297"/>
              <a:ext cx="40104" cy="20651"/>
            </a:xfrm>
            <a:custGeom>
              <a:rect b="b" l="l" r="r" t="t"/>
              <a:pathLst>
                <a:path extrusionOk="0" h="362" w="703">
                  <a:moveTo>
                    <a:pt x="235" y="0"/>
                  </a:moveTo>
                  <a:cubicBezTo>
                    <a:pt x="188" y="0"/>
                    <a:pt x="141" y="6"/>
                    <a:pt x="95" y="17"/>
                  </a:cubicBezTo>
                  <a:cubicBezTo>
                    <a:pt x="36" y="29"/>
                    <a:pt x="0" y="112"/>
                    <a:pt x="12" y="148"/>
                  </a:cubicBezTo>
                  <a:cubicBezTo>
                    <a:pt x="12" y="199"/>
                    <a:pt x="57" y="233"/>
                    <a:pt x="108" y="233"/>
                  </a:cubicBezTo>
                  <a:cubicBezTo>
                    <a:pt x="116" y="233"/>
                    <a:pt x="123" y="232"/>
                    <a:pt x="131" y="231"/>
                  </a:cubicBezTo>
                  <a:lnTo>
                    <a:pt x="250" y="231"/>
                  </a:lnTo>
                  <a:cubicBezTo>
                    <a:pt x="274" y="231"/>
                    <a:pt x="298" y="231"/>
                    <a:pt x="310" y="243"/>
                  </a:cubicBezTo>
                  <a:cubicBezTo>
                    <a:pt x="321" y="243"/>
                    <a:pt x="345" y="255"/>
                    <a:pt x="369" y="255"/>
                  </a:cubicBezTo>
                  <a:lnTo>
                    <a:pt x="381" y="255"/>
                  </a:lnTo>
                  <a:cubicBezTo>
                    <a:pt x="405" y="255"/>
                    <a:pt x="405" y="267"/>
                    <a:pt x="417" y="267"/>
                  </a:cubicBezTo>
                  <a:cubicBezTo>
                    <a:pt x="429" y="290"/>
                    <a:pt x="452" y="290"/>
                    <a:pt x="464" y="302"/>
                  </a:cubicBezTo>
                  <a:cubicBezTo>
                    <a:pt x="464" y="302"/>
                    <a:pt x="476" y="302"/>
                    <a:pt x="476" y="314"/>
                  </a:cubicBezTo>
                  <a:lnTo>
                    <a:pt x="488" y="326"/>
                  </a:lnTo>
                  <a:cubicBezTo>
                    <a:pt x="512" y="350"/>
                    <a:pt x="542" y="362"/>
                    <a:pt x="572" y="362"/>
                  </a:cubicBezTo>
                  <a:cubicBezTo>
                    <a:pt x="601" y="362"/>
                    <a:pt x="631" y="350"/>
                    <a:pt x="655" y="326"/>
                  </a:cubicBezTo>
                  <a:cubicBezTo>
                    <a:pt x="702" y="290"/>
                    <a:pt x="702" y="207"/>
                    <a:pt x="655" y="171"/>
                  </a:cubicBezTo>
                  <a:cubicBezTo>
                    <a:pt x="545" y="61"/>
                    <a:pt x="392"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0"/>
            <p:cNvSpPr/>
            <p:nvPr/>
          </p:nvSpPr>
          <p:spPr>
            <a:xfrm>
              <a:off x="-1467682" y="3944481"/>
              <a:ext cx="30635" cy="20252"/>
            </a:xfrm>
            <a:custGeom>
              <a:rect b="b" l="l" r="r" t="t"/>
              <a:pathLst>
                <a:path extrusionOk="0" h="355" w="537">
                  <a:moveTo>
                    <a:pt x="107" y="1"/>
                  </a:moveTo>
                  <a:cubicBezTo>
                    <a:pt x="87" y="1"/>
                    <a:pt x="65" y="15"/>
                    <a:pt x="48" y="23"/>
                  </a:cubicBezTo>
                  <a:cubicBezTo>
                    <a:pt x="13" y="35"/>
                    <a:pt x="1" y="71"/>
                    <a:pt x="1" y="83"/>
                  </a:cubicBezTo>
                  <a:cubicBezTo>
                    <a:pt x="1" y="106"/>
                    <a:pt x="1" y="142"/>
                    <a:pt x="13" y="166"/>
                  </a:cubicBezTo>
                  <a:cubicBezTo>
                    <a:pt x="36" y="190"/>
                    <a:pt x="48" y="202"/>
                    <a:pt x="72" y="214"/>
                  </a:cubicBezTo>
                  <a:cubicBezTo>
                    <a:pt x="179" y="261"/>
                    <a:pt x="286" y="309"/>
                    <a:pt x="406" y="344"/>
                  </a:cubicBezTo>
                  <a:cubicBezTo>
                    <a:pt x="413" y="352"/>
                    <a:pt x="421" y="355"/>
                    <a:pt x="430" y="355"/>
                  </a:cubicBezTo>
                  <a:cubicBezTo>
                    <a:pt x="450" y="355"/>
                    <a:pt x="472" y="341"/>
                    <a:pt x="489" y="333"/>
                  </a:cubicBezTo>
                  <a:cubicBezTo>
                    <a:pt x="525" y="321"/>
                    <a:pt x="537" y="285"/>
                    <a:pt x="537" y="273"/>
                  </a:cubicBezTo>
                  <a:cubicBezTo>
                    <a:pt x="537" y="237"/>
                    <a:pt x="537" y="214"/>
                    <a:pt x="525" y="178"/>
                  </a:cubicBezTo>
                  <a:cubicBezTo>
                    <a:pt x="501" y="154"/>
                    <a:pt x="477" y="142"/>
                    <a:pt x="465" y="142"/>
                  </a:cubicBezTo>
                  <a:cubicBezTo>
                    <a:pt x="358" y="94"/>
                    <a:pt x="251" y="47"/>
                    <a:pt x="132" y="11"/>
                  </a:cubicBezTo>
                  <a:cubicBezTo>
                    <a:pt x="124" y="4"/>
                    <a:pt x="116" y="1"/>
                    <a:pt x="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0"/>
            <p:cNvSpPr/>
            <p:nvPr/>
          </p:nvSpPr>
          <p:spPr>
            <a:xfrm>
              <a:off x="-1380055" y="3789538"/>
              <a:ext cx="44212" cy="27212"/>
            </a:xfrm>
            <a:custGeom>
              <a:rect b="b" l="l" r="r" t="t"/>
              <a:pathLst>
                <a:path extrusionOk="0" h="477" w="775">
                  <a:moveTo>
                    <a:pt x="641" y="1"/>
                  </a:moveTo>
                  <a:cubicBezTo>
                    <a:pt x="623" y="1"/>
                    <a:pt x="607" y="5"/>
                    <a:pt x="596" y="12"/>
                  </a:cubicBezTo>
                  <a:cubicBezTo>
                    <a:pt x="417" y="108"/>
                    <a:pt x="251" y="191"/>
                    <a:pt x="72" y="263"/>
                  </a:cubicBezTo>
                  <a:cubicBezTo>
                    <a:pt x="13" y="298"/>
                    <a:pt x="1" y="370"/>
                    <a:pt x="24" y="417"/>
                  </a:cubicBezTo>
                  <a:cubicBezTo>
                    <a:pt x="49" y="458"/>
                    <a:pt x="84" y="476"/>
                    <a:pt x="123" y="476"/>
                  </a:cubicBezTo>
                  <a:cubicBezTo>
                    <a:pt x="142" y="476"/>
                    <a:pt x="160" y="472"/>
                    <a:pt x="179" y="465"/>
                  </a:cubicBezTo>
                  <a:cubicBezTo>
                    <a:pt x="358" y="370"/>
                    <a:pt x="513" y="286"/>
                    <a:pt x="691" y="203"/>
                  </a:cubicBezTo>
                  <a:cubicBezTo>
                    <a:pt x="751" y="179"/>
                    <a:pt x="775" y="108"/>
                    <a:pt x="739" y="60"/>
                  </a:cubicBezTo>
                  <a:cubicBezTo>
                    <a:pt x="723" y="19"/>
                    <a:pt x="678" y="1"/>
                    <a:pt x="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0"/>
            <p:cNvSpPr/>
            <p:nvPr/>
          </p:nvSpPr>
          <p:spPr>
            <a:xfrm>
              <a:off x="-1242854" y="3290992"/>
              <a:ext cx="13634" cy="36054"/>
            </a:xfrm>
            <a:custGeom>
              <a:rect b="b" l="l" r="r" t="t"/>
              <a:pathLst>
                <a:path extrusionOk="0" h="632" w="239">
                  <a:moveTo>
                    <a:pt x="120" y="0"/>
                  </a:moveTo>
                  <a:cubicBezTo>
                    <a:pt x="48" y="0"/>
                    <a:pt x="1" y="48"/>
                    <a:pt x="1" y="119"/>
                  </a:cubicBezTo>
                  <a:lnTo>
                    <a:pt x="1" y="512"/>
                  </a:lnTo>
                  <a:cubicBezTo>
                    <a:pt x="1" y="572"/>
                    <a:pt x="48" y="631"/>
                    <a:pt x="120" y="631"/>
                  </a:cubicBezTo>
                  <a:cubicBezTo>
                    <a:pt x="179" y="631"/>
                    <a:pt x="239" y="584"/>
                    <a:pt x="239" y="512"/>
                  </a:cubicBezTo>
                  <a:lnTo>
                    <a:pt x="239" y="119"/>
                  </a:lnTo>
                  <a:cubicBezTo>
                    <a:pt x="239" y="60"/>
                    <a:pt x="191" y="0"/>
                    <a:pt x="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0"/>
            <p:cNvSpPr/>
            <p:nvPr/>
          </p:nvSpPr>
          <p:spPr>
            <a:xfrm>
              <a:off x="-1155228" y="3327903"/>
              <a:ext cx="40789" cy="20993"/>
            </a:xfrm>
            <a:custGeom>
              <a:rect b="b" l="l" r="r" t="t"/>
              <a:pathLst>
                <a:path extrusionOk="0" h="368" w="715">
                  <a:moveTo>
                    <a:pt x="586" y="1"/>
                  </a:moveTo>
                  <a:cubicBezTo>
                    <a:pt x="574" y="1"/>
                    <a:pt x="561" y="3"/>
                    <a:pt x="548" y="8"/>
                  </a:cubicBezTo>
                  <a:cubicBezTo>
                    <a:pt x="405" y="56"/>
                    <a:pt x="251" y="104"/>
                    <a:pt x="108" y="163"/>
                  </a:cubicBezTo>
                  <a:cubicBezTo>
                    <a:pt x="48" y="175"/>
                    <a:pt x="1" y="234"/>
                    <a:pt x="24" y="294"/>
                  </a:cubicBezTo>
                  <a:cubicBezTo>
                    <a:pt x="45" y="335"/>
                    <a:pt x="93" y="368"/>
                    <a:pt x="144" y="368"/>
                  </a:cubicBezTo>
                  <a:cubicBezTo>
                    <a:pt x="152" y="368"/>
                    <a:pt x="159" y="367"/>
                    <a:pt x="167" y="365"/>
                  </a:cubicBezTo>
                  <a:cubicBezTo>
                    <a:pt x="310" y="318"/>
                    <a:pt x="465" y="282"/>
                    <a:pt x="608" y="223"/>
                  </a:cubicBezTo>
                  <a:cubicBezTo>
                    <a:pt x="667" y="199"/>
                    <a:pt x="715" y="139"/>
                    <a:pt x="679" y="80"/>
                  </a:cubicBezTo>
                  <a:cubicBezTo>
                    <a:pt x="670" y="33"/>
                    <a:pt x="631" y="1"/>
                    <a:pt x="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0"/>
            <p:cNvSpPr/>
            <p:nvPr/>
          </p:nvSpPr>
          <p:spPr>
            <a:xfrm>
              <a:off x="-1043812" y="3221393"/>
              <a:ext cx="37423" cy="20879"/>
            </a:xfrm>
            <a:custGeom>
              <a:rect b="b" l="l" r="r" t="t"/>
              <a:pathLst>
                <a:path extrusionOk="0" h="366" w="656">
                  <a:moveTo>
                    <a:pt x="421" y="79"/>
                  </a:moveTo>
                  <a:cubicBezTo>
                    <a:pt x="419" y="82"/>
                    <a:pt x="417" y="85"/>
                    <a:pt x="417" y="89"/>
                  </a:cubicBezTo>
                  <a:cubicBezTo>
                    <a:pt x="418" y="85"/>
                    <a:pt x="420" y="82"/>
                    <a:pt x="421" y="79"/>
                  </a:cubicBezTo>
                  <a:close/>
                  <a:moveTo>
                    <a:pt x="383" y="107"/>
                  </a:moveTo>
                  <a:cubicBezTo>
                    <a:pt x="381" y="107"/>
                    <a:pt x="375" y="113"/>
                    <a:pt x="369" y="125"/>
                  </a:cubicBezTo>
                  <a:cubicBezTo>
                    <a:pt x="381" y="113"/>
                    <a:pt x="384" y="107"/>
                    <a:pt x="383" y="107"/>
                  </a:cubicBezTo>
                  <a:close/>
                  <a:moveTo>
                    <a:pt x="525" y="1"/>
                  </a:moveTo>
                  <a:cubicBezTo>
                    <a:pt x="487" y="1"/>
                    <a:pt x="453" y="22"/>
                    <a:pt x="429" y="54"/>
                  </a:cubicBezTo>
                  <a:cubicBezTo>
                    <a:pt x="429" y="62"/>
                    <a:pt x="428" y="67"/>
                    <a:pt x="426" y="71"/>
                  </a:cubicBezTo>
                  <a:lnTo>
                    <a:pt x="426" y="71"/>
                  </a:lnTo>
                  <a:cubicBezTo>
                    <a:pt x="426" y="71"/>
                    <a:pt x="426" y="70"/>
                    <a:pt x="425" y="70"/>
                  </a:cubicBezTo>
                  <a:cubicBezTo>
                    <a:pt x="425" y="70"/>
                    <a:pt x="423" y="73"/>
                    <a:pt x="421" y="79"/>
                  </a:cubicBezTo>
                  <a:lnTo>
                    <a:pt x="421" y="79"/>
                  </a:lnTo>
                  <a:cubicBezTo>
                    <a:pt x="422" y="77"/>
                    <a:pt x="424" y="74"/>
                    <a:pt x="426" y="71"/>
                  </a:cubicBezTo>
                  <a:lnTo>
                    <a:pt x="426" y="71"/>
                  </a:lnTo>
                  <a:cubicBezTo>
                    <a:pt x="426" y="73"/>
                    <a:pt x="423" y="83"/>
                    <a:pt x="417" y="89"/>
                  </a:cubicBezTo>
                  <a:cubicBezTo>
                    <a:pt x="417" y="89"/>
                    <a:pt x="417" y="101"/>
                    <a:pt x="393" y="101"/>
                  </a:cubicBezTo>
                  <a:cubicBezTo>
                    <a:pt x="393" y="101"/>
                    <a:pt x="381" y="125"/>
                    <a:pt x="369" y="125"/>
                  </a:cubicBezTo>
                  <a:cubicBezTo>
                    <a:pt x="369" y="125"/>
                    <a:pt x="357" y="125"/>
                    <a:pt x="357" y="137"/>
                  </a:cubicBezTo>
                  <a:cubicBezTo>
                    <a:pt x="334" y="137"/>
                    <a:pt x="334" y="149"/>
                    <a:pt x="322" y="149"/>
                  </a:cubicBezTo>
                  <a:cubicBezTo>
                    <a:pt x="310" y="149"/>
                    <a:pt x="274" y="161"/>
                    <a:pt x="262" y="161"/>
                  </a:cubicBezTo>
                  <a:lnTo>
                    <a:pt x="250" y="161"/>
                  </a:lnTo>
                  <a:cubicBezTo>
                    <a:pt x="238" y="161"/>
                    <a:pt x="215" y="161"/>
                    <a:pt x="203" y="149"/>
                  </a:cubicBezTo>
                  <a:cubicBezTo>
                    <a:pt x="191" y="149"/>
                    <a:pt x="191" y="137"/>
                    <a:pt x="179" y="137"/>
                  </a:cubicBezTo>
                  <a:cubicBezTo>
                    <a:pt x="164" y="125"/>
                    <a:pt x="146" y="120"/>
                    <a:pt x="128" y="120"/>
                  </a:cubicBezTo>
                  <a:cubicBezTo>
                    <a:pt x="89" y="120"/>
                    <a:pt x="48" y="144"/>
                    <a:pt x="24" y="185"/>
                  </a:cubicBezTo>
                  <a:cubicBezTo>
                    <a:pt x="0" y="220"/>
                    <a:pt x="12" y="280"/>
                    <a:pt x="72" y="316"/>
                  </a:cubicBezTo>
                  <a:cubicBezTo>
                    <a:pt x="128" y="349"/>
                    <a:pt x="192" y="366"/>
                    <a:pt x="256" y="366"/>
                  </a:cubicBezTo>
                  <a:cubicBezTo>
                    <a:pt x="395" y="366"/>
                    <a:pt x="538" y="291"/>
                    <a:pt x="619" y="161"/>
                  </a:cubicBezTo>
                  <a:cubicBezTo>
                    <a:pt x="655" y="125"/>
                    <a:pt x="643" y="42"/>
                    <a:pt x="584" y="18"/>
                  </a:cubicBezTo>
                  <a:cubicBezTo>
                    <a:pt x="564" y="6"/>
                    <a:pt x="544"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0"/>
            <p:cNvSpPr/>
            <p:nvPr/>
          </p:nvSpPr>
          <p:spPr>
            <a:xfrm>
              <a:off x="-996291" y="3235998"/>
              <a:ext cx="36739" cy="23789"/>
            </a:xfrm>
            <a:custGeom>
              <a:rect b="b" l="l" r="r" t="t"/>
              <a:pathLst>
                <a:path extrusionOk="0" h="417" w="644">
                  <a:moveTo>
                    <a:pt x="504" y="0"/>
                  </a:moveTo>
                  <a:cubicBezTo>
                    <a:pt x="486" y="0"/>
                    <a:pt x="468" y="4"/>
                    <a:pt x="453" y="12"/>
                  </a:cubicBezTo>
                  <a:cubicBezTo>
                    <a:pt x="322" y="71"/>
                    <a:pt x="203" y="143"/>
                    <a:pt x="72" y="202"/>
                  </a:cubicBezTo>
                  <a:cubicBezTo>
                    <a:pt x="24" y="238"/>
                    <a:pt x="1" y="310"/>
                    <a:pt x="24" y="357"/>
                  </a:cubicBezTo>
                  <a:cubicBezTo>
                    <a:pt x="49" y="398"/>
                    <a:pt x="90" y="416"/>
                    <a:pt x="129" y="416"/>
                  </a:cubicBezTo>
                  <a:cubicBezTo>
                    <a:pt x="147" y="416"/>
                    <a:pt x="164" y="412"/>
                    <a:pt x="179" y="405"/>
                  </a:cubicBezTo>
                  <a:cubicBezTo>
                    <a:pt x="310" y="345"/>
                    <a:pt x="429" y="262"/>
                    <a:pt x="560" y="202"/>
                  </a:cubicBezTo>
                  <a:cubicBezTo>
                    <a:pt x="608" y="179"/>
                    <a:pt x="644" y="107"/>
                    <a:pt x="608" y="60"/>
                  </a:cubicBezTo>
                  <a:cubicBezTo>
                    <a:pt x="583" y="19"/>
                    <a:pt x="542" y="0"/>
                    <a:pt x="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0"/>
            <p:cNvSpPr/>
            <p:nvPr/>
          </p:nvSpPr>
          <p:spPr>
            <a:xfrm>
              <a:off x="-988818" y="3073638"/>
              <a:ext cx="34685" cy="30806"/>
            </a:xfrm>
            <a:custGeom>
              <a:rect b="b" l="l" r="r" t="t"/>
              <a:pathLst>
                <a:path extrusionOk="0" h="540" w="608">
                  <a:moveTo>
                    <a:pt x="505" y="0"/>
                  </a:moveTo>
                  <a:cubicBezTo>
                    <a:pt x="477" y="0"/>
                    <a:pt x="447" y="12"/>
                    <a:pt x="417" y="36"/>
                  </a:cubicBezTo>
                  <a:cubicBezTo>
                    <a:pt x="286" y="131"/>
                    <a:pt x="167" y="239"/>
                    <a:pt x="24" y="358"/>
                  </a:cubicBezTo>
                  <a:cubicBezTo>
                    <a:pt x="13" y="370"/>
                    <a:pt x="1" y="417"/>
                    <a:pt x="1" y="429"/>
                  </a:cubicBezTo>
                  <a:cubicBezTo>
                    <a:pt x="1" y="465"/>
                    <a:pt x="13" y="489"/>
                    <a:pt x="24" y="512"/>
                  </a:cubicBezTo>
                  <a:cubicBezTo>
                    <a:pt x="54" y="530"/>
                    <a:pt x="84" y="539"/>
                    <a:pt x="112" y="539"/>
                  </a:cubicBezTo>
                  <a:cubicBezTo>
                    <a:pt x="141" y="539"/>
                    <a:pt x="167" y="530"/>
                    <a:pt x="191" y="512"/>
                  </a:cubicBezTo>
                  <a:cubicBezTo>
                    <a:pt x="322" y="405"/>
                    <a:pt x="453" y="298"/>
                    <a:pt x="584" y="179"/>
                  </a:cubicBezTo>
                  <a:cubicBezTo>
                    <a:pt x="596" y="167"/>
                    <a:pt x="608" y="119"/>
                    <a:pt x="608" y="108"/>
                  </a:cubicBezTo>
                  <a:cubicBezTo>
                    <a:pt x="608" y="72"/>
                    <a:pt x="596" y="48"/>
                    <a:pt x="584" y="36"/>
                  </a:cubicBezTo>
                  <a:cubicBezTo>
                    <a:pt x="560" y="12"/>
                    <a:pt x="533" y="0"/>
                    <a:pt x="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0"/>
            <p:cNvSpPr/>
            <p:nvPr/>
          </p:nvSpPr>
          <p:spPr>
            <a:xfrm>
              <a:off x="-1013234" y="3013851"/>
              <a:ext cx="26527" cy="28181"/>
            </a:xfrm>
            <a:custGeom>
              <a:rect b="b" l="l" r="r" t="t"/>
              <a:pathLst>
                <a:path extrusionOk="0" h="494" w="465">
                  <a:moveTo>
                    <a:pt x="357" y="1"/>
                  </a:moveTo>
                  <a:cubicBezTo>
                    <a:pt x="321" y="1"/>
                    <a:pt x="298" y="24"/>
                    <a:pt x="286" y="36"/>
                  </a:cubicBezTo>
                  <a:cubicBezTo>
                    <a:pt x="191" y="132"/>
                    <a:pt x="119" y="215"/>
                    <a:pt x="24" y="310"/>
                  </a:cubicBezTo>
                  <a:cubicBezTo>
                    <a:pt x="12" y="322"/>
                    <a:pt x="0" y="346"/>
                    <a:pt x="0" y="382"/>
                  </a:cubicBezTo>
                  <a:cubicBezTo>
                    <a:pt x="0" y="405"/>
                    <a:pt x="12" y="441"/>
                    <a:pt x="24" y="453"/>
                  </a:cubicBezTo>
                  <a:cubicBezTo>
                    <a:pt x="48" y="465"/>
                    <a:pt x="71" y="489"/>
                    <a:pt x="107" y="489"/>
                  </a:cubicBezTo>
                  <a:cubicBezTo>
                    <a:pt x="110" y="492"/>
                    <a:pt x="114" y="493"/>
                    <a:pt x="118" y="493"/>
                  </a:cubicBezTo>
                  <a:cubicBezTo>
                    <a:pt x="132" y="493"/>
                    <a:pt x="152" y="480"/>
                    <a:pt x="179" y="453"/>
                  </a:cubicBezTo>
                  <a:cubicBezTo>
                    <a:pt x="262" y="370"/>
                    <a:pt x="345" y="275"/>
                    <a:pt x="429" y="191"/>
                  </a:cubicBezTo>
                  <a:cubicBezTo>
                    <a:pt x="441" y="167"/>
                    <a:pt x="464" y="144"/>
                    <a:pt x="464" y="108"/>
                  </a:cubicBezTo>
                  <a:cubicBezTo>
                    <a:pt x="464" y="84"/>
                    <a:pt x="441" y="48"/>
                    <a:pt x="429" y="36"/>
                  </a:cubicBezTo>
                  <a:cubicBezTo>
                    <a:pt x="417" y="24"/>
                    <a:pt x="381" y="1"/>
                    <a:pt x="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0"/>
            <p:cNvSpPr/>
            <p:nvPr/>
          </p:nvSpPr>
          <p:spPr>
            <a:xfrm>
              <a:off x="-1162016" y="3226984"/>
              <a:ext cx="31319" cy="31433"/>
            </a:xfrm>
            <a:custGeom>
              <a:rect b="b" l="l" r="r" t="t"/>
              <a:pathLst>
                <a:path extrusionOk="0" h="551" w="549">
                  <a:moveTo>
                    <a:pt x="133" y="236"/>
                  </a:moveTo>
                  <a:lnTo>
                    <a:pt x="133" y="236"/>
                  </a:lnTo>
                  <a:cubicBezTo>
                    <a:pt x="135" y="238"/>
                    <a:pt x="138" y="239"/>
                    <a:pt x="140" y="241"/>
                  </a:cubicBezTo>
                  <a:lnTo>
                    <a:pt x="140" y="241"/>
                  </a:lnTo>
                  <a:cubicBezTo>
                    <a:pt x="137" y="240"/>
                    <a:pt x="135" y="238"/>
                    <a:pt x="133" y="236"/>
                  </a:cubicBezTo>
                  <a:close/>
                  <a:moveTo>
                    <a:pt x="252" y="342"/>
                  </a:moveTo>
                  <a:lnTo>
                    <a:pt x="252" y="342"/>
                  </a:lnTo>
                  <a:cubicBezTo>
                    <a:pt x="252" y="344"/>
                    <a:pt x="253" y="345"/>
                    <a:pt x="255" y="347"/>
                  </a:cubicBezTo>
                  <a:lnTo>
                    <a:pt x="255" y="347"/>
                  </a:lnTo>
                  <a:cubicBezTo>
                    <a:pt x="254" y="345"/>
                    <a:pt x="253" y="343"/>
                    <a:pt x="252" y="342"/>
                  </a:cubicBezTo>
                  <a:close/>
                  <a:moveTo>
                    <a:pt x="255" y="347"/>
                  </a:moveTo>
                  <a:cubicBezTo>
                    <a:pt x="257" y="351"/>
                    <a:pt x="260" y="355"/>
                    <a:pt x="262" y="360"/>
                  </a:cubicBezTo>
                  <a:cubicBezTo>
                    <a:pt x="262" y="353"/>
                    <a:pt x="258" y="350"/>
                    <a:pt x="255" y="347"/>
                  </a:cubicBezTo>
                  <a:close/>
                  <a:moveTo>
                    <a:pt x="298" y="396"/>
                  </a:moveTo>
                  <a:cubicBezTo>
                    <a:pt x="298" y="401"/>
                    <a:pt x="300" y="404"/>
                    <a:pt x="302" y="406"/>
                  </a:cubicBezTo>
                  <a:lnTo>
                    <a:pt x="302" y="406"/>
                  </a:lnTo>
                  <a:cubicBezTo>
                    <a:pt x="301" y="403"/>
                    <a:pt x="300" y="399"/>
                    <a:pt x="298" y="396"/>
                  </a:cubicBezTo>
                  <a:close/>
                  <a:moveTo>
                    <a:pt x="120" y="1"/>
                  </a:moveTo>
                  <a:cubicBezTo>
                    <a:pt x="69" y="1"/>
                    <a:pt x="23" y="35"/>
                    <a:pt x="12" y="87"/>
                  </a:cubicBezTo>
                  <a:cubicBezTo>
                    <a:pt x="1" y="158"/>
                    <a:pt x="36" y="218"/>
                    <a:pt x="84" y="229"/>
                  </a:cubicBezTo>
                  <a:cubicBezTo>
                    <a:pt x="107" y="229"/>
                    <a:pt x="119" y="240"/>
                    <a:pt x="141" y="241"/>
                  </a:cubicBezTo>
                  <a:lnTo>
                    <a:pt x="141" y="241"/>
                  </a:lnTo>
                  <a:cubicBezTo>
                    <a:pt x="162" y="254"/>
                    <a:pt x="185" y="272"/>
                    <a:pt x="203" y="289"/>
                  </a:cubicBezTo>
                  <a:cubicBezTo>
                    <a:pt x="191" y="289"/>
                    <a:pt x="191" y="277"/>
                    <a:pt x="179" y="277"/>
                  </a:cubicBezTo>
                  <a:cubicBezTo>
                    <a:pt x="200" y="297"/>
                    <a:pt x="229" y="309"/>
                    <a:pt x="252" y="342"/>
                  </a:cubicBezTo>
                  <a:lnTo>
                    <a:pt x="252" y="342"/>
                  </a:lnTo>
                  <a:cubicBezTo>
                    <a:pt x="251" y="341"/>
                    <a:pt x="251" y="339"/>
                    <a:pt x="251" y="337"/>
                  </a:cubicBezTo>
                  <a:lnTo>
                    <a:pt x="251" y="337"/>
                  </a:lnTo>
                  <a:cubicBezTo>
                    <a:pt x="281" y="357"/>
                    <a:pt x="294" y="386"/>
                    <a:pt x="305" y="409"/>
                  </a:cubicBezTo>
                  <a:lnTo>
                    <a:pt x="305" y="409"/>
                  </a:lnTo>
                  <a:cubicBezTo>
                    <a:pt x="304" y="408"/>
                    <a:pt x="303" y="407"/>
                    <a:pt x="302" y="406"/>
                  </a:cubicBezTo>
                  <a:lnTo>
                    <a:pt x="302" y="406"/>
                  </a:lnTo>
                  <a:cubicBezTo>
                    <a:pt x="310" y="429"/>
                    <a:pt x="312" y="459"/>
                    <a:pt x="322" y="479"/>
                  </a:cubicBezTo>
                  <a:cubicBezTo>
                    <a:pt x="322" y="515"/>
                    <a:pt x="358" y="539"/>
                    <a:pt x="370" y="539"/>
                  </a:cubicBezTo>
                  <a:cubicBezTo>
                    <a:pt x="405" y="551"/>
                    <a:pt x="429" y="551"/>
                    <a:pt x="465" y="551"/>
                  </a:cubicBezTo>
                  <a:cubicBezTo>
                    <a:pt x="524" y="539"/>
                    <a:pt x="548" y="479"/>
                    <a:pt x="536" y="420"/>
                  </a:cubicBezTo>
                  <a:cubicBezTo>
                    <a:pt x="489" y="229"/>
                    <a:pt x="346" y="63"/>
                    <a:pt x="143" y="3"/>
                  </a:cubicBezTo>
                  <a:cubicBezTo>
                    <a:pt x="136" y="2"/>
                    <a:pt x="128" y="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0"/>
            <p:cNvSpPr/>
            <p:nvPr/>
          </p:nvSpPr>
          <p:spPr>
            <a:xfrm>
              <a:off x="-1308745" y="3372514"/>
              <a:ext cx="22477" cy="23903"/>
            </a:xfrm>
            <a:custGeom>
              <a:rect b="b" l="l" r="r" t="t"/>
              <a:pathLst>
                <a:path extrusionOk="0" h="419" w="394">
                  <a:moveTo>
                    <a:pt x="251" y="190"/>
                  </a:moveTo>
                  <a:cubicBezTo>
                    <a:pt x="251" y="190"/>
                    <a:pt x="251" y="191"/>
                    <a:pt x="251" y="191"/>
                  </a:cubicBezTo>
                  <a:cubicBezTo>
                    <a:pt x="251" y="191"/>
                    <a:pt x="251" y="191"/>
                    <a:pt x="251" y="191"/>
                  </a:cubicBezTo>
                  <a:lnTo>
                    <a:pt x="251" y="191"/>
                  </a:lnTo>
                  <a:cubicBezTo>
                    <a:pt x="251" y="191"/>
                    <a:pt x="251" y="190"/>
                    <a:pt x="251" y="190"/>
                  </a:cubicBezTo>
                  <a:close/>
                  <a:moveTo>
                    <a:pt x="144" y="0"/>
                  </a:moveTo>
                  <a:cubicBezTo>
                    <a:pt x="120" y="0"/>
                    <a:pt x="84" y="0"/>
                    <a:pt x="60" y="12"/>
                  </a:cubicBezTo>
                  <a:cubicBezTo>
                    <a:pt x="37" y="36"/>
                    <a:pt x="13" y="60"/>
                    <a:pt x="13" y="72"/>
                  </a:cubicBezTo>
                  <a:cubicBezTo>
                    <a:pt x="1" y="119"/>
                    <a:pt x="1" y="167"/>
                    <a:pt x="13" y="214"/>
                  </a:cubicBezTo>
                  <a:cubicBezTo>
                    <a:pt x="25" y="250"/>
                    <a:pt x="37" y="286"/>
                    <a:pt x="72" y="334"/>
                  </a:cubicBezTo>
                  <a:cubicBezTo>
                    <a:pt x="115" y="376"/>
                    <a:pt x="186" y="419"/>
                    <a:pt x="269" y="419"/>
                  </a:cubicBezTo>
                  <a:cubicBezTo>
                    <a:pt x="278" y="419"/>
                    <a:pt x="288" y="418"/>
                    <a:pt x="298" y="417"/>
                  </a:cubicBezTo>
                  <a:cubicBezTo>
                    <a:pt x="322" y="417"/>
                    <a:pt x="358" y="405"/>
                    <a:pt x="370" y="381"/>
                  </a:cubicBezTo>
                  <a:cubicBezTo>
                    <a:pt x="382" y="369"/>
                    <a:pt x="394" y="345"/>
                    <a:pt x="394" y="310"/>
                  </a:cubicBezTo>
                  <a:cubicBezTo>
                    <a:pt x="394" y="286"/>
                    <a:pt x="382" y="250"/>
                    <a:pt x="370" y="238"/>
                  </a:cubicBezTo>
                  <a:cubicBezTo>
                    <a:pt x="358" y="226"/>
                    <a:pt x="322" y="203"/>
                    <a:pt x="298" y="203"/>
                  </a:cubicBezTo>
                  <a:cubicBezTo>
                    <a:pt x="285" y="203"/>
                    <a:pt x="275" y="203"/>
                    <a:pt x="267" y="200"/>
                  </a:cubicBezTo>
                  <a:lnTo>
                    <a:pt x="267" y="200"/>
                  </a:lnTo>
                  <a:cubicBezTo>
                    <a:pt x="269" y="202"/>
                    <a:pt x="271" y="203"/>
                    <a:pt x="275" y="203"/>
                  </a:cubicBezTo>
                  <a:cubicBezTo>
                    <a:pt x="270" y="203"/>
                    <a:pt x="266" y="201"/>
                    <a:pt x="261" y="198"/>
                  </a:cubicBezTo>
                  <a:lnTo>
                    <a:pt x="261" y="198"/>
                  </a:lnTo>
                  <a:cubicBezTo>
                    <a:pt x="263" y="199"/>
                    <a:pt x="265" y="200"/>
                    <a:pt x="267" y="200"/>
                  </a:cubicBezTo>
                  <a:lnTo>
                    <a:pt x="267" y="200"/>
                  </a:lnTo>
                  <a:cubicBezTo>
                    <a:pt x="262" y="197"/>
                    <a:pt x="260" y="191"/>
                    <a:pt x="251" y="191"/>
                  </a:cubicBezTo>
                  <a:lnTo>
                    <a:pt x="251" y="191"/>
                  </a:lnTo>
                  <a:cubicBezTo>
                    <a:pt x="255" y="194"/>
                    <a:pt x="258" y="196"/>
                    <a:pt x="261" y="198"/>
                  </a:cubicBezTo>
                  <a:lnTo>
                    <a:pt x="261" y="198"/>
                  </a:lnTo>
                  <a:cubicBezTo>
                    <a:pt x="258" y="197"/>
                    <a:pt x="254" y="194"/>
                    <a:pt x="251" y="191"/>
                  </a:cubicBezTo>
                  <a:cubicBezTo>
                    <a:pt x="250" y="190"/>
                    <a:pt x="249" y="189"/>
                    <a:pt x="248" y="188"/>
                  </a:cubicBezTo>
                  <a:lnTo>
                    <a:pt x="248" y="188"/>
                  </a:lnTo>
                  <a:cubicBezTo>
                    <a:pt x="249" y="189"/>
                    <a:pt x="250" y="189"/>
                    <a:pt x="251" y="190"/>
                  </a:cubicBezTo>
                  <a:lnTo>
                    <a:pt x="251" y="190"/>
                  </a:lnTo>
                  <a:cubicBezTo>
                    <a:pt x="251" y="186"/>
                    <a:pt x="249" y="184"/>
                    <a:pt x="248" y="182"/>
                  </a:cubicBezTo>
                  <a:lnTo>
                    <a:pt x="248" y="182"/>
                  </a:lnTo>
                  <a:cubicBezTo>
                    <a:pt x="252" y="185"/>
                    <a:pt x="255" y="191"/>
                    <a:pt x="263" y="191"/>
                  </a:cubicBezTo>
                  <a:lnTo>
                    <a:pt x="239" y="167"/>
                  </a:lnTo>
                  <a:lnTo>
                    <a:pt x="239" y="167"/>
                  </a:lnTo>
                  <a:cubicBezTo>
                    <a:pt x="239" y="175"/>
                    <a:pt x="244" y="177"/>
                    <a:pt x="248" y="182"/>
                  </a:cubicBezTo>
                  <a:lnTo>
                    <a:pt x="248" y="182"/>
                  </a:lnTo>
                  <a:cubicBezTo>
                    <a:pt x="246" y="181"/>
                    <a:pt x="245" y="180"/>
                    <a:pt x="242" y="179"/>
                  </a:cubicBezTo>
                  <a:lnTo>
                    <a:pt x="242" y="179"/>
                  </a:lnTo>
                  <a:cubicBezTo>
                    <a:pt x="244" y="182"/>
                    <a:pt x="246" y="185"/>
                    <a:pt x="248" y="188"/>
                  </a:cubicBezTo>
                  <a:lnTo>
                    <a:pt x="248" y="188"/>
                  </a:lnTo>
                  <a:cubicBezTo>
                    <a:pt x="245" y="185"/>
                    <a:pt x="242" y="182"/>
                    <a:pt x="239" y="179"/>
                  </a:cubicBezTo>
                  <a:cubicBezTo>
                    <a:pt x="240" y="179"/>
                    <a:pt x="241" y="179"/>
                    <a:pt x="242" y="179"/>
                  </a:cubicBezTo>
                  <a:lnTo>
                    <a:pt x="242" y="179"/>
                  </a:lnTo>
                  <a:cubicBezTo>
                    <a:pt x="240" y="174"/>
                    <a:pt x="238" y="168"/>
                    <a:pt x="235" y="161"/>
                  </a:cubicBezTo>
                  <a:lnTo>
                    <a:pt x="235" y="161"/>
                  </a:lnTo>
                  <a:cubicBezTo>
                    <a:pt x="232" y="151"/>
                    <a:pt x="227" y="139"/>
                    <a:pt x="227" y="131"/>
                  </a:cubicBezTo>
                  <a:cubicBezTo>
                    <a:pt x="227" y="107"/>
                    <a:pt x="227" y="72"/>
                    <a:pt x="203" y="48"/>
                  </a:cubicBezTo>
                  <a:cubicBezTo>
                    <a:pt x="191" y="12"/>
                    <a:pt x="167"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60"/>
          <p:cNvGrpSpPr/>
          <p:nvPr/>
        </p:nvGrpSpPr>
        <p:grpSpPr>
          <a:xfrm>
            <a:off x="2995726" y="1551202"/>
            <a:ext cx="2380945" cy="3820097"/>
            <a:chOff x="3381526" y="1475002"/>
            <a:chExt cx="2380945" cy="3820097"/>
          </a:xfrm>
        </p:grpSpPr>
        <p:grpSp>
          <p:nvGrpSpPr>
            <p:cNvPr id="1348" name="Google Shape;1348;p60"/>
            <p:cNvGrpSpPr/>
            <p:nvPr/>
          </p:nvGrpSpPr>
          <p:grpSpPr>
            <a:xfrm>
              <a:off x="3804757" y="1475002"/>
              <a:ext cx="1181883" cy="849392"/>
              <a:chOff x="3896075" y="1323113"/>
              <a:chExt cx="932820" cy="670502"/>
            </a:xfrm>
          </p:grpSpPr>
          <p:sp>
            <p:nvSpPr>
              <p:cNvPr id="1349" name="Google Shape;1349;p60"/>
              <p:cNvSpPr/>
              <p:nvPr/>
            </p:nvSpPr>
            <p:spPr>
              <a:xfrm flipH="1">
                <a:off x="4074111" y="1323113"/>
                <a:ext cx="419354" cy="273716"/>
              </a:xfrm>
              <a:custGeom>
                <a:rect b="b" l="l" r="r" t="t"/>
                <a:pathLst>
                  <a:path extrusionOk="0" h="5907" w="9050">
                    <a:moveTo>
                      <a:pt x="3979" y="0"/>
                    </a:moveTo>
                    <a:cubicBezTo>
                      <a:pt x="1507" y="0"/>
                      <a:pt x="0" y="2533"/>
                      <a:pt x="0" y="2533"/>
                    </a:cubicBezTo>
                    <a:cubicBezTo>
                      <a:pt x="0" y="2533"/>
                      <a:pt x="5387" y="5907"/>
                      <a:pt x="7717" y="5907"/>
                    </a:cubicBezTo>
                    <a:cubicBezTo>
                      <a:pt x="8310" y="5907"/>
                      <a:pt x="8706" y="5688"/>
                      <a:pt x="8763" y="5140"/>
                    </a:cubicBezTo>
                    <a:cubicBezTo>
                      <a:pt x="9049" y="2426"/>
                      <a:pt x="6847" y="187"/>
                      <a:pt x="4227" y="9"/>
                    </a:cubicBezTo>
                    <a:cubicBezTo>
                      <a:pt x="4143" y="3"/>
                      <a:pt x="4061" y="0"/>
                      <a:pt x="39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0"/>
              <p:cNvSpPr/>
              <p:nvPr/>
            </p:nvSpPr>
            <p:spPr>
              <a:xfrm flipH="1">
                <a:off x="3896075" y="1361572"/>
                <a:ext cx="932820" cy="600349"/>
              </a:xfrm>
              <a:custGeom>
                <a:rect b="b" l="l" r="r" t="t"/>
                <a:pathLst>
                  <a:path extrusionOk="0" h="12956" w="20131">
                    <a:moveTo>
                      <a:pt x="9380" y="1"/>
                    </a:moveTo>
                    <a:cubicBezTo>
                      <a:pt x="7009" y="1"/>
                      <a:pt x="3491" y="625"/>
                      <a:pt x="2132" y="4072"/>
                    </a:cubicBezTo>
                    <a:cubicBezTo>
                      <a:pt x="0" y="9477"/>
                      <a:pt x="5513" y="12454"/>
                      <a:pt x="9621" y="12811"/>
                    </a:cubicBezTo>
                    <a:cubicBezTo>
                      <a:pt x="10521" y="12884"/>
                      <a:pt x="11539" y="12955"/>
                      <a:pt x="12571" y="12955"/>
                    </a:cubicBezTo>
                    <a:cubicBezTo>
                      <a:pt x="16263" y="12955"/>
                      <a:pt x="20131" y="12045"/>
                      <a:pt x="19396" y="7049"/>
                    </a:cubicBezTo>
                    <a:cubicBezTo>
                      <a:pt x="18443" y="643"/>
                      <a:pt x="12681" y="643"/>
                      <a:pt x="11704" y="202"/>
                    </a:cubicBezTo>
                    <a:cubicBezTo>
                      <a:pt x="11704" y="202"/>
                      <a:pt x="10727" y="1"/>
                      <a:pt x="9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0"/>
              <p:cNvSpPr/>
              <p:nvPr/>
            </p:nvSpPr>
            <p:spPr>
              <a:xfrm flipH="1">
                <a:off x="3896168" y="1393173"/>
                <a:ext cx="932728" cy="600441"/>
              </a:xfrm>
              <a:custGeom>
                <a:rect b="b" l="l" r="r" t="t"/>
                <a:pathLst>
                  <a:path extrusionOk="0" h="12958" w="20129">
                    <a:moveTo>
                      <a:pt x="9394" y="0"/>
                    </a:moveTo>
                    <a:cubicBezTo>
                      <a:pt x="7023" y="0"/>
                      <a:pt x="3493" y="623"/>
                      <a:pt x="2132" y="4069"/>
                    </a:cubicBezTo>
                    <a:cubicBezTo>
                      <a:pt x="0" y="9474"/>
                      <a:pt x="5513" y="12451"/>
                      <a:pt x="9621" y="12808"/>
                    </a:cubicBezTo>
                    <a:cubicBezTo>
                      <a:pt x="10530" y="12884"/>
                      <a:pt x="11560" y="12958"/>
                      <a:pt x="12603" y="12958"/>
                    </a:cubicBezTo>
                    <a:cubicBezTo>
                      <a:pt x="16285" y="12958"/>
                      <a:pt x="20129" y="12037"/>
                      <a:pt x="19396" y="7045"/>
                    </a:cubicBezTo>
                    <a:cubicBezTo>
                      <a:pt x="18443" y="652"/>
                      <a:pt x="12681" y="652"/>
                      <a:pt x="11704" y="199"/>
                    </a:cubicBezTo>
                    <a:cubicBezTo>
                      <a:pt x="11704" y="199"/>
                      <a:pt x="10734" y="0"/>
                      <a:pt x="9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 name="Google Shape;1352;p60"/>
            <p:cNvSpPr/>
            <p:nvPr/>
          </p:nvSpPr>
          <p:spPr>
            <a:xfrm>
              <a:off x="4150484" y="4074572"/>
              <a:ext cx="1052769" cy="1220527"/>
            </a:xfrm>
            <a:custGeom>
              <a:rect b="b" l="l" r="r" t="t"/>
              <a:pathLst>
                <a:path extrusionOk="0" h="29444" w="25397">
                  <a:moveTo>
                    <a:pt x="1" y="0"/>
                  </a:moveTo>
                  <a:cubicBezTo>
                    <a:pt x="1" y="1"/>
                    <a:pt x="3894" y="21551"/>
                    <a:pt x="6799" y="29278"/>
                  </a:cubicBezTo>
                  <a:lnTo>
                    <a:pt x="10419" y="28802"/>
                  </a:lnTo>
                  <a:lnTo>
                    <a:pt x="8847" y="10645"/>
                  </a:lnTo>
                  <a:lnTo>
                    <a:pt x="12419" y="9216"/>
                  </a:lnTo>
                  <a:cubicBezTo>
                    <a:pt x="12419" y="9216"/>
                    <a:pt x="19265" y="28063"/>
                    <a:pt x="20027" y="29123"/>
                  </a:cubicBezTo>
                  <a:cubicBezTo>
                    <a:pt x="20195" y="29354"/>
                    <a:pt x="20548" y="29444"/>
                    <a:pt x="20998" y="29444"/>
                  </a:cubicBezTo>
                  <a:cubicBezTo>
                    <a:pt x="22593" y="29444"/>
                    <a:pt x="25397" y="28313"/>
                    <a:pt x="25397" y="28313"/>
                  </a:cubicBezTo>
                  <a:cubicBezTo>
                    <a:pt x="25397" y="28313"/>
                    <a:pt x="19539" y="12300"/>
                    <a:pt x="17872" y="298"/>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0"/>
            <p:cNvSpPr/>
            <p:nvPr/>
          </p:nvSpPr>
          <p:spPr>
            <a:xfrm>
              <a:off x="4814317" y="2841165"/>
              <a:ext cx="722103" cy="1024001"/>
            </a:xfrm>
            <a:custGeom>
              <a:rect b="b" l="l" r="r" t="t"/>
              <a:pathLst>
                <a:path extrusionOk="0" h="24703" w="17420">
                  <a:moveTo>
                    <a:pt x="2799" y="1"/>
                  </a:moveTo>
                  <a:lnTo>
                    <a:pt x="1" y="12705"/>
                  </a:lnTo>
                  <a:cubicBezTo>
                    <a:pt x="1" y="12705"/>
                    <a:pt x="1665" y="24702"/>
                    <a:pt x="8622" y="24702"/>
                  </a:cubicBezTo>
                  <a:cubicBezTo>
                    <a:pt x="8943" y="24702"/>
                    <a:pt x="9276" y="24677"/>
                    <a:pt x="9621" y="24623"/>
                  </a:cubicBezTo>
                  <a:cubicBezTo>
                    <a:pt x="17419" y="23397"/>
                    <a:pt x="14443" y="11110"/>
                    <a:pt x="14443" y="11109"/>
                  </a:cubicBezTo>
                  <a:lnTo>
                    <a:pt x="14443" y="11109"/>
                  </a:lnTo>
                  <a:lnTo>
                    <a:pt x="11395" y="11526"/>
                  </a:lnTo>
                  <a:cubicBezTo>
                    <a:pt x="11395" y="11526"/>
                    <a:pt x="11462" y="16743"/>
                    <a:pt x="10013" y="16743"/>
                  </a:cubicBezTo>
                  <a:cubicBezTo>
                    <a:pt x="9971" y="16743"/>
                    <a:pt x="9928" y="16738"/>
                    <a:pt x="9883" y="16729"/>
                  </a:cubicBezTo>
                  <a:cubicBezTo>
                    <a:pt x="8287" y="16420"/>
                    <a:pt x="6311" y="263"/>
                    <a:pt x="2799"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0"/>
            <p:cNvSpPr/>
            <p:nvPr/>
          </p:nvSpPr>
          <p:spPr>
            <a:xfrm>
              <a:off x="3795644" y="2614580"/>
              <a:ext cx="1142099" cy="1573744"/>
            </a:xfrm>
            <a:custGeom>
              <a:rect b="b" l="l" r="r" t="t"/>
              <a:pathLst>
                <a:path extrusionOk="0" h="37965" w="27552">
                  <a:moveTo>
                    <a:pt x="12659" y="1"/>
                  </a:moveTo>
                  <a:cubicBezTo>
                    <a:pt x="4876" y="1"/>
                    <a:pt x="0" y="3764"/>
                    <a:pt x="0" y="3764"/>
                  </a:cubicBezTo>
                  <a:lnTo>
                    <a:pt x="6382" y="15682"/>
                  </a:lnTo>
                  <a:cubicBezTo>
                    <a:pt x="6382" y="15682"/>
                    <a:pt x="7287" y="32184"/>
                    <a:pt x="8918" y="36459"/>
                  </a:cubicBezTo>
                  <a:cubicBezTo>
                    <a:pt x="8918" y="36459"/>
                    <a:pt x="12524" y="37965"/>
                    <a:pt x="17197" y="37965"/>
                  </a:cubicBezTo>
                  <a:cubicBezTo>
                    <a:pt x="20072" y="37965"/>
                    <a:pt x="23351" y="37395"/>
                    <a:pt x="26444" y="35554"/>
                  </a:cubicBezTo>
                  <a:cubicBezTo>
                    <a:pt x="26444" y="35554"/>
                    <a:pt x="23872" y="25326"/>
                    <a:pt x="24991" y="15635"/>
                  </a:cubicBezTo>
                  <a:lnTo>
                    <a:pt x="27551" y="4717"/>
                  </a:lnTo>
                  <a:cubicBezTo>
                    <a:pt x="27551" y="4717"/>
                    <a:pt x="24063" y="978"/>
                    <a:pt x="14954" y="109"/>
                  </a:cubicBezTo>
                  <a:cubicBezTo>
                    <a:pt x="14164" y="35"/>
                    <a:pt x="13399" y="1"/>
                    <a:pt x="12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0"/>
            <p:cNvSpPr/>
            <p:nvPr/>
          </p:nvSpPr>
          <p:spPr>
            <a:xfrm>
              <a:off x="4803456" y="2755812"/>
              <a:ext cx="182184" cy="565619"/>
            </a:xfrm>
            <a:custGeom>
              <a:rect b="b" l="l" r="r" t="t"/>
              <a:pathLst>
                <a:path extrusionOk="0" h="13645" w="4395">
                  <a:moveTo>
                    <a:pt x="2680" y="0"/>
                  </a:moveTo>
                  <a:lnTo>
                    <a:pt x="1" y="13466"/>
                  </a:lnTo>
                  <a:lnTo>
                    <a:pt x="1060" y="13645"/>
                  </a:lnTo>
                  <a:lnTo>
                    <a:pt x="4394" y="1095"/>
                  </a:lnTo>
                  <a:lnTo>
                    <a:pt x="26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0"/>
            <p:cNvSpPr/>
            <p:nvPr/>
          </p:nvSpPr>
          <p:spPr>
            <a:xfrm>
              <a:off x="4110026" y="2239052"/>
              <a:ext cx="97745" cy="121663"/>
            </a:xfrm>
            <a:custGeom>
              <a:rect b="b" l="l" r="r" t="t"/>
              <a:pathLst>
                <a:path extrusionOk="0" h="2935" w="2358">
                  <a:moveTo>
                    <a:pt x="1259" y="1"/>
                  </a:moveTo>
                  <a:cubicBezTo>
                    <a:pt x="1034" y="1"/>
                    <a:pt x="797" y="79"/>
                    <a:pt x="584" y="191"/>
                  </a:cubicBezTo>
                  <a:cubicBezTo>
                    <a:pt x="262" y="357"/>
                    <a:pt x="0" y="869"/>
                    <a:pt x="274" y="1203"/>
                  </a:cubicBezTo>
                  <a:cubicBezTo>
                    <a:pt x="350" y="1299"/>
                    <a:pt x="480" y="1359"/>
                    <a:pt x="609" y="1359"/>
                  </a:cubicBezTo>
                  <a:cubicBezTo>
                    <a:pt x="704" y="1359"/>
                    <a:pt x="799" y="1326"/>
                    <a:pt x="870" y="1250"/>
                  </a:cubicBezTo>
                  <a:lnTo>
                    <a:pt x="870" y="1250"/>
                  </a:lnTo>
                  <a:cubicBezTo>
                    <a:pt x="715" y="1512"/>
                    <a:pt x="762" y="1846"/>
                    <a:pt x="977" y="2060"/>
                  </a:cubicBezTo>
                  <a:cubicBezTo>
                    <a:pt x="1037" y="2128"/>
                    <a:pt x="1140" y="2181"/>
                    <a:pt x="1232" y="2181"/>
                  </a:cubicBezTo>
                  <a:cubicBezTo>
                    <a:pt x="1285" y="2181"/>
                    <a:pt x="1335" y="2163"/>
                    <a:pt x="1370" y="2120"/>
                  </a:cubicBezTo>
                  <a:lnTo>
                    <a:pt x="1370" y="2120"/>
                  </a:lnTo>
                  <a:cubicBezTo>
                    <a:pt x="1215" y="2322"/>
                    <a:pt x="1251" y="2667"/>
                    <a:pt x="1465" y="2834"/>
                  </a:cubicBezTo>
                  <a:cubicBezTo>
                    <a:pt x="1547" y="2902"/>
                    <a:pt x="1654" y="2934"/>
                    <a:pt x="1762" y="2934"/>
                  </a:cubicBezTo>
                  <a:cubicBezTo>
                    <a:pt x="1919" y="2934"/>
                    <a:pt x="2080" y="2866"/>
                    <a:pt x="2179" y="2739"/>
                  </a:cubicBezTo>
                  <a:cubicBezTo>
                    <a:pt x="2251" y="2655"/>
                    <a:pt x="2286" y="2536"/>
                    <a:pt x="2310" y="2417"/>
                  </a:cubicBezTo>
                  <a:cubicBezTo>
                    <a:pt x="2358" y="2143"/>
                    <a:pt x="2322" y="1858"/>
                    <a:pt x="2286" y="1596"/>
                  </a:cubicBezTo>
                  <a:cubicBezTo>
                    <a:pt x="2239" y="1346"/>
                    <a:pt x="2191" y="1107"/>
                    <a:pt x="2120" y="869"/>
                  </a:cubicBezTo>
                  <a:cubicBezTo>
                    <a:pt x="2072" y="691"/>
                    <a:pt x="2013" y="512"/>
                    <a:pt x="1929" y="357"/>
                  </a:cubicBezTo>
                  <a:cubicBezTo>
                    <a:pt x="1753" y="99"/>
                    <a:pt x="1513" y="1"/>
                    <a:pt x="1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0"/>
            <p:cNvSpPr/>
            <p:nvPr/>
          </p:nvSpPr>
          <p:spPr>
            <a:xfrm>
              <a:off x="4046229" y="1814569"/>
              <a:ext cx="561806" cy="898400"/>
            </a:xfrm>
            <a:custGeom>
              <a:rect b="b" l="l" r="r" t="t"/>
              <a:pathLst>
                <a:path extrusionOk="0" h="21673" w="13553">
                  <a:moveTo>
                    <a:pt x="8743" y="1"/>
                  </a:moveTo>
                  <a:cubicBezTo>
                    <a:pt x="8743" y="1"/>
                    <a:pt x="5076" y="787"/>
                    <a:pt x="3492" y="1465"/>
                  </a:cubicBezTo>
                  <a:cubicBezTo>
                    <a:pt x="1920" y="2132"/>
                    <a:pt x="2528" y="7335"/>
                    <a:pt x="2528" y="7335"/>
                  </a:cubicBezTo>
                  <a:cubicBezTo>
                    <a:pt x="2528" y="7335"/>
                    <a:pt x="1799" y="6994"/>
                    <a:pt x="1181" y="6994"/>
                  </a:cubicBezTo>
                  <a:cubicBezTo>
                    <a:pt x="530" y="6994"/>
                    <a:pt x="1" y="7373"/>
                    <a:pt x="575" y="8931"/>
                  </a:cubicBezTo>
                  <a:cubicBezTo>
                    <a:pt x="1208" y="10647"/>
                    <a:pt x="1890" y="11020"/>
                    <a:pt x="2364" y="11020"/>
                  </a:cubicBezTo>
                  <a:cubicBezTo>
                    <a:pt x="2728" y="11020"/>
                    <a:pt x="2968" y="10800"/>
                    <a:pt x="2968" y="10800"/>
                  </a:cubicBezTo>
                  <a:lnTo>
                    <a:pt x="4064" y="20230"/>
                  </a:lnTo>
                  <a:cubicBezTo>
                    <a:pt x="6065" y="21334"/>
                    <a:pt x="7428" y="21673"/>
                    <a:pt x="8344" y="21673"/>
                  </a:cubicBezTo>
                  <a:cubicBezTo>
                    <a:pt x="9789" y="21673"/>
                    <a:pt x="10127" y="20832"/>
                    <a:pt x="10112" y="20825"/>
                  </a:cubicBezTo>
                  <a:lnTo>
                    <a:pt x="9076" y="17801"/>
                  </a:lnTo>
                  <a:lnTo>
                    <a:pt x="9076" y="17801"/>
                  </a:lnTo>
                  <a:cubicBezTo>
                    <a:pt x="9076" y="17801"/>
                    <a:pt x="9089" y="17801"/>
                    <a:pt x="9114" y="17801"/>
                  </a:cubicBezTo>
                  <a:cubicBezTo>
                    <a:pt x="9493" y="17801"/>
                    <a:pt x="12641" y="17759"/>
                    <a:pt x="13089" y="16372"/>
                  </a:cubicBezTo>
                  <a:cubicBezTo>
                    <a:pt x="13553" y="14907"/>
                    <a:pt x="13374" y="4228"/>
                    <a:pt x="13374" y="4228"/>
                  </a:cubicBezTo>
                  <a:lnTo>
                    <a:pt x="8743" y="1"/>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0"/>
            <p:cNvSpPr/>
            <p:nvPr/>
          </p:nvSpPr>
          <p:spPr>
            <a:xfrm>
              <a:off x="4057225" y="1616876"/>
              <a:ext cx="633232" cy="639045"/>
            </a:xfrm>
            <a:custGeom>
              <a:rect b="b" l="l" r="r" t="t"/>
              <a:pathLst>
                <a:path extrusionOk="0" h="17402" w="15277">
                  <a:moveTo>
                    <a:pt x="12167" y="0"/>
                  </a:moveTo>
                  <a:cubicBezTo>
                    <a:pt x="12073" y="0"/>
                    <a:pt x="11979" y="6"/>
                    <a:pt x="11883" y="17"/>
                  </a:cubicBezTo>
                  <a:cubicBezTo>
                    <a:pt x="11347" y="124"/>
                    <a:pt x="10919" y="588"/>
                    <a:pt x="10692" y="1089"/>
                  </a:cubicBezTo>
                  <a:cubicBezTo>
                    <a:pt x="10478" y="1600"/>
                    <a:pt x="10430" y="2160"/>
                    <a:pt x="10371" y="2708"/>
                  </a:cubicBezTo>
                  <a:cubicBezTo>
                    <a:pt x="9847" y="1660"/>
                    <a:pt x="8692" y="946"/>
                    <a:pt x="7513" y="910"/>
                  </a:cubicBezTo>
                  <a:cubicBezTo>
                    <a:pt x="7493" y="909"/>
                    <a:pt x="7472" y="909"/>
                    <a:pt x="7451" y="909"/>
                  </a:cubicBezTo>
                  <a:cubicBezTo>
                    <a:pt x="6282" y="909"/>
                    <a:pt x="5145" y="1570"/>
                    <a:pt x="4549" y="2565"/>
                  </a:cubicBezTo>
                  <a:cubicBezTo>
                    <a:pt x="3941" y="3577"/>
                    <a:pt x="3882" y="4898"/>
                    <a:pt x="4382" y="5970"/>
                  </a:cubicBezTo>
                  <a:cubicBezTo>
                    <a:pt x="4213" y="5941"/>
                    <a:pt x="4042" y="5927"/>
                    <a:pt x="3871" y="5927"/>
                  </a:cubicBezTo>
                  <a:cubicBezTo>
                    <a:pt x="3051" y="5927"/>
                    <a:pt x="2233" y="6252"/>
                    <a:pt x="1691" y="6863"/>
                  </a:cubicBezTo>
                  <a:cubicBezTo>
                    <a:pt x="1036" y="7613"/>
                    <a:pt x="870" y="8768"/>
                    <a:pt x="1382" y="9613"/>
                  </a:cubicBezTo>
                  <a:cubicBezTo>
                    <a:pt x="679" y="9899"/>
                    <a:pt x="179" y="10590"/>
                    <a:pt x="84" y="11328"/>
                  </a:cubicBezTo>
                  <a:cubicBezTo>
                    <a:pt x="0" y="12078"/>
                    <a:pt x="334" y="12864"/>
                    <a:pt x="953" y="13292"/>
                  </a:cubicBezTo>
                  <a:cubicBezTo>
                    <a:pt x="834" y="13590"/>
                    <a:pt x="858" y="13411"/>
                    <a:pt x="798" y="13745"/>
                  </a:cubicBezTo>
                  <a:cubicBezTo>
                    <a:pt x="798" y="13745"/>
                    <a:pt x="853" y="13739"/>
                    <a:pt x="945" y="13739"/>
                  </a:cubicBezTo>
                  <a:cubicBezTo>
                    <a:pt x="1324" y="13739"/>
                    <a:pt x="2327" y="13840"/>
                    <a:pt x="2596" y="14876"/>
                  </a:cubicBezTo>
                  <a:cubicBezTo>
                    <a:pt x="2810" y="15686"/>
                    <a:pt x="3037" y="16471"/>
                    <a:pt x="3346" y="17233"/>
                  </a:cubicBezTo>
                  <a:cubicBezTo>
                    <a:pt x="3382" y="17293"/>
                    <a:pt x="3406" y="17352"/>
                    <a:pt x="3465" y="17388"/>
                  </a:cubicBezTo>
                  <a:cubicBezTo>
                    <a:pt x="3487" y="17397"/>
                    <a:pt x="3508" y="17402"/>
                    <a:pt x="3528" y="17402"/>
                  </a:cubicBezTo>
                  <a:cubicBezTo>
                    <a:pt x="3664" y="17402"/>
                    <a:pt x="3764" y="17210"/>
                    <a:pt x="3775" y="17055"/>
                  </a:cubicBezTo>
                  <a:cubicBezTo>
                    <a:pt x="3834" y="16579"/>
                    <a:pt x="3775" y="16078"/>
                    <a:pt x="3596" y="15626"/>
                  </a:cubicBezTo>
                  <a:cubicBezTo>
                    <a:pt x="3894" y="15602"/>
                    <a:pt x="4108" y="15316"/>
                    <a:pt x="4156" y="15031"/>
                  </a:cubicBezTo>
                  <a:cubicBezTo>
                    <a:pt x="4191" y="14745"/>
                    <a:pt x="4108" y="14447"/>
                    <a:pt x="4037" y="14173"/>
                  </a:cubicBezTo>
                  <a:cubicBezTo>
                    <a:pt x="3918" y="13757"/>
                    <a:pt x="3775" y="13352"/>
                    <a:pt x="3656" y="12935"/>
                  </a:cubicBezTo>
                  <a:cubicBezTo>
                    <a:pt x="4465" y="12816"/>
                    <a:pt x="5192" y="12304"/>
                    <a:pt x="5561" y="11602"/>
                  </a:cubicBezTo>
                  <a:cubicBezTo>
                    <a:pt x="5954" y="10887"/>
                    <a:pt x="5966" y="9994"/>
                    <a:pt x="5608" y="9256"/>
                  </a:cubicBezTo>
                  <a:lnTo>
                    <a:pt x="5608" y="9256"/>
                  </a:lnTo>
                  <a:cubicBezTo>
                    <a:pt x="6196" y="9745"/>
                    <a:pt x="6960" y="9992"/>
                    <a:pt x="7726" y="9992"/>
                  </a:cubicBezTo>
                  <a:cubicBezTo>
                    <a:pt x="8434" y="9992"/>
                    <a:pt x="9144" y="9781"/>
                    <a:pt x="9716" y="9351"/>
                  </a:cubicBezTo>
                  <a:lnTo>
                    <a:pt x="9716" y="9351"/>
                  </a:lnTo>
                  <a:cubicBezTo>
                    <a:pt x="9525" y="9899"/>
                    <a:pt x="9359" y="10554"/>
                    <a:pt x="9680" y="11042"/>
                  </a:cubicBezTo>
                  <a:cubicBezTo>
                    <a:pt x="9978" y="11495"/>
                    <a:pt x="10573" y="11602"/>
                    <a:pt x="11097" y="11661"/>
                  </a:cubicBezTo>
                  <a:cubicBezTo>
                    <a:pt x="11254" y="11672"/>
                    <a:pt x="11410" y="11681"/>
                    <a:pt x="11565" y="11681"/>
                  </a:cubicBezTo>
                  <a:cubicBezTo>
                    <a:pt x="11917" y="11681"/>
                    <a:pt x="12259" y="11636"/>
                    <a:pt x="12573" y="11471"/>
                  </a:cubicBezTo>
                  <a:lnTo>
                    <a:pt x="12573" y="11471"/>
                  </a:lnTo>
                  <a:cubicBezTo>
                    <a:pt x="12145" y="11971"/>
                    <a:pt x="12538" y="12828"/>
                    <a:pt x="13169" y="12995"/>
                  </a:cubicBezTo>
                  <a:cubicBezTo>
                    <a:pt x="13271" y="13022"/>
                    <a:pt x="13375" y="13035"/>
                    <a:pt x="13479" y="13035"/>
                  </a:cubicBezTo>
                  <a:cubicBezTo>
                    <a:pt x="14004" y="13035"/>
                    <a:pt x="14530" y="12706"/>
                    <a:pt x="14848" y="12268"/>
                  </a:cubicBezTo>
                  <a:cubicBezTo>
                    <a:pt x="15133" y="11876"/>
                    <a:pt x="15276" y="11268"/>
                    <a:pt x="14907" y="10959"/>
                  </a:cubicBezTo>
                  <a:cubicBezTo>
                    <a:pt x="14562" y="10673"/>
                    <a:pt x="14050" y="10840"/>
                    <a:pt x="13645" y="10661"/>
                  </a:cubicBezTo>
                  <a:cubicBezTo>
                    <a:pt x="14002" y="10292"/>
                    <a:pt x="14312" y="9840"/>
                    <a:pt x="14383" y="9316"/>
                  </a:cubicBezTo>
                  <a:cubicBezTo>
                    <a:pt x="14443" y="8804"/>
                    <a:pt x="14193" y="8220"/>
                    <a:pt x="13705" y="8054"/>
                  </a:cubicBezTo>
                  <a:cubicBezTo>
                    <a:pt x="14359" y="7637"/>
                    <a:pt x="14764" y="6863"/>
                    <a:pt x="14729" y="6077"/>
                  </a:cubicBezTo>
                  <a:cubicBezTo>
                    <a:pt x="14681" y="5303"/>
                    <a:pt x="14205" y="4553"/>
                    <a:pt x="13526" y="4220"/>
                  </a:cubicBezTo>
                  <a:cubicBezTo>
                    <a:pt x="13931" y="3327"/>
                    <a:pt x="14324" y="2327"/>
                    <a:pt x="14026" y="1386"/>
                  </a:cubicBezTo>
                  <a:cubicBezTo>
                    <a:pt x="13812" y="708"/>
                    <a:pt x="13216" y="172"/>
                    <a:pt x="12514" y="29"/>
                  </a:cubicBezTo>
                  <a:cubicBezTo>
                    <a:pt x="12396" y="9"/>
                    <a:pt x="12282" y="0"/>
                    <a:pt x="12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0"/>
            <p:cNvSpPr/>
            <p:nvPr/>
          </p:nvSpPr>
          <p:spPr>
            <a:xfrm>
              <a:off x="4109528" y="2549000"/>
              <a:ext cx="395374" cy="363041"/>
            </a:xfrm>
            <a:custGeom>
              <a:rect b="b" l="l" r="r" t="t"/>
              <a:pathLst>
                <a:path extrusionOk="0" h="8758" w="9538">
                  <a:moveTo>
                    <a:pt x="1" y="0"/>
                  </a:moveTo>
                  <a:lnTo>
                    <a:pt x="1" y="0"/>
                  </a:lnTo>
                  <a:cubicBezTo>
                    <a:pt x="489" y="4310"/>
                    <a:pt x="6001" y="7882"/>
                    <a:pt x="7371" y="8704"/>
                  </a:cubicBezTo>
                  <a:cubicBezTo>
                    <a:pt x="7432" y="8740"/>
                    <a:pt x="7498" y="8758"/>
                    <a:pt x="7564" y="8758"/>
                  </a:cubicBezTo>
                  <a:cubicBezTo>
                    <a:pt x="7691" y="8758"/>
                    <a:pt x="7816" y="8694"/>
                    <a:pt x="7894" y="8585"/>
                  </a:cubicBezTo>
                  <a:cubicBezTo>
                    <a:pt x="9537" y="6144"/>
                    <a:pt x="8990" y="2608"/>
                    <a:pt x="8811" y="1667"/>
                  </a:cubicBezTo>
                  <a:cubicBezTo>
                    <a:pt x="8794" y="1592"/>
                    <a:pt x="8731" y="1546"/>
                    <a:pt x="8665" y="1546"/>
                  </a:cubicBezTo>
                  <a:cubicBezTo>
                    <a:pt x="8638" y="1546"/>
                    <a:pt x="8610" y="1554"/>
                    <a:pt x="8585" y="1572"/>
                  </a:cubicBezTo>
                  <a:cubicBezTo>
                    <a:pt x="8230" y="1840"/>
                    <a:pt x="7698" y="1949"/>
                    <a:pt x="7069" y="1949"/>
                  </a:cubicBezTo>
                  <a:cubicBezTo>
                    <a:pt x="4404" y="1949"/>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0"/>
            <p:cNvSpPr/>
            <p:nvPr/>
          </p:nvSpPr>
          <p:spPr>
            <a:xfrm>
              <a:off x="4028114" y="2504231"/>
              <a:ext cx="117476" cy="105704"/>
            </a:xfrm>
            <a:custGeom>
              <a:rect b="b" l="l" r="r" t="t"/>
              <a:pathLst>
                <a:path extrusionOk="0" h="2550" w="2834">
                  <a:moveTo>
                    <a:pt x="1931" y="1"/>
                  </a:moveTo>
                  <a:cubicBezTo>
                    <a:pt x="1402" y="1"/>
                    <a:pt x="1101" y="694"/>
                    <a:pt x="953" y="1045"/>
                  </a:cubicBezTo>
                  <a:cubicBezTo>
                    <a:pt x="810" y="1449"/>
                    <a:pt x="0" y="1759"/>
                    <a:pt x="964" y="2342"/>
                  </a:cubicBezTo>
                  <a:cubicBezTo>
                    <a:pt x="1205" y="2489"/>
                    <a:pt x="1435" y="2549"/>
                    <a:pt x="1646" y="2549"/>
                  </a:cubicBezTo>
                  <a:cubicBezTo>
                    <a:pt x="2291" y="2549"/>
                    <a:pt x="2762" y="1990"/>
                    <a:pt x="2834" y="1640"/>
                  </a:cubicBezTo>
                  <a:cubicBezTo>
                    <a:pt x="2834" y="1640"/>
                    <a:pt x="2786" y="247"/>
                    <a:pt x="2131" y="33"/>
                  </a:cubicBezTo>
                  <a:cubicBezTo>
                    <a:pt x="2061" y="11"/>
                    <a:pt x="1995" y="1"/>
                    <a:pt x="1931" y="1"/>
                  </a:cubicBezTo>
                  <a:close/>
                </a:path>
              </a:pathLst>
            </a:custGeom>
            <a:solidFill>
              <a:srgbClr val="F5A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0"/>
            <p:cNvSpPr/>
            <p:nvPr/>
          </p:nvSpPr>
          <p:spPr>
            <a:xfrm>
              <a:off x="4013606" y="2425220"/>
              <a:ext cx="96460" cy="128503"/>
            </a:xfrm>
            <a:custGeom>
              <a:rect b="b" l="l" r="r" t="t"/>
              <a:pathLst>
                <a:path extrusionOk="0" h="3100" w="2327">
                  <a:moveTo>
                    <a:pt x="863" y="0"/>
                  </a:moveTo>
                  <a:cubicBezTo>
                    <a:pt x="1" y="0"/>
                    <a:pt x="917" y="3099"/>
                    <a:pt x="1689" y="3099"/>
                  </a:cubicBezTo>
                  <a:cubicBezTo>
                    <a:pt x="1740" y="3099"/>
                    <a:pt x="1790" y="3086"/>
                    <a:pt x="1838" y="3058"/>
                  </a:cubicBezTo>
                  <a:cubicBezTo>
                    <a:pt x="1838" y="3058"/>
                    <a:pt x="2326" y="569"/>
                    <a:pt x="1064" y="45"/>
                  </a:cubicBezTo>
                  <a:cubicBezTo>
                    <a:pt x="988" y="15"/>
                    <a:pt x="921" y="0"/>
                    <a:pt x="8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0"/>
            <p:cNvSpPr/>
            <p:nvPr/>
          </p:nvSpPr>
          <p:spPr>
            <a:xfrm>
              <a:off x="3941353" y="2515920"/>
              <a:ext cx="152131" cy="52396"/>
            </a:xfrm>
            <a:custGeom>
              <a:rect b="b" l="l" r="r" t="t"/>
              <a:pathLst>
                <a:path extrusionOk="0" h="1264" w="3670">
                  <a:moveTo>
                    <a:pt x="1547" y="1"/>
                  </a:moveTo>
                  <a:cubicBezTo>
                    <a:pt x="1138" y="1"/>
                    <a:pt x="753" y="112"/>
                    <a:pt x="486" y="429"/>
                  </a:cubicBezTo>
                  <a:cubicBezTo>
                    <a:pt x="1" y="978"/>
                    <a:pt x="980" y="1264"/>
                    <a:pt x="1964" y="1264"/>
                  </a:cubicBezTo>
                  <a:cubicBezTo>
                    <a:pt x="2815" y="1264"/>
                    <a:pt x="3670" y="1050"/>
                    <a:pt x="3581" y="608"/>
                  </a:cubicBezTo>
                  <a:cubicBezTo>
                    <a:pt x="3581" y="608"/>
                    <a:pt x="2501"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0"/>
            <p:cNvSpPr/>
            <p:nvPr/>
          </p:nvSpPr>
          <p:spPr>
            <a:xfrm>
              <a:off x="4360238" y="2324405"/>
              <a:ext cx="168339" cy="136462"/>
            </a:xfrm>
            <a:custGeom>
              <a:rect b="b" l="l" r="r" t="t"/>
              <a:pathLst>
                <a:path extrusionOk="0" h="3292" w="4061">
                  <a:moveTo>
                    <a:pt x="2704" y="1"/>
                  </a:moveTo>
                  <a:lnTo>
                    <a:pt x="156" y="442"/>
                  </a:lnTo>
                  <a:cubicBezTo>
                    <a:pt x="156" y="442"/>
                    <a:pt x="1" y="3120"/>
                    <a:pt x="2716" y="3287"/>
                  </a:cubicBezTo>
                  <a:cubicBezTo>
                    <a:pt x="2716" y="3287"/>
                    <a:pt x="2741" y="3292"/>
                    <a:pt x="2784" y="3292"/>
                  </a:cubicBezTo>
                  <a:cubicBezTo>
                    <a:pt x="3043" y="3292"/>
                    <a:pt x="3949" y="3126"/>
                    <a:pt x="4061" y="823"/>
                  </a:cubicBezTo>
                  <a:lnTo>
                    <a:pt x="27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0"/>
            <p:cNvSpPr/>
            <p:nvPr/>
          </p:nvSpPr>
          <p:spPr>
            <a:xfrm>
              <a:off x="4303986" y="2305171"/>
              <a:ext cx="183427" cy="61516"/>
            </a:xfrm>
            <a:custGeom>
              <a:rect b="b" l="l" r="r" t="t"/>
              <a:pathLst>
                <a:path extrusionOk="0" h="1484" w="4425">
                  <a:moveTo>
                    <a:pt x="3704" y="0"/>
                  </a:moveTo>
                  <a:cubicBezTo>
                    <a:pt x="3704" y="0"/>
                    <a:pt x="3703" y="0"/>
                    <a:pt x="3703" y="1"/>
                  </a:cubicBezTo>
                  <a:cubicBezTo>
                    <a:pt x="3179" y="261"/>
                    <a:pt x="2649" y="345"/>
                    <a:pt x="2165" y="345"/>
                  </a:cubicBezTo>
                  <a:cubicBezTo>
                    <a:pt x="1283" y="345"/>
                    <a:pt x="558" y="66"/>
                    <a:pt x="314" y="66"/>
                  </a:cubicBezTo>
                  <a:cubicBezTo>
                    <a:pt x="293" y="66"/>
                    <a:pt x="276" y="68"/>
                    <a:pt x="263" y="72"/>
                  </a:cubicBezTo>
                  <a:cubicBezTo>
                    <a:pt x="1" y="167"/>
                    <a:pt x="763" y="1132"/>
                    <a:pt x="2096" y="1429"/>
                  </a:cubicBezTo>
                  <a:cubicBezTo>
                    <a:pt x="2267" y="1467"/>
                    <a:pt x="2427" y="1484"/>
                    <a:pt x="2576" y="1484"/>
                  </a:cubicBezTo>
                  <a:cubicBezTo>
                    <a:pt x="3600" y="1484"/>
                    <a:pt x="4108" y="703"/>
                    <a:pt x="4108" y="703"/>
                  </a:cubicBezTo>
                  <a:cubicBezTo>
                    <a:pt x="4424" y="352"/>
                    <a:pt x="3727" y="0"/>
                    <a:pt x="3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0"/>
            <p:cNvSpPr/>
            <p:nvPr/>
          </p:nvSpPr>
          <p:spPr>
            <a:xfrm>
              <a:off x="4435268" y="2295305"/>
              <a:ext cx="175966" cy="77723"/>
            </a:xfrm>
            <a:custGeom>
              <a:rect b="b" l="l" r="r" t="t"/>
              <a:pathLst>
                <a:path extrusionOk="0" h="1875" w="4245">
                  <a:moveTo>
                    <a:pt x="822" y="1"/>
                  </a:moveTo>
                  <a:cubicBezTo>
                    <a:pt x="822" y="1"/>
                    <a:pt x="1" y="96"/>
                    <a:pt x="215" y="536"/>
                  </a:cubicBezTo>
                  <a:cubicBezTo>
                    <a:pt x="215" y="536"/>
                    <a:pt x="513" y="1727"/>
                    <a:pt x="1882" y="1858"/>
                  </a:cubicBezTo>
                  <a:cubicBezTo>
                    <a:pt x="2003" y="1869"/>
                    <a:pt x="2121" y="1875"/>
                    <a:pt x="2236" y="1875"/>
                  </a:cubicBezTo>
                  <a:cubicBezTo>
                    <a:pt x="3421" y="1875"/>
                    <a:pt x="4244" y="1307"/>
                    <a:pt x="4049" y="1155"/>
                  </a:cubicBezTo>
                  <a:cubicBezTo>
                    <a:pt x="3846" y="1001"/>
                    <a:pt x="2060" y="1239"/>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0"/>
            <p:cNvSpPr/>
            <p:nvPr/>
          </p:nvSpPr>
          <p:spPr>
            <a:xfrm>
              <a:off x="4667738" y="3001092"/>
              <a:ext cx="849942" cy="526157"/>
            </a:xfrm>
            <a:custGeom>
              <a:rect b="b" l="l" r="r" t="t"/>
              <a:pathLst>
                <a:path extrusionOk="0" h="12693" w="20504">
                  <a:moveTo>
                    <a:pt x="19241" y="0"/>
                  </a:moveTo>
                  <a:lnTo>
                    <a:pt x="1" y="9002"/>
                  </a:lnTo>
                  <a:lnTo>
                    <a:pt x="1786" y="12692"/>
                  </a:lnTo>
                  <a:lnTo>
                    <a:pt x="20503" y="2536"/>
                  </a:lnTo>
                  <a:lnTo>
                    <a:pt x="1924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0"/>
            <p:cNvSpPr/>
            <p:nvPr/>
          </p:nvSpPr>
          <p:spPr>
            <a:xfrm>
              <a:off x="3813386" y="3309092"/>
              <a:ext cx="994528" cy="756508"/>
            </a:xfrm>
            <a:custGeom>
              <a:rect b="b" l="l" r="r" t="t"/>
              <a:pathLst>
                <a:path extrusionOk="0" h="18250" w="23992">
                  <a:moveTo>
                    <a:pt x="17726" y="0"/>
                  </a:moveTo>
                  <a:cubicBezTo>
                    <a:pt x="15987" y="0"/>
                    <a:pt x="14057" y="939"/>
                    <a:pt x="12336" y="3298"/>
                  </a:cubicBezTo>
                  <a:cubicBezTo>
                    <a:pt x="12336" y="3298"/>
                    <a:pt x="10181" y="1904"/>
                    <a:pt x="7585" y="1904"/>
                  </a:cubicBezTo>
                  <a:cubicBezTo>
                    <a:pt x="6381" y="1904"/>
                    <a:pt x="5081" y="2204"/>
                    <a:pt x="3858" y="3084"/>
                  </a:cubicBezTo>
                  <a:cubicBezTo>
                    <a:pt x="1" y="5846"/>
                    <a:pt x="191" y="10132"/>
                    <a:pt x="2299" y="13942"/>
                  </a:cubicBezTo>
                  <a:cubicBezTo>
                    <a:pt x="3793" y="16665"/>
                    <a:pt x="6497" y="18250"/>
                    <a:pt x="9388" y="18250"/>
                  </a:cubicBezTo>
                  <a:cubicBezTo>
                    <a:pt x="10920" y="18250"/>
                    <a:pt x="12505" y="17804"/>
                    <a:pt x="13991" y="16847"/>
                  </a:cubicBezTo>
                  <a:cubicBezTo>
                    <a:pt x="18277" y="14073"/>
                    <a:pt x="16670" y="10704"/>
                    <a:pt x="16670" y="10704"/>
                  </a:cubicBezTo>
                  <a:lnTo>
                    <a:pt x="16670" y="10704"/>
                  </a:lnTo>
                  <a:cubicBezTo>
                    <a:pt x="16670" y="10704"/>
                    <a:pt x="16891" y="10723"/>
                    <a:pt x="17245" y="10723"/>
                  </a:cubicBezTo>
                  <a:cubicBezTo>
                    <a:pt x="18166" y="10723"/>
                    <a:pt x="19987" y="10593"/>
                    <a:pt x="21182" y="9656"/>
                  </a:cubicBezTo>
                  <a:cubicBezTo>
                    <a:pt x="22837" y="8358"/>
                    <a:pt x="23992" y="5977"/>
                    <a:pt x="22265" y="2810"/>
                  </a:cubicBezTo>
                  <a:cubicBezTo>
                    <a:pt x="21351" y="1156"/>
                    <a:pt x="19656" y="0"/>
                    <a:pt x="177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0"/>
            <p:cNvSpPr/>
            <p:nvPr/>
          </p:nvSpPr>
          <p:spPr>
            <a:xfrm>
              <a:off x="4148038" y="3659995"/>
              <a:ext cx="114036" cy="52355"/>
            </a:xfrm>
            <a:custGeom>
              <a:rect b="b" l="l" r="r" t="t"/>
              <a:pathLst>
                <a:path extrusionOk="0" h="1263" w="2751">
                  <a:moveTo>
                    <a:pt x="12" y="0"/>
                  </a:moveTo>
                  <a:cubicBezTo>
                    <a:pt x="12" y="131"/>
                    <a:pt x="0" y="274"/>
                    <a:pt x="0" y="393"/>
                  </a:cubicBezTo>
                  <a:cubicBezTo>
                    <a:pt x="0" y="691"/>
                    <a:pt x="36" y="988"/>
                    <a:pt x="119" y="1262"/>
                  </a:cubicBezTo>
                  <a:lnTo>
                    <a:pt x="2751" y="453"/>
                  </a:lnTo>
                  <a:lnTo>
                    <a:pt x="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0"/>
            <p:cNvSpPr/>
            <p:nvPr/>
          </p:nvSpPr>
          <p:spPr>
            <a:xfrm>
              <a:off x="4281269" y="3534640"/>
              <a:ext cx="79008" cy="135757"/>
            </a:xfrm>
            <a:custGeom>
              <a:rect b="b" l="l" r="r" t="t"/>
              <a:pathLst>
                <a:path extrusionOk="0" h="3275" w="1906">
                  <a:moveTo>
                    <a:pt x="144" y="0"/>
                  </a:moveTo>
                  <a:lnTo>
                    <a:pt x="1" y="3191"/>
                  </a:lnTo>
                  <a:lnTo>
                    <a:pt x="37" y="3274"/>
                  </a:lnTo>
                  <a:lnTo>
                    <a:pt x="1906" y="464"/>
                  </a:lnTo>
                  <a:cubicBezTo>
                    <a:pt x="1394" y="167"/>
                    <a:pt x="811"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0"/>
            <p:cNvSpPr/>
            <p:nvPr/>
          </p:nvSpPr>
          <p:spPr>
            <a:xfrm>
              <a:off x="4152971" y="3679230"/>
              <a:ext cx="123404" cy="111093"/>
            </a:xfrm>
            <a:custGeom>
              <a:rect b="b" l="l" r="r" t="t"/>
              <a:pathLst>
                <a:path extrusionOk="0" h="2680" w="2977">
                  <a:moveTo>
                    <a:pt x="2632" y="1"/>
                  </a:moveTo>
                  <a:lnTo>
                    <a:pt x="0" y="822"/>
                  </a:lnTo>
                  <a:cubicBezTo>
                    <a:pt x="191" y="1560"/>
                    <a:pt x="655" y="2215"/>
                    <a:pt x="1250" y="2679"/>
                  </a:cubicBezTo>
                  <a:lnTo>
                    <a:pt x="2977" y="72"/>
                  </a:lnTo>
                  <a:lnTo>
                    <a:pt x="26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0"/>
            <p:cNvSpPr/>
            <p:nvPr/>
          </p:nvSpPr>
          <p:spPr>
            <a:xfrm>
              <a:off x="4148536" y="3603246"/>
              <a:ext cx="131322" cy="76024"/>
            </a:xfrm>
            <a:custGeom>
              <a:rect b="b" l="l" r="r" t="t"/>
              <a:pathLst>
                <a:path extrusionOk="0" h="1834" w="3168">
                  <a:moveTo>
                    <a:pt x="476" y="0"/>
                  </a:moveTo>
                  <a:cubicBezTo>
                    <a:pt x="214" y="417"/>
                    <a:pt x="60" y="881"/>
                    <a:pt x="0" y="1381"/>
                  </a:cubicBezTo>
                  <a:lnTo>
                    <a:pt x="2739" y="1834"/>
                  </a:lnTo>
                  <a:lnTo>
                    <a:pt x="3167" y="1703"/>
                  </a:lnTo>
                  <a:lnTo>
                    <a:pt x="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0"/>
            <p:cNvSpPr/>
            <p:nvPr/>
          </p:nvSpPr>
          <p:spPr>
            <a:xfrm>
              <a:off x="4204788" y="3681220"/>
              <a:ext cx="75568" cy="134762"/>
            </a:xfrm>
            <a:custGeom>
              <a:rect b="b" l="l" r="r" t="t"/>
              <a:pathLst>
                <a:path extrusionOk="0" h="3251" w="1823">
                  <a:moveTo>
                    <a:pt x="1727" y="0"/>
                  </a:moveTo>
                  <a:lnTo>
                    <a:pt x="0" y="2596"/>
                  </a:lnTo>
                  <a:cubicBezTo>
                    <a:pt x="477" y="2953"/>
                    <a:pt x="1036" y="3191"/>
                    <a:pt x="1667" y="3251"/>
                  </a:cubicBezTo>
                  <a:lnTo>
                    <a:pt x="1822" y="12"/>
                  </a:lnTo>
                  <a:lnTo>
                    <a:pt x="17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0"/>
            <p:cNvSpPr/>
            <p:nvPr/>
          </p:nvSpPr>
          <p:spPr>
            <a:xfrm>
              <a:off x="4273891" y="3681717"/>
              <a:ext cx="80003" cy="135301"/>
            </a:xfrm>
            <a:custGeom>
              <a:rect b="b" l="l" r="r" t="t"/>
              <a:pathLst>
                <a:path extrusionOk="0" h="3264" w="1930">
                  <a:moveTo>
                    <a:pt x="155" y="0"/>
                  </a:moveTo>
                  <a:lnTo>
                    <a:pt x="0" y="3239"/>
                  </a:lnTo>
                  <a:cubicBezTo>
                    <a:pt x="119" y="3262"/>
                    <a:pt x="238" y="3262"/>
                    <a:pt x="369" y="3262"/>
                  </a:cubicBezTo>
                  <a:cubicBezTo>
                    <a:pt x="393" y="3263"/>
                    <a:pt x="416" y="3263"/>
                    <a:pt x="440" y="3263"/>
                  </a:cubicBezTo>
                  <a:cubicBezTo>
                    <a:pt x="974" y="3263"/>
                    <a:pt x="1484" y="3133"/>
                    <a:pt x="1929" y="2905"/>
                  </a:cubicBezTo>
                  <a:lnTo>
                    <a:pt x="393" y="48"/>
                  </a:lnTo>
                  <a:lnTo>
                    <a:pt x="1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0"/>
            <p:cNvSpPr/>
            <p:nvPr/>
          </p:nvSpPr>
          <p:spPr>
            <a:xfrm>
              <a:off x="4168765" y="3553377"/>
              <a:ext cx="112544" cy="120461"/>
            </a:xfrm>
            <a:custGeom>
              <a:rect b="b" l="l" r="r" t="t"/>
              <a:pathLst>
                <a:path extrusionOk="0" h="2906" w="2715">
                  <a:moveTo>
                    <a:pt x="1239" y="1"/>
                  </a:moveTo>
                  <a:cubicBezTo>
                    <a:pt x="727" y="286"/>
                    <a:pt x="298" y="703"/>
                    <a:pt x="0" y="1203"/>
                  </a:cubicBezTo>
                  <a:lnTo>
                    <a:pt x="2691" y="2906"/>
                  </a:lnTo>
                  <a:lnTo>
                    <a:pt x="2715" y="2882"/>
                  </a:lnTo>
                  <a:lnTo>
                    <a:pt x="2715" y="2739"/>
                  </a:lnTo>
                  <a:lnTo>
                    <a:pt x="1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0"/>
            <p:cNvSpPr/>
            <p:nvPr/>
          </p:nvSpPr>
          <p:spPr>
            <a:xfrm>
              <a:off x="4297560" y="3684660"/>
              <a:ext cx="129871" cy="69640"/>
            </a:xfrm>
            <a:custGeom>
              <a:rect b="b" l="l" r="r" t="t"/>
              <a:pathLst>
                <a:path extrusionOk="0" h="1680" w="3133">
                  <a:moveTo>
                    <a:pt x="1" y="1"/>
                  </a:moveTo>
                  <a:lnTo>
                    <a:pt x="2644" y="1679"/>
                  </a:lnTo>
                  <a:cubicBezTo>
                    <a:pt x="2858" y="1346"/>
                    <a:pt x="3037" y="953"/>
                    <a:pt x="3132" y="524"/>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0"/>
            <p:cNvSpPr/>
            <p:nvPr/>
          </p:nvSpPr>
          <p:spPr>
            <a:xfrm>
              <a:off x="4219587" y="3534640"/>
              <a:ext cx="67650" cy="132275"/>
            </a:xfrm>
            <a:custGeom>
              <a:rect b="b" l="l" r="r" t="t"/>
              <a:pathLst>
                <a:path extrusionOk="0" h="3191" w="1632">
                  <a:moveTo>
                    <a:pt x="1632" y="0"/>
                  </a:moveTo>
                  <a:cubicBezTo>
                    <a:pt x="1036" y="0"/>
                    <a:pt x="489" y="167"/>
                    <a:pt x="1" y="453"/>
                  </a:cubicBezTo>
                  <a:lnTo>
                    <a:pt x="1465" y="3191"/>
                  </a:lnTo>
                  <a:lnTo>
                    <a:pt x="16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0"/>
            <p:cNvSpPr/>
            <p:nvPr/>
          </p:nvSpPr>
          <p:spPr>
            <a:xfrm>
              <a:off x="4290182" y="3683665"/>
              <a:ext cx="116979" cy="118513"/>
            </a:xfrm>
            <a:custGeom>
              <a:rect b="b" l="l" r="r" t="t"/>
              <a:pathLst>
                <a:path extrusionOk="0" h="2859" w="2822">
                  <a:moveTo>
                    <a:pt x="0" y="1"/>
                  </a:moveTo>
                  <a:lnTo>
                    <a:pt x="1536" y="2858"/>
                  </a:lnTo>
                  <a:cubicBezTo>
                    <a:pt x="2060" y="2584"/>
                    <a:pt x="2501" y="2180"/>
                    <a:pt x="2822" y="1703"/>
                  </a:cubicBezTo>
                  <a:lnTo>
                    <a:pt x="179" y="3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0"/>
            <p:cNvSpPr/>
            <p:nvPr/>
          </p:nvSpPr>
          <p:spPr>
            <a:xfrm>
              <a:off x="4283756" y="3629403"/>
              <a:ext cx="146617" cy="77019"/>
            </a:xfrm>
            <a:custGeom>
              <a:rect b="b" l="l" r="r" t="t"/>
              <a:pathLst>
                <a:path extrusionOk="0" h="1858" w="3537">
                  <a:moveTo>
                    <a:pt x="3346" y="0"/>
                  </a:moveTo>
                  <a:lnTo>
                    <a:pt x="0" y="1024"/>
                  </a:lnTo>
                  <a:lnTo>
                    <a:pt x="84" y="1167"/>
                  </a:lnTo>
                  <a:lnTo>
                    <a:pt x="334" y="1334"/>
                  </a:lnTo>
                  <a:lnTo>
                    <a:pt x="3465" y="1857"/>
                  </a:lnTo>
                  <a:cubicBezTo>
                    <a:pt x="3513" y="1619"/>
                    <a:pt x="3537" y="1381"/>
                    <a:pt x="3537" y="1131"/>
                  </a:cubicBezTo>
                  <a:cubicBezTo>
                    <a:pt x="3537" y="726"/>
                    <a:pt x="3465" y="357"/>
                    <a:pt x="3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0"/>
            <p:cNvSpPr/>
            <p:nvPr/>
          </p:nvSpPr>
          <p:spPr>
            <a:xfrm>
              <a:off x="4283756" y="3554372"/>
              <a:ext cx="139197" cy="117974"/>
            </a:xfrm>
            <a:custGeom>
              <a:rect b="b" l="l" r="r" t="t"/>
              <a:pathLst>
                <a:path extrusionOk="0" h="2846" w="3358">
                  <a:moveTo>
                    <a:pt x="1858" y="0"/>
                  </a:moveTo>
                  <a:lnTo>
                    <a:pt x="0" y="2822"/>
                  </a:lnTo>
                  <a:lnTo>
                    <a:pt x="12" y="2846"/>
                  </a:lnTo>
                  <a:lnTo>
                    <a:pt x="3358" y="1822"/>
                  </a:lnTo>
                  <a:cubicBezTo>
                    <a:pt x="3096" y="1048"/>
                    <a:pt x="2560" y="405"/>
                    <a:pt x="1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0"/>
            <p:cNvSpPr/>
            <p:nvPr/>
          </p:nvSpPr>
          <p:spPr>
            <a:xfrm>
              <a:off x="4181077" y="3572612"/>
              <a:ext cx="207345" cy="207345"/>
            </a:xfrm>
            <a:custGeom>
              <a:rect b="b" l="l" r="r" t="t"/>
              <a:pathLst>
                <a:path extrusionOk="0" h="5002" w="5002">
                  <a:moveTo>
                    <a:pt x="2501" y="1"/>
                  </a:moveTo>
                  <a:cubicBezTo>
                    <a:pt x="1120" y="1"/>
                    <a:pt x="1" y="1120"/>
                    <a:pt x="1" y="2501"/>
                  </a:cubicBezTo>
                  <a:cubicBezTo>
                    <a:pt x="1" y="3870"/>
                    <a:pt x="1120" y="5001"/>
                    <a:pt x="2501" y="5001"/>
                  </a:cubicBezTo>
                  <a:cubicBezTo>
                    <a:pt x="3882" y="5001"/>
                    <a:pt x="5002" y="3870"/>
                    <a:pt x="5002" y="2501"/>
                  </a:cubicBezTo>
                  <a:cubicBezTo>
                    <a:pt x="5002" y="1120"/>
                    <a:pt x="3882" y="1"/>
                    <a:pt x="2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0"/>
            <p:cNvSpPr/>
            <p:nvPr/>
          </p:nvSpPr>
          <p:spPr>
            <a:xfrm>
              <a:off x="5441629" y="2894474"/>
              <a:ext cx="34115" cy="50904"/>
            </a:xfrm>
            <a:custGeom>
              <a:rect b="b" l="l" r="r" t="t"/>
              <a:pathLst>
                <a:path extrusionOk="0" h="1228" w="823">
                  <a:moveTo>
                    <a:pt x="203" y="1"/>
                  </a:moveTo>
                  <a:lnTo>
                    <a:pt x="1" y="108"/>
                  </a:lnTo>
                  <a:lnTo>
                    <a:pt x="620" y="1227"/>
                  </a:lnTo>
                  <a:lnTo>
                    <a:pt x="822" y="1120"/>
                  </a:lnTo>
                  <a:lnTo>
                    <a:pt x="2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0"/>
            <p:cNvSpPr/>
            <p:nvPr/>
          </p:nvSpPr>
          <p:spPr>
            <a:xfrm>
              <a:off x="5511726" y="2860440"/>
              <a:ext cx="50365" cy="76521"/>
            </a:xfrm>
            <a:custGeom>
              <a:rect b="b" l="l" r="r" t="t"/>
              <a:pathLst>
                <a:path extrusionOk="0" h="1846" w="1215">
                  <a:moveTo>
                    <a:pt x="298" y="0"/>
                  </a:moveTo>
                  <a:lnTo>
                    <a:pt x="0" y="167"/>
                  </a:lnTo>
                  <a:lnTo>
                    <a:pt x="929" y="1846"/>
                  </a:lnTo>
                  <a:lnTo>
                    <a:pt x="1215" y="1679"/>
                  </a:lnTo>
                  <a:lnTo>
                    <a:pt x="2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0"/>
            <p:cNvSpPr/>
            <p:nvPr/>
          </p:nvSpPr>
          <p:spPr>
            <a:xfrm>
              <a:off x="5566486" y="2807629"/>
              <a:ext cx="37556" cy="53349"/>
            </a:xfrm>
            <a:custGeom>
              <a:rect b="b" l="l" r="r" t="t"/>
              <a:pathLst>
                <a:path extrusionOk="0" h="1287" w="906">
                  <a:moveTo>
                    <a:pt x="275" y="0"/>
                  </a:moveTo>
                  <a:lnTo>
                    <a:pt x="1" y="155"/>
                  </a:lnTo>
                  <a:lnTo>
                    <a:pt x="632" y="1286"/>
                  </a:lnTo>
                  <a:lnTo>
                    <a:pt x="906" y="1131"/>
                  </a:lnTo>
                  <a:lnTo>
                    <a:pt x="2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0"/>
            <p:cNvSpPr/>
            <p:nvPr/>
          </p:nvSpPr>
          <p:spPr>
            <a:xfrm>
              <a:off x="5536391" y="2779482"/>
              <a:ext cx="60272" cy="50365"/>
            </a:xfrm>
            <a:custGeom>
              <a:rect b="b" l="l" r="r" t="t"/>
              <a:pathLst>
                <a:path extrusionOk="0" h="1215" w="1454">
                  <a:moveTo>
                    <a:pt x="1036" y="1"/>
                  </a:moveTo>
                  <a:cubicBezTo>
                    <a:pt x="1036" y="1"/>
                    <a:pt x="215" y="548"/>
                    <a:pt x="108" y="596"/>
                  </a:cubicBezTo>
                  <a:cubicBezTo>
                    <a:pt x="1" y="643"/>
                    <a:pt x="441" y="1215"/>
                    <a:pt x="441" y="1215"/>
                  </a:cubicBezTo>
                  <a:lnTo>
                    <a:pt x="1453" y="572"/>
                  </a:lnTo>
                  <a:cubicBezTo>
                    <a:pt x="1155" y="36"/>
                    <a:pt x="1036" y="1"/>
                    <a:pt x="10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0"/>
            <p:cNvSpPr/>
            <p:nvPr/>
          </p:nvSpPr>
          <p:spPr>
            <a:xfrm>
              <a:off x="5479642" y="2828148"/>
              <a:ext cx="58780" cy="51567"/>
            </a:xfrm>
            <a:custGeom>
              <a:rect b="b" l="l" r="r" t="t"/>
              <a:pathLst>
                <a:path extrusionOk="0" h="1244" w="1418">
                  <a:moveTo>
                    <a:pt x="1014" y="0"/>
                  </a:moveTo>
                  <a:cubicBezTo>
                    <a:pt x="861" y="0"/>
                    <a:pt x="290" y="459"/>
                    <a:pt x="155" y="482"/>
                  </a:cubicBezTo>
                  <a:cubicBezTo>
                    <a:pt x="0" y="517"/>
                    <a:pt x="572" y="1244"/>
                    <a:pt x="572" y="1244"/>
                  </a:cubicBezTo>
                  <a:lnTo>
                    <a:pt x="1417" y="720"/>
                  </a:lnTo>
                  <a:cubicBezTo>
                    <a:pt x="1417" y="720"/>
                    <a:pt x="1131" y="65"/>
                    <a:pt x="1036" y="5"/>
                  </a:cubicBezTo>
                  <a:cubicBezTo>
                    <a:pt x="1030" y="2"/>
                    <a:pt x="1023" y="0"/>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0"/>
            <p:cNvSpPr/>
            <p:nvPr/>
          </p:nvSpPr>
          <p:spPr>
            <a:xfrm>
              <a:off x="5416467" y="2867114"/>
              <a:ext cx="59733" cy="49121"/>
            </a:xfrm>
            <a:custGeom>
              <a:rect b="b" l="l" r="r" t="t"/>
              <a:pathLst>
                <a:path extrusionOk="0" h="1185" w="1441">
                  <a:moveTo>
                    <a:pt x="1066" y="1"/>
                  </a:moveTo>
                  <a:cubicBezTo>
                    <a:pt x="914" y="1"/>
                    <a:pt x="0" y="613"/>
                    <a:pt x="0" y="613"/>
                  </a:cubicBezTo>
                  <a:lnTo>
                    <a:pt x="310" y="1185"/>
                  </a:lnTo>
                  <a:lnTo>
                    <a:pt x="1441" y="554"/>
                  </a:lnTo>
                  <a:cubicBezTo>
                    <a:pt x="1441" y="554"/>
                    <a:pt x="1155" y="77"/>
                    <a:pt x="1084" y="6"/>
                  </a:cubicBezTo>
                  <a:cubicBezTo>
                    <a:pt x="1080" y="2"/>
                    <a:pt x="1074" y="1"/>
                    <a:pt x="10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0"/>
            <p:cNvSpPr/>
            <p:nvPr/>
          </p:nvSpPr>
          <p:spPr>
            <a:xfrm>
              <a:off x="5700256" y="3046484"/>
              <a:ext cx="33577" cy="50904"/>
            </a:xfrm>
            <a:custGeom>
              <a:rect b="b" l="l" r="r" t="t"/>
              <a:pathLst>
                <a:path extrusionOk="0" h="1228" w="810">
                  <a:moveTo>
                    <a:pt x="191" y="1"/>
                  </a:moveTo>
                  <a:lnTo>
                    <a:pt x="0" y="108"/>
                  </a:lnTo>
                  <a:lnTo>
                    <a:pt x="620" y="1227"/>
                  </a:lnTo>
                  <a:lnTo>
                    <a:pt x="810" y="1120"/>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0"/>
            <p:cNvSpPr/>
            <p:nvPr/>
          </p:nvSpPr>
          <p:spPr>
            <a:xfrm>
              <a:off x="5613867" y="3054899"/>
              <a:ext cx="50406" cy="76024"/>
            </a:xfrm>
            <a:custGeom>
              <a:rect b="b" l="l" r="r" t="t"/>
              <a:pathLst>
                <a:path extrusionOk="0" h="1834" w="1216">
                  <a:moveTo>
                    <a:pt x="287" y="0"/>
                  </a:moveTo>
                  <a:lnTo>
                    <a:pt x="1" y="155"/>
                  </a:lnTo>
                  <a:lnTo>
                    <a:pt x="929" y="1834"/>
                  </a:lnTo>
                  <a:lnTo>
                    <a:pt x="1215" y="1679"/>
                  </a:lnTo>
                  <a:lnTo>
                    <a:pt x="2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0"/>
            <p:cNvSpPr/>
            <p:nvPr/>
          </p:nvSpPr>
          <p:spPr>
            <a:xfrm>
              <a:off x="5554672" y="3098301"/>
              <a:ext cx="37515" cy="53349"/>
            </a:xfrm>
            <a:custGeom>
              <a:rect b="b" l="l" r="r" t="t"/>
              <a:pathLst>
                <a:path extrusionOk="0" h="1287" w="905">
                  <a:moveTo>
                    <a:pt x="274" y="1"/>
                  </a:moveTo>
                  <a:lnTo>
                    <a:pt x="0" y="144"/>
                  </a:lnTo>
                  <a:lnTo>
                    <a:pt x="631" y="1287"/>
                  </a:lnTo>
                  <a:lnTo>
                    <a:pt x="905" y="1132"/>
                  </a:lnTo>
                  <a:lnTo>
                    <a:pt x="2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0"/>
            <p:cNvSpPr/>
            <p:nvPr/>
          </p:nvSpPr>
          <p:spPr>
            <a:xfrm>
              <a:off x="5562051" y="3129888"/>
              <a:ext cx="59775" cy="50406"/>
            </a:xfrm>
            <a:custGeom>
              <a:rect b="b" l="l" r="r" t="t"/>
              <a:pathLst>
                <a:path extrusionOk="0" h="1216" w="1442">
                  <a:moveTo>
                    <a:pt x="1013" y="1"/>
                  </a:moveTo>
                  <a:lnTo>
                    <a:pt x="1" y="644"/>
                  </a:lnTo>
                  <a:cubicBezTo>
                    <a:pt x="298" y="1180"/>
                    <a:pt x="417" y="1215"/>
                    <a:pt x="417" y="1215"/>
                  </a:cubicBezTo>
                  <a:cubicBezTo>
                    <a:pt x="417" y="1215"/>
                    <a:pt x="1227" y="656"/>
                    <a:pt x="1334" y="620"/>
                  </a:cubicBezTo>
                  <a:cubicBezTo>
                    <a:pt x="1441" y="572"/>
                    <a:pt x="1013" y="1"/>
                    <a:pt x="1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0"/>
            <p:cNvSpPr/>
            <p:nvPr/>
          </p:nvSpPr>
          <p:spPr>
            <a:xfrm>
              <a:off x="5637579" y="3112146"/>
              <a:ext cx="58780" cy="51567"/>
            </a:xfrm>
            <a:custGeom>
              <a:rect b="b" l="l" r="r" t="t"/>
              <a:pathLst>
                <a:path extrusionOk="0" h="1244" w="1418">
                  <a:moveTo>
                    <a:pt x="858" y="0"/>
                  </a:moveTo>
                  <a:lnTo>
                    <a:pt x="0" y="524"/>
                  </a:lnTo>
                  <a:cubicBezTo>
                    <a:pt x="0" y="524"/>
                    <a:pt x="286" y="1179"/>
                    <a:pt x="393" y="1239"/>
                  </a:cubicBezTo>
                  <a:cubicBezTo>
                    <a:pt x="399" y="1242"/>
                    <a:pt x="406" y="1243"/>
                    <a:pt x="415" y="1243"/>
                  </a:cubicBezTo>
                  <a:cubicBezTo>
                    <a:pt x="567" y="1243"/>
                    <a:pt x="1128" y="785"/>
                    <a:pt x="1274" y="762"/>
                  </a:cubicBezTo>
                  <a:cubicBezTo>
                    <a:pt x="1417" y="727"/>
                    <a:pt x="858" y="0"/>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0"/>
            <p:cNvSpPr/>
            <p:nvPr/>
          </p:nvSpPr>
          <p:spPr>
            <a:xfrm>
              <a:off x="5699758" y="3075626"/>
              <a:ext cx="60272" cy="49121"/>
            </a:xfrm>
            <a:custGeom>
              <a:rect b="b" l="l" r="r" t="t"/>
              <a:pathLst>
                <a:path extrusionOk="0" h="1185" w="1454">
                  <a:moveTo>
                    <a:pt x="1143" y="0"/>
                  </a:moveTo>
                  <a:lnTo>
                    <a:pt x="0" y="631"/>
                  </a:lnTo>
                  <a:cubicBezTo>
                    <a:pt x="0" y="631"/>
                    <a:pt x="286" y="1108"/>
                    <a:pt x="370" y="1179"/>
                  </a:cubicBezTo>
                  <a:cubicBezTo>
                    <a:pt x="373" y="1183"/>
                    <a:pt x="379" y="1184"/>
                    <a:pt x="387" y="1184"/>
                  </a:cubicBezTo>
                  <a:cubicBezTo>
                    <a:pt x="540" y="1184"/>
                    <a:pt x="1453" y="572"/>
                    <a:pt x="1453" y="572"/>
                  </a:cubicBezTo>
                  <a:lnTo>
                    <a:pt x="11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0"/>
            <p:cNvSpPr/>
            <p:nvPr/>
          </p:nvSpPr>
          <p:spPr>
            <a:xfrm>
              <a:off x="5408052" y="2838014"/>
              <a:ext cx="354419" cy="294935"/>
            </a:xfrm>
            <a:custGeom>
              <a:rect b="b" l="l" r="r" t="t"/>
              <a:pathLst>
                <a:path extrusionOk="0" h="7115" w="8550">
                  <a:moveTo>
                    <a:pt x="5740" y="1303"/>
                  </a:moveTo>
                  <a:lnTo>
                    <a:pt x="6121" y="2018"/>
                  </a:lnTo>
                  <a:lnTo>
                    <a:pt x="2037" y="4446"/>
                  </a:lnTo>
                  <a:lnTo>
                    <a:pt x="1680" y="3768"/>
                  </a:lnTo>
                  <a:lnTo>
                    <a:pt x="5740" y="1303"/>
                  </a:lnTo>
                  <a:close/>
                  <a:moveTo>
                    <a:pt x="6597" y="2863"/>
                  </a:moveTo>
                  <a:lnTo>
                    <a:pt x="7180" y="3684"/>
                  </a:lnTo>
                  <a:lnTo>
                    <a:pt x="2966" y="6006"/>
                  </a:lnTo>
                  <a:lnTo>
                    <a:pt x="2525" y="5292"/>
                  </a:lnTo>
                  <a:lnTo>
                    <a:pt x="6597" y="2863"/>
                  </a:lnTo>
                  <a:close/>
                  <a:moveTo>
                    <a:pt x="5366" y="1"/>
                  </a:moveTo>
                  <a:cubicBezTo>
                    <a:pt x="5109" y="1"/>
                    <a:pt x="4850" y="81"/>
                    <a:pt x="4573" y="208"/>
                  </a:cubicBezTo>
                  <a:cubicBezTo>
                    <a:pt x="3656" y="625"/>
                    <a:pt x="3597" y="1398"/>
                    <a:pt x="3192" y="1637"/>
                  </a:cubicBezTo>
                  <a:cubicBezTo>
                    <a:pt x="3104" y="1688"/>
                    <a:pt x="3010" y="1702"/>
                    <a:pt x="2906" y="1702"/>
                  </a:cubicBezTo>
                  <a:cubicBezTo>
                    <a:pt x="2792" y="1702"/>
                    <a:pt x="2664" y="1685"/>
                    <a:pt x="2517" y="1685"/>
                  </a:cubicBezTo>
                  <a:cubicBezTo>
                    <a:pt x="2182" y="1685"/>
                    <a:pt x="1747" y="1770"/>
                    <a:pt x="1132" y="2327"/>
                  </a:cubicBezTo>
                  <a:cubicBezTo>
                    <a:pt x="1" y="3351"/>
                    <a:pt x="1072" y="4494"/>
                    <a:pt x="1072" y="4494"/>
                  </a:cubicBezTo>
                  <a:lnTo>
                    <a:pt x="1513" y="5196"/>
                  </a:lnTo>
                  <a:lnTo>
                    <a:pt x="1870" y="5935"/>
                  </a:lnTo>
                  <a:cubicBezTo>
                    <a:pt x="1870" y="5935"/>
                    <a:pt x="2174" y="7114"/>
                    <a:pt x="3253" y="7114"/>
                  </a:cubicBezTo>
                  <a:cubicBezTo>
                    <a:pt x="3400" y="7114"/>
                    <a:pt x="3562" y="7092"/>
                    <a:pt x="3739" y="7042"/>
                  </a:cubicBezTo>
                  <a:cubicBezTo>
                    <a:pt x="5228" y="6625"/>
                    <a:pt x="5156" y="5649"/>
                    <a:pt x="5549" y="5435"/>
                  </a:cubicBezTo>
                  <a:cubicBezTo>
                    <a:pt x="5623" y="5399"/>
                    <a:pt x="5700" y="5386"/>
                    <a:pt x="5781" y="5386"/>
                  </a:cubicBezTo>
                  <a:cubicBezTo>
                    <a:pt x="6000" y="5386"/>
                    <a:pt x="6250" y="5480"/>
                    <a:pt x="6563" y="5480"/>
                  </a:cubicBezTo>
                  <a:cubicBezTo>
                    <a:pt x="6792" y="5480"/>
                    <a:pt x="7053" y="5430"/>
                    <a:pt x="7359" y="5256"/>
                  </a:cubicBezTo>
                  <a:cubicBezTo>
                    <a:pt x="8228" y="4768"/>
                    <a:pt x="8550" y="4042"/>
                    <a:pt x="7478" y="1946"/>
                  </a:cubicBezTo>
                  <a:cubicBezTo>
                    <a:pt x="7478" y="1922"/>
                    <a:pt x="7454" y="1910"/>
                    <a:pt x="7454" y="1910"/>
                  </a:cubicBezTo>
                  <a:cubicBezTo>
                    <a:pt x="7454" y="1898"/>
                    <a:pt x="7442" y="1875"/>
                    <a:pt x="7442" y="1875"/>
                  </a:cubicBezTo>
                  <a:cubicBezTo>
                    <a:pt x="6594" y="464"/>
                    <a:pt x="5983" y="1"/>
                    <a:pt x="5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0"/>
            <p:cNvSpPr/>
            <p:nvPr/>
          </p:nvSpPr>
          <p:spPr>
            <a:xfrm>
              <a:off x="4755578" y="3316470"/>
              <a:ext cx="102222" cy="174764"/>
            </a:xfrm>
            <a:custGeom>
              <a:rect b="b" l="l" r="r" t="t"/>
              <a:pathLst>
                <a:path extrusionOk="0" h="4216" w="2466">
                  <a:moveTo>
                    <a:pt x="477" y="1"/>
                  </a:moveTo>
                  <a:lnTo>
                    <a:pt x="1" y="203"/>
                  </a:lnTo>
                  <a:lnTo>
                    <a:pt x="2037" y="4215"/>
                  </a:lnTo>
                  <a:lnTo>
                    <a:pt x="2465" y="3918"/>
                  </a:lnTo>
                  <a:lnTo>
                    <a:pt x="4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0"/>
            <p:cNvSpPr/>
            <p:nvPr/>
          </p:nvSpPr>
          <p:spPr>
            <a:xfrm>
              <a:off x="4838028" y="3265648"/>
              <a:ext cx="102678" cy="174722"/>
            </a:xfrm>
            <a:custGeom>
              <a:rect b="b" l="l" r="r" t="t"/>
              <a:pathLst>
                <a:path extrusionOk="0" h="4215" w="2477">
                  <a:moveTo>
                    <a:pt x="476" y="0"/>
                  </a:moveTo>
                  <a:lnTo>
                    <a:pt x="0" y="214"/>
                  </a:lnTo>
                  <a:lnTo>
                    <a:pt x="2060" y="4215"/>
                  </a:lnTo>
                  <a:lnTo>
                    <a:pt x="2477" y="3917"/>
                  </a:lnTo>
                  <a:lnTo>
                    <a:pt x="4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0"/>
            <p:cNvSpPr/>
            <p:nvPr/>
          </p:nvSpPr>
          <p:spPr>
            <a:xfrm>
              <a:off x="4920935" y="3222205"/>
              <a:ext cx="102180" cy="174266"/>
            </a:xfrm>
            <a:custGeom>
              <a:rect b="b" l="l" r="r" t="t"/>
              <a:pathLst>
                <a:path extrusionOk="0" h="4204" w="2465">
                  <a:moveTo>
                    <a:pt x="477" y="0"/>
                  </a:moveTo>
                  <a:lnTo>
                    <a:pt x="0" y="203"/>
                  </a:lnTo>
                  <a:lnTo>
                    <a:pt x="2048" y="4203"/>
                  </a:lnTo>
                  <a:lnTo>
                    <a:pt x="2465" y="3906"/>
                  </a:lnTo>
                  <a:lnTo>
                    <a:pt x="4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0"/>
            <p:cNvSpPr/>
            <p:nvPr/>
          </p:nvSpPr>
          <p:spPr>
            <a:xfrm>
              <a:off x="5010764" y="3178762"/>
              <a:ext cx="95797" cy="174266"/>
            </a:xfrm>
            <a:custGeom>
              <a:rect b="b" l="l" r="r" t="t"/>
              <a:pathLst>
                <a:path extrusionOk="0" h="4204" w="2311">
                  <a:moveTo>
                    <a:pt x="441" y="1"/>
                  </a:moveTo>
                  <a:lnTo>
                    <a:pt x="0" y="227"/>
                  </a:lnTo>
                  <a:lnTo>
                    <a:pt x="1941" y="4204"/>
                  </a:lnTo>
                  <a:lnTo>
                    <a:pt x="2310" y="3882"/>
                  </a:lnTo>
                  <a:lnTo>
                    <a:pt x="4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0"/>
            <p:cNvSpPr/>
            <p:nvPr/>
          </p:nvSpPr>
          <p:spPr>
            <a:xfrm>
              <a:off x="5106521" y="3146677"/>
              <a:ext cx="84439" cy="156981"/>
            </a:xfrm>
            <a:custGeom>
              <a:rect b="b" l="l" r="r" t="t"/>
              <a:pathLst>
                <a:path extrusionOk="0" h="3787" w="2037">
                  <a:moveTo>
                    <a:pt x="429" y="1"/>
                  </a:moveTo>
                  <a:lnTo>
                    <a:pt x="0" y="227"/>
                  </a:lnTo>
                  <a:lnTo>
                    <a:pt x="1655" y="3787"/>
                  </a:lnTo>
                  <a:lnTo>
                    <a:pt x="2036" y="3489"/>
                  </a:lnTo>
                  <a:lnTo>
                    <a:pt x="4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0"/>
            <p:cNvSpPr/>
            <p:nvPr/>
          </p:nvSpPr>
          <p:spPr>
            <a:xfrm>
              <a:off x="5207211" y="3101783"/>
              <a:ext cx="84397" cy="157478"/>
            </a:xfrm>
            <a:custGeom>
              <a:rect b="b" l="l" r="r" t="t"/>
              <a:pathLst>
                <a:path extrusionOk="0" h="3799" w="2036">
                  <a:moveTo>
                    <a:pt x="429" y="0"/>
                  </a:moveTo>
                  <a:lnTo>
                    <a:pt x="0" y="227"/>
                  </a:lnTo>
                  <a:lnTo>
                    <a:pt x="1655" y="3798"/>
                  </a:lnTo>
                  <a:lnTo>
                    <a:pt x="2036" y="3477"/>
                  </a:lnTo>
                  <a:lnTo>
                    <a:pt x="4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0"/>
            <p:cNvSpPr/>
            <p:nvPr/>
          </p:nvSpPr>
          <p:spPr>
            <a:xfrm>
              <a:off x="5302926" y="3040100"/>
              <a:ext cx="84439" cy="156483"/>
            </a:xfrm>
            <a:custGeom>
              <a:rect b="b" l="l" r="r" t="t"/>
              <a:pathLst>
                <a:path extrusionOk="0" h="3775" w="2037">
                  <a:moveTo>
                    <a:pt x="429" y="0"/>
                  </a:moveTo>
                  <a:lnTo>
                    <a:pt x="1" y="202"/>
                  </a:lnTo>
                  <a:lnTo>
                    <a:pt x="1644" y="3774"/>
                  </a:lnTo>
                  <a:lnTo>
                    <a:pt x="2037" y="3477"/>
                  </a:lnTo>
                  <a:lnTo>
                    <a:pt x="4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0"/>
            <p:cNvSpPr/>
            <p:nvPr/>
          </p:nvSpPr>
          <p:spPr>
            <a:xfrm>
              <a:off x="5427328" y="2982811"/>
              <a:ext cx="90366" cy="154535"/>
            </a:xfrm>
            <a:custGeom>
              <a:rect b="b" l="l" r="r" t="t"/>
              <a:pathLst>
                <a:path extrusionOk="0" h="3728" w="2180">
                  <a:moveTo>
                    <a:pt x="417" y="1"/>
                  </a:moveTo>
                  <a:lnTo>
                    <a:pt x="0" y="239"/>
                  </a:lnTo>
                  <a:lnTo>
                    <a:pt x="1798" y="3728"/>
                  </a:lnTo>
                  <a:lnTo>
                    <a:pt x="2179" y="3406"/>
                  </a:lnTo>
                  <a:lnTo>
                    <a:pt x="4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0"/>
            <p:cNvSpPr/>
            <p:nvPr/>
          </p:nvSpPr>
          <p:spPr>
            <a:xfrm>
              <a:off x="4035493" y="3624926"/>
              <a:ext cx="155530" cy="248798"/>
            </a:xfrm>
            <a:custGeom>
              <a:rect b="b" l="l" r="r" t="t"/>
              <a:pathLst>
                <a:path extrusionOk="0" h="6002" w="3752">
                  <a:moveTo>
                    <a:pt x="1060" y="1"/>
                  </a:moveTo>
                  <a:lnTo>
                    <a:pt x="1" y="620"/>
                  </a:lnTo>
                  <a:lnTo>
                    <a:pt x="2894" y="6002"/>
                  </a:lnTo>
                  <a:lnTo>
                    <a:pt x="3751" y="5549"/>
                  </a:lnTo>
                  <a:lnTo>
                    <a:pt x="10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0"/>
            <p:cNvSpPr/>
            <p:nvPr/>
          </p:nvSpPr>
          <p:spPr>
            <a:xfrm>
              <a:off x="3964276" y="3815488"/>
              <a:ext cx="507876" cy="223595"/>
            </a:xfrm>
            <a:custGeom>
              <a:rect b="b" l="l" r="r" t="t"/>
              <a:pathLst>
                <a:path extrusionOk="0" h="5394" w="12252">
                  <a:moveTo>
                    <a:pt x="2649" y="1"/>
                  </a:moveTo>
                  <a:cubicBezTo>
                    <a:pt x="1223" y="1"/>
                    <a:pt x="1" y="1546"/>
                    <a:pt x="659" y="3072"/>
                  </a:cubicBezTo>
                  <a:cubicBezTo>
                    <a:pt x="1206" y="4330"/>
                    <a:pt x="3780" y="5394"/>
                    <a:pt x="6009" y="5394"/>
                  </a:cubicBezTo>
                  <a:cubicBezTo>
                    <a:pt x="6689" y="5394"/>
                    <a:pt x="7338" y="5294"/>
                    <a:pt x="7886" y="5072"/>
                  </a:cubicBezTo>
                  <a:cubicBezTo>
                    <a:pt x="9279" y="4500"/>
                    <a:pt x="11256" y="3167"/>
                    <a:pt x="11910" y="1893"/>
                  </a:cubicBezTo>
                  <a:cubicBezTo>
                    <a:pt x="12252" y="1226"/>
                    <a:pt x="11690" y="624"/>
                    <a:pt x="11106" y="624"/>
                  </a:cubicBezTo>
                  <a:cubicBezTo>
                    <a:pt x="10855" y="624"/>
                    <a:pt x="10600" y="735"/>
                    <a:pt x="10410" y="1000"/>
                  </a:cubicBezTo>
                  <a:cubicBezTo>
                    <a:pt x="9827" y="1821"/>
                    <a:pt x="8791" y="2726"/>
                    <a:pt x="6993" y="2750"/>
                  </a:cubicBezTo>
                  <a:cubicBezTo>
                    <a:pt x="6953" y="2751"/>
                    <a:pt x="6914" y="2751"/>
                    <a:pt x="6876" y="2751"/>
                  </a:cubicBezTo>
                  <a:cubicBezTo>
                    <a:pt x="3692" y="2751"/>
                    <a:pt x="4546" y="341"/>
                    <a:pt x="3016" y="35"/>
                  </a:cubicBezTo>
                  <a:cubicBezTo>
                    <a:pt x="2893" y="12"/>
                    <a:pt x="2770" y="1"/>
                    <a:pt x="26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0"/>
            <p:cNvSpPr/>
            <p:nvPr/>
          </p:nvSpPr>
          <p:spPr>
            <a:xfrm>
              <a:off x="3845969" y="3417907"/>
              <a:ext cx="412079" cy="365487"/>
            </a:xfrm>
            <a:custGeom>
              <a:rect b="b" l="l" r="r" t="t"/>
              <a:pathLst>
                <a:path extrusionOk="0" h="8817" w="9941">
                  <a:moveTo>
                    <a:pt x="8039" y="0"/>
                  </a:moveTo>
                  <a:cubicBezTo>
                    <a:pt x="6721" y="0"/>
                    <a:pt x="5071" y="484"/>
                    <a:pt x="3989" y="1006"/>
                  </a:cubicBezTo>
                  <a:cubicBezTo>
                    <a:pt x="1775" y="2090"/>
                    <a:pt x="1" y="6007"/>
                    <a:pt x="751" y="7602"/>
                  </a:cubicBezTo>
                  <a:cubicBezTo>
                    <a:pt x="1134" y="8425"/>
                    <a:pt x="1913" y="8817"/>
                    <a:pt x="2686" y="8817"/>
                  </a:cubicBezTo>
                  <a:cubicBezTo>
                    <a:pt x="3401" y="8817"/>
                    <a:pt x="4112" y="8481"/>
                    <a:pt x="4501" y="7840"/>
                  </a:cubicBezTo>
                  <a:cubicBezTo>
                    <a:pt x="5287" y="6495"/>
                    <a:pt x="2894" y="5543"/>
                    <a:pt x="5108" y="3149"/>
                  </a:cubicBezTo>
                  <a:cubicBezTo>
                    <a:pt x="6127" y="2051"/>
                    <a:pt x="7247" y="1754"/>
                    <a:pt x="8160" y="1754"/>
                  </a:cubicBezTo>
                  <a:cubicBezTo>
                    <a:pt x="8325" y="1754"/>
                    <a:pt x="8483" y="1764"/>
                    <a:pt x="8633" y="1780"/>
                  </a:cubicBezTo>
                  <a:cubicBezTo>
                    <a:pt x="8672" y="1785"/>
                    <a:pt x="8710" y="1787"/>
                    <a:pt x="8748" y="1787"/>
                  </a:cubicBezTo>
                  <a:cubicBezTo>
                    <a:pt x="9712" y="1787"/>
                    <a:pt x="9940" y="354"/>
                    <a:pt x="8966" y="101"/>
                  </a:cubicBezTo>
                  <a:cubicBezTo>
                    <a:pt x="8688" y="31"/>
                    <a:pt x="8374" y="0"/>
                    <a:pt x="80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 name="Google Shape;1405;p60"/>
            <p:cNvGrpSpPr/>
            <p:nvPr/>
          </p:nvGrpSpPr>
          <p:grpSpPr>
            <a:xfrm rot="1555778">
              <a:off x="4276354" y="2044136"/>
              <a:ext cx="310494" cy="251137"/>
              <a:chOff x="2047551" y="1427110"/>
              <a:chExt cx="227800" cy="184252"/>
            </a:xfrm>
          </p:grpSpPr>
          <p:sp>
            <p:nvSpPr>
              <p:cNvPr id="1406" name="Google Shape;1406;p60"/>
              <p:cNvSpPr/>
              <p:nvPr/>
            </p:nvSpPr>
            <p:spPr>
              <a:xfrm rot="-1074400">
                <a:off x="2189701" y="1493655"/>
                <a:ext cx="35585" cy="115021"/>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0"/>
              <p:cNvSpPr/>
              <p:nvPr/>
            </p:nvSpPr>
            <p:spPr>
              <a:xfrm rot="-1074400">
                <a:off x="2101697" y="1531747"/>
                <a:ext cx="52517" cy="38813"/>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0"/>
              <p:cNvSpPr/>
              <p:nvPr/>
            </p:nvSpPr>
            <p:spPr>
              <a:xfrm rot="-1074400">
                <a:off x="2219355" y="1477404"/>
                <a:ext cx="50706" cy="42405"/>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0"/>
              <p:cNvSpPr/>
              <p:nvPr/>
            </p:nvSpPr>
            <p:spPr>
              <a:xfrm rot="-1074400">
                <a:off x="2049377" y="1485585"/>
                <a:ext cx="89882" cy="26046"/>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0"/>
              <p:cNvSpPr/>
              <p:nvPr/>
            </p:nvSpPr>
            <p:spPr>
              <a:xfrm rot="-1074400">
                <a:off x="2186609" y="1436574"/>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60"/>
            <p:cNvSpPr/>
            <p:nvPr/>
          </p:nvSpPr>
          <p:spPr>
            <a:xfrm>
              <a:off x="4077444" y="3031187"/>
              <a:ext cx="1421448" cy="787266"/>
            </a:xfrm>
            <a:custGeom>
              <a:rect b="b" l="l" r="r" t="t"/>
              <a:pathLst>
                <a:path extrusionOk="0" h="18992" w="34291">
                  <a:moveTo>
                    <a:pt x="33219" y="1"/>
                  </a:moveTo>
                  <a:lnTo>
                    <a:pt x="1" y="15443"/>
                  </a:lnTo>
                  <a:lnTo>
                    <a:pt x="48" y="15526"/>
                  </a:lnTo>
                  <a:lnTo>
                    <a:pt x="33171" y="120"/>
                  </a:lnTo>
                  <a:lnTo>
                    <a:pt x="33314" y="346"/>
                  </a:lnTo>
                  <a:lnTo>
                    <a:pt x="310" y="16300"/>
                  </a:lnTo>
                  <a:lnTo>
                    <a:pt x="274" y="16336"/>
                  </a:lnTo>
                  <a:lnTo>
                    <a:pt x="751" y="17074"/>
                  </a:lnTo>
                  <a:lnTo>
                    <a:pt x="33672" y="656"/>
                  </a:lnTo>
                  <a:lnTo>
                    <a:pt x="33695" y="977"/>
                  </a:lnTo>
                  <a:lnTo>
                    <a:pt x="1025" y="17586"/>
                  </a:lnTo>
                  <a:lnTo>
                    <a:pt x="1001" y="17610"/>
                  </a:lnTo>
                  <a:lnTo>
                    <a:pt x="1346" y="18396"/>
                  </a:lnTo>
                  <a:lnTo>
                    <a:pt x="34029" y="1310"/>
                  </a:lnTo>
                  <a:lnTo>
                    <a:pt x="34160" y="1489"/>
                  </a:lnTo>
                  <a:lnTo>
                    <a:pt x="1798" y="18908"/>
                  </a:lnTo>
                  <a:lnTo>
                    <a:pt x="1834" y="18991"/>
                  </a:lnTo>
                  <a:lnTo>
                    <a:pt x="34243" y="1549"/>
                  </a:lnTo>
                  <a:lnTo>
                    <a:pt x="34291" y="1525"/>
                  </a:lnTo>
                  <a:lnTo>
                    <a:pt x="34053" y="1215"/>
                  </a:lnTo>
                  <a:lnTo>
                    <a:pt x="1370" y="18277"/>
                  </a:lnTo>
                  <a:lnTo>
                    <a:pt x="1108" y="17646"/>
                  </a:lnTo>
                  <a:lnTo>
                    <a:pt x="33767" y="1037"/>
                  </a:lnTo>
                  <a:lnTo>
                    <a:pt x="33802" y="1013"/>
                  </a:lnTo>
                  <a:lnTo>
                    <a:pt x="33731" y="525"/>
                  </a:lnTo>
                  <a:lnTo>
                    <a:pt x="775" y="16955"/>
                  </a:lnTo>
                  <a:lnTo>
                    <a:pt x="394" y="16360"/>
                  </a:lnTo>
                  <a:lnTo>
                    <a:pt x="33398" y="406"/>
                  </a:lnTo>
                  <a:lnTo>
                    <a:pt x="33445" y="382"/>
                  </a:lnTo>
                  <a:lnTo>
                    <a:pt x="332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0"/>
            <p:cNvSpPr/>
            <p:nvPr/>
          </p:nvSpPr>
          <p:spPr>
            <a:xfrm>
              <a:off x="3381526" y="2804147"/>
              <a:ext cx="796137" cy="1012767"/>
            </a:xfrm>
            <a:custGeom>
              <a:rect b="b" l="l" r="r" t="t"/>
              <a:pathLst>
                <a:path extrusionOk="0" h="24432" w="19206">
                  <a:moveTo>
                    <a:pt x="9859" y="1"/>
                  </a:moveTo>
                  <a:cubicBezTo>
                    <a:pt x="9859" y="1"/>
                    <a:pt x="1" y="7026"/>
                    <a:pt x="3168" y="17717"/>
                  </a:cubicBezTo>
                  <a:cubicBezTo>
                    <a:pt x="4775" y="23096"/>
                    <a:pt x="8831" y="24431"/>
                    <a:pt x="12462" y="24431"/>
                  </a:cubicBezTo>
                  <a:cubicBezTo>
                    <a:pt x="16041" y="24431"/>
                    <a:pt x="19206" y="23135"/>
                    <a:pt x="19206" y="23135"/>
                  </a:cubicBezTo>
                  <a:lnTo>
                    <a:pt x="17634" y="20337"/>
                  </a:lnTo>
                  <a:cubicBezTo>
                    <a:pt x="17634" y="20337"/>
                    <a:pt x="16189" y="20814"/>
                    <a:pt x="14618" y="20814"/>
                  </a:cubicBezTo>
                  <a:cubicBezTo>
                    <a:pt x="12981" y="20814"/>
                    <a:pt x="11207" y="20296"/>
                    <a:pt x="10788" y="18182"/>
                  </a:cubicBezTo>
                  <a:cubicBezTo>
                    <a:pt x="9978" y="14026"/>
                    <a:pt x="15610" y="9669"/>
                    <a:pt x="15610" y="9669"/>
                  </a:cubicBezTo>
                  <a:lnTo>
                    <a:pt x="9859" y="1"/>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0"/>
            <p:cNvSpPr/>
            <p:nvPr/>
          </p:nvSpPr>
          <p:spPr>
            <a:xfrm>
              <a:off x="4104098" y="3487217"/>
              <a:ext cx="368223" cy="296676"/>
            </a:xfrm>
            <a:custGeom>
              <a:rect b="b" l="l" r="r" t="t"/>
              <a:pathLst>
                <a:path extrusionOk="0" h="7157" w="8883">
                  <a:moveTo>
                    <a:pt x="2321" y="0"/>
                  </a:moveTo>
                  <a:cubicBezTo>
                    <a:pt x="1769" y="0"/>
                    <a:pt x="1" y="4299"/>
                    <a:pt x="1" y="4299"/>
                  </a:cubicBezTo>
                  <a:lnTo>
                    <a:pt x="1656" y="6692"/>
                  </a:lnTo>
                  <a:cubicBezTo>
                    <a:pt x="1656" y="6692"/>
                    <a:pt x="4919" y="7157"/>
                    <a:pt x="6392" y="7157"/>
                  </a:cubicBezTo>
                  <a:cubicBezTo>
                    <a:pt x="6806" y="7157"/>
                    <a:pt x="7078" y="7120"/>
                    <a:pt x="7097" y="7026"/>
                  </a:cubicBezTo>
                  <a:cubicBezTo>
                    <a:pt x="7192" y="6597"/>
                    <a:pt x="4692" y="6168"/>
                    <a:pt x="4692" y="6168"/>
                  </a:cubicBezTo>
                  <a:cubicBezTo>
                    <a:pt x="4692" y="6168"/>
                    <a:pt x="8025" y="4502"/>
                    <a:pt x="7883" y="4240"/>
                  </a:cubicBezTo>
                  <a:cubicBezTo>
                    <a:pt x="7868" y="4212"/>
                    <a:pt x="7818" y="4199"/>
                    <a:pt x="7742" y="4199"/>
                  </a:cubicBezTo>
                  <a:cubicBezTo>
                    <a:pt x="7141" y="4199"/>
                    <a:pt x="4870" y="4978"/>
                    <a:pt x="4870" y="4978"/>
                  </a:cubicBezTo>
                  <a:cubicBezTo>
                    <a:pt x="4870" y="4978"/>
                    <a:pt x="8883" y="2573"/>
                    <a:pt x="8704" y="2263"/>
                  </a:cubicBezTo>
                  <a:cubicBezTo>
                    <a:pt x="8691" y="2240"/>
                    <a:pt x="8653" y="2229"/>
                    <a:pt x="8595" y="2229"/>
                  </a:cubicBezTo>
                  <a:cubicBezTo>
                    <a:pt x="7885" y="2229"/>
                    <a:pt x="4120" y="3847"/>
                    <a:pt x="4120" y="3847"/>
                  </a:cubicBezTo>
                  <a:cubicBezTo>
                    <a:pt x="4120" y="3847"/>
                    <a:pt x="7502" y="1311"/>
                    <a:pt x="7156" y="930"/>
                  </a:cubicBezTo>
                  <a:cubicBezTo>
                    <a:pt x="7131" y="901"/>
                    <a:pt x="7084" y="888"/>
                    <a:pt x="7018" y="888"/>
                  </a:cubicBezTo>
                  <a:cubicBezTo>
                    <a:pt x="6179" y="888"/>
                    <a:pt x="2310" y="3037"/>
                    <a:pt x="2310" y="3037"/>
                  </a:cubicBezTo>
                  <a:cubicBezTo>
                    <a:pt x="2310" y="3037"/>
                    <a:pt x="2870" y="73"/>
                    <a:pt x="2334" y="1"/>
                  </a:cubicBezTo>
                  <a:cubicBezTo>
                    <a:pt x="2330" y="0"/>
                    <a:pt x="2325" y="0"/>
                    <a:pt x="2321" y="0"/>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0"/>
            <p:cNvSpPr/>
            <p:nvPr/>
          </p:nvSpPr>
          <p:spPr>
            <a:xfrm>
              <a:off x="3726542" y="2719250"/>
              <a:ext cx="348947" cy="528644"/>
            </a:xfrm>
            <a:custGeom>
              <a:rect b="b" l="l" r="r" t="t"/>
              <a:pathLst>
                <a:path extrusionOk="0" h="12753" w="8418">
                  <a:moveTo>
                    <a:pt x="1870" y="1"/>
                  </a:moveTo>
                  <a:lnTo>
                    <a:pt x="0" y="1739"/>
                  </a:lnTo>
                  <a:lnTo>
                    <a:pt x="7085" y="12753"/>
                  </a:lnTo>
                  <a:lnTo>
                    <a:pt x="8418" y="11991"/>
                  </a:lnTo>
                  <a:lnTo>
                    <a:pt x="18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0"/>
            <p:cNvSpPr/>
            <p:nvPr/>
          </p:nvSpPr>
          <p:spPr>
            <a:xfrm>
              <a:off x="5118335" y="2988698"/>
              <a:ext cx="310479" cy="340657"/>
            </a:xfrm>
            <a:custGeom>
              <a:rect b="b" l="l" r="r" t="t"/>
              <a:pathLst>
                <a:path extrusionOk="0" h="8218" w="7490">
                  <a:moveTo>
                    <a:pt x="2654" y="1"/>
                  </a:moveTo>
                  <a:cubicBezTo>
                    <a:pt x="2651" y="1"/>
                    <a:pt x="2647" y="1"/>
                    <a:pt x="2644" y="2"/>
                  </a:cubicBezTo>
                  <a:cubicBezTo>
                    <a:pt x="2299" y="97"/>
                    <a:pt x="3275" y="4657"/>
                    <a:pt x="3275" y="4657"/>
                  </a:cubicBezTo>
                  <a:cubicBezTo>
                    <a:pt x="3275" y="4657"/>
                    <a:pt x="2073" y="1953"/>
                    <a:pt x="1787" y="1953"/>
                  </a:cubicBezTo>
                  <a:cubicBezTo>
                    <a:pt x="1783" y="1953"/>
                    <a:pt x="1779" y="1953"/>
                    <a:pt x="1775" y="1954"/>
                  </a:cubicBezTo>
                  <a:cubicBezTo>
                    <a:pt x="1501" y="2026"/>
                    <a:pt x="2525" y="5610"/>
                    <a:pt x="2525" y="5610"/>
                  </a:cubicBezTo>
                  <a:cubicBezTo>
                    <a:pt x="2525" y="5610"/>
                    <a:pt x="892" y="4380"/>
                    <a:pt x="378" y="4380"/>
                  </a:cubicBezTo>
                  <a:cubicBezTo>
                    <a:pt x="320" y="4380"/>
                    <a:pt x="276" y="4396"/>
                    <a:pt x="251" y="4431"/>
                  </a:cubicBezTo>
                  <a:cubicBezTo>
                    <a:pt x="1" y="4788"/>
                    <a:pt x="4192" y="8217"/>
                    <a:pt x="4192" y="8217"/>
                  </a:cubicBezTo>
                  <a:lnTo>
                    <a:pt x="7085" y="7800"/>
                  </a:lnTo>
                  <a:cubicBezTo>
                    <a:pt x="7085" y="7800"/>
                    <a:pt x="7466" y="5360"/>
                    <a:pt x="7490" y="4038"/>
                  </a:cubicBezTo>
                  <a:lnTo>
                    <a:pt x="7490" y="4038"/>
                  </a:lnTo>
                  <a:lnTo>
                    <a:pt x="6597" y="4479"/>
                  </a:lnTo>
                  <a:cubicBezTo>
                    <a:pt x="6490" y="4883"/>
                    <a:pt x="6418" y="5229"/>
                    <a:pt x="6418" y="5229"/>
                  </a:cubicBezTo>
                  <a:cubicBezTo>
                    <a:pt x="6418" y="5229"/>
                    <a:pt x="5183" y="228"/>
                    <a:pt x="4670" y="228"/>
                  </a:cubicBezTo>
                  <a:cubicBezTo>
                    <a:pt x="4669" y="228"/>
                    <a:pt x="4669" y="228"/>
                    <a:pt x="4668" y="228"/>
                  </a:cubicBezTo>
                  <a:cubicBezTo>
                    <a:pt x="4156" y="240"/>
                    <a:pt x="4597" y="4431"/>
                    <a:pt x="4597" y="4431"/>
                  </a:cubicBezTo>
                  <a:cubicBezTo>
                    <a:pt x="4597" y="4431"/>
                    <a:pt x="3019" y="1"/>
                    <a:pt x="2654"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16" name="Google Shape;1416;p60"/>
          <p:cNvCxnSpPr/>
          <p:nvPr/>
        </p:nvCxnSpPr>
        <p:spPr>
          <a:xfrm rot="10800000">
            <a:off x="4329150" y="1857450"/>
            <a:ext cx="1514400" cy="3006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417" name="Google Shape;1417;p60"/>
          <p:cNvCxnSpPr/>
          <p:nvPr/>
        </p:nvCxnSpPr>
        <p:spPr>
          <a:xfrm rot="10800000">
            <a:off x="4062450" y="2819250"/>
            <a:ext cx="1781100" cy="2151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418" name="Google Shape;1418;p60"/>
          <p:cNvCxnSpPr/>
          <p:nvPr/>
        </p:nvCxnSpPr>
        <p:spPr>
          <a:xfrm flipH="1">
            <a:off x="4345050" y="3910650"/>
            <a:ext cx="1498500" cy="404100"/>
          </a:xfrm>
          <a:prstGeom prst="curved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2" name="Shape 1422"/>
        <p:cNvGrpSpPr/>
        <p:nvPr/>
      </p:nvGrpSpPr>
      <p:grpSpPr>
        <a:xfrm>
          <a:off x="0" y="0"/>
          <a:ext cx="0" cy="0"/>
          <a:chOff x="0" y="0"/>
          <a:chExt cx="0" cy="0"/>
        </a:xfrm>
      </p:grpSpPr>
      <p:sp>
        <p:nvSpPr>
          <p:cNvPr id="1423" name="Google Shape;1423;p61"/>
          <p:cNvSpPr txBox="1"/>
          <p:nvPr>
            <p:ph type="title"/>
          </p:nvPr>
        </p:nvSpPr>
        <p:spPr>
          <a:xfrm>
            <a:off x="1673100" y="540000"/>
            <a:ext cx="5797800" cy="121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1424" name="Google Shape;1424;p61"/>
          <p:cNvSpPr txBox="1"/>
          <p:nvPr/>
        </p:nvSpPr>
        <p:spPr>
          <a:xfrm>
            <a:off x="1460850" y="2065438"/>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chemeClr val="accent1"/>
                </a:solidFill>
                <a:latin typeface="Baloo 2"/>
                <a:ea typeface="Baloo 2"/>
                <a:cs typeface="Baloo 2"/>
                <a:sym typeface="Baloo 2"/>
              </a:rPr>
              <a:t>DAY 1</a:t>
            </a:r>
            <a:endParaRPr b="1" sz="2000">
              <a:solidFill>
                <a:schemeClr val="accent1"/>
              </a:solidFill>
              <a:latin typeface="Baloo 2"/>
              <a:ea typeface="Baloo 2"/>
              <a:cs typeface="Baloo 2"/>
              <a:sym typeface="Baloo 2"/>
            </a:endParaRPr>
          </a:p>
        </p:txBody>
      </p:sp>
      <p:sp>
        <p:nvSpPr>
          <p:cNvPr id="1425" name="Google Shape;1425;p61"/>
          <p:cNvSpPr txBox="1"/>
          <p:nvPr/>
        </p:nvSpPr>
        <p:spPr>
          <a:xfrm>
            <a:off x="1149825" y="2360713"/>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Mercury is the smallest planet</a:t>
            </a:r>
            <a:endParaRPr sz="1600">
              <a:solidFill>
                <a:srgbClr val="00385D"/>
              </a:solidFill>
              <a:latin typeface="Molengo"/>
              <a:ea typeface="Molengo"/>
              <a:cs typeface="Molengo"/>
              <a:sym typeface="Molengo"/>
            </a:endParaRPr>
          </a:p>
        </p:txBody>
      </p:sp>
      <p:sp>
        <p:nvSpPr>
          <p:cNvPr id="1426" name="Google Shape;1426;p61"/>
          <p:cNvSpPr txBox="1"/>
          <p:nvPr/>
        </p:nvSpPr>
        <p:spPr>
          <a:xfrm>
            <a:off x="4596725" y="2065438"/>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chemeClr val="dk2"/>
                </a:solidFill>
                <a:latin typeface="Baloo 2"/>
                <a:ea typeface="Baloo 2"/>
                <a:cs typeface="Baloo 2"/>
                <a:sym typeface="Baloo 2"/>
              </a:rPr>
              <a:t>DAY 3</a:t>
            </a:r>
            <a:endParaRPr b="1" sz="2000">
              <a:solidFill>
                <a:schemeClr val="dk2"/>
              </a:solidFill>
              <a:latin typeface="Baloo 2"/>
              <a:ea typeface="Baloo 2"/>
              <a:cs typeface="Baloo 2"/>
              <a:sym typeface="Baloo 2"/>
            </a:endParaRPr>
          </a:p>
        </p:txBody>
      </p:sp>
      <p:sp>
        <p:nvSpPr>
          <p:cNvPr id="1427" name="Google Shape;1427;p61"/>
          <p:cNvSpPr txBox="1"/>
          <p:nvPr/>
        </p:nvSpPr>
        <p:spPr>
          <a:xfrm>
            <a:off x="4285700" y="2360713"/>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sp>
        <p:nvSpPr>
          <p:cNvPr id="1428" name="Google Shape;1428;p61"/>
          <p:cNvSpPr txBox="1"/>
          <p:nvPr/>
        </p:nvSpPr>
        <p:spPr>
          <a:xfrm>
            <a:off x="3024400" y="3489513"/>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rgbClr val="FF6308"/>
                </a:solidFill>
                <a:latin typeface="Baloo 2"/>
                <a:ea typeface="Baloo 2"/>
                <a:cs typeface="Baloo 2"/>
                <a:sym typeface="Baloo 2"/>
              </a:rPr>
              <a:t>DAY 2</a:t>
            </a:r>
            <a:endParaRPr b="1" sz="2000">
              <a:solidFill>
                <a:srgbClr val="FF6308"/>
              </a:solidFill>
              <a:latin typeface="Baloo 2"/>
              <a:ea typeface="Baloo 2"/>
              <a:cs typeface="Baloo 2"/>
              <a:sym typeface="Baloo 2"/>
            </a:endParaRPr>
          </a:p>
        </p:txBody>
      </p:sp>
      <p:sp>
        <p:nvSpPr>
          <p:cNvPr id="1429" name="Google Shape;1429;p61"/>
          <p:cNvSpPr txBox="1"/>
          <p:nvPr/>
        </p:nvSpPr>
        <p:spPr>
          <a:xfrm>
            <a:off x="2713375" y="3786573"/>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chemeClr val="dk1"/>
                </a:solidFill>
                <a:latin typeface="Molengo"/>
                <a:ea typeface="Molengo"/>
                <a:cs typeface="Molengo"/>
                <a:sym typeface="Molengo"/>
              </a:rPr>
              <a:t>Mars is a very cold place</a:t>
            </a:r>
            <a:endParaRPr sz="1600">
              <a:solidFill>
                <a:srgbClr val="00385D"/>
              </a:solidFill>
              <a:latin typeface="Molengo"/>
              <a:ea typeface="Molengo"/>
              <a:cs typeface="Molengo"/>
              <a:sym typeface="Molengo"/>
            </a:endParaRPr>
          </a:p>
        </p:txBody>
      </p:sp>
      <p:sp>
        <p:nvSpPr>
          <p:cNvPr id="1430" name="Google Shape;1430;p61"/>
          <p:cNvSpPr txBox="1"/>
          <p:nvPr/>
        </p:nvSpPr>
        <p:spPr>
          <a:xfrm>
            <a:off x="6160275" y="3489513"/>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chemeClr val="dk1"/>
                </a:solidFill>
                <a:latin typeface="Baloo 2"/>
                <a:ea typeface="Baloo 2"/>
                <a:cs typeface="Baloo 2"/>
                <a:sym typeface="Baloo 2"/>
              </a:rPr>
              <a:t>DAY 4</a:t>
            </a:r>
            <a:endParaRPr b="1" sz="2000">
              <a:solidFill>
                <a:schemeClr val="dk1"/>
              </a:solidFill>
              <a:latin typeface="Baloo 2"/>
              <a:ea typeface="Baloo 2"/>
              <a:cs typeface="Baloo 2"/>
              <a:sym typeface="Baloo 2"/>
            </a:endParaRPr>
          </a:p>
        </p:txBody>
      </p:sp>
      <p:sp>
        <p:nvSpPr>
          <p:cNvPr id="1431" name="Google Shape;1431;p61"/>
          <p:cNvSpPr txBox="1"/>
          <p:nvPr/>
        </p:nvSpPr>
        <p:spPr>
          <a:xfrm>
            <a:off x="5849250" y="3786573"/>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grpSp>
        <p:nvGrpSpPr>
          <p:cNvPr id="1432" name="Google Shape;1432;p61"/>
          <p:cNvGrpSpPr/>
          <p:nvPr/>
        </p:nvGrpSpPr>
        <p:grpSpPr>
          <a:xfrm>
            <a:off x="-510568" y="3886240"/>
            <a:ext cx="2461147" cy="2428695"/>
            <a:chOff x="-843330" y="3939325"/>
            <a:chExt cx="2127364" cy="2099313"/>
          </a:xfrm>
        </p:grpSpPr>
        <p:grpSp>
          <p:nvGrpSpPr>
            <p:cNvPr id="1433" name="Google Shape;1433;p61"/>
            <p:cNvGrpSpPr/>
            <p:nvPr/>
          </p:nvGrpSpPr>
          <p:grpSpPr>
            <a:xfrm>
              <a:off x="-254117" y="3939325"/>
              <a:ext cx="1538151" cy="1678206"/>
              <a:chOff x="-254117" y="3939325"/>
              <a:chExt cx="1538151" cy="1678206"/>
            </a:xfrm>
          </p:grpSpPr>
          <p:sp>
            <p:nvSpPr>
              <p:cNvPr id="1434" name="Google Shape;1434;p61"/>
              <p:cNvSpPr/>
              <p:nvPr/>
            </p:nvSpPr>
            <p:spPr>
              <a:xfrm>
                <a:off x="238926" y="4055524"/>
                <a:ext cx="591640" cy="1505733"/>
              </a:xfrm>
              <a:custGeom>
                <a:rect b="b" l="l" r="r" t="t"/>
                <a:pathLst>
                  <a:path extrusionOk="0" h="10516" w="4132">
                    <a:moveTo>
                      <a:pt x="3640" y="1"/>
                    </a:moveTo>
                    <a:cubicBezTo>
                      <a:pt x="3391" y="1"/>
                      <a:pt x="3099" y="143"/>
                      <a:pt x="2893" y="312"/>
                    </a:cubicBezTo>
                    <a:cubicBezTo>
                      <a:pt x="1881" y="1169"/>
                      <a:pt x="1227" y="2395"/>
                      <a:pt x="857" y="3669"/>
                    </a:cubicBezTo>
                    <a:cubicBezTo>
                      <a:pt x="476" y="4931"/>
                      <a:pt x="357" y="6253"/>
                      <a:pt x="238" y="7574"/>
                    </a:cubicBezTo>
                    <a:cubicBezTo>
                      <a:pt x="167" y="8467"/>
                      <a:pt x="84" y="9348"/>
                      <a:pt x="0" y="10230"/>
                    </a:cubicBezTo>
                    <a:lnTo>
                      <a:pt x="84" y="10194"/>
                    </a:lnTo>
                    <a:cubicBezTo>
                      <a:pt x="274" y="10301"/>
                      <a:pt x="488" y="10408"/>
                      <a:pt x="679" y="10515"/>
                    </a:cubicBezTo>
                    <a:cubicBezTo>
                      <a:pt x="1227" y="9539"/>
                      <a:pt x="1655" y="8515"/>
                      <a:pt x="2072" y="7479"/>
                    </a:cubicBezTo>
                    <a:cubicBezTo>
                      <a:pt x="2965" y="5300"/>
                      <a:pt x="3858" y="3074"/>
                      <a:pt x="4096" y="728"/>
                    </a:cubicBezTo>
                    <a:cubicBezTo>
                      <a:pt x="4120" y="538"/>
                      <a:pt x="4132" y="347"/>
                      <a:pt x="4025" y="193"/>
                    </a:cubicBezTo>
                    <a:cubicBezTo>
                      <a:pt x="3933" y="56"/>
                      <a:pt x="3795" y="1"/>
                      <a:pt x="3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1"/>
              <p:cNvSpPr/>
              <p:nvPr/>
            </p:nvSpPr>
            <p:spPr>
              <a:xfrm>
                <a:off x="313955" y="4291637"/>
                <a:ext cx="970078" cy="1325893"/>
              </a:xfrm>
              <a:custGeom>
                <a:rect b="b" l="l" r="r" t="t"/>
                <a:pathLst>
                  <a:path extrusionOk="0" h="9260" w="6775">
                    <a:moveTo>
                      <a:pt x="6158" y="1"/>
                    </a:moveTo>
                    <a:cubicBezTo>
                      <a:pt x="5969" y="1"/>
                      <a:pt x="5764" y="51"/>
                      <a:pt x="5596" y="127"/>
                    </a:cubicBezTo>
                    <a:cubicBezTo>
                      <a:pt x="4382" y="663"/>
                      <a:pt x="3405" y="1639"/>
                      <a:pt x="2691" y="2758"/>
                    </a:cubicBezTo>
                    <a:cubicBezTo>
                      <a:pt x="1965" y="3878"/>
                      <a:pt x="1476" y="5116"/>
                      <a:pt x="988" y="6342"/>
                    </a:cubicBezTo>
                    <a:cubicBezTo>
                      <a:pt x="655" y="7164"/>
                      <a:pt x="333" y="7997"/>
                      <a:pt x="0" y="8819"/>
                    </a:cubicBezTo>
                    <a:lnTo>
                      <a:pt x="107" y="8783"/>
                    </a:lnTo>
                    <a:lnTo>
                      <a:pt x="584" y="9259"/>
                    </a:lnTo>
                    <a:cubicBezTo>
                      <a:pt x="1393" y="8485"/>
                      <a:pt x="2084" y="7628"/>
                      <a:pt x="2786" y="6747"/>
                    </a:cubicBezTo>
                    <a:cubicBezTo>
                      <a:pt x="4263" y="4901"/>
                      <a:pt x="5751" y="3044"/>
                      <a:pt x="6644" y="853"/>
                    </a:cubicBezTo>
                    <a:cubicBezTo>
                      <a:pt x="6703" y="687"/>
                      <a:pt x="6775" y="508"/>
                      <a:pt x="6715" y="330"/>
                    </a:cubicBezTo>
                    <a:cubicBezTo>
                      <a:pt x="6640" y="91"/>
                      <a:pt x="6413" y="1"/>
                      <a:pt x="6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1"/>
              <p:cNvSpPr/>
              <p:nvPr/>
            </p:nvSpPr>
            <p:spPr>
              <a:xfrm rot="-868116">
                <a:off x="-75394" y="3989358"/>
                <a:ext cx="591645" cy="1505746"/>
              </a:xfrm>
              <a:custGeom>
                <a:rect b="b" l="l" r="r" t="t"/>
                <a:pathLst>
                  <a:path extrusionOk="0" h="10516" w="4132">
                    <a:moveTo>
                      <a:pt x="3640" y="1"/>
                    </a:moveTo>
                    <a:cubicBezTo>
                      <a:pt x="3391" y="1"/>
                      <a:pt x="3099" y="143"/>
                      <a:pt x="2893" y="312"/>
                    </a:cubicBezTo>
                    <a:cubicBezTo>
                      <a:pt x="1881" y="1169"/>
                      <a:pt x="1227" y="2395"/>
                      <a:pt x="857" y="3669"/>
                    </a:cubicBezTo>
                    <a:cubicBezTo>
                      <a:pt x="476" y="4931"/>
                      <a:pt x="357" y="6253"/>
                      <a:pt x="238" y="7574"/>
                    </a:cubicBezTo>
                    <a:cubicBezTo>
                      <a:pt x="167" y="8467"/>
                      <a:pt x="84" y="9348"/>
                      <a:pt x="0" y="10230"/>
                    </a:cubicBezTo>
                    <a:lnTo>
                      <a:pt x="84" y="10194"/>
                    </a:lnTo>
                    <a:cubicBezTo>
                      <a:pt x="274" y="10301"/>
                      <a:pt x="488" y="10408"/>
                      <a:pt x="679" y="10515"/>
                    </a:cubicBezTo>
                    <a:cubicBezTo>
                      <a:pt x="1227" y="9539"/>
                      <a:pt x="1655" y="8515"/>
                      <a:pt x="2072" y="7479"/>
                    </a:cubicBezTo>
                    <a:cubicBezTo>
                      <a:pt x="2965" y="5300"/>
                      <a:pt x="3858" y="3074"/>
                      <a:pt x="4096" y="728"/>
                    </a:cubicBezTo>
                    <a:cubicBezTo>
                      <a:pt x="4120" y="538"/>
                      <a:pt x="4132" y="347"/>
                      <a:pt x="4025" y="193"/>
                    </a:cubicBezTo>
                    <a:cubicBezTo>
                      <a:pt x="3933" y="56"/>
                      <a:pt x="3795" y="1"/>
                      <a:pt x="3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 name="Google Shape;1437;p61"/>
            <p:cNvSpPr/>
            <p:nvPr/>
          </p:nvSpPr>
          <p:spPr>
            <a:xfrm rot="5083272">
              <a:off x="-208103" y="4678519"/>
              <a:ext cx="1328760" cy="1223969"/>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438" name="Google Shape;1438;p61"/>
            <p:cNvSpPr/>
            <p:nvPr/>
          </p:nvSpPr>
          <p:spPr>
            <a:xfrm rot="4329470">
              <a:off x="-417652" y="4538629"/>
              <a:ext cx="1328756" cy="1223965"/>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439" name="Google Shape;1439;p61"/>
            <p:cNvSpPr/>
            <p:nvPr/>
          </p:nvSpPr>
          <p:spPr>
            <a:xfrm rot="3473613">
              <a:off x="-636208" y="4538628"/>
              <a:ext cx="1328753" cy="1223961"/>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grpSp>
      <p:grpSp>
        <p:nvGrpSpPr>
          <p:cNvPr id="1440" name="Google Shape;1440;p61"/>
          <p:cNvGrpSpPr/>
          <p:nvPr/>
        </p:nvGrpSpPr>
        <p:grpSpPr>
          <a:xfrm>
            <a:off x="1704675" y="3198850"/>
            <a:ext cx="6289500" cy="179448"/>
            <a:chOff x="1704675" y="3198850"/>
            <a:chExt cx="6289500" cy="179448"/>
          </a:xfrm>
        </p:grpSpPr>
        <p:cxnSp>
          <p:nvCxnSpPr>
            <p:cNvPr id="1441" name="Google Shape;1441;p61"/>
            <p:cNvCxnSpPr/>
            <p:nvPr/>
          </p:nvCxnSpPr>
          <p:spPr>
            <a:xfrm>
              <a:off x="1704675" y="3281550"/>
              <a:ext cx="6289500" cy="0"/>
            </a:xfrm>
            <a:prstGeom prst="straightConnector1">
              <a:avLst/>
            </a:prstGeom>
            <a:noFill/>
            <a:ln cap="flat" cmpd="sng" w="76200">
              <a:solidFill>
                <a:schemeClr val="lt2"/>
              </a:solidFill>
              <a:prstDash val="solid"/>
              <a:round/>
              <a:headEnd len="med" w="med" type="none"/>
              <a:tailEnd len="med" w="med" type="none"/>
            </a:ln>
          </p:spPr>
        </p:cxnSp>
        <p:sp>
          <p:nvSpPr>
            <p:cNvPr id="1442" name="Google Shape;1442;p61"/>
            <p:cNvSpPr/>
            <p:nvPr/>
          </p:nvSpPr>
          <p:spPr>
            <a:xfrm flipH="1" rot="10800000">
              <a:off x="2457750" y="3198850"/>
              <a:ext cx="83425" cy="179448"/>
            </a:xfrm>
            <a:custGeom>
              <a:rect b="b" l="l" r="r" t="t"/>
              <a:pathLst>
                <a:path extrusionOk="0" h="1667" w="775">
                  <a:moveTo>
                    <a:pt x="342" y="1"/>
                  </a:moveTo>
                  <a:cubicBezTo>
                    <a:pt x="315" y="1"/>
                    <a:pt x="289" y="4"/>
                    <a:pt x="263" y="11"/>
                  </a:cubicBezTo>
                  <a:cubicBezTo>
                    <a:pt x="155" y="59"/>
                    <a:pt x="84" y="166"/>
                    <a:pt x="48" y="285"/>
                  </a:cubicBezTo>
                  <a:cubicBezTo>
                    <a:pt x="24" y="404"/>
                    <a:pt x="36" y="523"/>
                    <a:pt x="36" y="642"/>
                  </a:cubicBezTo>
                  <a:cubicBezTo>
                    <a:pt x="48" y="940"/>
                    <a:pt x="48" y="1226"/>
                    <a:pt x="1" y="1523"/>
                  </a:cubicBezTo>
                  <a:lnTo>
                    <a:pt x="36" y="1666"/>
                  </a:lnTo>
                  <a:lnTo>
                    <a:pt x="501" y="1202"/>
                  </a:lnTo>
                  <a:cubicBezTo>
                    <a:pt x="572" y="1131"/>
                    <a:pt x="644" y="1059"/>
                    <a:pt x="691" y="964"/>
                  </a:cubicBezTo>
                  <a:cubicBezTo>
                    <a:pt x="763" y="833"/>
                    <a:pt x="775" y="666"/>
                    <a:pt x="763" y="523"/>
                  </a:cubicBezTo>
                  <a:cubicBezTo>
                    <a:pt x="751" y="392"/>
                    <a:pt x="715" y="238"/>
                    <a:pt x="632" y="130"/>
                  </a:cubicBezTo>
                  <a:cubicBezTo>
                    <a:pt x="555" y="54"/>
                    <a:pt x="449" y="1"/>
                    <a:pt x="3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1"/>
            <p:cNvSpPr/>
            <p:nvPr/>
          </p:nvSpPr>
          <p:spPr>
            <a:xfrm>
              <a:off x="4030400" y="3198850"/>
              <a:ext cx="83425" cy="179448"/>
            </a:xfrm>
            <a:custGeom>
              <a:rect b="b" l="l" r="r" t="t"/>
              <a:pathLst>
                <a:path extrusionOk="0" h="1667" w="775">
                  <a:moveTo>
                    <a:pt x="342" y="1"/>
                  </a:moveTo>
                  <a:cubicBezTo>
                    <a:pt x="315" y="1"/>
                    <a:pt x="289" y="4"/>
                    <a:pt x="263" y="11"/>
                  </a:cubicBezTo>
                  <a:cubicBezTo>
                    <a:pt x="155" y="59"/>
                    <a:pt x="84" y="166"/>
                    <a:pt x="48" y="285"/>
                  </a:cubicBezTo>
                  <a:cubicBezTo>
                    <a:pt x="24" y="404"/>
                    <a:pt x="36" y="523"/>
                    <a:pt x="36" y="642"/>
                  </a:cubicBezTo>
                  <a:cubicBezTo>
                    <a:pt x="48" y="940"/>
                    <a:pt x="48" y="1226"/>
                    <a:pt x="1" y="1523"/>
                  </a:cubicBezTo>
                  <a:lnTo>
                    <a:pt x="36" y="1666"/>
                  </a:lnTo>
                  <a:lnTo>
                    <a:pt x="501" y="1202"/>
                  </a:lnTo>
                  <a:cubicBezTo>
                    <a:pt x="572" y="1131"/>
                    <a:pt x="644" y="1059"/>
                    <a:pt x="691" y="964"/>
                  </a:cubicBezTo>
                  <a:cubicBezTo>
                    <a:pt x="763" y="833"/>
                    <a:pt x="775" y="666"/>
                    <a:pt x="763" y="523"/>
                  </a:cubicBezTo>
                  <a:cubicBezTo>
                    <a:pt x="751" y="392"/>
                    <a:pt x="715" y="238"/>
                    <a:pt x="632" y="130"/>
                  </a:cubicBezTo>
                  <a:cubicBezTo>
                    <a:pt x="555" y="54"/>
                    <a:pt x="449"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1"/>
            <p:cNvSpPr/>
            <p:nvPr/>
          </p:nvSpPr>
          <p:spPr>
            <a:xfrm flipH="1" rot="10800000">
              <a:off x="5603050" y="3198850"/>
              <a:ext cx="83425" cy="179448"/>
            </a:xfrm>
            <a:custGeom>
              <a:rect b="b" l="l" r="r" t="t"/>
              <a:pathLst>
                <a:path extrusionOk="0" h="1667" w="775">
                  <a:moveTo>
                    <a:pt x="342" y="1"/>
                  </a:moveTo>
                  <a:cubicBezTo>
                    <a:pt x="315" y="1"/>
                    <a:pt x="289" y="4"/>
                    <a:pt x="263" y="11"/>
                  </a:cubicBezTo>
                  <a:cubicBezTo>
                    <a:pt x="155" y="59"/>
                    <a:pt x="84" y="166"/>
                    <a:pt x="48" y="285"/>
                  </a:cubicBezTo>
                  <a:cubicBezTo>
                    <a:pt x="24" y="404"/>
                    <a:pt x="36" y="523"/>
                    <a:pt x="36" y="642"/>
                  </a:cubicBezTo>
                  <a:cubicBezTo>
                    <a:pt x="48" y="940"/>
                    <a:pt x="48" y="1226"/>
                    <a:pt x="1" y="1523"/>
                  </a:cubicBezTo>
                  <a:lnTo>
                    <a:pt x="36" y="1666"/>
                  </a:lnTo>
                  <a:lnTo>
                    <a:pt x="501" y="1202"/>
                  </a:lnTo>
                  <a:cubicBezTo>
                    <a:pt x="572" y="1131"/>
                    <a:pt x="644" y="1059"/>
                    <a:pt x="691" y="964"/>
                  </a:cubicBezTo>
                  <a:cubicBezTo>
                    <a:pt x="763" y="833"/>
                    <a:pt x="775" y="666"/>
                    <a:pt x="763" y="523"/>
                  </a:cubicBezTo>
                  <a:cubicBezTo>
                    <a:pt x="751" y="392"/>
                    <a:pt x="715" y="238"/>
                    <a:pt x="632" y="130"/>
                  </a:cubicBezTo>
                  <a:cubicBezTo>
                    <a:pt x="555" y="54"/>
                    <a:pt x="449" y="1"/>
                    <a:pt x="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1"/>
            <p:cNvSpPr/>
            <p:nvPr/>
          </p:nvSpPr>
          <p:spPr>
            <a:xfrm>
              <a:off x="7175700" y="3198850"/>
              <a:ext cx="83425" cy="179448"/>
            </a:xfrm>
            <a:custGeom>
              <a:rect b="b" l="l" r="r" t="t"/>
              <a:pathLst>
                <a:path extrusionOk="0" h="1667" w="775">
                  <a:moveTo>
                    <a:pt x="342" y="1"/>
                  </a:moveTo>
                  <a:cubicBezTo>
                    <a:pt x="315" y="1"/>
                    <a:pt x="289" y="4"/>
                    <a:pt x="263" y="11"/>
                  </a:cubicBezTo>
                  <a:cubicBezTo>
                    <a:pt x="155" y="59"/>
                    <a:pt x="84" y="166"/>
                    <a:pt x="48" y="285"/>
                  </a:cubicBezTo>
                  <a:cubicBezTo>
                    <a:pt x="24" y="404"/>
                    <a:pt x="36" y="523"/>
                    <a:pt x="36" y="642"/>
                  </a:cubicBezTo>
                  <a:cubicBezTo>
                    <a:pt x="48" y="940"/>
                    <a:pt x="48" y="1226"/>
                    <a:pt x="1" y="1523"/>
                  </a:cubicBezTo>
                  <a:lnTo>
                    <a:pt x="36" y="1666"/>
                  </a:lnTo>
                  <a:lnTo>
                    <a:pt x="501" y="1202"/>
                  </a:lnTo>
                  <a:cubicBezTo>
                    <a:pt x="572" y="1131"/>
                    <a:pt x="644" y="1059"/>
                    <a:pt x="691" y="964"/>
                  </a:cubicBezTo>
                  <a:cubicBezTo>
                    <a:pt x="763" y="833"/>
                    <a:pt x="775" y="666"/>
                    <a:pt x="763" y="523"/>
                  </a:cubicBezTo>
                  <a:cubicBezTo>
                    <a:pt x="751" y="392"/>
                    <a:pt x="715" y="238"/>
                    <a:pt x="632" y="130"/>
                  </a:cubicBezTo>
                  <a:cubicBezTo>
                    <a:pt x="555" y="54"/>
                    <a:pt x="449" y="1"/>
                    <a:pt x="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 name="Shape 1449"/>
        <p:cNvGrpSpPr/>
        <p:nvPr/>
      </p:nvGrpSpPr>
      <p:grpSpPr>
        <a:xfrm>
          <a:off x="0" y="0"/>
          <a:ext cx="0" cy="0"/>
          <a:chOff x="0" y="0"/>
          <a:chExt cx="0" cy="0"/>
        </a:xfrm>
      </p:grpSpPr>
      <p:sp>
        <p:nvSpPr>
          <p:cNvPr id="1450" name="Google Shape;1450;p62"/>
          <p:cNvSpPr txBox="1"/>
          <p:nvPr>
            <p:ph type="title"/>
          </p:nvPr>
        </p:nvSpPr>
        <p:spPr>
          <a:xfrm>
            <a:off x="720000" y="540000"/>
            <a:ext cx="4699800" cy="6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MAP OF BRAZIL</a:t>
            </a:r>
            <a:endParaRPr/>
          </a:p>
        </p:txBody>
      </p:sp>
      <p:grpSp>
        <p:nvGrpSpPr>
          <p:cNvPr id="1451" name="Google Shape;1451;p62"/>
          <p:cNvGrpSpPr/>
          <p:nvPr/>
        </p:nvGrpSpPr>
        <p:grpSpPr>
          <a:xfrm>
            <a:off x="4657756" y="714435"/>
            <a:ext cx="3852029" cy="3873506"/>
            <a:chOff x="3972199" y="732125"/>
            <a:chExt cx="3658842" cy="3679242"/>
          </a:xfrm>
        </p:grpSpPr>
        <p:sp>
          <p:nvSpPr>
            <p:cNvPr id="1452" name="Google Shape;1452;p62"/>
            <p:cNvSpPr/>
            <p:nvPr/>
          </p:nvSpPr>
          <p:spPr>
            <a:xfrm>
              <a:off x="3982337" y="736661"/>
              <a:ext cx="3648703" cy="3669674"/>
            </a:xfrm>
            <a:custGeom>
              <a:rect b="b" l="l" r="r" t="t"/>
              <a:pathLst>
                <a:path extrusionOk="0" h="68772" w="68379">
                  <a:moveTo>
                    <a:pt x="68224" y="21980"/>
                  </a:moveTo>
                  <a:cubicBezTo>
                    <a:pt x="68236" y="21944"/>
                    <a:pt x="68259" y="21908"/>
                    <a:pt x="68271" y="21861"/>
                  </a:cubicBezTo>
                  <a:cubicBezTo>
                    <a:pt x="68307" y="21801"/>
                    <a:pt x="68379" y="21718"/>
                    <a:pt x="68331" y="21539"/>
                  </a:cubicBezTo>
                  <a:cubicBezTo>
                    <a:pt x="68283" y="21361"/>
                    <a:pt x="68188" y="21289"/>
                    <a:pt x="68093" y="21253"/>
                  </a:cubicBezTo>
                  <a:lnTo>
                    <a:pt x="68093" y="21241"/>
                  </a:lnTo>
                  <a:cubicBezTo>
                    <a:pt x="68105" y="21241"/>
                    <a:pt x="68105" y="21230"/>
                    <a:pt x="68117" y="21230"/>
                  </a:cubicBezTo>
                  <a:cubicBezTo>
                    <a:pt x="68152" y="21182"/>
                    <a:pt x="68152" y="21122"/>
                    <a:pt x="68105" y="21075"/>
                  </a:cubicBezTo>
                  <a:cubicBezTo>
                    <a:pt x="68093" y="21075"/>
                    <a:pt x="68093" y="21063"/>
                    <a:pt x="68093" y="21063"/>
                  </a:cubicBezTo>
                  <a:cubicBezTo>
                    <a:pt x="68093" y="21051"/>
                    <a:pt x="68093" y="21051"/>
                    <a:pt x="68069" y="21027"/>
                  </a:cubicBezTo>
                  <a:lnTo>
                    <a:pt x="68069" y="20956"/>
                  </a:lnTo>
                  <a:cubicBezTo>
                    <a:pt x="68069" y="20884"/>
                    <a:pt x="68093" y="20765"/>
                    <a:pt x="67986" y="20670"/>
                  </a:cubicBezTo>
                  <a:cubicBezTo>
                    <a:pt x="67926" y="20599"/>
                    <a:pt x="67855" y="20587"/>
                    <a:pt x="67795" y="20551"/>
                  </a:cubicBezTo>
                  <a:cubicBezTo>
                    <a:pt x="67748" y="20539"/>
                    <a:pt x="67712" y="20527"/>
                    <a:pt x="67712" y="20515"/>
                  </a:cubicBezTo>
                  <a:lnTo>
                    <a:pt x="67712" y="20218"/>
                  </a:lnTo>
                  <a:lnTo>
                    <a:pt x="67712" y="20075"/>
                  </a:lnTo>
                  <a:cubicBezTo>
                    <a:pt x="67736" y="19991"/>
                    <a:pt x="67736" y="19896"/>
                    <a:pt x="67700" y="19813"/>
                  </a:cubicBezTo>
                  <a:cubicBezTo>
                    <a:pt x="67676" y="19729"/>
                    <a:pt x="67628" y="19694"/>
                    <a:pt x="67581" y="19646"/>
                  </a:cubicBezTo>
                  <a:cubicBezTo>
                    <a:pt x="67545" y="19598"/>
                    <a:pt x="67497" y="19563"/>
                    <a:pt x="67474" y="19467"/>
                  </a:cubicBezTo>
                  <a:cubicBezTo>
                    <a:pt x="67450" y="19384"/>
                    <a:pt x="67450" y="19289"/>
                    <a:pt x="67462" y="19194"/>
                  </a:cubicBezTo>
                  <a:cubicBezTo>
                    <a:pt x="67474" y="19051"/>
                    <a:pt x="67474" y="18884"/>
                    <a:pt x="67343" y="18741"/>
                  </a:cubicBezTo>
                  <a:cubicBezTo>
                    <a:pt x="67295" y="18694"/>
                    <a:pt x="67236" y="18670"/>
                    <a:pt x="67200" y="18646"/>
                  </a:cubicBezTo>
                  <a:cubicBezTo>
                    <a:pt x="67152" y="18634"/>
                    <a:pt x="67105" y="18598"/>
                    <a:pt x="67081" y="18575"/>
                  </a:cubicBezTo>
                  <a:lnTo>
                    <a:pt x="67021" y="18515"/>
                  </a:lnTo>
                  <a:cubicBezTo>
                    <a:pt x="66962" y="18444"/>
                    <a:pt x="66902" y="18372"/>
                    <a:pt x="66807" y="18348"/>
                  </a:cubicBezTo>
                  <a:cubicBezTo>
                    <a:pt x="66700" y="18301"/>
                    <a:pt x="66569" y="18324"/>
                    <a:pt x="66450" y="18336"/>
                  </a:cubicBezTo>
                  <a:lnTo>
                    <a:pt x="66414" y="18336"/>
                  </a:lnTo>
                  <a:cubicBezTo>
                    <a:pt x="66259" y="18348"/>
                    <a:pt x="66116" y="18336"/>
                    <a:pt x="65962" y="18336"/>
                  </a:cubicBezTo>
                  <a:cubicBezTo>
                    <a:pt x="65819" y="18324"/>
                    <a:pt x="65664" y="18324"/>
                    <a:pt x="65497" y="18336"/>
                  </a:cubicBezTo>
                  <a:cubicBezTo>
                    <a:pt x="65354" y="18348"/>
                    <a:pt x="65235" y="18348"/>
                    <a:pt x="65069" y="18313"/>
                  </a:cubicBezTo>
                  <a:cubicBezTo>
                    <a:pt x="65021" y="18313"/>
                    <a:pt x="64985" y="18313"/>
                    <a:pt x="64926" y="18289"/>
                  </a:cubicBezTo>
                  <a:cubicBezTo>
                    <a:pt x="64842" y="18289"/>
                    <a:pt x="64723" y="18289"/>
                    <a:pt x="64688" y="18265"/>
                  </a:cubicBezTo>
                  <a:cubicBezTo>
                    <a:pt x="64640" y="18253"/>
                    <a:pt x="64580" y="18194"/>
                    <a:pt x="64521" y="18146"/>
                  </a:cubicBezTo>
                  <a:cubicBezTo>
                    <a:pt x="64414" y="18039"/>
                    <a:pt x="64271" y="17908"/>
                    <a:pt x="64068" y="17955"/>
                  </a:cubicBezTo>
                  <a:cubicBezTo>
                    <a:pt x="64045" y="17896"/>
                    <a:pt x="63997" y="17860"/>
                    <a:pt x="63938" y="17813"/>
                  </a:cubicBezTo>
                  <a:cubicBezTo>
                    <a:pt x="63890" y="17789"/>
                    <a:pt x="63854" y="17753"/>
                    <a:pt x="63818" y="17717"/>
                  </a:cubicBezTo>
                  <a:cubicBezTo>
                    <a:pt x="63699" y="17598"/>
                    <a:pt x="63533" y="17539"/>
                    <a:pt x="63390" y="17479"/>
                  </a:cubicBezTo>
                  <a:cubicBezTo>
                    <a:pt x="63223" y="17420"/>
                    <a:pt x="63080" y="17360"/>
                    <a:pt x="62997" y="17217"/>
                  </a:cubicBezTo>
                  <a:lnTo>
                    <a:pt x="62973" y="17158"/>
                  </a:lnTo>
                  <a:cubicBezTo>
                    <a:pt x="62878" y="16979"/>
                    <a:pt x="62806" y="16848"/>
                    <a:pt x="62628" y="16681"/>
                  </a:cubicBezTo>
                  <a:lnTo>
                    <a:pt x="62556" y="16646"/>
                  </a:lnTo>
                  <a:cubicBezTo>
                    <a:pt x="62378" y="16527"/>
                    <a:pt x="62223" y="16408"/>
                    <a:pt x="62092" y="16253"/>
                  </a:cubicBezTo>
                  <a:cubicBezTo>
                    <a:pt x="61675" y="15824"/>
                    <a:pt x="61294" y="15598"/>
                    <a:pt x="60759" y="15360"/>
                  </a:cubicBezTo>
                  <a:cubicBezTo>
                    <a:pt x="60592" y="15288"/>
                    <a:pt x="60437" y="15181"/>
                    <a:pt x="60294" y="15074"/>
                  </a:cubicBezTo>
                  <a:cubicBezTo>
                    <a:pt x="60080" y="14931"/>
                    <a:pt x="59866" y="14776"/>
                    <a:pt x="59604" y="14693"/>
                  </a:cubicBezTo>
                  <a:cubicBezTo>
                    <a:pt x="59532" y="14657"/>
                    <a:pt x="59449" y="14634"/>
                    <a:pt x="59366" y="14598"/>
                  </a:cubicBezTo>
                  <a:cubicBezTo>
                    <a:pt x="59235" y="14562"/>
                    <a:pt x="59104" y="14514"/>
                    <a:pt x="58985" y="14467"/>
                  </a:cubicBezTo>
                  <a:cubicBezTo>
                    <a:pt x="58794" y="14395"/>
                    <a:pt x="58663" y="14443"/>
                    <a:pt x="58568" y="14467"/>
                  </a:cubicBezTo>
                  <a:cubicBezTo>
                    <a:pt x="58520" y="14479"/>
                    <a:pt x="58496" y="14503"/>
                    <a:pt x="58437" y="14503"/>
                  </a:cubicBezTo>
                  <a:cubicBezTo>
                    <a:pt x="58401" y="14514"/>
                    <a:pt x="58342" y="14503"/>
                    <a:pt x="58294" y="14503"/>
                  </a:cubicBezTo>
                  <a:cubicBezTo>
                    <a:pt x="58199" y="14479"/>
                    <a:pt x="58092" y="14467"/>
                    <a:pt x="57984" y="14526"/>
                  </a:cubicBezTo>
                  <a:cubicBezTo>
                    <a:pt x="57913" y="14574"/>
                    <a:pt x="57877" y="14634"/>
                    <a:pt x="57877" y="14705"/>
                  </a:cubicBezTo>
                  <a:cubicBezTo>
                    <a:pt x="57865" y="14705"/>
                    <a:pt x="57842" y="14705"/>
                    <a:pt x="57818" y="14717"/>
                  </a:cubicBezTo>
                  <a:cubicBezTo>
                    <a:pt x="57782" y="14753"/>
                    <a:pt x="57758" y="14729"/>
                    <a:pt x="57722" y="14705"/>
                  </a:cubicBezTo>
                  <a:cubicBezTo>
                    <a:pt x="57687" y="14693"/>
                    <a:pt x="57663" y="14681"/>
                    <a:pt x="57615" y="14657"/>
                  </a:cubicBezTo>
                  <a:cubicBezTo>
                    <a:pt x="57318" y="14562"/>
                    <a:pt x="57258" y="14586"/>
                    <a:pt x="57044" y="14765"/>
                  </a:cubicBezTo>
                  <a:lnTo>
                    <a:pt x="57020" y="14788"/>
                  </a:lnTo>
                  <a:lnTo>
                    <a:pt x="57020" y="14788"/>
                  </a:lnTo>
                  <a:cubicBezTo>
                    <a:pt x="56829" y="14645"/>
                    <a:pt x="56460" y="14574"/>
                    <a:pt x="56234" y="14538"/>
                  </a:cubicBezTo>
                  <a:cubicBezTo>
                    <a:pt x="56210" y="14467"/>
                    <a:pt x="56187" y="14395"/>
                    <a:pt x="56139" y="14348"/>
                  </a:cubicBezTo>
                  <a:cubicBezTo>
                    <a:pt x="55972" y="14181"/>
                    <a:pt x="55686" y="14193"/>
                    <a:pt x="55413" y="14217"/>
                  </a:cubicBezTo>
                  <a:cubicBezTo>
                    <a:pt x="55282" y="14229"/>
                    <a:pt x="55139" y="14229"/>
                    <a:pt x="55044" y="14217"/>
                  </a:cubicBezTo>
                  <a:cubicBezTo>
                    <a:pt x="54782" y="14169"/>
                    <a:pt x="54424" y="14122"/>
                    <a:pt x="54222" y="13943"/>
                  </a:cubicBezTo>
                  <a:cubicBezTo>
                    <a:pt x="53960" y="13741"/>
                    <a:pt x="53829" y="13705"/>
                    <a:pt x="53508" y="13776"/>
                  </a:cubicBezTo>
                  <a:cubicBezTo>
                    <a:pt x="53400" y="13800"/>
                    <a:pt x="53293" y="13824"/>
                    <a:pt x="53198" y="13860"/>
                  </a:cubicBezTo>
                  <a:cubicBezTo>
                    <a:pt x="53091" y="13883"/>
                    <a:pt x="52972" y="13919"/>
                    <a:pt x="52853" y="13931"/>
                  </a:cubicBezTo>
                  <a:cubicBezTo>
                    <a:pt x="52841" y="13931"/>
                    <a:pt x="52805" y="13931"/>
                    <a:pt x="52781" y="13943"/>
                  </a:cubicBezTo>
                  <a:cubicBezTo>
                    <a:pt x="52698" y="13955"/>
                    <a:pt x="52615" y="13955"/>
                    <a:pt x="52519" y="14003"/>
                  </a:cubicBezTo>
                  <a:cubicBezTo>
                    <a:pt x="52448" y="14050"/>
                    <a:pt x="52400" y="14133"/>
                    <a:pt x="52377" y="14193"/>
                  </a:cubicBezTo>
                  <a:cubicBezTo>
                    <a:pt x="52365" y="14229"/>
                    <a:pt x="52329" y="14288"/>
                    <a:pt x="52317" y="14288"/>
                  </a:cubicBezTo>
                  <a:cubicBezTo>
                    <a:pt x="52269" y="14312"/>
                    <a:pt x="52257" y="14300"/>
                    <a:pt x="52162" y="14276"/>
                  </a:cubicBezTo>
                  <a:cubicBezTo>
                    <a:pt x="52079" y="14229"/>
                    <a:pt x="51960" y="14169"/>
                    <a:pt x="51805" y="14253"/>
                  </a:cubicBezTo>
                  <a:cubicBezTo>
                    <a:pt x="51722" y="14300"/>
                    <a:pt x="51662" y="14395"/>
                    <a:pt x="51591" y="14479"/>
                  </a:cubicBezTo>
                  <a:cubicBezTo>
                    <a:pt x="51543" y="14538"/>
                    <a:pt x="51495" y="14598"/>
                    <a:pt x="51472" y="14634"/>
                  </a:cubicBezTo>
                  <a:cubicBezTo>
                    <a:pt x="51412" y="14669"/>
                    <a:pt x="51329" y="14717"/>
                    <a:pt x="51269" y="14765"/>
                  </a:cubicBezTo>
                  <a:cubicBezTo>
                    <a:pt x="51269" y="14705"/>
                    <a:pt x="51257" y="14657"/>
                    <a:pt x="51245" y="14598"/>
                  </a:cubicBezTo>
                  <a:cubicBezTo>
                    <a:pt x="51234" y="14514"/>
                    <a:pt x="51210" y="14431"/>
                    <a:pt x="51234" y="14372"/>
                  </a:cubicBezTo>
                  <a:cubicBezTo>
                    <a:pt x="51245" y="14288"/>
                    <a:pt x="51305" y="14241"/>
                    <a:pt x="51424" y="14181"/>
                  </a:cubicBezTo>
                  <a:cubicBezTo>
                    <a:pt x="51531" y="14122"/>
                    <a:pt x="51626" y="14062"/>
                    <a:pt x="51710" y="13943"/>
                  </a:cubicBezTo>
                  <a:cubicBezTo>
                    <a:pt x="51853" y="13657"/>
                    <a:pt x="51662" y="13419"/>
                    <a:pt x="51531" y="13264"/>
                  </a:cubicBezTo>
                  <a:cubicBezTo>
                    <a:pt x="51507" y="13229"/>
                    <a:pt x="51484" y="13217"/>
                    <a:pt x="51472" y="13181"/>
                  </a:cubicBezTo>
                  <a:cubicBezTo>
                    <a:pt x="51424" y="13121"/>
                    <a:pt x="51412" y="13098"/>
                    <a:pt x="51388" y="13038"/>
                  </a:cubicBezTo>
                  <a:cubicBezTo>
                    <a:pt x="51376" y="12990"/>
                    <a:pt x="51376" y="12931"/>
                    <a:pt x="51329" y="12860"/>
                  </a:cubicBezTo>
                  <a:cubicBezTo>
                    <a:pt x="51269" y="12740"/>
                    <a:pt x="51210" y="12693"/>
                    <a:pt x="51150" y="12669"/>
                  </a:cubicBezTo>
                  <a:cubicBezTo>
                    <a:pt x="51126" y="12645"/>
                    <a:pt x="51091" y="12633"/>
                    <a:pt x="51067" y="12586"/>
                  </a:cubicBezTo>
                  <a:cubicBezTo>
                    <a:pt x="51007" y="12550"/>
                    <a:pt x="50972" y="12502"/>
                    <a:pt x="50948" y="12443"/>
                  </a:cubicBezTo>
                  <a:cubicBezTo>
                    <a:pt x="50876" y="12336"/>
                    <a:pt x="50781" y="12228"/>
                    <a:pt x="50555" y="12193"/>
                  </a:cubicBezTo>
                  <a:cubicBezTo>
                    <a:pt x="50519" y="12169"/>
                    <a:pt x="50460" y="12169"/>
                    <a:pt x="50412" y="12157"/>
                  </a:cubicBezTo>
                  <a:cubicBezTo>
                    <a:pt x="50352" y="12145"/>
                    <a:pt x="50281" y="12145"/>
                    <a:pt x="50245" y="12133"/>
                  </a:cubicBezTo>
                  <a:cubicBezTo>
                    <a:pt x="50198" y="12121"/>
                    <a:pt x="50186" y="12086"/>
                    <a:pt x="50162" y="12026"/>
                  </a:cubicBezTo>
                  <a:cubicBezTo>
                    <a:pt x="50138" y="11978"/>
                    <a:pt x="50114" y="11955"/>
                    <a:pt x="50067" y="11907"/>
                  </a:cubicBezTo>
                  <a:cubicBezTo>
                    <a:pt x="49888" y="11764"/>
                    <a:pt x="49567" y="11705"/>
                    <a:pt x="49305" y="11657"/>
                  </a:cubicBezTo>
                  <a:cubicBezTo>
                    <a:pt x="49257" y="11645"/>
                    <a:pt x="49198" y="11621"/>
                    <a:pt x="49138" y="11621"/>
                  </a:cubicBezTo>
                  <a:cubicBezTo>
                    <a:pt x="48983" y="11586"/>
                    <a:pt x="48781" y="11538"/>
                    <a:pt x="48602" y="11550"/>
                  </a:cubicBezTo>
                  <a:cubicBezTo>
                    <a:pt x="48567" y="11431"/>
                    <a:pt x="48483" y="11383"/>
                    <a:pt x="48388" y="11347"/>
                  </a:cubicBezTo>
                  <a:lnTo>
                    <a:pt x="48328" y="11312"/>
                  </a:lnTo>
                  <a:cubicBezTo>
                    <a:pt x="48281" y="11288"/>
                    <a:pt x="48221" y="11252"/>
                    <a:pt x="48174" y="11205"/>
                  </a:cubicBezTo>
                  <a:cubicBezTo>
                    <a:pt x="48102" y="11145"/>
                    <a:pt x="48031" y="11085"/>
                    <a:pt x="47924" y="11050"/>
                  </a:cubicBezTo>
                  <a:cubicBezTo>
                    <a:pt x="47864" y="11026"/>
                    <a:pt x="47805" y="11026"/>
                    <a:pt x="47745" y="11026"/>
                  </a:cubicBezTo>
                  <a:cubicBezTo>
                    <a:pt x="47697" y="11026"/>
                    <a:pt x="47650" y="11026"/>
                    <a:pt x="47614" y="11014"/>
                  </a:cubicBezTo>
                  <a:cubicBezTo>
                    <a:pt x="47566" y="11002"/>
                    <a:pt x="47531" y="10966"/>
                    <a:pt x="47507" y="10943"/>
                  </a:cubicBezTo>
                  <a:cubicBezTo>
                    <a:pt x="47483" y="10907"/>
                    <a:pt x="47435" y="10871"/>
                    <a:pt x="47388" y="10835"/>
                  </a:cubicBezTo>
                  <a:cubicBezTo>
                    <a:pt x="47257" y="10752"/>
                    <a:pt x="47090" y="10752"/>
                    <a:pt x="46923" y="10752"/>
                  </a:cubicBezTo>
                  <a:lnTo>
                    <a:pt x="46721" y="10752"/>
                  </a:lnTo>
                  <a:cubicBezTo>
                    <a:pt x="46638" y="10728"/>
                    <a:pt x="46554" y="10728"/>
                    <a:pt x="46483" y="10728"/>
                  </a:cubicBezTo>
                  <a:cubicBezTo>
                    <a:pt x="46376" y="10728"/>
                    <a:pt x="46281" y="10716"/>
                    <a:pt x="46197" y="10704"/>
                  </a:cubicBezTo>
                  <a:cubicBezTo>
                    <a:pt x="46150" y="10693"/>
                    <a:pt x="46126" y="10669"/>
                    <a:pt x="46078" y="10657"/>
                  </a:cubicBezTo>
                  <a:cubicBezTo>
                    <a:pt x="45923" y="10609"/>
                    <a:pt x="45769" y="10550"/>
                    <a:pt x="45590" y="10645"/>
                  </a:cubicBezTo>
                  <a:cubicBezTo>
                    <a:pt x="45435" y="10704"/>
                    <a:pt x="45245" y="10871"/>
                    <a:pt x="45149" y="10990"/>
                  </a:cubicBezTo>
                  <a:cubicBezTo>
                    <a:pt x="45054" y="11133"/>
                    <a:pt x="45007" y="11169"/>
                    <a:pt x="44876" y="11252"/>
                  </a:cubicBezTo>
                  <a:lnTo>
                    <a:pt x="44816" y="11300"/>
                  </a:lnTo>
                  <a:cubicBezTo>
                    <a:pt x="44697" y="11371"/>
                    <a:pt x="44626" y="11478"/>
                    <a:pt x="44542" y="11562"/>
                  </a:cubicBezTo>
                  <a:cubicBezTo>
                    <a:pt x="44518" y="11609"/>
                    <a:pt x="44483" y="11657"/>
                    <a:pt x="44447" y="11705"/>
                  </a:cubicBezTo>
                  <a:cubicBezTo>
                    <a:pt x="44352" y="11788"/>
                    <a:pt x="44245" y="11836"/>
                    <a:pt x="44114" y="11895"/>
                  </a:cubicBezTo>
                  <a:cubicBezTo>
                    <a:pt x="44042" y="11919"/>
                    <a:pt x="43971" y="11967"/>
                    <a:pt x="43911" y="12014"/>
                  </a:cubicBezTo>
                  <a:lnTo>
                    <a:pt x="43816" y="12074"/>
                  </a:lnTo>
                  <a:cubicBezTo>
                    <a:pt x="43649" y="12193"/>
                    <a:pt x="43459" y="12324"/>
                    <a:pt x="43328" y="12490"/>
                  </a:cubicBezTo>
                  <a:cubicBezTo>
                    <a:pt x="43280" y="12538"/>
                    <a:pt x="43256" y="12598"/>
                    <a:pt x="43221" y="12657"/>
                  </a:cubicBezTo>
                  <a:cubicBezTo>
                    <a:pt x="43197" y="12717"/>
                    <a:pt x="43161" y="12776"/>
                    <a:pt x="43137" y="12788"/>
                  </a:cubicBezTo>
                  <a:cubicBezTo>
                    <a:pt x="43149" y="12669"/>
                    <a:pt x="43149" y="12538"/>
                    <a:pt x="43042" y="12455"/>
                  </a:cubicBezTo>
                  <a:cubicBezTo>
                    <a:pt x="43030" y="12455"/>
                    <a:pt x="43030" y="12443"/>
                    <a:pt x="43018" y="12443"/>
                  </a:cubicBezTo>
                  <a:cubicBezTo>
                    <a:pt x="43054" y="12431"/>
                    <a:pt x="43102" y="12419"/>
                    <a:pt x="43149" y="12371"/>
                  </a:cubicBezTo>
                  <a:cubicBezTo>
                    <a:pt x="43209" y="12312"/>
                    <a:pt x="43221" y="12240"/>
                    <a:pt x="43244" y="12145"/>
                  </a:cubicBezTo>
                  <a:cubicBezTo>
                    <a:pt x="43268" y="12098"/>
                    <a:pt x="43280" y="12038"/>
                    <a:pt x="43268" y="12026"/>
                  </a:cubicBezTo>
                  <a:cubicBezTo>
                    <a:pt x="43268" y="12026"/>
                    <a:pt x="43280" y="12038"/>
                    <a:pt x="43280" y="12062"/>
                  </a:cubicBezTo>
                  <a:cubicBezTo>
                    <a:pt x="43316" y="12121"/>
                    <a:pt x="43375" y="12240"/>
                    <a:pt x="43530" y="12205"/>
                  </a:cubicBezTo>
                  <a:cubicBezTo>
                    <a:pt x="43697" y="12157"/>
                    <a:pt x="43709" y="12014"/>
                    <a:pt x="43709" y="11919"/>
                  </a:cubicBezTo>
                  <a:lnTo>
                    <a:pt x="43709" y="11883"/>
                  </a:lnTo>
                  <a:cubicBezTo>
                    <a:pt x="43733" y="11824"/>
                    <a:pt x="43697" y="11764"/>
                    <a:pt x="43685" y="11728"/>
                  </a:cubicBezTo>
                  <a:cubicBezTo>
                    <a:pt x="43685" y="11717"/>
                    <a:pt x="43661" y="11705"/>
                    <a:pt x="43661" y="11717"/>
                  </a:cubicBezTo>
                  <a:cubicBezTo>
                    <a:pt x="43685" y="11657"/>
                    <a:pt x="43780" y="11597"/>
                    <a:pt x="43864" y="11550"/>
                  </a:cubicBezTo>
                  <a:lnTo>
                    <a:pt x="43911" y="11526"/>
                  </a:lnTo>
                  <a:cubicBezTo>
                    <a:pt x="44221" y="11347"/>
                    <a:pt x="44352" y="11085"/>
                    <a:pt x="44518" y="10824"/>
                  </a:cubicBezTo>
                  <a:lnTo>
                    <a:pt x="44590" y="10693"/>
                  </a:lnTo>
                  <a:cubicBezTo>
                    <a:pt x="44626" y="10657"/>
                    <a:pt x="44637" y="10609"/>
                    <a:pt x="44649" y="10597"/>
                  </a:cubicBezTo>
                  <a:cubicBezTo>
                    <a:pt x="44768" y="10407"/>
                    <a:pt x="44828" y="10300"/>
                    <a:pt x="44602" y="10121"/>
                  </a:cubicBezTo>
                  <a:cubicBezTo>
                    <a:pt x="44530" y="10050"/>
                    <a:pt x="44459" y="10014"/>
                    <a:pt x="44376" y="9990"/>
                  </a:cubicBezTo>
                  <a:cubicBezTo>
                    <a:pt x="44340" y="9978"/>
                    <a:pt x="44292" y="9942"/>
                    <a:pt x="44233" y="9919"/>
                  </a:cubicBezTo>
                  <a:cubicBezTo>
                    <a:pt x="44209" y="9895"/>
                    <a:pt x="44161" y="9871"/>
                    <a:pt x="44126" y="9859"/>
                  </a:cubicBezTo>
                  <a:cubicBezTo>
                    <a:pt x="44030" y="9800"/>
                    <a:pt x="43911" y="9716"/>
                    <a:pt x="43780" y="9716"/>
                  </a:cubicBezTo>
                  <a:cubicBezTo>
                    <a:pt x="43697" y="9704"/>
                    <a:pt x="43625" y="9740"/>
                    <a:pt x="43566" y="9752"/>
                  </a:cubicBezTo>
                  <a:cubicBezTo>
                    <a:pt x="43506" y="9764"/>
                    <a:pt x="43447" y="9776"/>
                    <a:pt x="43387" y="9764"/>
                  </a:cubicBezTo>
                  <a:cubicBezTo>
                    <a:pt x="43340" y="9752"/>
                    <a:pt x="43316" y="9740"/>
                    <a:pt x="43280" y="9716"/>
                  </a:cubicBezTo>
                  <a:cubicBezTo>
                    <a:pt x="43221" y="9692"/>
                    <a:pt x="43161" y="9657"/>
                    <a:pt x="43078" y="9657"/>
                  </a:cubicBezTo>
                  <a:cubicBezTo>
                    <a:pt x="42994" y="9657"/>
                    <a:pt x="42935" y="9692"/>
                    <a:pt x="42875" y="9704"/>
                  </a:cubicBezTo>
                  <a:cubicBezTo>
                    <a:pt x="42852" y="9716"/>
                    <a:pt x="42816" y="9716"/>
                    <a:pt x="42792" y="9740"/>
                  </a:cubicBezTo>
                  <a:cubicBezTo>
                    <a:pt x="42732" y="9752"/>
                    <a:pt x="42661" y="9740"/>
                    <a:pt x="42590" y="9740"/>
                  </a:cubicBezTo>
                  <a:cubicBezTo>
                    <a:pt x="42518" y="9740"/>
                    <a:pt x="42435" y="9740"/>
                    <a:pt x="42340" y="9752"/>
                  </a:cubicBezTo>
                  <a:cubicBezTo>
                    <a:pt x="42244" y="9776"/>
                    <a:pt x="42149" y="9835"/>
                    <a:pt x="42078" y="9883"/>
                  </a:cubicBezTo>
                  <a:cubicBezTo>
                    <a:pt x="41994" y="9942"/>
                    <a:pt x="41947" y="9990"/>
                    <a:pt x="41863" y="9990"/>
                  </a:cubicBezTo>
                  <a:cubicBezTo>
                    <a:pt x="41828" y="9990"/>
                    <a:pt x="41768" y="9978"/>
                    <a:pt x="41697" y="9942"/>
                  </a:cubicBezTo>
                  <a:cubicBezTo>
                    <a:pt x="41625" y="9895"/>
                    <a:pt x="41542" y="9859"/>
                    <a:pt x="41423" y="9883"/>
                  </a:cubicBezTo>
                  <a:cubicBezTo>
                    <a:pt x="41125" y="9942"/>
                    <a:pt x="41125" y="10193"/>
                    <a:pt x="41125" y="10347"/>
                  </a:cubicBezTo>
                  <a:cubicBezTo>
                    <a:pt x="41125" y="10419"/>
                    <a:pt x="41125" y="10514"/>
                    <a:pt x="41089" y="10526"/>
                  </a:cubicBezTo>
                  <a:cubicBezTo>
                    <a:pt x="41066" y="10550"/>
                    <a:pt x="40958" y="10538"/>
                    <a:pt x="40887" y="10538"/>
                  </a:cubicBezTo>
                  <a:cubicBezTo>
                    <a:pt x="40780" y="10538"/>
                    <a:pt x="40697" y="10526"/>
                    <a:pt x="40613" y="10574"/>
                  </a:cubicBezTo>
                  <a:lnTo>
                    <a:pt x="40494" y="10574"/>
                  </a:lnTo>
                  <a:cubicBezTo>
                    <a:pt x="40375" y="10574"/>
                    <a:pt x="40256" y="10574"/>
                    <a:pt x="40161" y="10657"/>
                  </a:cubicBezTo>
                  <a:cubicBezTo>
                    <a:pt x="40125" y="10693"/>
                    <a:pt x="40113" y="10716"/>
                    <a:pt x="40125" y="10764"/>
                  </a:cubicBezTo>
                  <a:cubicBezTo>
                    <a:pt x="40137" y="10812"/>
                    <a:pt x="40173" y="10824"/>
                    <a:pt x="40196" y="10835"/>
                  </a:cubicBezTo>
                  <a:lnTo>
                    <a:pt x="40244" y="10847"/>
                  </a:lnTo>
                  <a:cubicBezTo>
                    <a:pt x="40435" y="10895"/>
                    <a:pt x="40816" y="10990"/>
                    <a:pt x="40911" y="11133"/>
                  </a:cubicBezTo>
                  <a:cubicBezTo>
                    <a:pt x="40935" y="11145"/>
                    <a:pt x="40935" y="11145"/>
                    <a:pt x="40935" y="11169"/>
                  </a:cubicBezTo>
                  <a:cubicBezTo>
                    <a:pt x="40911" y="11169"/>
                    <a:pt x="40899" y="11181"/>
                    <a:pt x="40899" y="11193"/>
                  </a:cubicBezTo>
                  <a:cubicBezTo>
                    <a:pt x="40851" y="11228"/>
                    <a:pt x="40780" y="11264"/>
                    <a:pt x="40768" y="11359"/>
                  </a:cubicBezTo>
                  <a:cubicBezTo>
                    <a:pt x="40756" y="11419"/>
                    <a:pt x="40780" y="11478"/>
                    <a:pt x="40816" y="11526"/>
                  </a:cubicBezTo>
                  <a:cubicBezTo>
                    <a:pt x="40839" y="11586"/>
                    <a:pt x="40899" y="11597"/>
                    <a:pt x="40958" y="11621"/>
                  </a:cubicBezTo>
                  <a:cubicBezTo>
                    <a:pt x="40970" y="11621"/>
                    <a:pt x="41006" y="11645"/>
                    <a:pt x="41018" y="11645"/>
                  </a:cubicBezTo>
                  <a:cubicBezTo>
                    <a:pt x="41006" y="11657"/>
                    <a:pt x="40947" y="11657"/>
                    <a:pt x="40911" y="11657"/>
                  </a:cubicBezTo>
                  <a:cubicBezTo>
                    <a:pt x="40875" y="11657"/>
                    <a:pt x="40827" y="11657"/>
                    <a:pt x="40780" y="11669"/>
                  </a:cubicBezTo>
                  <a:cubicBezTo>
                    <a:pt x="40697" y="11681"/>
                    <a:pt x="40542" y="11717"/>
                    <a:pt x="40470" y="11824"/>
                  </a:cubicBezTo>
                  <a:cubicBezTo>
                    <a:pt x="40423" y="11883"/>
                    <a:pt x="40423" y="11955"/>
                    <a:pt x="40435" y="12026"/>
                  </a:cubicBezTo>
                  <a:cubicBezTo>
                    <a:pt x="40482" y="12145"/>
                    <a:pt x="40601" y="12181"/>
                    <a:pt x="40697" y="12205"/>
                  </a:cubicBezTo>
                  <a:cubicBezTo>
                    <a:pt x="40708" y="12205"/>
                    <a:pt x="40720" y="12217"/>
                    <a:pt x="40756" y="12217"/>
                  </a:cubicBezTo>
                  <a:cubicBezTo>
                    <a:pt x="40756" y="12252"/>
                    <a:pt x="40780" y="12264"/>
                    <a:pt x="40792" y="12300"/>
                  </a:cubicBezTo>
                  <a:cubicBezTo>
                    <a:pt x="40792" y="12300"/>
                    <a:pt x="40816" y="12312"/>
                    <a:pt x="40827" y="12312"/>
                  </a:cubicBezTo>
                  <a:cubicBezTo>
                    <a:pt x="40827" y="12324"/>
                    <a:pt x="40839" y="12324"/>
                    <a:pt x="40839" y="12336"/>
                  </a:cubicBezTo>
                  <a:cubicBezTo>
                    <a:pt x="40958" y="12586"/>
                    <a:pt x="41018" y="12621"/>
                    <a:pt x="41292" y="12693"/>
                  </a:cubicBezTo>
                  <a:cubicBezTo>
                    <a:pt x="41316" y="12705"/>
                    <a:pt x="41351" y="12705"/>
                    <a:pt x="41375" y="12729"/>
                  </a:cubicBezTo>
                  <a:cubicBezTo>
                    <a:pt x="41435" y="12752"/>
                    <a:pt x="41506" y="12788"/>
                    <a:pt x="41601" y="12788"/>
                  </a:cubicBezTo>
                  <a:lnTo>
                    <a:pt x="41661" y="12788"/>
                  </a:lnTo>
                  <a:cubicBezTo>
                    <a:pt x="41709" y="12764"/>
                    <a:pt x="41732" y="12740"/>
                    <a:pt x="41768" y="12729"/>
                  </a:cubicBezTo>
                  <a:cubicBezTo>
                    <a:pt x="41744" y="12740"/>
                    <a:pt x="41744" y="12752"/>
                    <a:pt x="41744" y="12764"/>
                  </a:cubicBezTo>
                  <a:lnTo>
                    <a:pt x="41744" y="12836"/>
                  </a:lnTo>
                  <a:lnTo>
                    <a:pt x="41709" y="12836"/>
                  </a:lnTo>
                  <a:cubicBezTo>
                    <a:pt x="41673" y="12836"/>
                    <a:pt x="41625" y="12848"/>
                    <a:pt x="41601" y="12848"/>
                  </a:cubicBezTo>
                  <a:cubicBezTo>
                    <a:pt x="41494" y="12871"/>
                    <a:pt x="41423" y="12919"/>
                    <a:pt x="41351" y="12979"/>
                  </a:cubicBezTo>
                  <a:cubicBezTo>
                    <a:pt x="41292" y="13026"/>
                    <a:pt x="41232" y="13050"/>
                    <a:pt x="41185" y="13062"/>
                  </a:cubicBezTo>
                  <a:cubicBezTo>
                    <a:pt x="41089" y="13098"/>
                    <a:pt x="40780" y="12895"/>
                    <a:pt x="40697" y="12764"/>
                  </a:cubicBezTo>
                  <a:cubicBezTo>
                    <a:pt x="40649" y="12693"/>
                    <a:pt x="40613" y="12609"/>
                    <a:pt x="40601" y="12514"/>
                  </a:cubicBezTo>
                  <a:cubicBezTo>
                    <a:pt x="40577" y="12419"/>
                    <a:pt x="40554" y="12300"/>
                    <a:pt x="40482" y="12169"/>
                  </a:cubicBezTo>
                  <a:cubicBezTo>
                    <a:pt x="40470" y="12157"/>
                    <a:pt x="40458" y="12133"/>
                    <a:pt x="40435" y="12109"/>
                  </a:cubicBezTo>
                  <a:cubicBezTo>
                    <a:pt x="40411" y="12074"/>
                    <a:pt x="40375" y="12038"/>
                    <a:pt x="40363" y="12014"/>
                  </a:cubicBezTo>
                  <a:cubicBezTo>
                    <a:pt x="40363" y="12002"/>
                    <a:pt x="40363" y="11967"/>
                    <a:pt x="40375" y="11943"/>
                  </a:cubicBezTo>
                  <a:cubicBezTo>
                    <a:pt x="40399" y="11895"/>
                    <a:pt x="40411" y="11836"/>
                    <a:pt x="40399" y="11776"/>
                  </a:cubicBezTo>
                  <a:cubicBezTo>
                    <a:pt x="40363" y="11574"/>
                    <a:pt x="40256" y="11490"/>
                    <a:pt x="40054" y="11466"/>
                  </a:cubicBezTo>
                  <a:cubicBezTo>
                    <a:pt x="40054" y="11466"/>
                    <a:pt x="39696" y="11419"/>
                    <a:pt x="39530" y="11538"/>
                  </a:cubicBezTo>
                  <a:cubicBezTo>
                    <a:pt x="39446" y="11597"/>
                    <a:pt x="39399" y="11657"/>
                    <a:pt x="39363" y="11705"/>
                  </a:cubicBezTo>
                  <a:cubicBezTo>
                    <a:pt x="39339" y="11728"/>
                    <a:pt x="39339" y="11740"/>
                    <a:pt x="39196" y="11740"/>
                  </a:cubicBezTo>
                  <a:lnTo>
                    <a:pt x="39173" y="11740"/>
                  </a:lnTo>
                  <a:lnTo>
                    <a:pt x="39113" y="11740"/>
                  </a:lnTo>
                  <a:cubicBezTo>
                    <a:pt x="39173" y="11717"/>
                    <a:pt x="39232" y="11669"/>
                    <a:pt x="39280" y="11645"/>
                  </a:cubicBezTo>
                  <a:cubicBezTo>
                    <a:pt x="39303" y="11645"/>
                    <a:pt x="39351" y="11645"/>
                    <a:pt x="39363" y="11609"/>
                  </a:cubicBezTo>
                  <a:cubicBezTo>
                    <a:pt x="39530" y="11443"/>
                    <a:pt x="39661" y="11205"/>
                    <a:pt x="39744" y="10955"/>
                  </a:cubicBezTo>
                  <a:cubicBezTo>
                    <a:pt x="39744" y="10943"/>
                    <a:pt x="39756" y="10931"/>
                    <a:pt x="39756" y="10907"/>
                  </a:cubicBezTo>
                  <a:cubicBezTo>
                    <a:pt x="39780" y="10788"/>
                    <a:pt x="39839" y="10633"/>
                    <a:pt x="39744" y="10550"/>
                  </a:cubicBezTo>
                  <a:cubicBezTo>
                    <a:pt x="39696" y="10514"/>
                    <a:pt x="39649" y="10490"/>
                    <a:pt x="39589" y="10490"/>
                  </a:cubicBezTo>
                  <a:lnTo>
                    <a:pt x="39577" y="10490"/>
                  </a:lnTo>
                  <a:cubicBezTo>
                    <a:pt x="39446" y="10490"/>
                    <a:pt x="39280" y="10633"/>
                    <a:pt x="39220" y="10704"/>
                  </a:cubicBezTo>
                  <a:cubicBezTo>
                    <a:pt x="39125" y="10812"/>
                    <a:pt x="39125" y="10883"/>
                    <a:pt x="39125" y="10955"/>
                  </a:cubicBezTo>
                  <a:lnTo>
                    <a:pt x="39125" y="11026"/>
                  </a:lnTo>
                  <a:cubicBezTo>
                    <a:pt x="39113" y="11121"/>
                    <a:pt x="39101" y="11133"/>
                    <a:pt x="39065" y="11181"/>
                  </a:cubicBezTo>
                  <a:cubicBezTo>
                    <a:pt x="39053" y="11205"/>
                    <a:pt x="39030" y="11240"/>
                    <a:pt x="38994" y="11276"/>
                  </a:cubicBezTo>
                  <a:cubicBezTo>
                    <a:pt x="38970" y="11347"/>
                    <a:pt x="38922" y="11407"/>
                    <a:pt x="38887" y="11478"/>
                  </a:cubicBezTo>
                  <a:cubicBezTo>
                    <a:pt x="38863" y="11538"/>
                    <a:pt x="38827" y="11597"/>
                    <a:pt x="38792" y="11657"/>
                  </a:cubicBezTo>
                  <a:cubicBezTo>
                    <a:pt x="38768" y="11681"/>
                    <a:pt x="38768" y="11728"/>
                    <a:pt x="38792" y="11752"/>
                  </a:cubicBezTo>
                  <a:cubicBezTo>
                    <a:pt x="38803" y="11788"/>
                    <a:pt x="38851" y="11800"/>
                    <a:pt x="38875" y="11800"/>
                  </a:cubicBezTo>
                  <a:lnTo>
                    <a:pt x="38922" y="11800"/>
                  </a:lnTo>
                  <a:cubicBezTo>
                    <a:pt x="38863" y="11847"/>
                    <a:pt x="38827" y="11907"/>
                    <a:pt x="38756" y="12026"/>
                  </a:cubicBezTo>
                  <a:cubicBezTo>
                    <a:pt x="38637" y="12217"/>
                    <a:pt x="38577" y="12324"/>
                    <a:pt x="38387" y="12383"/>
                  </a:cubicBezTo>
                  <a:cubicBezTo>
                    <a:pt x="38232" y="12431"/>
                    <a:pt x="38018" y="12371"/>
                    <a:pt x="37994" y="12336"/>
                  </a:cubicBezTo>
                  <a:cubicBezTo>
                    <a:pt x="37994" y="12336"/>
                    <a:pt x="38018" y="12312"/>
                    <a:pt x="38077" y="12276"/>
                  </a:cubicBezTo>
                  <a:cubicBezTo>
                    <a:pt x="38101" y="12264"/>
                    <a:pt x="38137" y="12264"/>
                    <a:pt x="38196" y="12252"/>
                  </a:cubicBezTo>
                  <a:cubicBezTo>
                    <a:pt x="38268" y="12240"/>
                    <a:pt x="38387" y="12240"/>
                    <a:pt x="38494" y="12133"/>
                  </a:cubicBezTo>
                  <a:cubicBezTo>
                    <a:pt x="38613" y="12014"/>
                    <a:pt x="38672" y="11859"/>
                    <a:pt x="38672" y="11717"/>
                  </a:cubicBezTo>
                  <a:lnTo>
                    <a:pt x="38672" y="11693"/>
                  </a:lnTo>
                  <a:cubicBezTo>
                    <a:pt x="38803" y="11550"/>
                    <a:pt x="38911" y="11252"/>
                    <a:pt x="38994" y="10907"/>
                  </a:cubicBezTo>
                  <a:cubicBezTo>
                    <a:pt x="39006" y="10847"/>
                    <a:pt x="39042" y="10764"/>
                    <a:pt x="39053" y="10716"/>
                  </a:cubicBezTo>
                  <a:cubicBezTo>
                    <a:pt x="39065" y="10704"/>
                    <a:pt x="39089" y="10704"/>
                    <a:pt x="39101" y="10669"/>
                  </a:cubicBezTo>
                  <a:cubicBezTo>
                    <a:pt x="39220" y="10478"/>
                    <a:pt x="39387" y="10347"/>
                    <a:pt x="39589" y="10181"/>
                  </a:cubicBezTo>
                  <a:cubicBezTo>
                    <a:pt x="39649" y="10133"/>
                    <a:pt x="39744" y="10085"/>
                    <a:pt x="39815" y="10062"/>
                  </a:cubicBezTo>
                  <a:cubicBezTo>
                    <a:pt x="39923" y="10014"/>
                    <a:pt x="40006" y="9966"/>
                    <a:pt x="40077" y="9907"/>
                  </a:cubicBezTo>
                  <a:cubicBezTo>
                    <a:pt x="40185" y="9823"/>
                    <a:pt x="40220" y="9669"/>
                    <a:pt x="40244" y="9550"/>
                  </a:cubicBezTo>
                  <a:cubicBezTo>
                    <a:pt x="40256" y="9478"/>
                    <a:pt x="40280" y="9419"/>
                    <a:pt x="40304" y="9371"/>
                  </a:cubicBezTo>
                  <a:cubicBezTo>
                    <a:pt x="40458" y="9133"/>
                    <a:pt x="40542" y="9014"/>
                    <a:pt x="40589" y="8978"/>
                  </a:cubicBezTo>
                  <a:cubicBezTo>
                    <a:pt x="40601" y="8990"/>
                    <a:pt x="40637" y="9002"/>
                    <a:pt x="40649" y="9002"/>
                  </a:cubicBezTo>
                  <a:cubicBezTo>
                    <a:pt x="40708" y="9002"/>
                    <a:pt x="40756" y="8954"/>
                    <a:pt x="40756" y="8895"/>
                  </a:cubicBezTo>
                  <a:lnTo>
                    <a:pt x="40756" y="8835"/>
                  </a:lnTo>
                  <a:cubicBezTo>
                    <a:pt x="40756" y="8823"/>
                    <a:pt x="40756" y="8811"/>
                    <a:pt x="40732" y="8799"/>
                  </a:cubicBezTo>
                  <a:cubicBezTo>
                    <a:pt x="40780" y="8633"/>
                    <a:pt x="41089" y="8335"/>
                    <a:pt x="41316" y="8168"/>
                  </a:cubicBezTo>
                  <a:cubicBezTo>
                    <a:pt x="41387" y="8121"/>
                    <a:pt x="41482" y="8085"/>
                    <a:pt x="41578" y="8037"/>
                  </a:cubicBezTo>
                  <a:cubicBezTo>
                    <a:pt x="41780" y="7942"/>
                    <a:pt x="42018" y="7847"/>
                    <a:pt x="42101" y="7645"/>
                  </a:cubicBezTo>
                  <a:cubicBezTo>
                    <a:pt x="42221" y="7406"/>
                    <a:pt x="42173" y="6930"/>
                    <a:pt x="41994" y="6656"/>
                  </a:cubicBezTo>
                  <a:cubicBezTo>
                    <a:pt x="41899" y="6478"/>
                    <a:pt x="41744" y="6371"/>
                    <a:pt x="41578" y="6371"/>
                  </a:cubicBezTo>
                  <a:cubicBezTo>
                    <a:pt x="41494" y="6371"/>
                    <a:pt x="41435" y="6383"/>
                    <a:pt x="41399" y="6394"/>
                  </a:cubicBezTo>
                  <a:cubicBezTo>
                    <a:pt x="41351" y="6418"/>
                    <a:pt x="41351" y="6430"/>
                    <a:pt x="41280" y="6383"/>
                  </a:cubicBezTo>
                  <a:cubicBezTo>
                    <a:pt x="41268" y="6371"/>
                    <a:pt x="41256" y="6323"/>
                    <a:pt x="41244" y="6299"/>
                  </a:cubicBezTo>
                  <a:cubicBezTo>
                    <a:pt x="41220" y="6252"/>
                    <a:pt x="41197" y="6192"/>
                    <a:pt x="41185" y="6156"/>
                  </a:cubicBezTo>
                  <a:cubicBezTo>
                    <a:pt x="41125" y="6073"/>
                    <a:pt x="41066" y="6037"/>
                    <a:pt x="41018" y="6013"/>
                  </a:cubicBezTo>
                  <a:cubicBezTo>
                    <a:pt x="40982" y="6002"/>
                    <a:pt x="40958" y="5978"/>
                    <a:pt x="40947" y="5966"/>
                  </a:cubicBezTo>
                  <a:cubicBezTo>
                    <a:pt x="40923" y="5954"/>
                    <a:pt x="40911" y="5918"/>
                    <a:pt x="40899" y="5906"/>
                  </a:cubicBezTo>
                  <a:cubicBezTo>
                    <a:pt x="40863" y="5882"/>
                    <a:pt x="40851" y="5847"/>
                    <a:pt x="40827" y="5823"/>
                  </a:cubicBezTo>
                  <a:cubicBezTo>
                    <a:pt x="40768" y="5775"/>
                    <a:pt x="40720" y="5740"/>
                    <a:pt x="40673" y="5716"/>
                  </a:cubicBezTo>
                  <a:lnTo>
                    <a:pt x="40661" y="5680"/>
                  </a:lnTo>
                  <a:cubicBezTo>
                    <a:pt x="40649" y="5644"/>
                    <a:pt x="40661" y="5585"/>
                    <a:pt x="40673" y="5525"/>
                  </a:cubicBezTo>
                  <a:cubicBezTo>
                    <a:pt x="40685" y="5430"/>
                    <a:pt x="40708" y="5323"/>
                    <a:pt x="40673" y="5240"/>
                  </a:cubicBezTo>
                  <a:cubicBezTo>
                    <a:pt x="40625" y="5085"/>
                    <a:pt x="40542" y="5025"/>
                    <a:pt x="40470" y="4989"/>
                  </a:cubicBezTo>
                  <a:cubicBezTo>
                    <a:pt x="40423" y="4954"/>
                    <a:pt x="40387" y="4930"/>
                    <a:pt x="40363" y="4894"/>
                  </a:cubicBezTo>
                  <a:cubicBezTo>
                    <a:pt x="40316" y="4823"/>
                    <a:pt x="40316" y="4751"/>
                    <a:pt x="40316" y="4656"/>
                  </a:cubicBezTo>
                  <a:cubicBezTo>
                    <a:pt x="40316" y="4513"/>
                    <a:pt x="40316" y="4287"/>
                    <a:pt x="40042" y="4156"/>
                  </a:cubicBezTo>
                  <a:cubicBezTo>
                    <a:pt x="40018" y="3977"/>
                    <a:pt x="40054" y="3799"/>
                    <a:pt x="40065" y="3620"/>
                  </a:cubicBezTo>
                  <a:cubicBezTo>
                    <a:pt x="40077" y="3477"/>
                    <a:pt x="40089" y="3358"/>
                    <a:pt x="40089" y="3215"/>
                  </a:cubicBezTo>
                  <a:cubicBezTo>
                    <a:pt x="40089" y="3108"/>
                    <a:pt x="40077" y="3037"/>
                    <a:pt x="40042" y="2989"/>
                  </a:cubicBezTo>
                  <a:cubicBezTo>
                    <a:pt x="39994" y="2942"/>
                    <a:pt x="39946" y="2942"/>
                    <a:pt x="39887" y="2942"/>
                  </a:cubicBezTo>
                  <a:cubicBezTo>
                    <a:pt x="39839" y="2882"/>
                    <a:pt x="39839" y="2799"/>
                    <a:pt x="39863" y="2692"/>
                  </a:cubicBezTo>
                  <a:cubicBezTo>
                    <a:pt x="39863" y="2608"/>
                    <a:pt x="39875" y="2501"/>
                    <a:pt x="39839" y="2406"/>
                  </a:cubicBezTo>
                  <a:cubicBezTo>
                    <a:pt x="39827" y="2370"/>
                    <a:pt x="39780" y="2334"/>
                    <a:pt x="39744" y="2334"/>
                  </a:cubicBezTo>
                  <a:lnTo>
                    <a:pt x="39744" y="2334"/>
                  </a:lnTo>
                  <a:lnTo>
                    <a:pt x="39649" y="2334"/>
                  </a:lnTo>
                  <a:lnTo>
                    <a:pt x="39637" y="2311"/>
                  </a:lnTo>
                  <a:cubicBezTo>
                    <a:pt x="39613" y="2275"/>
                    <a:pt x="39589" y="2215"/>
                    <a:pt x="39542" y="2168"/>
                  </a:cubicBezTo>
                  <a:cubicBezTo>
                    <a:pt x="39482" y="2108"/>
                    <a:pt x="39411" y="2072"/>
                    <a:pt x="39351" y="2049"/>
                  </a:cubicBezTo>
                  <a:cubicBezTo>
                    <a:pt x="39292" y="2025"/>
                    <a:pt x="39256" y="2013"/>
                    <a:pt x="39232" y="1977"/>
                  </a:cubicBezTo>
                  <a:cubicBezTo>
                    <a:pt x="39220" y="1953"/>
                    <a:pt x="39184" y="1918"/>
                    <a:pt x="39137" y="1918"/>
                  </a:cubicBezTo>
                  <a:cubicBezTo>
                    <a:pt x="39113" y="1918"/>
                    <a:pt x="39065" y="1930"/>
                    <a:pt x="39053" y="1965"/>
                  </a:cubicBezTo>
                  <a:cubicBezTo>
                    <a:pt x="38982" y="2084"/>
                    <a:pt x="38887" y="2215"/>
                    <a:pt x="38803" y="2346"/>
                  </a:cubicBezTo>
                  <a:cubicBezTo>
                    <a:pt x="38720" y="2453"/>
                    <a:pt x="38649" y="2561"/>
                    <a:pt x="38589" y="2644"/>
                  </a:cubicBezTo>
                  <a:cubicBezTo>
                    <a:pt x="38530" y="2739"/>
                    <a:pt x="38482" y="2811"/>
                    <a:pt x="38446" y="2882"/>
                  </a:cubicBezTo>
                  <a:cubicBezTo>
                    <a:pt x="38411" y="2942"/>
                    <a:pt x="38387" y="3001"/>
                    <a:pt x="38351" y="3049"/>
                  </a:cubicBezTo>
                  <a:cubicBezTo>
                    <a:pt x="38303" y="3108"/>
                    <a:pt x="38244" y="3168"/>
                    <a:pt x="38172" y="3215"/>
                  </a:cubicBezTo>
                  <a:cubicBezTo>
                    <a:pt x="38101" y="3275"/>
                    <a:pt x="38030" y="3335"/>
                    <a:pt x="37970" y="3418"/>
                  </a:cubicBezTo>
                  <a:cubicBezTo>
                    <a:pt x="37732" y="3751"/>
                    <a:pt x="37565" y="4073"/>
                    <a:pt x="37387" y="4418"/>
                  </a:cubicBezTo>
                  <a:cubicBezTo>
                    <a:pt x="37339" y="4513"/>
                    <a:pt x="37291" y="4608"/>
                    <a:pt x="37232" y="4704"/>
                  </a:cubicBezTo>
                  <a:cubicBezTo>
                    <a:pt x="37208" y="4763"/>
                    <a:pt x="37172" y="4823"/>
                    <a:pt x="37137" y="4882"/>
                  </a:cubicBezTo>
                  <a:cubicBezTo>
                    <a:pt x="37077" y="4989"/>
                    <a:pt x="37017" y="5085"/>
                    <a:pt x="36970" y="5180"/>
                  </a:cubicBezTo>
                  <a:cubicBezTo>
                    <a:pt x="36922" y="5263"/>
                    <a:pt x="36922" y="5347"/>
                    <a:pt x="36910" y="5406"/>
                  </a:cubicBezTo>
                  <a:cubicBezTo>
                    <a:pt x="36898" y="5490"/>
                    <a:pt x="36898" y="5525"/>
                    <a:pt x="36815" y="5549"/>
                  </a:cubicBezTo>
                  <a:cubicBezTo>
                    <a:pt x="36672" y="5621"/>
                    <a:pt x="36208" y="5775"/>
                    <a:pt x="36125" y="5740"/>
                  </a:cubicBezTo>
                  <a:lnTo>
                    <a:pt x="36125" y="5716"/>
                  </a:lnTo>
                  <a:cubicBezTo>
                    <a:pt x="36125" y="5668"/>
                    <a:pt x="36101" y="5561"/>
                    <a:pt x="35958" y="5501"/>
                  </a:cubicBezTo>
                  <a:cubicBezTo>
                    <a:pt x="35910" y="5490"/>
                    <a:pt x="35863" y="5501"/>
                    <a:pt x="35779" y="5525"/>
                  </a:cubicBezTo>
                  <a:cubicBezTo>
                    <a:pt x="35732" y="5525"/>
                    <a:pt x="35660" y="5537"/>
                    <a:pt x="35613" y="5537"/>
                  </a:cubicBezTo>
                  <a:cubicBezTo>
                    <a:pt x="35541" y="5537"/>
                    <a:pt x="35482" y="5501"/>
                    <a:pt x="35410" y="5478"/>
                  </a:cubicBezTo>
                  <a:cubicBezTo>
                    <a:pt x="35303" y="5430"/>
                    <a:pt x="35184" y="5382"/>
                    <a:pt x="35065" y="5418"/>
                  </a:cubicBezTo>
                  <a:cubicBezTo>
                    <a:pt x="34970" y="5442"/>
                    <a:pt x="34898" y="5501"/>
                    <a:pt x="34839" y="5561"/>
                  </a:cubicBezTo>
                  <a:cubicBezTo>
                    <a:pt x="34779" y="5621"/>
                    <a:pt x="34720" y="5668"/>
                    <a:pt x="34660" y="5680"/>
                  </a:cubicBezTo>
                  <a:cubicBezTo>
                    <a:pt x="34529" y="5728"/>
                    <a:pt x="34398" y="5728"/>
                    <a:pt x="34279" y="5716"/>
                  </a:cubicBezTo>
                  <a:cubicBezTo>
                    <a:pt x="34196" y="5704"/>
                    <a:pt x="34160" y="5656"/>
                    <a:pt x="34112" y="5621"/>
                  </a:cubicBezTo>
                  <a:cubicBezTo>
                    <a:pt x="34065" y="5597"/>
                    <a:pt x="34017" y="5561"/>
                    <a:pt x="33958" y="5537"/>
                  </a:cubicBezTo>
                  <a:cubicBezTo>
                    <a:pt x="33898" y="5501"/>
                    <a:pt x="33839" y="5490"/>
                    <a:pt x="33779" y="5478"/>
                  </a:cubicBezTo>
                  <a:cubicBezTo>
                    <a:pt x="33743" y="5478"/>
                    <a:pt x="33719" y="5466"/>
                    <a:pt x="33696" y="5442"/>
                  </a:cubicBezTo>
                  <a:lnTo>
                    <a:pt x="33696" y="5418"/>
                  </a:lnTo>
                  <a:cubicBezTo>
                    <a:pt x="33684" y="5287"/>
                    <a:pt x="33624" y="5168"/>
                    <a:pt x="33505" y="5085"/>
                  </a:cubicBezTo>
                  <a:cubicBezTo>
                    <a:pt x="33172" y="4847"/>
                    <a:pt x="32517" y="5025"/>
                    <a:pt x="32445" y="5049"/>
                  </a:cubicBezTo>
                  <a:cubicBezTo>
                    <a:pt x="32350" y="5073"/>
                    <a:pt x="32255" y="5120"/>
                    <a:pt x="32148" y="5180"/>
                  </a:cubicBezTo>
                  <a:cubicBezTo>
                    <a:pt x="31993" y="5251"/>
                    <a:pt x="31850" y="5347"/>
                    <a:pt x="31743" y="5323"/>
                  </a:cubicBezTo>
                  <a:cubicBezTo>
                    <a:pt x="31695" y="5311"/>
                    <a:pt x="31660" y="5263"/>
                    <a:pt x="31612" y="5228"/>
                  </a:cubicBezTo>
                  <a:cubicBezTo>
                    <a:pt x="31553" y="5168"/>
                    <a:pt x="31481" y="5109"/>
                    <a:pt x="31386" y="5073"/>
                  </a:cubicBezTo>
                  <a:cubicBezTo>
                    <a:pt x="31338" y="5061"/>
                    <a:pt x="31314" y="5073"/>
                    <a:pt x="31279" y="5109"/>
                  </a:cubicBezTo>
                  <a:cubicBezTo>
                    <a:pt x="31255" y="5132"/>
                    <a:pt x="31243" y="5180"/>
                    <a:pt x="31255" y="5204"/>
                  </a:cubicBezTo>
                  <a:cubicBezTo>
                    <a:pt x="31279" y="5287"/>
                    <a:pt x="31279" y="5287"/>
                    <a:pt x="31219" y="5359"/>
                  </a:cubicBezTo>
                  <a:lnTo>
                    <a:pt x="31195" y="5382"/>
                  </a:lnTo>
                  <a:cubicBezTo>
                    <a:pt x="31160" y="5430"/>
                    <a:pt x="31136" y="5442"/>
                    <a:pt x="31124" y="5478"/>
                  </a:cubicBezTo>
                  <a:cubicBezTo>
                    <a:pt x="30981" y="5597"/>
                    <a:pt x="31017" y="5680"/>
                    <a:pt x="31124" y="5835"/>
                  </a:cubicBezTo>
                  <a:lnTo>
                    <a:pt x="31207" y="5966"/>
                  </a:lnTo>
                  <a:cubicBezTo>
                    <a:pt x="31243" y="6002"/>
                    <a:pt x="31255" y="6025"/>
                    <a:pt x="31267" y="6061"/>
                  </a:cubicBezTo>
                  <a:cubicBezTo>
                    <a:pt x="31279" y="6121"/>
                    <a:pt x="31314" y="6204"/>
                    <a:pt x="31279" y="6252"/>
                  </a:cubicBezTo>
                  <a:cubicBezTo>
                    <a:pt x="31243" y="6299"/>
                    <a:pt x="31064" y="6311"/>
                    <a:pt x="30779" y="6240"/>
                  </a:cubicBezTo>
                  <a:cubicBezTo>
                    <a:pt x="30445" y="6156"/>
                    <a:pt x="30183" y="6156"/>
                    <a:pt x="29886" y="6180"/>
                  </a:cubicBezTo>
                  <a:cubicBezTo>
                    <a:pt x="29778" y="6180"/>
                    <a:pt x="29671" y="6180"/>
                    <a:pt x="29552" y="6156"/>
                  </a:cubicBezTo>
                  <a:cubicBezTo>
                    <a:pt x="29409" y="6144"/>
                    <a:pt x="29243" y="6132"/>
                    <a:pt x="29076" y="6156"/>
                  </a:cubicBezTo>
                  <a:cubicBezTo>
                    <a:pt x="28874" y="6204"/>
                    <a:pt x="28778" y="6240"/>
                    <a:pt x="28647" y="6383"/>
                  </a:cubicBezTo>
                  <a:cubicBezTo>
                    <a:pt x="28600" y="6430"/>
                    <a:pt x="28588" y="6478"/>
                    <a:pt x="28576" y="6502"/>
                  </a:cubicBezTo>
                  <a:cubicBezTo>
                    <a:pt x="28552" y="6549"/>
                    <a:pt x="28552" y="6561"/>
                    <a:pt x="28469" y="6573"/>
                  </a:cubicBezTo>
                  <a:cubicBezTo>
                    <a:pt x="28409" y="6597"/>
                    <a:pt x="28338" y="6597"/>
                    <a:pt x="28254" y="6573"/>
                  </a:cubicBezTo>
                  <a:cubicBezTo>
                    <a:pt x="28112" y="6561"/>
                    <a:pt x="27981" y="6549"/>
                    <a:pt x="27850" y="6621"/>
                  </a:cubicBezTo>
                  <a:cubicBezTo>
                    <a:pt x="27790" y="6668"/>
                    <a:pt x="27754" y="6716"/>
                    <a:pt x="27731" y="6752"/>
                  </a:cubicBezTo>
                  <a:cubicBezTo>
                    <a:pt x="27695" y="6799"/>
                    <a:pt x="27695" y="6835"/>
                    <a:pt x="27635" y="6847"/>
                  </a:cubicBezTo>
                  <a:cubicBezTo>
                    <a:pt x="27564" y="6871"/>
                    <a:pt x="27492" y="6871"/>
                    <a:pt x="27397" y="6871"/>
                  </a:cubicBezTo>
                  <a:cubicBezTo>
                    <a:pt x="27231" y="6871"/>
                    <a:pt x="27040" y="6871"/>
                    <a:pt x="26909" y="7073"/>
                  </a:cubicBezTo>
                  <a:cubicBezTo>
                    <a:pt x="26861" y="7133"/>
                    <a:pt x="26850" y="7192"/>
                    <a:pt x="26850" y="7216"/>
                  </a:cubicBezTo>
                  <a:cubicBezTo>
                    <a:pt x="26850" y="7264"/>
                    <a:pt x="26838" y="7264"/>
                    <a:pt x="26814" y="7275"/>
                  </a:cubicBezTo>
                  <a:cubicBezTo>
                    <a:pt x="26778" y="7311"/>
                    <a:pt x="26695" y="7323"/>
                    <a:pt x="26611" y="7347"/>
                  </a:cubicBezTo>
                  <a:cubicBezTo>
                    <a:pt x="26552" y="7371"/>
                    <a:pt x="26492" y="7383"/>
                    <a:pt x="26445" y="7395"/>
                  </a:cubicBezTo>
                  <a:cubicBezTo>
                    <a:pt x="26433" y="7264"/>
                    <a:pt x="26361" y="7133"/>
                    <a:pt x="26183" y="7073"/>
                  </a:cubicBezTo>
                  <a:cubicBezTo>
                    <a:pt x="26052" y="7025"/>
                    <a:pt x="25921" y="7049"/>
                    <a:pt x="25838" y="7025"/>
                  </a:cubicBezTo>
                  <a:cubicBezTo>
                    <a:pt x="25790" y="7014"/>
                    <a:pt x="25766" y="6966"/>
                    <a:pt x="25730" y="6918"/>
                  </a:cubicBezTo>
                  <a:cubicBezTo>
                    <a:pt x="25707" y="6871"/>
                    <a:pt x="25659" y="6835"/>
                    <a:pt x="25599" y="6799"/>
                  </a:cubicBezTo>
                  <a:cubicBezTo>
                    <a:pt x="25552" y="6775"/>
                    <a:pt x="25504" y="6740"/>
                    <a:pt x="25468" y="6728"/>
                  </a:cubicBezTo>
                  <a:cubicBezTo>
                    <a:pt x="25373" y="6680"/>
                    <a:pt x="25349" y="6668"/>
                    <a:pt x="25290" y="6573"/>
                  </a:cubicBezTo>
                  <a:cubicBezTo>
                    <a:pt x="25183" y="6383"/>
                    <a:pt x="25111" y="6311"/>
                    <a:pt x="24980" y="6180"/>
                  </a:cubicBezTo>
                  <a:cubicBezTo>
                    <a:pt x="24885" y="6085"/>
                    <a:pt x="24861" y="5954"/>
                    <a:pt x="24825" y="5787"/>
                  </a:cubicBezTo>
                  <a:cubicBezTo>
                    <a:pt x="24814" y="5728"/>
                    <a:pt x="24814" y="5668"/>
                    <a:pt x="24802" y="5609"/>
                  </a:cubicBezTo>
                  <a:cubicBezTo>
                    <a:pt x="24778" y="5585"/>
                    <a:pt x="24778" y="5549"/>
                    <a:pt x="24766" y="5501"/>
                  </a:cubicBezTo>
                  <a:cubicBezTo>
                    <a:pt x="24754" y="5418"/>
                    <a:pt x="24718" y="5299"/>
                    <a:pt x="24683" y="5228"/>
                  </a:cubicBezTo>
                  <a:cubicBezTo>
                    <a:pt x="24647" y="5180"/>
                    <a:pt x="24623" y="5144"/>
                    <a:pt x="24587" y="5120"/>
                  </a:cubicBezTo>
                  <a:lnTo>
                    <a:pt x="24540" y="5073"/>
                  </a:lnTo>
                  <a:cubicBezTo>
                    <a:pt x="24421" y="4894"/>
                    <a:pt x="24456" y="4406"/>
                    <a:pt x="24468" y="4156"/>
                  </a:cubicBezTo>
                  <a:cubicBezTo>
                    <a:pt x="24480" y="4097"/>
                    <a:pt x="24480" y="4037"/>
                    <a:pt x="24480" y="3989"/>
                  </a:cubicBezTo>
                  <a:cubicBezTo>
                    <a:pt x="24480" y="3870"/>
                    <a:pt x="24504" y="3763"/>
                    <a:pt x="24564" y="3656"/>
                  </a:cubicBezTo>
                  <a:cubicBezTo>
                    <a:pt x="24599" y="3573"/>
                    <a:pt x="24647" y="3466"/>
                    <a:pt x="24683" y="3382"/>
                  </a:cubicBezTo>
                  <a:cubicBezTo>
                    <a:pt x="24730" y="3227"/>
                    <a:pt x="24802" y="3085"/>
                    <a:pt x="24921" y="2977"/>
                  </a:cubicBezTo>
                  <a:cubicBezTo>
                    <a:pt x="24945" y="2942"/>
                    <a:pt x="24980" y="2918"/>
                    <a:pt x="25016" y="2882"/>
                  </a:cubicBezTo>
                  <a:cubicBezTo>
                    <a:pt x="25123" y="2799"/>
                    <a:pt x="25254" y="2704"/>
                    <a:pt x="25278" y="2525"/>
                  </a:cubicBezTo>
                  <a:cubicBezTo>
                    <a:pt x="25278" y="2394"/>
                    <a:pt x="25230" y="2334"/>
                    <a:pt x="25171" y="2287"/>
                  </a:cubicBezTo>
                  <a:lnTo>
                    <a:pt x="25123" y="2251"/>
                  </a:lnTo>
                  <a:cubicBezTo>
                    <a:pt x="24992" y="2072"/>
                    <a:pt x="24933" y="1965"/>
                    <a:pt x="24873" y="1739"/>
                  </a:cubicBezTo>
                  <a:cubicBezTo>
                    <a:pt x="24754" y="1418"/>
                    <a:pt x="24575" y="1382"/>
                    <a:pt x="24349" y="1334"/>
                  </a:cubicBezTo>
                  <a:lnTo>
                    <a:pt x="24290" y="1322"/>
                  </a:lnTo>
                  <a:cubicBezTo>
                    <a:pt x="24266" y="1310"/>
                    <a:pt x="24242" y="1310"/>
                    <a:pt x="24218" y="1310"/>
                  </a:cubicBezTo>
                  <a:cubicBezTo>
                    <a:pt x="24206" y="1310"/>
                    <a:pt x="24171" y="1299"/>
                    <a:pt x="24171" y="1310"/>
                  </a:cubicBezTo>
                  <a:lnTo>
                    <a:pt x="24171" y="1239"/>
                  </a:lnTo>
                  <a:cubicBezTo>
                    <a:pt x="24171" y="1203"/>
                    <a:pt x="24183" y="1191"/>
                    <a:pt x="24183" y="1191"/>
                  </a:cubicBezTo>
                  <a:cubicBezTo>
                    <a:pt x="24218" y="1180"/>
                    <a:pt x="24278" y="1156"/>
                    <a:pt x="24325" y="1096"/>
                  </a:cubicBezTo>
                  <a:cubicBezTo>
                    <a:pt x="24409" y="977"/>
                    <a:pt x="24444" y="775"/>
                    <a:pt x="24409" y="620"/>
                  </a:cubicBezTo>
                  <a:cubicBezTo>
                    <a:pt x="24361" y="501"/>
                    <a:pt x="24325" y="465"/>
                    <a:pt x="24266" y="429"/>
                  </a:cubicBezTo>
                  <a:lnTo>
                    <a:pt x="24242" y="406"/>
                  </a:lnTo>
                  <a:cubicBezTo>
                    <a:pt x="24230" y="382"/>
                    <a:pt x="24230" y="358"/>
                    <a:pt x="24230" y="322"/>
                  </a:cubicBezTo>
                  <a:cubicBezTo>
                    <a:pt x="24230" y="251"/>
                    <a:pt x="24218" y="144"/>
                    <a:pt x="24099" y="72"/>
                  </a:cubicBezTo>
                  <a:cubicBezTo>
                    <a:pt x="23992" y="13"/>
                    <a:pt x="23885" y="1"/>
                    <a:pt x="23813" y="48"/>
                  </a:cubicBezTo>
                  <a:cubicBezTo>
                    <a:pt x="23790" y="60"/>
                    <a:pt x="23754" y="84"/>
                    <a:pt x="23730" y="132"/>
                  </a:cubicBezTo>
                  <a:cubicBezTo>
                    <a:pt x="23694" y="132"/>
                    <a:pt x="23671" y="132"/>
                    <a:pt x="23635" y="144"/>
                  </a:cubicBezTo>
                  <a:cubicBezTo>
                    <a:pt x="23504" y="167"/>
                    <a:pt x="23230" y="191"/>
                    <a:pt x="23159" y="120"/>
                  </a:cubicBezTo>
                  <a:cubicBezTo>
                    <a:pt x="23159" y="72"/>
                    <a:pt x="23111" y="25"/>
                    <a:pt x="23063" y="13"/>
                  </a:cubicBezTo>
                  <a:cubicBezTo>
                    <a:pt x="22944" y="1"/>
                    <a:pt x="22873" y="25"/>
                    <a:pt x="22849" y="108"/>
                  </a:cubicBezTo>
                  <a:cubicBezTo>
                    <a:pt x="22790" y="227"/>
                    <a:pt x="22920" y="370"/>
                    <a:pt x="23063" y="525"/>
                  </a:cubicBezTo>
                  <a:lnTo>
                    <a:pt x="23123" y="584"/>
                  </a:lnTo>
                  <a:cubicBezTo>
                    <a:pt x="23147" y="644"/>
                    <a:pt x="23123" y="668"/>
                    <a:pt x="22992" y="763"/>
                  </a:cubicBezTo>
                  <a:cubicBezTo>
                    <a:pt x="22909" y="822"/>
                    <a:pt x="22801" y="894"/>
                    <a:pt x="22766" y="1013"/>
                  </a:cubicBezTo>
                  <a:cubicBezTo>
                    <a:pt x="22682" y="1072"/>
                    <a:pt x="22647" y="1144"/>
                    <a:pt x="22635" y="1203"/>
                  </a:cubicBezTo>
                  <a:cubicBezTo>
                    <a:pt x="22611" y="1263"/>
                    <a:pt x="22611" y="1275"/>
                    <a:pt x="22563" y="1299"/>
                  </a:cubicBezTo>
                  <a:cubicBezTo>
                    <a:pt x="22516" y="1310"/>
                    <a:pt x="22444" y="1310"/>
                    <a:pt x="22373" y="1310"/>
                  </a:cubicBezTo>
                  <a:cubicBezTo>
                    <a:pt x="22289" y="1310"/>
                    <a:pt x="22242" y="1310"/>
                    <a:pt x="22194" y="1322"/>
                  </a:cubicBezTo>
                  <a:cubicBezTo>
                    <a:pt x="22135" y="1322"/>
                    <a:pt x="22087" y="1334"/>
                    <a:pt x="22039" y="1370"/>
                  </a:cubicBezTo>
                  <a:cubicBezTo>
                    <a:pt x="22028" y="1370"/>
                    <a:pt x="22016" y="1382"/>
                    <a:pt x="21980" y="1382"/>
                  </a:cubicBezTo>
                  <a:cubicBezTo>
                    <a:pt x="21944" y="1394"/>
                    <a:pt x="21908" y="1394"/>
                    <a:pt x="21885" y="1394"/>
                  </a:cubicBezTo>
                  <a:cubicBezTo>
                    <a:pt x="21801" y="1418"/>
                    <a:pt x="21730" y="1418"/>
                    <a:pt x="21658" y="1489"/>
                  </a:cubicBezTo>
                  <a:cubicBezTo>
                    <a:pt x="21611" y="1537"/>
                    <a:pt x="21587" y="1572"/>
                    <a:pt x="21563" y="1620"/>
                  </a:cubicBezTo>
                  <a:cubicBezTo>
                    <a:pt x="21551" y="1668"/>
                    <a:pt x="21539" y="1680"/>
                    <a:pt x="21527" y="1691"/>
                  </a:cubicBezTo>
                  <a:cubicBezTo>
                    <a:pt x="21468" y="1727"/>
                    <a:pt x="21420" y="1739"/>
                    <a:pt x="21373" y="1739"/>
                  </a:cubicBezTo>
                  <a:cubicBezTo>
                    <a:pt x="21301" y="1751"/>
                    <a:pt x="21194" y="1751"/>
                    <a:pt x="21123" y="1918"/>
                  </a:cubicBezTo>
                  <a:cubicBezTo>
                    <a:pt x="21087" y="1977"/>
                    <a:pt x="21099" y="2025"/>
                    <a:pt x="21099" y="2072"/>
                  </a:cubicBezTo>
                  <a:cubicBezTo>
                    <a:pt x="21063" y="2096"/>
                    <a:pt x="20849" y="2072"/>
                    <a:pt x="20754" y="2072"/>
                  </a:cubicBezTo>
                  <a:cubicBezTo>
                    <a:pt x="20694" y="2072"/>
                    <a:pt x="20634" y="2049"/>
                    <a:pt x="20587" y="2049"/>
                  </a:cubicBezTo>
                  <a:cubicBezTo>
                    <a:pt x="20182" y="2049"/>
                    <a:pt x="19765" y="2072"/>
                    <a:pt x="19599" y="2203"/>
                  </a:cubicBezTo>
                  <a:cubicBezTo>
                    <a:pt x="19432" y="2323"/>
                    <a:pt x="19468" y="2489"/>
                    <a:pt x="19491" y="2584"/>
                  </a:cubicBezTo>
                  <a:cubicBezTo>
                    <a:pt x="19515" y="2644"/>
                    <a:pt x="19527" y="2704"/>
                    <a:pt x="19515" y="2751"/>
                  </a:cubicBezTo>
                  <a:cubicBezTo>
                    <a:pt x="19491" y="2799"/>
                    <a:pt x="19456" y="2823"/>
                    <a:pt x="19420" y="2846"/>
                  </a:cubicBezTo>
                  <a:cubicBezTo>
                    <a:pt x="19313" y="2882"/>
                    <a:pt x="19182" y="2882"/>
                    <a:pt x="19075" y="2846"/>
                  </a:cubicBezTo>
                  <a:cubicBezTo>
                    <a:pt x="19051" y="2823"/>
                    <a:pt x="19015" y="2787"/>
                    <a:pt x="18991" y="2727"/>
                  </a:cubicBezTo>
                  <a:cubicBezTo>
                    <a:pt x="18956" y="2644"/>
                    <a:pt x="18920" y="2573"/>
                    <a:pt x="18825" y="2513"/>
                  </a:cubicBezTo>
                  <a:cubicBezTo>
                    <a:pt x="18682" y="2430"/>
                    <a:pt x="18468" y="2442"/>
                    <a:pt x="18301" y="2442"/>
                  </a:cubicBezTo>
                  <a:lnTo>
                    <a:pt x="18206" y="2442"/>
                  </a:lnTo>
                  <a:cubicBezTo>
                    <a:pt x="18051" y="2430"/>
                    <a:pt x="17967" y="2382"/>
                    <a:pt x="17860" y="2334"/>
                  </a:cubicBezTo>
                  <a:cubicBezTo>
                    <a:pt x="17741" y="2275"/>
                    <a:pt x="17610" y="2215"/>
                    <a:pt x="17396" y="2203"/>
                  </a:cubicBezTo>
                  <a:cubicBezTo>
                    <a:pt x="17229" y="2203"/>
                    <a:pt x="17229" y="2156"/>
                    <a:pt x="17194" y="2084"/>
                  </a:cubicBezTo>
                  <a:cubicBezTo>
                    <a:pt x="17158" y="2013"/>
                    <a:pt x="17110" y="1906"/>
                    <a:pt x="16979" y="1834"/>
                  </a:cubicBezTo>
                  <a:cubicBezTo>
                    <a:pt x="16872" y="1775"/>
                    <a:pt x="16205" y="1691"/>
                    <a:pt x="16074" y="1870"/>
                  </a:cubicBezTo>
                  <a:cubicBezTo>
                    <a:pt x="16003" y="1953"/>
                    <a:pt x="15979" y="2049"/>
                    <a:pt x="16015" y="2144"/>
                  </a:cubicBezTo>
                  <a:cubicBezTo>
                    <a:pt x="16074" y="2323"/>
                    <a:pt x="16301" y="2453"/>
                    <a:pt x="16420" y="2489"/>
                  </a:cubicBezTo>
                  <a:cubicBezTo>
                    <a:pt x="16503" y="2513"/>
                    <a:pt x="16563" y="2513"/>
                    <a:pt x="16610" y="2525"/>
                  </a:cubicBezTo>
                  <a:cubicBezTo>
                    <a:pt x="16634" y="2525"/>
                    <a:pt x="16658" y="2549"/>
                    <a:pt x="16658" y="2525"/>
                  </a:cubicBezTo>
                  <a:cubicBezTo>
                    <a:pt x="16658" y="2549"/>
                    <a:pt x="16670" y="2608"/>
                    <a:pt x="16682" y="2668"/>
                  </a:cubicBezTo>
                  <a:lnTo>
                    <a:pt x="16694" y="2751"/>
                  </a:lnTo>
                  <a:cubicBezTo>
                    <a:pt x="16729" y="2882"/>
                    <a:pt x="16777" y="2977"/>
                    <a:pt x="16813" y="3037"/>
                  </a:cubicBezTo>
                  <a:cubicBezTo>
                    <a:pt x="16872" y="3144"/>
                    <a:pt x="16920" y="3204"/>
                    <a:pt x="16860" y="3335"/>
                  </a:cubicBezTo>
                  <a:cubicBezTo>
                    <a:pt x="16836" y="3406"/>
                    <a:pt x="16789" y="3454"/>
                    <a:pt x="16729" y="3501"/>
                  </a:cubicBezTo>
                  <a:cubicBezTo>
                    <a:pt x="16670" y="3537"/>
                    <a:pt x="16610" y="3596"/>
                    <a:pt x="16563" y="3716"/>
                  </a:cubicBezTo>
                  <a:cubicBezTo>
                    <a:pt x="16551" y="3775"/>
                    <a:pt x="16503" y="3930"/>
                    <a:pt x="16563" y="4037"/>
                  </a:cubicBezTo>
                  <a:cubicBezTo>
                    <a:pt x="16586" y="4061"/>
                    <a:pt x="16610" y="4097"/>
                    <a:pt x="16670" y="4120"/>
                  </a:cubicBezTo>
                  <a:cubicBezTo>
                    <a:pt x="16670" y="4168"/>
                    <a:pt x="16682" y="4216"/>
                    <a:pt x="16682" y="4275"/>
                  </a:cubicBezTo>
                  <a:cubicBezTo>
                    <a:pt x="16705" y="4370"/>
                    <a:pt x="16717" y="4478"/>
                    <a:pt x="16717" y="4585"/>
                  </a:cubicBezTo>
                  <a:lnTo>
                    <a:pt x="16717" y="4728"/>
                  </a:lnTo>
                  <a:cubicBezTo>
                    <a:pt x="16694" y="4882"/>
                    <a:pt x="16694" y="5049"/>
                    <a:pt x="16813" y="5168"/>
                  </a:cubicBezTo>
                  <a:cubicBezTo>
                    <a:pt x="16932" y="5251"/>
                    <a:pt x="17098" y="5204"/>
                    <a:pt x="17170" y="5240"/>
                  </a:cubicBezTo>
                  <a:cubicBezTo>
                    <a:pt x="17289" y="5263"/>
                    <a:pt x="17336" y="5299"/>
                    <a:pt x="17444" y="5370"/>
                  </a:cubicBezTo>
                  <a:lnTo>
                    <a:pt x="17467" y="5382"/>
                  </a:lnTo>
                  <a:cubicBezTo>
                    <a:pt x="17503" y="5418"/>
                    <a:pt x="17563" y="5418"/>
                    <a:pt x="17586" y="5382"/>
                  </a:cubicBezTo>
                  <a:cubicBezTo>
                    <a:pt x="17610" y="5370"/>
                    <a:pt x="17610" y="5370"/>
                    <a:pt x="17670" y="5382"/>
                  </a:cubicBezTo>
                  <a:cubicBezTo>
                    <a:pt x="17706" y="5406"/>
                    <a:pt x="17765" y="5406"/>
                    <a:pt x="17848" y="5406"/>
                  </a:cubicBezTo>
                  <a:cubicBezTo>
                    <a:pt x="17908" y="5382"/>
                    <a:pt x="17967" y="5359"/>
                    <a:pt x="18003" y="5323"/>
                  </a:cubicBezTo>
                  <a:cubicBezTo>
                    <a:pt x="18087" y="5287"/>
                    <a:pt x="18110" y="5263"/>
                    <a:pt x="18158" y="5287"/>
                  </a:cubicBezTo>
                  <a:cubicBezTo>
                    <a:pt x="18170" y="5287"/>
                    <a:pt x="18182" y="5311"/>
                    <a:pt x="18206" y="5347"/>
                  </a:cubicBezTo>
                  <a:cubicBezTo>
                    <a:pt x="18229" y="5430"/>
                    <a:pt x="18229" y="5561"/>
                    <a:pt x="18206" y="5656"/>
                  </a:cubicBezTo>
                  <a:lnTo>
                    <a:pt x="18098" y="5656"/>
                  </a:lnTo>
                  <a:cubicBezTo>
                    <a:pt x="17991" y="5644"/>
                    <a:pt x="17896" y="5644"/>
                    <a:pt x="17813" y="5668"/>
                  </a:cubicBezTo>
                  <a:cubicBezTo>
                    <a:pt x="17741" y="5704"/>
                    <a:pt x="17729" y="5763"/>
                    <a:pt x="17717" y="5799"/>
                  </a:cubicBezTo>
                  <a:cubicBezTo>
                    <a:pt x="17717" y="5823"/>
                    <a:pt x="17694" y="5835"/>
                    <a:pt x="17717" y="5823"/>
                  </a:cubicBezTo>
                  <a:cubicBezTo>
                    <a:pt x="17670" y="5847"/>
                    <a:pt x="17622" y="5847"/>
                    <a:pt x="17575" y="5847"/>
                  </a:cubicBezTo>
                  <a:lnTo>
                    <a:pt x="17515" y="5859"/>
                  </a:lnTo>
                  <a:cubicBezTo>
                    <a:pt x="17491" y="5859"/>
                    <a:pt x="17432" y="5882"/>
                    <a:pt x="17372" y="5859"/>
                  </a:cubicBezTo>
                  <a:cubicBezTo>
                    <a:pt x="17265" y="5859"/>
                    <a:pt x="17146" y="5859"/>
                    <a:pt x="17063" y="5906"/>
                  </a:cubicBezTo>
                  <a:cubicBezTo>
                    <a:pt x="16896" y="6025"/>
                    <a:pt x="16944" y="6192"/>
                    <a:pt x="16955" y="6299"/>
                  </a:cubicBezTo>
                  <a:cubicBezTo>
                    <a:pt x="16967" y="6335"/>
                    <a:pt x="16967" y="6371"/>
                    <a:pt x="16967" y="6394"/>
                  </a:cubicBezTo>
                  <a:cubicBezTo>
                    <a:pt x="16967" y="6597"/>
                    <a:pt x="16896" y="6621"/>
                    <a:pt x="16765" y="6668"/>
                  </a:cubicBezTo>
                  <a:cubicBezTo>
                    <a:pt x="16670" y="6692"/>
                    <a:pt x="16586" y="6728"/>
                    <a:pt x="16491" y="6799"/>
                  </a:cubicBezTo>
                  <a:lnTo>
                    <a:pt x="16408" y="6859"/>
                  </a:lnTo>
                  <a:cubicBezTo>
                    <a:pt x="16313" y="6918"/>
                    <a:pt x="16313" y="6918"/>
                    <a:pt x="16170" y="6954"/>
                  </a:cubicBezTo>
                  <a:cubicBezTo>
                    <a:pt x="15967" y="6978"/>
                    <a:pt x="15908" y="7049"/>
                    <a:pt x="15836" y="7133"/>
                  </a:cubicBezTo>
                  <a:cubicBezTo>
                    <a:pt x="15789" y="7168"/>
                    <a:pt x="15765" y="7204"/>
                    <a:pt x="15705" y="7252"/>
                  </a:cubicBezTo>
                  <a:cubicBezTo>
                    <a:pt x="15670" y="7264"/>
                    <a:pt x="15610" y="7264"/>
                    <a:pt x="15551" y="7275"/>
                  </a:cubicBezTo>
                  <a:cubicBezTo>
                    <a:pt x="15455" y="7275"/>
                    <a:pt x="15348" y="7275"/>
                    <a:pt x="15253" y="7371"/>
                  </a:cubicBezTo>
                  <a:cubicBezTo>
                    <a:pt x="15193" y="7430"/>
                    <a:pt x="15181" y="7514"/>
                    <a:pt x="15170" y="7573"/>
                  </a:cubicBezTo>
                  <a:cubicBezTo>
                    <a:pt x="15158" y="7645"/>
                    <a:pt x="15158" y="7680"/>
                    <a:pt x="15110" y="7692"/>
                  </a:cubicBezTo>
                  <a:cubicBezTo>
                    <a:pt x="15074" y="7704"/>
                    <a:pt x="15062" y="7704"/>
                    <a:pt x="15015" y="7692"/>
                  </a:cubicBezTo>
                  <a:cubicBezTo>
                    <a:pt x="14943" y="7680"/>
                    <a:pt x="14824" y="7668"/>
                    <a:pt x="14717" y="7811"/>
                  </a:cubicBezTo>
                  <a:cubicBezTo>
                    <a:pt x="14681" y="7883"/>
                    <a:pt x="14658" y="7978"/>
                    <a:pt x="14658" y="8037"/>
                  </a:cubicBezTo>
                  <a:lnTo>
                    <a:pt x="14658" y="8085"/>
                  </a:lnTo>
                  <a:cubicBezTo>
                    <a:pt x="14658" y="8085"/>
                    <a:pt x="14646" y="8085"/>
                    <a:pt x="14598" y="8097"/>
                  </a:cubicBezTo>
                  <a:lnTo>
                    <a:pt x="14562" y="8097"/>
                  </a:lnTo>
                  <a:lnTo>
                    <a:pt x="14562" y="7978"/>
                  </a:lnTo>
                  <a:cubicBezTo>
                    <a:pt x="14574" y="7859"/>
                    <a:pt x="14586" y="7704"/>
                    <a:pt x="14455" y="7621"/>
                  </a:cubicBezTo>
                  <a:cubicBezTo>
                    <a:pt x="14324" y="7561"/>
                    <a:pt x="13919" y="7645"/>
                    <a:pt x="13872" y="7668"/>
                  </a:cubicBezTo>
                  <a:cubicBezTo>
                    <a:pt x="13753" y="7704"/>
                    <a:pt x="13693" y="7787"/>
                    <a:pt x="13646" y="7847"/>
                  </a:cubicBezTo>
                  <a:cubicBezTo>
                    <a:pt x="13610" y="7883"/>
                    <a:pt x="13574" y="7930"/>
                    <a:pt x="13515" y="7966"/>
                  </a:cubicBezTo>
                  <a:cubicBezTo>
                    <a:pt x="13384" y="8002"/>
                    <a:pt x="13050" y="7990"/>
                    <a:pt x="12955" y="7918"/>
                  </a:cubicBezTo>
                  <a:cubicBezTo>
                    <a:pt x="12907" y="7883"/>
                    <a:pt x="12872" y="7823"/>
                    <a:pt x="12848" y="7752"/>
                  </a:cubicBezTo>
                  <a:cubicBezTo>
                    <a:pt x="12800" y="7668"/>
                    <a:pt x="12753" y="7573"/>
                    <a:pt x="12669" y="7502"/>
                  </a:cubicBezTo>
                  <a:cubicBezTo>
                    <a:pt x="12574" y="7430"/>
                    <a:pt x="12443" y="7383"/>
                    <a:pt x="12300" y="7335"/>
                  </a:cubicBezTo>
                  <a:cubicBezTo>
                    <a:pt x="12086" y="7275"/>
                    <a:pt x="11860" y="7204"/>
                    <a:pt x="11848" y="7073"/>
                  </a:cubicBezTo>
                  <a:cubicBezTo>
                    <a:pt x="11848" y="7037"/>
                    <a:pt x="11860" y="7025"/>
                    <a:pt x="11943" y="6966"/>
                  </a:cubicBezTo>
                  <a:cubicBezTo>
                    <a:pt x="12002" y="6918"/>
                    <a:pt x="12074" y="6859"/>
                    <a:pt x="12086" y="6752"/>
                  </a:cubicBezTo>
                  <a:cubicBezTo>
                    <a:pt x="12086" y="6668"/>
                    <a:pt x="12014" y="6549"/>
                    <a:pt x="11860" y="6371"/>
                  </a:cubicBezTo>
                  <a:lnTo>
                    <a:pt x="11836" y="6335"/>
                  </a:lnTo>
                  <a:cubicBezTo>
                    <a:pt x="11788" y="6275"/>
                    <a:pt x="11741" y="6240"/>
                    <a:pt x="11681" y="6192"/>
                  </a:cubicBezTo>
                  <a:cubicBezTo>
                    <a:pt x="11621" y="6132"/>
                    <a:pt x="11562" y="6085"/>
                    <a:pt x="11526" y="6013"/>
                  </a:cubicBezTo>
                  <a:cubicBezTo>
                    <a:pt x="11490" y="5966"/>
                    <a:pt x="11443" y="5918"/>
                    <a:pt x="11419" y="5882"/>
                  </a:cubicBezTo>
                  <a:cubicBezTo>
                    <a:pt x="11371" y="5799"/>
                    <a:pt x="11312" y="5716"/>
                    <a:pt x="11240" y="5656"/>
                  </a:cubicBezTo>
                  <a:cubicBezTo>
                    <a:pt x="11205" y="5621"/>
                    <a:pt x="11169" y="5621"/>
                    <a:pt x="11121" y="5644"/>
                  </a:cubicBezTo>
                  <a:cubicBezTo>
                    <a:pt x="10967" y="5728"/>
                    <a:pt x="10871" y="5847"/>
                    <a:pt x="10764" y="5966"/>
                  </a:cubicBezTo>
                  <a:cubicBezTo>
                    <a:pt x="10693" y="6061"/>
                    <a:pt x="10633" y="6132"/>
                    <a:pt x="10550" y="6192"/>
                  </a:cubicBezTo>
                  <a:cubicBezTo>
                    <a:pt x="10478" y="6252"/>
                    <a:pt x="10300" y="6299"/>
                    <a:pt x="10240" y="6252"/>
                  </a:cubicBezTo>
                  <a:lnTo>
                    <a:pt x="10240" y="6216"/>
                  </a:lnTo>
                  <a:cubicBezTo>
                    <a:pt x="10240" y="6180"/>
                    <a:pt x="10240" y="6121"/>
                    <a:pt x="10217" y="6037"/>
                  </a:cubicBezTo>
                  <a:cubicBezTo>
                    <a:pt x="10169" y="5978"/>
                    <a:pt x="10074" y="5847"/>
                    <a:pt x="9978" y="5882"/>
                  </a:cubicBezTo>
                  <a:cubicBezTo>
                    <a:pt x="9859" y="5906"/>
                    <a:pt x="9836" y="6037"/>
                    <a:pt x="9824" y="6180"/>
                  </a:cubicBezTo>
                  <a:cubicBezTo>
                    <a:pt x="9812" y="6240"/>
                    <a:pt x="9812" y="6323"/>
                    <a:pt x="9800" y="6335"/>
                  </a:cubicBezTo>
                  <a:cubicBezTo>
                    <a:pt x="9752" y="6383"/>
                    <a:pt x="9478" y="6359"/>
                    <a:pt x="9383" y="6335"/>
                  </a:cubicBezTo>
                  <a:cubicBezTo>
                    <a:pt x="9300" y="6323"/>
                    <a:pt x="9240" y="6323"/>
                    <a:pt x="9204" y="6323"/>
                  </a:cubicBezTo>
                  <a:cubicBezTo>
                    <a:pt x="9085" y="6323"/>
                    <a:pt x="8943" y="6323"/>
                    <a:pt x="8823" y="6335"/>
                  </a:cubicBezTo>
                  <a:cubicBezTo>
                    <a:pt x="8704" y="6335"/>
                    <a:pt x="8585" y="6359"/>
                    <a:pt x="8454" y="6359"/>
                  </a:cubicBezTo>
                  <a:cubicBezTo>
                    <a:pt x="8431" y="6359"/>
                    <a:pt x="8383" y="6359"/>
                    <a:pt x="8335" y="6371"/>
                  </a:cubicBezTo>
                  <a:cubicBezTo>
                    <a:pt x="8204" y="6383"/>
                    <a:pt x="8026" y="6418"/>
                    <a:pt x="7919" y="6371"/>
                  </a:cubicBezTo>
                  <a:lnTo>
                    <a:pt x="7895" y="6335"/>
                  </a:lnTo>
                  <a:cubicBezTo>
                    <a:pt x="7859" y="6311"/>
                    <a:pt x="7835" y="6275"/>
                    <a:pt x="7788" y="6263"/>
                  </a:cubicBezTo>
                  <a:cubicBezTo>
                    <a:pt x="7597" y="6204"/>
                    <a:pt x="7538" y="6204"/>
                    <a:pt x="7335" y="6299"/>
                  </a:cubicBezTo>
                  <a:cubicBezTo>
                    <a:pt x="7014" y="6442"/>
                    <a:pt x="6823" y="6561"/>
                    <a:pt x="6859" y="7014"/>
                  </a:cubicBezTo>
                  <a:cubicBezTo>
                    <a:pt x="6883" y="7097"/>
                    <a:pt x="6883" y="7192"/>
                    <a:pt x="6883" y="7275"/>
                  </a:cubicBezTo>
                  <a:cubicBezTo>
                    <a:pt x="6883" y="7454"/>
                    <a:pt x="6883" y="7633"/>
                    <a:pt x="7002" y="7752"/>
                  </a:cubicBezTo>
                  <a:cubicBezTo>
                    <a:pt x="7073" y="7823"/>
                    <a:pt x="7204" y="7859"/>
                    <a:pt x="7371" y="7859"/>
                  </a:cubicBezTo>
                  <a:cubicBezTo>
                    <a:pt x="7430" y="7859"/>
                    <a:pt x="7490" y="7847"/>
                    <a:pt x="7550" y="7847"/>
                  </a:cubicBezTo>
                  <a:cubicBezTo>
                    <a:pt x="7776" y="7811"/>
                    <a:pt x="7895" y="7799"/>
                    <a:pt x="7990" y="7978"/>
                  </a:cubicBezTo>
                  <a:cubicBezTo>
                    <a:pt x="8073" y="8097"/>
                    <a:pt x="8109" y="8347"/>
                    <a:pt x="8050" y="8442"/>
                  </a:cubicBezTo>
                  <a:cubicBezTo>
                    <a:pt x="8038" y="8454"/>
                    <a:pt x="8026" y="8478"/>
                    <a:pt x="7931" y="8454"/>
                  </a:cubicBezTo>
                  <a:lnTo>
                    <a:pt x="7847" y="8407"/>
                  </a:lnTo>
                  <a:cubicBezTo>
                    <a:pt x="7800" y="8383"/>
                    <a:pt x="7728" y="8335"/>
                    <a:pt x="7657" y="8323"/>
                  </a:cubicBezTo>
                  <a:cubicBezTo>
                    <a:pt x="7514" y="8288"/>
                    <a:pt x="7395" y="8323"/>
                    <a:pt x="7311" y="8347"/>
                  </a:cubicBezTo>
                  <a:cubicBezTo>
                    <a:pt x="7276" y="8359"/>
                    <a:pt x="7252" y="8359"/>
                    <a:pt x="7216" y="8359"/>
                  </a:cubicBezTo>
                  <a:cubicBezTo>
                    <a:pt x="7180" y="8383"/>
                    <a:pt x="7133" y="8383"/>
                    <a:pt x="7073" y="8395"/>
                  </a:cubicBezTo>
                  <a:cubicBezTo>
                    <a:pt x="6847" y="8442"/>
                    <a:pt x="6561" y="8502"/>
                    <a:pt x="6490" y="8811"/>
                  </a:cubicBezTo>
                  <a:cubicBezTo>
                    <a:pt x="6430" y="9061"/>
                    <a:pt x="6466" y="9454"/>
                    <a:pt x="6478" y="9728"/>
                  </a:cubicBezTo>
                  <a:lnTo>
                    <a:pt x="6478" y="9788"/>
                  </a:lnTo>
                  <a:cubicBezTo>
                    <a:pt x="6490" y="9931"/>
                    <a:pt x="6502" y="10062"/>
                    <a:pt x="6621" y="10169"/>
                  </a:cubicBezTo>
                  <a:cubicBezTo>
                    <a:pt x="6645" y="10193"/>
                    <a:pt x="6657" y="10204"/>
                    <a:pt x="6680" y="10228"/>
                  </a:cubicBezTo>
                  <a:cubicBezTo>
                    <a:pt x="6954" y="10312"/>
                    <a:pt x="7335" y="10657"/>
                    <a:pt x="7299" y="10895"/>
                  </a:cubicBezTo>
                  <a:lnTo>
                    <a:pt x="7264" y="10919"/>
                  </a:lnTo>
                  <a:cubicBezTo>
                    <a:pt x="7216" y="10966"/>
                    <a:pt x="7157" y="11038"/>
                    <a:pt x="7180" y="11145"/>
                  </a:cubicBezTo>
                  <a:cubicBezTo>
                    <a:pt x="7192" y="11252"/>
                    <a:pt x="7299" y="11371"/>
                    <a:pt x="7430" y="11514"/>
                  </a:cubicBezTo>
                  <a:cubicBezTo>
                    <a:pt x="7609" y="11693"/>
                    <a:pt x="7621" y="11728"/>
                    <a:pt x="7621" y="12026"/>
                  </a:cubicBezTo>
                  <a:cubicBezTo>
                    <a:pt x="7609" y="12729"/>
                    <a:pt x="7430" y="13455"/>
                    <a:pt x="7240" y="14181"/>
                  </a:cubicBezTo>
                  <a:cubicBezTo>
                    <a:pt x="7180" y="14407"/>
                    <a:pt x="7145" y="14645"/>
                    <a:pt x="7097" y="14884"/>
                  </a:cubicBezTo>
                  <a:cubicBezTo>
                    <a:pt x="7073" y="15062"/>
                    <a:pt x="7038" y="15253"/>
                    <a:pt x="7002" y="15443"/>
                  </a:cubicBezTo>
                  <a:cubicBezTo>
                    <a:pt x="6918" y="15765"/>
                    <a:pt x="6883" y="16086"/>
                    <a:pt x="6847" y="16431"/>
                  </a:cubicBezTo>
                  <a:cubicBezTo>
                    <a:pt x="6823" y="16443"/>
                    <a:pt x="6799" y="16479"/>
                    <a:pt x="6799" y="16503"/>
                  </a:cubicBezTo>
                  <a:cubicBezTo>
                    <a:pt x="6799" y="16729"/>
                    <a:pt x="6776" y="16955"/>
                    <a:pt x="6657" y="17039"/>
                  </a:cubicBezTo>
                  <a:cubicBezTo>
                    <a:pt x="6597" y="17086"/>
                    <a:pt x="6526" y="17098"/>
                    <a:pt x="6430" y="17086"/>
                  </a:cubicBezTo>
                  <a:cubicBezTo>
                    <a:pt x="6418" y="17039"/>
                    <a:pt x="6371" y="16979"/>
                    <a:pt x="6311" y="16931"/>
                  </a:cubicBezTo>
                  <a:cubicBezTo>
                    <a:pt x="6109" y="16777"/>
                    <a:pt x="5668" y="16741"/>
                    <a:pt x="5490" y="16789"/>
                  </a:cubicBezTo>
                  <a:cubicBezTo>
                    <a:pt x="5335" y="16836"/>
                    <a:pt x="5275" y="16955"/>
                    <a:pt x="5228" y="17039"/>
                  </a:cubicBezTo>
                  <a:cubicBezTo>
                    <a:pt x="5192" y="17098"/>
                    <a:pt x="5180" y="17146"/>
                    <a:pt x="5133" y="17158"/>
                  </a:cubicBezTo>
                  <a:cubicBezTo>
                    <a:pt x="5037" y="17229"/>
                    <a:pt x="4918" y="17217"/>
                    <a:pt x="4775" y="17217"/>
                  </a:cubicBezTo>
                  <a:cubicBezTo>
                    <a:pt x="4740" y="17217"/>
                    <a:pt x="4680" y="17205"/>
                    <a:pt x="4632" y="17205"/>
                  </a:cubicBezTo>
                  <a:lnTo>
                    <a:pt x="4632" y="17205"/>
                  </a:lnTo>
                  <a:cubicBezTo>
                    <a:pt x="4061" y="17217"/>
                    <a:pt x="3263" y="17503"/>
                    <a:pt x="2847" y="17765"/>
                  </a:cubicBezTo>
                  <a:cubicBezTo>
                    <a:pt x="2739" y="17824"/>
                    <a:pt x="2668" y="17908"/>
                    <a:pt x="2573" y="17991"/>
                  </a:cubicBezTo>
                  <a:cubicBezTo>
                    <a:pt x="2501" y="18051"/>
                    <a:pt x="2442" y="18110"/>
                    <a:pt x="2370" y="18170"/>
                  </a:cubicBezTo>
                  <a:cubicBezTo>
                    <a:pt x="2299" y="18229"/>
                    <a:pt x="2239" y="18241"/>
                    <a:pt x="2144" y="18241"/>
                  </a:cubicBezTo>
                  <a:cubicBezTo>
                    <a:pt x="2085" y="18241"/>
                    <a:pt x="2001" y="18265"/>
                    <a:pt x="1918" y="18301"/>
                  </a:cubicBezTo>
                  <a:cubicBezTo>
                    <a:pt x="1894" y="18324"/>
                    <a:pt x="1882" y="18348"/>
                    <a:pt x="1858" y="18384"/>
                  </a:cubicBezTo>
                  <a:cubicBezTo>
                    <a:pt x="1846" y="18408"/>
                    <a:pt x="1858" y="18444"/>
                    <a:pt x="1882" y="18467"/>
                  </a:cubicBezTo>
                  <a:cubicBezTo>
                    <a:pt x="1894" y="18503"/>
                    <a:pt x="1894" y="18515"/>
                    <a:pt x="1894" y="18515"/>
                  </a:cubicBezTo>
                  <a:cubicBezTo>
                    <a:pt x="1894" y="18527"/>
                    <a:pt x="1823" y="18586"/>
                    <a:pt x="1787" y="18598"/>
                  </a:cubicBezTo>
                  <a:cubicBezTo>
                    <a:pt x="1727" y="18646"/>
                    <a:pt x="1656" y="18694"/>
                    <a:pt x="1620" y="18765"/>
                  </a:cubicBezTo>
                  <a:cubicBezTo>
                    <a:pt x="1537" y="18932"/>
                    <a:pt x="1525" y="19134"/>
                    <a:pt x="1489" y="19336"/>
                  </a:cubicBezTo>
                  <a:lnTo>
                    <a:pt x="1477" y="19432"/>
                  </a:lnTo>
                  <a:cubicBezTo>
                    <a:pt x="1442" y="19575"/>
                    <a:pt x="1406" y="19610"/>
                    <a:pt x="1346" y="19694"/>
                  </a:cubicBezTo>
                  <a:cubicBezTo>
                    <a:pt x="1287" y="19753"/>
                    <a:pt x="1227" y="19813"/>
                    <a:pt x="1180" y="19932"/>
                  </a:cubicBezTo>
                  <a:cubicBezTo>
                    <a:pt x="1132" y="20015"/>
                    <a:pt x="1084" y="20313"/>
                    <a:pt x="1180" y="20468"/>
                  </a:cubicBezTo>
                  <a:cubicBezTo>
                    <a:pt x="1192" y="20479"/>
                    <a:pt x="1203" y="20503"/>
                    <a:pt x="1227" y="20527"/>
                  </a:cubicBezTo>
                  <a:cubicBezTo>
                    <a:pt x="1227" y="20599"/>
                    <a:pt x="1239" y="20658"/>
                    <a:pt x="1251" y="20730"/>
                  </a:cubicBezTo>
                  <a:cubicBezTo>
                    <a:pt x="1263" y="20801"/>
                    <a:pt x="1287" y="20860"/>
                    <a:pt x="1263" y="20920"/>
                  </a:cubicBezTo>
                  <a:cubicBezTo>
                    <a:pt x="1251" y="20980"/>
                    <a:pt x="1227" y="21003"/>
                    <a:pt x="1132" y="21027"/>
                  </a:cubicBezTo>
                  <a:cubicBezTo>
                    <a:pt x="1084" y="21039"/>
                    <a:pt x="1025" y="21063"/>
                    <a:pt x="989" y="21087"/>
                  </a:cubicBezTo>
                  <a:cubicBezTo>
                    <a:pt x="656" y="21253"/>
                    <a:pt x="334" y="21634"/>
                    <a:pt x="180" y="21932"/>
                  </a:cubicBezTo>
                  <a:cubicBezTo>
                    <a:pt x="168" y="21968"/>
                    <a:pt x="168" y="21992"/>
                    <a:pt x="180" y="22027"/>
                  </a:cubicBezTo>
                  <a:cubicBezTo>
                    <a:pt x="191" y="22051"/>
                    <a:pt x="215" y="22075"/>
                    <a:pt x="239" y="22087"/>
                  </a:cubicBezTo>
                  <a:cubicBezTo>
                    <a:pt x="275" y="22099"/>
                    <a:pt x="299" y="22134"/>
                    <a:pt x="334" y="22146"/>
                  </a:cubicBezTo>
                  <a:cubicBezTo>
                    <a:pt x="311" y="22170"/>
                    <a:pt x="311" y="22206"/>
                    <a:pt x="334" y="22230"/>
                  </a:cubicBezTo>
                  <a:lnTo>
                    <a:pt x="334" y="22230"/>
                  </a:lnTo>
                  <a:cubicBezTo>
                    <a:pt x="334" y="22254"/>
                    <a:pt x="346" y="22277"/>
                    <a:pt x="358" y="22289"/>
                  </a:cubicBezTo>
                  <a:cubicBezTo>
                    <a:pt x="370" y="22337"/>
                    <a:pt x="394" y="22373"/>
                    <a:pt x="406" y="22408"/>
                  </a:cubicBezTo>
                  <a:lnTo>
                    <a:pt x="370" y="22408"/>
                  </a:lnTo>
                  <a:cubicBezTo>
                    <a:pt x="251" y="22432"/>
                    <a:pt x="132" y="22456"/>
                    <a:pt x="60" y="22551"/>
                  </a:cubicBezTo>
                  <a:cubicBezTo>
                    <a:pt x="1" y="22646"/>
                    <a:pt x="37" y="22765"/>
                    <a:pt x="60" y="22861"/>
                  </a:cubicBezTo>
                  <a:cubicBezTo>
                    <a:pt x="108" y="22980"/>
                    <a:pt x="191" y="23087"/>
                    <a:pt x="275" y="23170"/>
                  </a:cubicBezTo>
                  <a:cubicBezTo>
                    <a:pt x="334" y="23230"/>
                    <a:pt x="370" y="23301"/>
                    <a:pt x="418" y="23361"/>
                  </a:cubicBezTo>
                  <a:cubicBezTo>
                    <a:pt x="418" y="23385"/>
                    <a:pt x="406" y="23385"/>
                    <a:pt x="406" y="23397"/>
                  </a:cubicBezTo>
                  <a:cubicBezTo>
                    <a:pt x="406" y="23408"/>
                    <a:pt x="394" y="23444"/>
                    <a:pt x="370" y="23456"/>
                  </a:cubicBezTo>
                  <a:cubicBezTo>
                    <a:pt x="334" y="23539"/>
                    <a:pt x="287" y="23658"/>
                    <a:pt x="346" y="23754"/>
                  </a:cubicBezTo>
                  <a:cubicBezTo>
                    <a:pt x="406" y="23837"/>
                    <a:pt x="489" y="23837"/>
                    <a:pt x="572" y="23837"/>
                  </a:cubicBezTo>
                  <a:lnTo>
                    <a:pt x="632" y="23837"/>
                  </a:lnTo>
                  <a:cubicBezTo>
                    <a:pt x="656" y="23861"/>
                    <a:pt x="668" y="23873"/>
                    <a:pt x="692" y="23932"/>
                  </a:cubicBezTo>
                  <a:lnTo>
                    <a:pt x="715" y="23992"/>
                  </a:lnTo>
                  <a:cubicBezTo>
                    <a:pt x="751" y="24051"/>
                    <a:pt x="763" y="24123"/>
                    <a:pt x="787" y="24194"/>
                  </a:cubicBezTo>
                  <a:cubicBezTo>
                    <a:pt x="822" y="24301"/>
                    <a:pt x="834" y="24409"/>
                    <a:pt x="906" y="24492"/>
                  </a:cubicBezTo>
                  <a:cubicBezTo>
                    <a:pt x="1025" y="24670"/>
                    <a:pt x="1192" y="24849"/>
                    <a:pt x="1346" y="25028"/>
                  </a:cubicBezTo>
                  <a:cubicBezTo>
                    <a:pt x="1430" y="25135"/>
                    <a:pt x="1501" y="25230"/>
                    <a:pt x="1596" y="25325"/>
                  </a:cubicBezTo>
                  <a:cubicBezTo>
                    <a:pt x="1680" y="25444"/>
                    <a:pt x="1656" y="25492"/>
                    <a:pt x="1537" y="25611"/>
                  </a:cubicBezTo>
                  <a:cubicBezTo>
                    <a:pt x="1465" y="25683"/>
                    <a:pt x="1358" y="25790"/>
                    <a:pt x="1370" y="25909"/>
                  </a:cubicBezTo>
                  <a:cubicBezTo>
                    <a:pt x="1370" y="25980"/>
                    <a:pt x="1418" y="26040"/>
                    <a:pt x="1477" y="26099"/>
                  </a:cubicBezTo>
                  <a:cubicBezTo>
                    <a:pt x="1477" y="26123"/>
                    <a:pt x="1489" y="26135"/>
                    <a:pt x="1501" y="26147"/>
                  </a:cubicBezTo>
                  <a:cubicBezTo>
                    <a:pt x="1525" y="26183"/>
                    <a:pt x="1549" y="26183"/>
                    <a:pt x="1584" y="26183"/>
                  </a:cubicBezTo>
                  <a:cubicBezTo>
                    <a:pt x="1596" y="26194"/>
                    <a:pt x="1608" y="26194"/>
                    <a:pt x="1644" y="26194"/>
                  </a:cubicBezTo>
                  <a:cubicBezTo>
                    <a:pt x="1668" y="26194"/>
                    <a:pt x="1704" y="26183"/>
                    <a:pt x="1727" y="26147"/>
                  </a:cubicBezTo>
                  <a:cubicBezTo>
                    <a:pt x="1739" y="26135"/>
                    <a:pt x="1739" y="26123"/>
                    <a:pt x="1739" y="26099"/>
                  </a:cubicBezTo>
                  <a:cubicBezTo>
                    <a:pt x="1965" y="26016"/>
                    <a:pt x="2370" y="26147"/>
                    <a:pt x="2561" y="26314"/>
                  </a:cubicBezTo>
                  <a:cubicBezTo>
                    <a:pt x="2680" y="26421"/>
                    <a:pt x="2787" y="26516"/>
                    <a:pt x="2858" y="26635"/>
                  </a:cubicBezTo>
                  <a:cubicBezTo>
                    <a:pt x="2894" y="26695"/>
                    <a:pt x="2906" y="26778"/>
                    <a:pt x="2918" y="26837"/>
                  </a:cubicBezTo>
                  <a:cubicBezTo>
                    <a:pt x="2954" y="26956"/>
                    <a:pt x="2978" y="27099"/>
                    <a:pt x="3144" y="27171"/>
                  </a:cubicBezTo>
                  <a:cubicBezTo>
                    <a:pt x="3216" y="27218"/>
                    <a:pt x="3323" y="27218"/>
                    <a:pt x="3406" y="27207"/>
                  </a:cubicBezTo>
                  <a:cubicBezTo>
                    <a:pt x="3466" y="27207"/>
                    <a:pt x="3525" y="27207"/>
                    <a:pt x="3585" y="27218"/>
                  </a:cubicBezTo>
                  <a:cubicBezTo>
                    <a:pt x="3632" y="27218"/>
                    <a:pt x="3668" y="27254"/>
                    <a:pt x="3704" y="27266"/>
                  </a:cubicBezTo>
                  <a:cubicBezTo>
                    <a:pt x="3740" y="27278"/>
                    <a:pt x="3763" y="27290"/>
                    <a:pt x="3811" y="27314"/>
                  </a:cubicBezTo>
                  <a:cubicBezTo>
                    <a:pt x="4061" y="27373"/>
                    <a:pt x="4454" y="27254"/>
                    <a:pt x="4716" y="27171"/>
                  </a:cubicBezTo>
                  <a:lnTo>
                    <a:pt x="4752" y="27159"/>
                  </a:lnTo>
                  <a:cubicBezTo>
                    <a:pt x="4978" y="27099"/>
                    <a:pt x="5121" y="26956"/>
                    <a:pt x="5252" y="26802"/>
                  </a:cubicBezTo>
                  <a:lnTo>
                    <a:pt x="5418" y="26635"/>
                  </a:lnTo>
                  <a:lnTo>
                    <a:pt x="5514" y="26552"/>
                  </a:lnTo>
                  <a:cubicBezTo>
                    <a:pt x="5609" y="26456"/>
                    <a:pt x="5716" y="26361"/>
                    <a:pt x="5835" y="26278"/>
                  </a:cubicBezTo>
                  <a:cubicBezTo>
                    <a:pt x="5728" y="26683"/>
                    <a:pt x="5668" y="27135"/>
                    <a:pt x="5633" y="27611"/>
                  </a:cubicBezTo>
                  <a:lnTo>
                    <a:pt x="5633" y="27671"/>
                  </a:lnTo>
                  <a:cubicBezTo>
                    <a:pt x="5597" y="27992"/>
                    <a:pt x="5573" y="28445"/>
                    <a:pt x="5668" y="28754"/>
                  </a:cubicBezTo>
                  <a:cubicBezTo>
                    <a:pt x="5656" y="28802"/>
                    <a:pt x="5668" y="28861"/>
                    <a:pt x="5716" y="28885"/>
                  </a:cubicBezTo>
                  <a:cubicBezTo>
                    <a:pt x="5752" y="28897"/>
                    <a:pt x="5775" y="28933"/>
                    <a:pt x="5787" y="28957"/>
                  </a:cubicBezTo>
                  <a:cubicBezTo>
                    <a:pt x="5847" y="29016"/>
                    <a:pt x="5906" y="29076"/>
                    <a:pt x="6014" y="29100"/>
                  </a:cubicBezTo>
                  <a:cubicBezTo>
                    <a:pt x="6121" y="29112"/>
                    <a:pt x="6240" y="29040"/>
                    <a:pt x="6347" y="28992"/>
                  </a:cubicBezTo>
                  <a:cubicBezTo>
                    <a:pt x="6383" y="28957"/>
                    <a:pt x="6442" y="28933"/>
                    <a:pt x="6490" y="28921"/>
                  </a:cubicBezTo>
                  <a:cubicBezTo>
                    <a:pt x="6549" y="28897"/>
                    <a:pt x="6621" y="28885"/>
                    <a:pt x="6704" y="28885"/>
                  </a:cubicBezTo>
                  <a:cubicBezTo>
                    <a:pt x="6776" y="28885"/>
                    <a:pt x="6859" y="28873"/>
                    <a:pt x="6942" y="28861"/>
                  </a:cubicBezTo>
                  <a:cubicBezTo>
                    <a:pt x="7085" y="28826"/>
                    <a:pt x="7180" y="28826"/>
                    <a:pt x="7311" y="28838"/>
                  </a:cubicBezTo>
                  <a:cubicBezTo>
                    <a:pt x="7371" y="28838"/>
                    <a:pt x="7419" y="28861"/>
                    <a:pt x="7490" y="28861"/>
                  </a:cubicBezTo>
                  <a:cubicBezTo>
                    <a:pt x="7740" y="28885"/>
                    <a:pt x="7954" y="28838"/>
                    <a:pt x="8157" y="28897"/>
                  </a:cubicBezTo>
                  <a:cubicBezTo>
                    <a:pt x="8216" y="28921"/>
                    <a:pt x="8288" y="28945"/>
                    <a:pt x="8371" y="28981"/>
                  </a:cubicBezTo>
                  <a:cubicBezTo>
                    <a:pt x="8562" y="29052"/>
                    <a:pt x="8764" y="29135"/>
                    <a:pt x="9002" y="29135"/>
                  </a:cubicBezTo>
                  <a:cubicBezTo>
                    <a:pt x="9240" y="29135"/>
                    <a:pt x="9526" y="28945"/>
                    <a:pt x="9752" y="28766"/>
                  </a:cubicBezTo>
                  <a:cubicBezTo>
                    <a:pt x="9836" y="28695"/>
                    <a:pt x="9919" y="28588"/>
                    <a:pt x="9955" y="28480"/>
                  </a:cubicBezTo>
                  <a:cubicBezTo>
                    <a:pt x="10062" y="28290"/>
                    <a:pt x="10121" y="28219"/>
                    <a:pt x="10252" y="28242"/>
                  </a:cubicBezTo>
                  <a:cubicBezTo>
                    <a:pt x="10300" y="28266"/>
                    <a:pt x="10359" y="28278"/>
                    <a:pt x="10407" y="28302"/>
                  </a:cubicBezTo>
                  <a:cubicBezTo>
                    <a:pt x="10538" y="28385"/>
                    <a:pt x="10728" y="28480"/>
                    <a:pt x="10931" y="28207"/>
                  </a:cubicBezTo>
                  <a:cubicBezTo>
                    <a:pt x="10990" y="28123"/>
                    <a:pt x="11002" y="28052"/>
                    <a:pt x="11026" y="27992"/>
                  </a:cubicBezTo>
                  <a:cubicBezTo>
                    <a:pt x="11050" y="27933"/>
                    <a:pt x="11062" y="27885"/>
                    <a:pt x="11121" y="27861"/>
                  </a:cubicBezTo>
                  <a:cubicBezTo>
                    <a:pt x="11193" y="27802"/>
                    <a:pt x="11300" y="27766"/>
                    <a:pt x="11419" y="27742"/>
                  </a:cubicBezTo>
                  <a:cubicBezTo>
                    <a:pt x="11538" y="27707"/>
                    <a:pt x="11657" y="27671"/>
                    <a:pt x="11764" y="27611"/>
                  </a:cubicBezTo>
                  <a:cubicBezTo>
                    <a:pt x="11860" y="27552"/>
                    <a:pt x="11943" y="27468"/>
                    <a:pt x="12014" y="27397"/>
                  </a:cubicBezTo>
                  <a:cubicBezTo>
                    <a:pt x="12086" y="27326"/>
                    <a:pt x="12181" y="27254"/>
                    <a:pt x="12252" y="27218"/>
                  </a:cubicBezTo>
                  <a:cubicBezTo>
                    <a:pt x="12300" y="27195"/>
                    <a:pt x="12336" y="27195"/>
                    <a:pt x="12395" y="27171"/>
                  </a:cubicBezTo>
                  <a:cubicBezTo>
                    <a:pt x="12503" y="27147"/>
                    <a:pt x="12622" y="27111"/>
                    <a:pt x="12693" y="27016"/>
                  </a:cubicBezTo>
                  <a:lnTo>
                    <a:pt x="12729" y="27016"/>
                  </a:lnTo>
                  <a:cubicBezTo>
                    <a:pt x="12753" y="27016"/>
                    <a:pt x="12788" y="26992"/>
                    <a:pt x="12836" y="26992"/>
                  </a:cubicBezTo>
                  <a:lnTo>
                    <a:pt x="12907" y="26992"/>
                  </a:lnTo>
                  <a:cubicBezTo>
                    <a:pt x="12955" y="27016"/>
                    <a:pt x="12991" y="27016"/>
                    <a:pt x="13074" y="26992"/>
                  </a:cubicBezTo>
                  <a:cubicBezTo>
                    <a:pt x="13145" y="26968"/>
                    <a:pt x="13193" y="26909"/>
                    <a:pt x="13205" y="26861"/>
                  </a:cubicBezTo>
                  <a:cubicBezTo>
                    <a:pt x="13205" y="26849"/>
                    <a:pt x="13217" y="26849"/>
                    <a:pt x="13205" y="26849"/>
                  </a:cubicBezTo>
                  <a:cubicBezTo>
                    <a:pt x="13276" y="26802"/>
                    <a:pt x="13407" y="26802"/>
                    <a:pt x="13526" y="26802"/>
                  </a:cubicBezTo>
                  <a:cubicBezTo>
                    <a:pt x="13634" y="26802"/>
                    <a:pt x="13741" y="26790"/>
                    <a:pt x="13824" y="26778"/>
                  </a:cubicBezTo>
                  <a:cubicBezTo>
                    <a:pt x="13860" y="26754"/>
                    <a:pt x="13907" y="26754"/>
                    <a:pt x="13931" y="26742"/>
                  </a:cubicBezTo>
                  <a:cubicBezTo>
                    <a:pt x="14027" y="26718"/>
                    <a:pt x="14098" y="26695"/>
                    <a:pt x="14157" y="26695"/>
                  </a:cubicBezTo>
                  <a:cubicBezTo>
                    <a:pt x="14169" y="26695"/>
                    <a:pt x="14205" y="26718"/>
                    <a:pt x="14217" y="26730"/>
                  </a:cubicBezTo>
                  <a:cubicBezTo>
                    <a:pt x="14265" y="26754"/>
                    <a:pt x="14324" y="26790"/>
                    <a:pt x="14408" y="26778"/>
                  </a:cubicBezTo>
                  <a:cubicBezTo>
                    <a:pt x="14455" y="26754"/>
                    <a:pt x="14503" y="26742"/>
                    <a:pt x="14527" y="26730"/>
                  </a:cubicBezTo>
                  <a:cubicBezTo>
                    <a:pt x="14538" y="26730"/>
                    <a:pt x="14562" y="26718"/>
                    <a:pt x="14574" y="26718"/>
                  </a:cubicBezTo>
                  <a:cubicBezTo>
                    <a:pt x="14586" y="26718"/>
                    <a:pt x="14598" y="26695"/>
                    <a:pt x="14634" y="26695"/>
                  </a:cubicBezTo>
                  <a:cubicBezTo>
                    <a:pt x="14646" y="26695"/>
                    <a:pt x="14681" y="26683"/>
                    <a:pt x="14681" y="26683"/>
                  </a:cubicBezTo>
                  <a:cubicBezTo>
                    <a:pt x="14681" y="26683"/>
                    <a:pt x="14693" y="26695"/>
                    <a:pt x="14717" y="26754"/>
                  </a:cubicBezTo>
                  <a:cubicBezTo>
                    <a:pt x="14741" y="26802"/>
                    <a:pt x="14741" y="26861"/>
                    <a:pt x="14741" y="26921"/>
                  </a:cubicBezTo>
                  <a:lnTo>
                    <a:pt x="14741" y="27076"/>
                  </a:lnTo>
                  <a:cubicBezTo>
                    <a:pt x="14705" y="27087"/>
                    <a:pt x="14681" y="27135"/>
                    <a:pt x="14693" y="27171"/>
                  </a:cubicBezTo>
                  <a:cubicBezTo>
                    <a:pt x="14705" y="27254"/>
                    <a:pt x="14717" y="27337"/>
                    <a:pt x="14705" y="27409"/>
                  </a:cubicBezTo>
                  <a:cubicBezTo>
                    <a:pt x="14705" y="27457"/>
                    <a:pt x="14693" y="27492"/>
                    <a:pt x="14658" y="27516"/>
                  </a:cubicBezTo>
                  <a:cubicBezTo>
                    <a:pt x="14646" y="27552"/>
                    <a:pt x="14622" y="27588"/>
                    <a:pt x="14622" y="27647"/>
                  </a:cubicBezTo>
                  <a:cubicBezTo>
                    <a:pt x="14574" y="27873"/>
                    <a:pt x="14634" y="28266"/>
                    <a:pt x="14705" y="28421"/>
                  </a:cubicBezTo>
                  <a:lnTo>
                    <a:pt x="14741" y="28516"/>
                  </a:lnTo>
                  <a:cubicBezTo>
                    <a:pt x="14777" y="28635"/>
                    <a:pt x="14812" y="28719"/>
                    <a:pt x="14812" y="28838"/>
                  </a:cubicBezTo>
                  <a:cubicBezTo>
                    <a:pt x="14812" y="28873"/>
                    <a:pt x="14800" y="28897"/>
                    <a:pt x="14777" y="28945"/>
                  </a:cubicBezTo>
                  <a:cubicBezTo>
                    <a:pt x="14765" y="28992"/>
                    <a:pt x="14741" y="29052"/>
                    <a:pt x="14741" y="29123"/>
                  </a:cubicBezTo>
                  <a:cubicBezTo>
                    <a:pt x="14741" y="29290"/>
                    <a:pt x="14777" y="29493"/>
                    <a:pt x="14836" y="29647"/>
                  </a:cubicBezTo>
                  <a:cubicBezTo>
                    <a:pt x="14991" y="30004"/>
                    <a:pt x="15181" y="30171"/>
                    <a:pt x="15467" y="30362"/>
                  </a:cubicBezTo>
                  <a:cubicBezTo>
                    <a:pt x="15539" y="30421"/>
                    <a:pt x="15574" y="30469"/>
                    <a:pt x="15610" y="30540"/>
                  </a:cubicBezTo>
                  <a:cubicBezTo>
                    <a:pt x="15634" y="30564"/>
                    <a:pt x="15646" y="30600"/>
                    <a:pt x="15670" y="30624"/>
                  </a:cubicBezTo>
                  <a:cubicBezTo>
                    <a:pt x="15765" y="30743"/>
                    <a:pt x="15848" y="30790"/>
                    <a:pt x="15943" y="30838"/>
                  </a:cubicBezTo>
                  <a:cubicBezTo>
                    <a:pt x="16003" y="30862"/>
                    <a:pt x="16051" y="30886"/>
                    <a:pt x="16086" y="30945"/>
                  </a:cubicBezTo>
                  <a:cubicBezTo>
                    <a:pt x="16182" y="31017"/>
                    <a:pt x="16205" y="31088"/>
                    <a:pt x="16241" y="31183"/>
                  </a:cubicBezTo>
                  <a:cubicBezTo>
                    <a:pt x="16301" y="31314"/>
                    <a:pt x="16348" y="31457"/>
                    <a:pt x="16670" y="31505"/>
                  </a:cubicBezTo>
                  <a:cubicBezTo>
                    <a:pt x="16824" y="31517"/>
                    <a:pt x="16979" y="31505"/>
                    <a:pt x="17146" y="31481"/>
                  </a:cubicBezTo>
                  <a:cubicBezTo>
                    <a:pt x="17360" y="31445"/>
                    <a:pt x="17563" y="31421"/>
                    <a:pt x="17717" y="31493"/>
                  </a:cubicBezTo>
                  <a:cubicBezTo>
                    <a:pt x="17777" y="31517"/>
                    <a:pt x="17837" y="31576"/>
                    <a:pt x="17872" y="31636"/>
                  </a:cubicBezTo>
                  <a:cubicBezTo>
                    <a:pt x="17932" y="31719"/>
                    <a:pt x="18015" y="31802"/>
                    <a:pt x="18134" y="31850"/>
                  </a:cubicBezTo>
                  <a:cubicBezTo>
                    <a:pt x="18229" y="31874"/>
                    <a:pt x="18325" y="31874"/>
                    <a:pt x="18432" y="31862"/>
                  </a:cubicBezTo>
                  <a:lnTo>
                    <a:pt x="18587" y="31862"/>
                  </a:lnTo>
                  <a:cubicBezTo>
                    <a:pt x="18765" y="31874"/>
                    <a:pt x="18813" y="31957"/>
                    <a:pt x="18884" y="32052"/>
                  </a:cubicBezTo>
                  <a:cubicBezTo>
                    <a:pt x="18932" y="32136"/>
                    <a:pt x="18991" y="32207"/>
                    <a:pt x="19087" y="32267"/>
                  </a:cubicBezTo>
                  <a:cubicBezTo>
                    <a:pt x="19230" y="32398"/>
                    <a:pt x="19420" y="32433"/>
                    <a:pt x="19599" y="32469"/>
                  </a:cubicBezTo>
                  <a:cubicBezTo>
                    <a:pt x="19718" y="32505"/>
                    <a:pt x="19825" y="32517"/>
                    <a:pt x="19920" y="32564"/>
                  </a:cubicBezTo>
                  <a:lnTo>
                    <a:pt x="20051" y="32612"/>
                  </a:lnTo>
                  <a:cubicBezTo>
                    <a:pt x="20111" y="32624"/>
                    <a:pt x="20170" y="32636"/>
                    <a:pt x="20218" y="32671"/>
                  </a:cubicBezTo>
                  <a:cubicBezTo>
                    <a:pt x="20277" y="32683"/>
                    <a:pt x="20301" y="32743"/>
                    <a:pt x="20361" y="32814"/>
                  </a:cubicBezTo>
                  <a:cubicBezTo>
                    <a:pt x="20408" y="32874"/>
                    <a:pt x="20456" y="32922"/>
                    <a:pt x="20515" y="32981"/>
                  </a:cubicBezTo>
                  <a:cubicBezTo>
                    <a:pt x="20611" y="33064"/>
                    <a:pt x="20730" y="33160"/>
                    <a:pt x="20825" y="33183"/>
                  </a:cubicBezTo>
                  <a:cubicBezTo>
                    <a:pt x="20956" y="33219"/>
                    <a:pt x="21015" y="33219"/>
                    <a:pt x="21087" y="33183"/>
                  </a:cubicBezTo>
                  <a:cubicBezTo>
                    <a:pt x="21135" y="33172"/>
                    <a:pt x="21170" y="33172"/>
                    <a:pt x="21242" y="33172"/>
                  </a:cubicBezTo>
                  <a:cubicBezTo>
                    <a:pt x="21301" y="33172"/>
                    <a:pt x="21349" y="33183"/>
                    <a:pt x="21408" y="33207"/>
                  </a:cubicBezTo>
                  <a:cubicBezTo>
                    <a:pt x="21444" y="33219"/>
                    <a:pt x="21504" y="33231"/>
                    <a:pt x="21587" y="33243"/>
                  </a:cubicBezTo>
                  <a:cubicBezTo>
                    <a:pt x="21670" y="33243"/>
                    <a:pt x="21766" y="33219"/>
                    <a:pt x="21837" y="33207"/>
                  </a:cubicBezTo>
                  <a:cubicBezTo>
                    <a:pt x="21897" y="33183"/>
                    <a:pt x="21956" y="33172"/>
                    <a:pt x="22004" y="33172"/>
                  </a:cubicBezTo>
                  <a:cubicBezTo>
                    <a:pt x="22242" y="33183"/>
                    <a:pt x="22563" y="33279"/>
                    <a:pt x="22778" y="33362"/>
                  </a:cubicBezTo>
                  <a:cubicBezTo>
                    <a:pt x="22813" y="33386"/>
                    <a:pt x="22873" y="33398"/>
                    <a:pt x="22920" y="33410"/>
                  </a:cubicBezTo>
                  <a:cubicBezTo>
                    <a:pt x="22932" y="33410"/>
                    <a:pt x="22956" y="33422"/>
                    <a:pt x="22968" y="33422"/>
                  </a:cubicBezTo>
                  <a:cubicBezTo>
                    <a:pt x="22968" y="33457"/>
                    <a:pt x="22980" y="33469"/>
                    <a:pt x="23016" y="33481"/>
                  </a:cubicBezTo>
                  <a:cubicBezTo>
                    <a:pt x="23087" y="33541"/>
                    <a:pt x="23171" y="33541"/>
                    <a:pt x="23266" y="33564"/>
                  </a:cubicBezTo>
                  <a:cubicBezTo>
                    <a:pt x="23325" y="33564"/>
                    <a:pt x="23373" y="33576"/>
                    <a:pt x="23409" y="33588"/>
                  </a:cubicBezTo>
                  <a:cubicBezTo>
                    <a:pt x="23468" y="33624"/>
                    <a:pt x="23611" y="33874"/>
                    <a:pt x="23587" y="33945"/>
                  </a:cubicBezTo>
                  <a:cubicBezTo>
                    <a:pt x="23587" y="33957"/>
                    <a:pt x="23563" y="34005"/>
                    <a:pt x="23528" y="34041"/>
                  </a:cubicBezTo>
                  <a:cubicBezTo>
                    <a:pt x="23492" y="34076"/>
                    <a:pt x="23444" y="34136"/>
                    <a:pt x="23432" y="34231"/>
                  </a:cubicBezTo>
                  <a:cubicBezTo>
                    <a:pt x="23409" y="34338"/>
                    <a:pt x="23432" y="34553"/>
                    <a:pt x="23456" y="34672"/>
                  </a:cubicBezTo>
                  <a:cubicBezTo>
                    <a:pt x="23492" y="34791"/>
                    <a:pt x="23552" y="34850"/>
                    <a:pt x="23611" y="34898"/>
                  </a:cubicBezTo>
                  <a:cubicBezTo>
                    <a:pt x="23635" y="34910"/>
                    <a:pt x="23647" y="34946"/>
                    <a:pt x="23671" y="34969"/>
                  </a:cubicBezTo>
                  <a:cubicBezTo>
                    <a:pt x="23706" y="35053"/>
                    <a:pt x="23706" y="35077"/>
                    <a:pt x="23742" y="35172"/>
                  </a:cubicBezTo>
                  <a:lnTo>
                    <a:pt x="23754" y="35231"/>
                  </a:lnTo>
                  <a:cubicBezTo>
                    <a:pt x="23766" y="35267"/>
                    <a:pt x="23790" y="35327"/>
                    <a:pt x="23813" y="35410"/>
                  </a:cubicBezTo>
                  <a:cubicBezTo>
                    <a:pt x="23849" y="35493"/>
                    <a:pt x="23933" y="35719"/>
                    <a:pt x="23873" y="35767"/>
                  </a:cubicBezTo>
                  <a:cubicBezTo>
                    <a:pt x="23849" y="35791"/>
                    <a:pt x="23754" y="35791"/>
                    <a:pt x="23694" y="35779"/>
                  </a:cubicBezTo>
                  <a:cubicBezTo>
                    <a:pt x="23611" y="35779"/>
                    <a:pt x="23516" y="35767"/>
                    <a:pt x="23456" y="35850"/>
                  </a:cubicBezTo>
                  <a:cubicBezTo>
                    <a:pt x="23409" y="35922"/>
                    <a:pt x="23456" y="36017"/>
                    <a:pt x="23504" y="36100"/>
                  </a:cubicBezTo>
                  <a:cubicBezTo>
                    <a:pt x="23552" y="36184"/>
                    <a:pt x="23587" y="36243"/>
                    <a:pt x="23635" y="36303"/>
                  </a:cubicBezTo>
                  <a:cubicBezTo>
                    <a:pt x="23682" y="36362"/>
                    <a:pt x="23730" y="36398"/>
                    <a:pt x="23754" y="36481"/>
                  </a:cubicBezTo>
                  <a:cubicBezTo>
                    <a:pt x="23766" y="36505"/>
                    <a:pt x="23790" y="36553"/>
                    <a:pt x="23802" y="36577"/>
                  </a:cubicBezTo>
                  <a:cubicBezTo>
                    <a:pt x="23849" y="36684"/>
                    <a:pt x="23885" y="36779"/>
                    <a:pt x="23885" y="36898"/>
                  </a:cubicBezTo>
                  <a:cubicBezTo>
                    <a:pt x="23909" y="36993"/>
                    <a:pt x="23909" y="37101"/>
                    <a:pt x="23909" y="37196"/>
                  </a:cubicBezTo>
                  <a:cubicBezTo>
                    <a:pt x="23909" y="37458"/>
                    <a:pt x="23921" y="37732"/>
                    <a:pt x="24159" y="37970"/>
                  </a:cubicBezTo>
                  <a:cubicBezTo>
                    <a:pt x="24468" y="38279"/>
                    <a:pt x="24825" y="38184"/>
                    <a:pt x="25135" y="38101"/>
                  </a:cubicBezTo>
                  <a:cubicBezTo>
                    <a:pt x="25242" y="38065"/>
                    <a:pt x="25337" y="38053"/>
                    <a:pt x="25433" y="38029"/>
                  </a:cubicBezTo>
                  <a:cubicBezTo>
                    <a:pt x="25587" y="38005"/>
                    <a:pt x="25730" y="38041"/>
                    <a:pt x="25885" y="38065"/>
                  </a:cubicBezTo>
                  <a:cubicBezTo>
                    <a:pt x="25968" y="38101"/>
                    <a:pt x="26076" y="38113"/>
                    <a:pt x="26183" y="38125"/>
                  </a:cubicBezTo>
                  <a:cubicBezTo>
                    <a:pt x="26385" y="38160"/>
                    <a:pt x="26623" y="38125"/>
                    <a:pt x="26838" y="38113"/>
                  </a:cubicBezTo>
                  <a:cubicBezTo>
                    <a:pt x="26897" y="38113"/>
                    <a:pt x="26945" y="38101"/>
                    <a:pt x="26981" y="38101"/>
                  </a:cubicBezTo>
                  <a:cubicBezTo>
                    <a:pt x="27219" y="38089"/>
                    <a:pt x="27254" y="38125"/>
                    <a:pt x="27266" y="38125"/>
                  </a:cubicBezTo>
                  <a:cubicBezTo>
                    <a:pt x="27266" y="38125"/>
                    <a:pt x="27266" y="38172"/>
                    <a:pt x="27242" y="38220"/>
                  </a:cubicBezTo>
                  <a:cubicBezTo>
                    <a:pt x="27219" y="38232"/>
                    <a:pt x="27195" y="38244"/>
                    <a:pt x="27159" y="38267"/>
                  </a:cubicBezTo>
                  <a:cubicBezTo>
                    <a:pt x="27100" y="38279"/>
                    <a:pt x="27040" y="38303"/>
                    <a:pt x="27016" y="38363"/>
                  </a:cubicBezTo>
                  <a:cubicBezTo>
                    <a:pt x="26945" y="38506"/>
                    <a:pt x="26957" y="38648"/>
                    <a:pt x="26969" y="38767"/>
                  </a:cubicBezTo>
                  <a:lnTo>
                    <a:pt x="26969" y="38803"/>
                  </a:lnTo>
                  <a:cubicBezTo>
                    <a:pt x="26969" y="38839"/>
                    <a:pt x="26981" y="38887"/>
                    <a:pt x="26981" y="38946"/>
                  </a:cubicBezTo>
                  <a:cubicBezTo>
                    <a:pt x="27004" y="39196"/>
                    <a:pt x="27028" y="39494"/>
                    <a:pt x="27183" y="39649"/>
                  </a:cubicBezTo>
                  <a:cubicBezTo>
                    <a:pt x="27219" y="39708"/>
                    <a:pt x="27278" y="39732"/>
                    <a:pt x="27338" y="39756"/>
                  </a:cubicBezTo>
                  <a:cubicBezTo>
                    <a:pt x="27373" y="39768"/>
                    <a:pt x="27421" y="39779"/>
                    <a:pt x="27433" y="39815"/>
                  </a:cubicBezTo>
                  <a:cubicBezTo>
                    <a:pt x="27457" y="39839"/>
                    <a:pt x="27481" y="39875"/>
                    <a:pt x="27504" y="39910"/>
                  </a:cubicBezTo>
                  <a:cubicBezTo>
                    <a:pt x="27552" y="39994"/>
                    <a:pt x="27600" y="40065"/>
                    <a:pt x="27671" y="40113"/>
                  </a:cubicBezTo>
                  <a:cubicBezTo>
                    <a:pt x="27743" y="40149"/>
                    <a:pt x="27814" y="40149"/>
                    <a:pt x="27873" y="40149"/>
                  </a:cubicBezTo>
                  <a:cubicBezTo>
                    <a:pt x="27933" y="40149"/>
                    <a:pt x="27969" y="40172"/>
                    <a:pt x="27981" y="40184"/>
                  </a:cubicBezTo>
                  <a:cubicBezTo>
                    <a:pt x="27981" y="40196"/>
                    <a:pt x="27969" y="40208"/>
                    <a:pt x="27969" y="40232"/>
                  </a:cubicBezTo>
                  <a:lnTo>
                    <a:pt x="27969" y="40244"/>
                  </a:lnTo>
                  <a:cubicBezTo>
                    <a:pt x="27957" y="40291"/>
                    <a:pt x="27969" y="40327"/>
                    <a:pt x="28016" y="40363"/>
                  </a:cubicBezTo>
                  <a:cubicBezTo>
                    <a:pt x="28028" y="40375"/>
                    <a:pt x="28028" y="40434"/>
                    <a:pt x="28040" y="40470"/>
                  </a:cubicBezTo>
                  <a:lnTo>
                    <a:pt x="28040" y="40506"/>
                  </a:lnTo>
                  <a:cubicBezTo>
                    <a:pt x="28076" y="40684"/>
                    <a:pt x="28088" y="40744"/>
                    <a:pt x="28195" y="40899"/>
                  </a:cubicBezTo>
                  <a:cubicBezTo>
                    <a:pt x="28231" y="40946"/>
                    <a:pt x="28266" y="41065"/>
                    <a:pt x="28290" y="41149"/>
                  </a:cubicBezTo>
                  <a:cubicBezTo>
                    <a:pt x="28338" y="41280"/>
                    <a:pt x="28374" y="41399"/>
                    <a:pt x="28445" y="41494"/>
                  </a:cubicBezTo>
                  <a:lnTo>
                    <a:pt x="28433" y="41494"/>
                  </a:lnTo>
                  <a:cubicBezTo>
                    <a:pt x="28374" y="41518"/>
                    <a:pt x="28314" y="41565"/>
                    <a:pt x="28266" y="41661"/>
                  </a:cubicBezTo>
                  <a:cubicBezTo>
                    <a:pt x="28231" y="41732"/>
                    <a:pt x="28219" y="41804"/>
                    <a:pt x="28207" y="41875"/>
                  </a:cubicBezTo>
                  <a:cubicBezTo>
                    <a:pt x="28195" y="41935"/>
                    <a:pt x="28171" y="41994"/>
                    <a:pt x="28159" y="42042"/>
                  </a:cubicBezTo>
                  <a:cubicBezTo>
                    <a:pt x="28040" y="42280"/>
                    <a:pt x="28052" y="42399"/>
                    <a:pt x="28100" y="42637"/>
                  </a:cubicBezTo>
                  <a:lnTo>
                    <a:pt x="28100" y="42673"/>
                  </a:lnTo>
                  <a:cubicBezTo>
                    <a:pt x="28135" y="42827"/>
                    <a:pt x="28147" y="42935"/>
                    <a:pt x="28076" y="42994"/>
                  </a:cubicBezTo>
                  <a:cubicBezTo>
                    <a:pt x="28040" y="43030"/>
                    <a:pt x="27993" y="43042"/>
                    <a:pt x="27957" y="43054"/>
                  </a:cubicBezTo>
                  <a:cubicBezTo>
                    <a:pt x="27897" y="43066"/>
                    <a:pt x="27838" y="43101"/>
                    <a:pt x="27754" y="43161"/>
                  </a:cubicBezTo>
                  <a:cubicBezTo>
                    <a:pt x="27659" y="43268"/>
                    <a:pt x="27635" y="43411"/>
                    <a:pt x="27612" y="43530"/>
                  </a:cubicBezTo>
                  <a:cubicBezTo>
                    <a:pt x="27600" y="43589"/>
                    <a:pt x="27600" y="43637"/>
                    <a:pt x="27564" y="43685"/>
                  </a:cubicBezTo>
                  <a:cubicBezTo>
                    <a:pt x="27552" y="43709"/>
                    <a:pt x="27540" y="43756"/>
                    <a:pt x="27540" y="43780"/>
                  </a:cubicBezTo>
                  <a:cubicBezTo>
                    <a:pt x="27481" y="43935"/>
                    <a:pt x="27385" y="44161"/>
                    <a:pt x="27540" y="44340"/>
                  </a:cubicBezTo>
                  <a:cubicBezTo>
                    <a:pt x="27576" y="44375"/>
                    <a:pt x="27635" y="44411"/>
                    <a:pt x="27683" y="44423"/>
                  </a:cubicBezTo>
                  <a:cubicBezTo>
                    <a:pt x="27754" y="44459"/>
                    <a:pt x="27754" y="44459"/>
                    <a:pt x="27754" y="44482"/>
                  </a:cubicBezTo>
                  <a:cubicBezTo>
                    <a:pt x="27754" y="44530"/>
                    <a:pt x="27731" y="44578"/>
                    <a:pt x="27635" y="44637"/>
                  </a:cubicBezTo>
                  <a:cubicBezTo>
                    <a:pt x="27612" y="44661"/>
                    <a:pt x="27576" y="44673"/>
                    <a:pt x="27552" y="44721"/>
                  </a:cubicBezTo>
                  <a:cubicBezTo>
                    <a:pt x="27373" y="44947"/>
                    <a:pt x="27457" y="45125"/>
                    <a:pt x="27540" y="45292"/>
                  </a:cubicBezTo>
                  <a:cubicBezTo>
                    <a:pt x="27576" y="45364"/>
                    <a:pt x="27612" y="45447"/>
                    <a:pt x="27623" y="45542"/>
                  </a:cubicBezTo>
                  <a:cubicBezTo>
                    <a:pt x="27623" y="45566"/>
                    <a:pt x="27635" y="45614"/>
                    <a:pt x="27635" y="45649"/>
                  </a:cubicBezTo>
                  <a:cubicBezTo>
                    <a:pt x="27659" y="45792"/>
                    <a:pt x="27683" y="45971"/>
                    <a:pt x="27790" y="46090"/>
                  </a:cubicBezTo>
                  <a:cubicBezTo>
                    <a:pt x="27838" y="46137"/>
                    <a:pt x="27873" y="46161"/>
                    <a:pt x="27921" y="46185"/>
                  </a:cubicBezTo>
                  <a:cubicBezTo>
                    <a:pt x="27969" y="46209"/>
                    <a:pt x="27981" y="46209"/>
                    <a:pt x="27993" y="46245"/>
                  </a:cubicBezTo>
                  <a:cubicBezTo>
                    <a:pt x="27993" y="46256"/>
                    <a:pt x="28016" y="46304"/>
                    <a:pt x="28016" y="46518"/>
                  </a:cubicBezTo>
                  <a:cubicBezTo>
                    <a:pt x="28016" y="46554"/>
                    <a:pt x="28016" y="46626"/>
                    <a:pt x="27993" y="46637"/>
                  </a:cubicBezTo>
                  <a:cubicBezTo>
                    <a:pt x="27969" y="46661"/>
                    <a:pt x="27933" y="46685"/>
                    <a:pt x="27873" y="46745"/>
                  </a:cubicBezTo>
                  <a:cubicBezTo>
                    <a:pt x="27719" y="46935"/>
                    <a:pt x="27754" y="47161"/>
                    <a:pt x="27790" y="47376"/>
                  </a:cubicBezTo>
                  <a:cubicBezTo>
                    <a:pt x="27802" y="47447"/>
                    <a:pt x="27814" y="47530"/>
                    <a:pt x="27814" y="47614"/>
                  </a:cubicBezTo>
                  <a:cubicBezTo>
                    <a:pt x="27814" y="47638"/>
                    <a:pt x="27814" y="47685"/>
                    <a:pt x="27802" y="47733"/>
                  </a:cubicBezTo>
                  <a:cubicBezTo>
                    <a:pt x="27790" y="47876"/>
                    <a:pt x="27778" y="48054"/>
                    <a:pt x="27862" y="48150"/>
                  </a:cubicBezTo>
                  <a:cubicBezTo>
                    <a:pt x="27897" y="48209"/>
                    <a:pt x="27981" y="48221"/>
                    <a:pt x="28219" y="48292"/>
                  </a:cubicBezTo>
                  <a:cubicBezTo>
                    <a:pt x="28266" y="48304"/>
                    <a:pt x="28290" y="48304"/>
                    <a:pt x="28314" y="48328"/>
                  </a:cubicBezTo>
                  <a:cubicBezTo>
                    <a:pt x="28350" y="48340"/>
                    <a:pt x="28397" y="48352"/>
                    <a:pt x="28433" y="48388"/>
                  </a:cubicBezTo>
                  <a:cubicBezTo>
                    <a:pt x="28493" y="48412"/>
                    <a:pt x="28552" y="48423"/>
                    <a:pt x="28588" y="48471"/>
                  </a:cubicBezTo>
                  <a:cubicBezTo>
                    <a:pt x="28588" y="48471"/>
                    <a:pt x="28612" y="48507"/>
                    <a:pt x="28624" y="48519"/>
                  </a:cubicBezTo>
                  <a:cubicBezTo>
                    <a:pt x="28647" y="48566"/>
                    <a:pt x="28695" y="48638"/>
                    <a:pt x="28766" y="48662"/>
                  </a:cubicBezTo>
                  <a:cubicBezTo>
                    <a:pt x="28921" y="48745"/>
                    <a:pt x="29112" y="48685"/>
                    <a:pt x="29290" y="48626"/>
                  </a:cubicBezTo>
                  <a:cubicBezTo>
                    <a:pt x="29409" y="48590"/>
                    <a:pt x="29540" y="48542"/>
                    <a:pt x="29636" y="48566"/>
                  </a:cubicBezTo>
                  <a:lnTo>
                    <a:pt x="29683" y="48566"/>
                  </a:lnTo>
                  <a:cubicBezTo>
                    <a:pt x="30017" y="48602"/>
                    <a:pt x="30362" y="48626"/>
                    <a:pt x="30469" y="48471"/>
                  </a:cubicBezTo>
                  <a:cubicBezTo>
                    <a:pt x="30481" y="48459"/>
                    <a:pt x="30493" y="48423"/>
                    <a:pt x="30493" y="48388"/>
                  </a:cubicBezTo>
                  <a:cubicBezTo>
                    <a:pt x="30540" y="48400"/>
                    <a:pt x="30588" y="48447"/>
                    <a:pt x="30648" y="48483"/>
                  </a:cubicBezTo>
                  <a:cubicBezTo>
                    <a:pt x="30719" y="48542"/>
                    <a:pt x="30791" y="48602"/>
                    <a:pt x="30886" y="48626"/>
                  </a:cubicBezTo>
                  <a:cubicBezTo>
                    <a:pt x="30957" y="48638"/>
                    <a:pt x="31052" y="48638"/>
                    <a:pt x="31124" y="48638"/>
                  </a:cubicBezTo>
                  <a:cubicBezTo>
                    <a:pt x="31267" y="48638"/>
                    <a:pt x="31422" y="48638"/>
                    <a:pt x="31493" y="48721"/>
                  </a:cubicBezTo>
                  <a:cubicBezTo>
                    <a:pt x="31529" y="48757"/>
                    <a:pt x="31541" y="48816"/>
                    <a:pt x="31564" y="48864"/>
                  </a:cubicBezTo>
                  <a:cubicBezTo>
                    <a:pt x="31600" y="48923"/>
                    <a:pt x="31612" y="48983"/>
                    <a:pt x="31660" y="49043"/>
                  </a:cubicBezTo>
                  <a:lnTo>
                    <a:pt x="31707" y="49114"/>
                  </a:lnTo>
                  <a:cubicBezTo>
                    <a:pt x="31826" y="49293"/>
                    <a:pt x="31922" y="49435"/>
                    <a:pt x="31910" y="49638"/>
                  </a:cubicBezTo>
                  <a:lnTo>
                    <a:pt x="31910" y="49721"/>
                  </a:lnTo>
                  <a:cubicBezTo>
                    <a:pt x="31898" y="49947"/>
                    <a:pt x="31886" y="50126"/>
                    <a:pt x="31981" y="50376"/>
                  </a:cubicBezTo>
                  <a:cubicBezTo>
                    <a:pt x="32017" y="50436"/>
                    <a:pt x="32029" y="50483"/>
                    <a:pt x="32064" y="50531"/>
                  </a:cubicBezTo>
                  <a:cubicBezTo>
                    <a:pt x="32136" y="50662"/>
                    <a:pt x="32184" y="50769"/>
                    <a:pt x="32184" y="50924"/>
                  </a:cubicBezTo>
                  <a:cubicBezTo>
                    <a:pt x="32184" y="50971"/>
                    <a:pt x="32184" y="51007"/>
                    <a:pt x="32160" y="51043"/>
                  </a:cubicBezTo>
                  <a:cubicBezTo>
                    <a:pt x="32148" y="51209"/>
                    <a:pt x="32124" y="51436"/>
                    <a:pt x="32303" y="51579"/>
                  </a:cubicBezTo>
                  <a:cubicBezTo>
                    <a:pt x="32374" y="51638"/>
                    <a:pt x="32481" y="51662"/>
                    <a:pt x="32576" y="51662"/>
                  </a:cubicBezTo>
                  <a:cubicBezTo>
                    <a:pt x="32624" y="51662"/>
                    <a:pt x="32684" y="51662"/>
                    <a:pt x="32731" y="51638"/>
                  </a:cubicBezTo>
                  <a:lnTo>
                    <a:pt x="32743" y="51638"/>
                  </a:lnTo>
                  <a:cubicBezTo>
                    <a:pt x="32779" y="51662"/>
                    <a:pt x="32803" y="51662"/>
                    <a:pt x="32838" y="51638"/>
                  </a:cubicBezTo>
                  <a:cubicBezTo>
                    <a:pt x="32850" y="51638"/>
                    <a:pt x="32850" y="51626"/>
                    <a:pt x="32862" y="51626"/>
                  </a:cubicBezTo>
                  <a:lnTo>
                    <a:pt x="32862" y="51626"/>
                  </a:lnTo>
                  <a:cubicBezTo>
                    <a:pt x="32874" y="51626"/>
                    <a:pt x="32874" y="51614"/>
                    <a:pt x="32898" y="51614"/>
                  </a:cubicBezTo>
                  <a:cubicBezTo>
                    <a:pt x="32969" y="51579"/>
                    <a:pt x="33053" y="51543"/>
                    <a:pt x="33148" y="51459"/>
                  </a:cubicBezTo>
                  <a:cubicBezTo>
                    <a:pt x="33327" y="51329"/>
                    <a:pt x="33338" y="51329"/>
                    <a:pt x="33588" y="51376"/>
                  </a:cubicBezTo>
                  <a:cubicBezTo>
                    <a:pt x="33862" y="51436"/>
                    <a:pt x="34065" y="51519"/>
                    <a:pt x="34172" y="51733"/>
                  </a:cubicBezTo>
                  <a:lnTo>
                    <a:pt x="34172" y="51793"/>
                  </a:lnTo>
                  <a:cubicBezTo>
                    <a:pt x="34160" y="51840"/>
                    <a:pt x="34172" y="51876"/>
                    <a:pt x="34208" y="51912"/>
                  </a:cubicBezTo>
                  <a:lnTo>
                    <a:pt x="34208" y="51912"/>
                  </a:lnTo>
                  <a:cubicBezTo>
                    <a:pt x="34350" y="52329"/>
                    <a:pt x="34220" y="52829"/>
                    <a:pt x="34100" y="53245"/>
                  </a:cubicBezTo>
                  <a:cubicBezTo>
                    <a:pt x="34100" y="53293"/>
                    <a:pt x="34100" y="53329"/>
                    <a:pt x="34089" y="53364"/>
                  </a:cubicBezTo>
                  <a:cubicBezTo>
                    <a:pt x="34089" y="53412"/>
                    <a:pt x="34089" y="53460"/>
                    <a:pt x="34065" y="53484"/>
                  </a:cubicBezTo>
                  <a:cubicBezTo>
                    <a:pt x="34041" y="53567"/>
                    <a:pt x="34005" y="53603"/>
                    <a:pt x="33969" y="53650"/>
                  </a:cubicBezTo>
                  <a:cubicBezTo>
                    <a:pt x="33934" y="53686"/>
                    <a:pt x="33922" y="53710"/>
                    <a:pt x="33886" y="53745"/>
                  </a:cubicBezTo>
                  <a:cubicBezTo>
                    <a:pt x="33827" y="53805"/>
                    <a:pt x="33672" y="54007"/>
                    <a:pt x="33791" y="54234"/>
                  </a:cubicBezTo>
                  <a:cubicBezTo>
                    <a:pt x="33886" y="54412"/>
                    <a:pt x="34124" y="54400"/>
                    <a:pt x="34339" y="54400"/>
                  </a:cubicBezTo>
                  <a:lnTo>
                    <a:pt x="34505" y="54400"/>
                  </a:lnTo>
                  <a:cubicBezTo>
                    <a:pt x="34708" y="54412"/>
                    <a:pt x="34720" y="54412"/>
                    <a:pt x="34815" y="54603"/>
                  </a:cubicBezTo>
                  <a:cubicBezTo>
                    <a:pt x="34827" y="54638"/>
                    <a:pt x="34827" y="54662"/>
                    <a:pt x="34827" y="54698"/>
                  </a:cubicBezTo>
                  <a:cubicBezTo>
                    <a:pt x="34839" y="54769"/>
                    <a:pt x="34862" y="54841"/>
                    <a:pt x="34886" y="54877"/>
                  </a:cubicBezTo>
                  <a:cubicBezTo>
                    <a:pt x="34934" y="54948"/>
                    <a:pt x="34982" y="54996"/>
                    <a:pt x="35041" y="55031"/>
                  </a:cubicBezTo>
                  <a:cubicBezTo>
                    <a:pt x="35077" y="55067"/>
                    <a:pt x="35112" y="55091"/>
                    <a:pt x="35112" y="55115"/>
                  </a:cubicBezTo>
                  <a:cubicBezTo>
                    <a:pt x="35124" y="55127"/>
                    <a:pt x="35124" y="55198"/>
                    <a:pt x="35124" y="55246"/>
                  </a:cubicBezTo>
                  <a:cubicBezTo>
                    <a:pt x="35124" y="55293"/>
                    <a:pt x="35124" y="55353"/>
                    <a:pt x="35136" y="55389"/>
                  </a:cubicBezTo>
                  <a:cubicBezTo>
                    <a:pt x="35160" y="55436"/>
                    <a:pt x="35172" y="55472"/>
                    <a:pt x="35184" y="55508"/>
                  </a:cubicBezTo>
                  <a:cubicBezTo>
                    <a:pt x="35220" y="55567"/>
                    <a:pt x="35232" y="55591"/>
                    <a:pt x="35220" y="55615"/>
                  </a:cubicBezTo>
                  <a:lnTo>
                    <a:pt x="35220" y="55615"/>
                  </a:lnTo>
                  <a:cubicBezTo>
                    <a:pt x="35124" y="55829"/>
                    <a:pt x="35172" y="56043"/>
                    <a:pt x="35196" y="56258"/>
                  </a:cubicBezTo>
                  <a:cubicBezTo>
                    <a:pt x="35196" y="56317"/>
                    <a:pt x="35220" y="56365"/>
                    <a:pt x="35220" y="56401"/>
                  </a:cubicBezTo>
                  <a:cubicBezTo>
                    <a:pt x="35232" y="56520"/>
                    <a:pt x="35196" y="56603"/>
                    <a:pt x="35172" y="56698"/>
                  </a:cubicBezTo>
                  <a:cubicBezTo>
                    <a:pt x="35160" y="56746"/>
                    <a:pt x="35136" y="56805"/>
                    <a:pt x="35124" y="56865"/>
                  </a:cubicBezTo>
                  <a:cubicBezTo>
                    <a:pt x="34886" y="56853"/>
                    <a:pt x="34684" y="56865"/>
                    <a:pt x="34410" y="57032"/>
                  </a:cubicBezTo>
                  <a:lnTo>
                    <a:pt x="34160" y="57198"/>
                  </a:lnTo>
                  <a:cubicBezTo>
                    <a:pt x="33886" y="57377"/>
                    <a:pt x="33636" y="57532"/>
                    <a:pt x="33350" y="57686"/>
                  </a:cubicBezTo>
                  <a:cubicBezTo>
                    <a:pt x="33041" y="57853"/>
                    <a:pt x="32755" y="58044"/>
                    <a:pt x="32481" y="58234"/>
                  </a:cubicBezTo>
                  <a:lnTo>
                    <a:pt x="32315" y="58353"/>
                  </a:lnTo>
                  <a:cubicBezTo>
                    <a:pt x="32267" y="58389"/>
                    <a:pt x="32207" y="58413"/>
                    <a:pt x="32148" y="58448"/>
                  </a:cubicBezTo>
                  <a:cubicBezTo>
                    <a:pt x="31981" y="58520"/>
                    <a:pt x="31826" y="58603"/>
                    <a:pt x="31743" y="58710"/>
                  </a:cubicBezTo>
                  <a:cubicBezTo>
                    <a:pt x="31672" y="58806"/>
                    <a:pt x="31672" y="58925"/>
                    <a:pt x="31660" y="59008"/>
                  </a:cubicBezTo>
                  <a:lnTo>
                    <a:pt x="31660" y="59020"/>
                  </a:lnTo>
                  <a:cubicBezTo>
                    <a:pt x="31433" y="59020"/>
                    <a:pt x="31255" y="59246"/>
                    <a:pt x="31136" y="59413"/>
                  </a:cubicBezTo>
                  <a:cubicBezTo>
                    <a:pt x="31112" y="59460"/>
                    <a:pt x="31076" y="59496"/>
                    <a:pt x="31052" y="59520"/>
                  </a:cubicBezTo>
                  <a:cubicBezTo>
                    <a:pt x="30945" y="59615"/>
                    <a:pt x="30874" y="59722"/>
                    <a:pt x="30791" y="59830"/>
                  </a:cubicBezTo>
                  <a:lnTo>
                    <a:pt x="30660" y="60008"/>
                  </a:lnTo>
                  <a:cubicBezTo>
                    <a:pt x="30588" y="60080"/>
                    <a:pt x="30493" y="60151"/>
                    <a:pt x="30398" y="60211"/>
                  </a:cubicBezTo>
                  <a:cubicBezTo>
                    <a:pt x="30302" y="60270"/>
                    <a:pt x="30231" y="60330"/>
                    <a:pt x="30136" y="60389"/>
                  </a:cubicBezTo>
                  <a:cubicBezTo>
                    <a:pt x="30017" y="60496"/>
                    <a:pt x="29945" y="60615"/>
                    <a:pt x="29886" y="60723"/>
                  </a:cubicBezTo>
                  <a:cubicBezTo>
                    <a:pt x="29838" y="60782"/>
                    <a:pt x="29814" y="60842"/>
                    <a:pt x="29755" y="60913"/>
                  </a:cubicBezTo>
                  <a:cubicBezTo>
                    <a:pt x="29659" y="61032"/>
                    <a:pt x="29528" y="61139"/>
                    <a:pt x="29397" y="61246"/>
                  </a:cubicBezTo>
                  <a:cubicBezTo>
                    <a:pt x="29302" y="61318"/>
                    <a:pt x="29219" y="61377"/>
                    <a:pt x="29147" y="61449"/>
                  </a:cubicBezTo>
                  <a:cubicBezTo>
                    <a:pt x="29005" y="61568"/>
                    <a:pt x="28886" y="61699"/>
                    <a:pt x="28790" y="61842"/>
                  </a:cubicBezTo>
                  <a:cubicBezTo>
                    <a:pt x="28671" y="61985"/>
                    <a:pt x="28552" y="62116"/>
                    <a:pt x="28409" y="62223"/>
                  </a:cubicBezTo>
                  <a:cubicBezTo>
                    <a:pt x="28374" y="62258"/>
                    <a:pt x="28374" y="62330"/>
                    <a:pt x="28397" y="62378"/>
                  </a:cubicBezTo>
                  <a:cubicBezTo>
                    <a:pt x="28397" y="62378"/>
                    <a:pt x="28409" y="62378"/>
                    <a:pt x="28409" y="62389"/>
                  </a:cubicBezTo>
                  <a:cubicBezTo>
                    <a:pt x="28445" y="62437"/>
                    <a:pt x="28493" y="62449"/>
                    <a:pt x="28528" y="62413"/>
                  </a:cubicBezTo>
                  <a:lnTo>
                    <a:pt x="28528" y="62413"/>
                  </a:lnTo>
                  <a:cubicBezTo>
                    <a:pt x="28552" y="62449"/>
                    <a:pt x="28576" y="62497"/>
                    <a:pt x="28635" y="62520"/>
                  </a:cubicBezTo>
                  <a:cubicBezTo>
                    <a:pt x="28766" y="62568"/>
                    <a:pt x="28909" y="62580"/>
                    <a:pt x="29064" y="62580"/>
                  </a:cubicBezTo>
                  <a:lnTo>
                    <a:pt x="29100" y="62580"/>
                  </a:lnTo>
                  <a:cubicBezTo>
                    <a:pt x="29243" y="62580"/>
                    <a:pt x="29421" y="62580"/>
                    <a:pt x="29481" y="62461"/>
                  </a:cubicBezTo>
                  <a:cubicBezTo>
                    <a:pt x="29517" y="62413"/>
                    <a:pt x="29505" y="62354"/>
                    <a:pt x="29481" y="62318"/>
                  </a:cubicBezTo>
                  <a:cubicBezTo>
                    <a:pt x="29683" y="62258"/>
                    <a:pt x="29933" y="62223"/>
                    <a:pt x="30017" y="62282"/>
                  </a:cubicBezTo>
                  <a:cubicBezTo>
                    <a:pt x="30052" y="62294"/>
                    <a:pt x="30100" y="62378"/>
                    <a:pt x="30124" y="62437"/>
                  </a:cubicBezTo>
                  <a:cubicBezTo>
                    <a:pt x="30171" y="62520"/>
                    <a:pt x="30219" y="62616"/>
                    <a:pt x="30290" y="62651"/>
                  </a:cubicBezTo>
                  <a:cubicBezTo>
                    <a:pt x="30398" y="62759"/>
                    <a:pt x="30529" y="62818"/>
                    <a:pt x="30648" y="62878"/>
                  </a:cubicBezTo>
                  <a:cubicBezTo>
                    <a:pt x="30791" y="62949"/>
                    <a:pt x="30933" y="63032"/>
                    <a:pt x="31017" y="63163"/>
                  </a:cubicBezTo>
                  <a:cubicBezTo>
                    <a:pt x="31076" y="63247"/>
                    <a:pt x="31124" y="63390"/>
                    <a:pt x="31148" y="63509"/>
                  </a:cubicBezTo>
                  <a:cubicBezTo>
                    <a:pt x="31183" y="63592"/>
                    <a:pt x="31195" y="63663"/>
                    <a:pt x="31243" y="63759"/>
                  </a:cubicBezTo>
                  <a:cubicBezTo>
                    <a:pt x="31255" y="63782"/>
                    <a:pt x="31255" y="63782"/>
                    <a:pt x="31255" y="63818"/>
                  </a:cubicBezTo>
                  <a:cubicBezTo>
                    <a:pt x="31255" y="63890"/>
                    <a:pt x="31302" y="63937"/>
                    <a:pt x="31374" y="63985"/>
                  </a:cubicBezTo>
                  <a:cubicBezTo>
                    <a:pt x="31493" y="64056"/>
                    <a:pt x="31672" y="63985"/>
                    <a:pt x="31838" y="63925"/>
                  </a:cubicBezTo>
                  <a:lnTo>
                    <a:pt x="31862" y="63901"/>
                  </a:lnTo>
                  <a:cubicBezTo>
                    <a:pt x="31969" y="63842"/>
                    <a:pt x="32017" y="63771"/>
                    <a:pt x="32041" y="63711"/>
                  </a:cubicBezTo>
                  <a:cubicBezTo>
                    <a:pt x="32088" y="63640"/>
                    <a:pt x="32088" y="63640"/>
                    <a:pt x="32124" y="63651"/>
                  </a:cubicBezTo>
                  <a:cubicBezTo>
                    <a:pt x="32195" y="63687"/>
                    <a:pt x="32374" y="63937"/>
                    <a:pt x="32445" y="64116"/>
                  </a:cubicBezTo>
                  <a:cubicBezTo>
                    <a:pt x="32457" y="64140"/>
                    <a:pt x="32493" y="64175"/>
                    <a:pt x="32517" y="64175"/>
                  </a:cubicBezTo>
                  <a:cubicBezTo>
                    <a:pt x="32612" y="64354"/>
                    <a:pt x="32660" y="64366"/>
                    <a:pt x="32910" y="64402"/>
                  </a:cubicBezTo>
                  <a:cubicBezTo>
                    <a:pt x="32957" y="64413"/>
                    <a:pt x="33017" y="64413"/>
                    <a:pt x="33077" y="64425"/>
                  </a:cubicBezTo>
                  <a:cubicBezTo>
                    <a:pt x="33148" y="64437"/>
                    <a:pt x="33231" y="64461"/>
                    <a:pt x="33267" y="64473"/>
                  </a:cubicBezTo>
                  <a:lnTo>
                    <a:pt x="33315" y="64521"/>
                  </a:lnTo>
                  <a:cubicBezTo>
                    <a:pt x="33327" y="64544"/>
                    <a:pt x="33350" y="64592"/>
                    <a:pt x="33398" y="64616"/>
                  </a:cubicBezTo>
                  <a:cubicBezTo>
                    <a:pt x="33493" y="64663"/>
                    <a:pt x="33565" y="64699"/>
                    <a:pt x="33636" y="64711"/>
                  </a:cubicBezTo>
                  <a:cubicBezTo>
                    <a:pt x="33743" y="64735"/>
                    <a:pt x="33803" y="64759"/>
                    <a:pt x="33874" y="64878"/>
                  </a:cubicBezTo>
                  <a:cubicBezTo>
                    <a:pt x="33886" y="64902"/>
                    <a:pt x="33910" y="64937"/>
                    <a:pt x="33922" y="64973"/>
                  </a:cubicBezTo>
                  <a:cubicBezTo>
                    <a:pt x="33946" y="65056"/>
                    <a:pt x="33969" y="65140"/>
                    <a:pt x="34065" y="65211"/>
                  </a:cubicBezTo>
                  <a:cubicBezTo>
                    <a:pt x="34124" y="65247"/>
                    <a:pt x="34172" y="65259"/>
                    <a:pt x="34231" y="65271"/>
                  </a:cubicBezTo>
                  <a:cubicBezTo>
                    <a:pt x="34279" y="65295"/>
                    <a:pt x="34327" y="65295"/>
                    <a:pt x="34339" y="65306"/>
                  </a:cubicBezTo>
                  <a:cubicBezTo>
                    <a:pt x="34362" y="65330"/>
                    <a:pt x="34362" y="65330"/>
                    <a:pt x="34362" y="65366"/>
                  </a:cubicBezTo>
                  <a:cubicBezTo>
                    <a:pt x="34386" y="65425"/>
                    <a:pt x="34410" y="65473"/>
                    <a:pt x="34517" y="65509"/>
                  </a:cubicBezTo>
                  <a:cubicBezTo>
                    <a:pt x="34589" y="65545"/>
                    <a:pt x="34660" y="65533"/>
                    <a:pt x="34720" y="65533"/>
                  </a:cubicBezTo>
                  <a:cubicBezTo>
                    <a:pt x="34767" y="65533"/>
                    <a:pt x="34815" y="65509"/>
                    <a:pt x="34839" y="65533"/>
                  </a:cubicBezTo>
                  <a:cubicBezTo>
                    <a:pt x="35077" y="65628"/>
                    <a:pt x="35124" y="65842"/>
                    <a:pt x="35196" y="66092"/>
                  </a:cubicBezTo>
                  <a:lnTo>
                    <a:pt x="35196" y="66128"/>
                  </a:lnTo>
                  <a:cubicBezTo>
                    <a:pt x="35232" y="66271"/>
                    <a:pt x="35339" y="66402"/>
                    <a:pt x="35470" y="66509"/>
                  </a:cubicBezTo>
                  <a:cubicBezTo>
                    <a:pt x="35517" y="66545"/>
                    <a:pt x="35541" y="66568"/>
                    <a:pt x="35589" y="66580"/>
                  </a:cubicBezTo>
                  <a:cubicBezTo>
                    <a:pt x="35493" y="66735"/>
                    <a:pt x="35410" y="67045"/>
                    <a:pt x="35553" y="67569"/>
                  </a:cubicBezTo>
                  <a:lnTo>
                    <a:pt x="35541" y="67569"/>
                  </a:lnTo>
                  <a:cubicBezTo>
                    <a:pt x="35482" y="67581"/>
                    <a:pt x="35470" y="67819"/>
                    <a:pt x="35470" y="67890"/>
                  </a:cubicBezTo>
                  <a:cubicBezTo>
                    <a:pt x="35470" y="68045"/>
                    <a:pt x="35470" y="68223"/>
                    <a:pt x="35541" y="68343"/>
                  </a:cubicBezTo>
                  <a:cubicBezTo>
                    <a:pt x="35577" y="68402"/>
                    <a:pt x="35601" y="68462"/>
                    <a:pt x="35636" y="68509"/>
                  </a:cubicBezTo>
                  <a:cubicBezTo>
                    <a:pt x="35672" y="68569"/>
                    <a:pt x="35708" y="68616"/>
                    <a:pt x="35720" y="68688"/>
                  </a:cubicBezTo>
                  <a:cubicBezTo>
                    <a:pt x="35720" y="68712"/>
                    <a:pt x="35732" y="68747"/>
                    <a:pt x="35767" y="68759"/>
                  </a:cubicBezTo>
                  <a:cubicBezTo>
                    <a:pt x="35779" y="68771"/>
                    <a:pt x="35791" y="68771"/>
                    <a:pt x="35827" y="68771"/>
                  </a:cubicBezTo>
                  <a:cubicBezTo>
                    <a:pt x="35839" y="68771"/>
                    <a:pt x="35851" y="68771"/>
                    <a:pt x="35874" y="68759"/>
                  </a:cubicBezTo>
                  <a:cubicBezTo>
                    <a:pt x="36446" y="68557"/>
                    <a:pt x="36958" y="68104"/>
                    <a:pt x="37422" y="67426"/>
                  </a:cubicBezTo>
                  <a:cubicBezTo>
                    <a:pt x="37518" y="67283"/>
                    <a:pt x="37518" y="67128"/>
                    <a:pt x="37541" y="66973"/>
                  </a:cubicBezTo>
                  <a:cubicBezTo>
                    <a:pt x="37541" y="66842"/>
                    <a:pt x="37553" y="66723"/>
                    <a:pt x="37613" y="66616"/>
                  </a:cubicBezTo>
                  <a:cubicBezTo>
                    <a:pt x="37625" y="66580"/>
                    <a:pt x="37672" y="66557"/>
                    <a:pt x="37696" y="66533"/>
                  </a:cubicBezTo>
                  <a:cubicBezTo>
                    <a:pt x="37744" y="66485"/>
                    <a:pt x="37791" y="66438"/>
                    <a:pt x="37839" y="66366"/>
                  </a:cubicBezTo>
                  <a:cubicBezTo>
                    <a:pt x="37851" y="66307"/>
                    <a:pt x="37863" y="66259"/>
                    <a:pt x="37863" y="66199"/>
                  </a:cubicBezTo>
                  <a:cubicBezTo>
                    <a:pt x="37863" y="66140"/>
                    <a:pt x="37863" y="66104"/>
                    <a:pt x="37910" y="66068"/>
                  </a:cubicBezTo>
                  <a:cubicBezTo>
                    <a:pt x="37922" y="66033"/>
                    <a:pt x="37970" y="66021"/>
                    <a:pt x="37994" y="66009"/>
                  </a:cubicBezTo>
                  <a:cubicBezTo>
                    <a:pt x="38077" y="65973"/>
                    <a:pt x="38172" y="65914"/>
                    <a:pt x="38196" y="65795"/>
                  </a:cubicBezTo>
                  <a:lnTo>
                    <a:pt x="38196" y="65735"/>
                  </a:lnTo>
                  <a:cubicBezTo>
                    <a:pt x="38220" y="65759"/>
                    <a:pt x="38268" y="65771"/>
                    <a:pt x="38291" y="65735"/>
                  </a:cubicBezTo>
                  <a:cubicBezTo>
                    <a:pt x="38506" y="65640"/>
                    <a:pt x="38732" y="65485"/>
                    <a:pt x="38934" y="65354"/>
                  </a:cubicBezTo>
                  <a:cubicBezTo>
                    <a:pt x="39065" y="65259"/>
                    <a:pt x="39184" y="65175"/>
                    <a:pt x="39303" y="65104"/>
                  </a:cubicBezTo>
                  <a:cubicBezTo>
                    <a:pt x="39601" y="64925"/>
                    <a:pt x="39839" y="64723"/>
                    <a:pt x="40054" y="64473"/>
                  </a:cubicBezTo>
                  <a:cubicBezTo>
                    <a:pt x="40137" y="64366"/>
                    <a:pt x="40256" y="64282"/>
                    <a:pt x="40399" y="64187"/>
                  </a:cubicBezTo>
                  <a:cubicBezTo>
                    <a:pt x="40554" y="64068"/>
                    <a:pt x="40732" y="63949"/>
                    <a:pt x="40839" y="63759"/>
                  </a:cubicBezTo>
                  <a:cubicBezTo>
                    <a:pt x="40875" y="63687"/>
                    <a:pt x="40887" y="63616"/>
                    <a:pt x="40899" y="63556"/>
                  </a:cubicBezTo>
                  <a:cubicBezTo>
                    <a:pt x="40899" y="63509"/>
                    <a:pt x="40911" y="63461"/>
                    <a:pt x="40935" y="63437"/>
                  </a:cubicBezTo>
                  <a:cubicBezTo>
                    <a:pt x="40970" y="63318"/>
                    <a:pt x="41066" y="63175"/>
                    <a:pt x="41149" y="63056"/>
                  </a:cubicBezTo>
                  <a:lnTo>
                    <a:pt x="41208" y="62985"/>
                  </a:lnTo>
                  <a:cubicBezTo>
                    <a:pt x="41256" y="62913"/>
                    <a:pt x="41316" y="62854"/>
                    <a:pt x="41375" y="62794"/>
                  </a:cubicBezTo>
                  <a:cubicBezTo>
                    <a:pt x="41494" y="62663"/>
                    <a:pt x="41625" y="62508"/>
                    <a:pt x="41661" y="62282"/>
                  </a:cubicBezTo>
                  <a:lnTo>
                    <a:pt x="41661" y="62151"/>
                  </a:lnTo>
                  <a:cubicBezTo>
                    <a:pt x="41661" y="62068"/>
                    <a:pt x="41661" y="62008"/>
                    <a:pt x="41685" y="61949"/>
                  </a:cubicBezTo>
                  <a:cubicBezTo>
                    <a:pt x="41732" y="61854"/>
                    <a:pt x="41804" y="61782"/>
                    <a:pt x="41899" y="61711"/>
                  </a:cubicBezTo>
                  <a:cubicBezTo>
                    <a:pt x="41959" y="61651"/>
                    <a:pt x="42018" y="61592"/>
                    <a:pt x="42066" y="61532"/>
                  </a:cubicBezTo>
                  <a:cubicBezTo>
                    <a:pt x="42185" y="61377"/>
                    <a:pt x="42304" y="61187"/>
                    <a:pt x="42316" y="60996"/>
                  </a:cubicBezTo>
                  <a:cubicBezTo>
                    <a:pt x="42387" y="60937"/>
                    <a:pt x="42399" y="60877"/>
                    <a:pt x="42435" y="60830"/>
                  </a:cubicBezTo>
                  <a:cubicBezTo>
                    <a:pt x="42447" y="60794"/>
                    <a:pt x="42459" y="60770"/>
                    <a:pt x="42482" y="60723"/>
                  </a:cubicBezTo>
                  <a:cubicBezTo>
                    <a:pt x="42518" y="60663"/>
                    <a:pt x="42602" y="60603"/>
                    <a:pt x="42661" y="60556"/>
                  </a:cubicBezTo>
                  <a:cubicBezTo>
                    <a:pt x="42721" y="60520"/>
                    <a:pt x="42756" y="60473"/>
                    <a:pt x="42804" y="60425"/>
                  </a:cubicBezTo>
                  <a:cubicBezTo>
                    <a:pt x="42971" y="60258"/>
                    <a:pt x="43161" y="60127"/>
                    <a:pt x="43352" y="59984"/>
                  </a:cubicBezTo>
                  <a:cubicBezTo>
                    <a:pt x="43471" y="59889"/>
                    <a:pt x="43578" y="59818"/>
                    <a:pt x="43685" y="59722"/>
                  </a:cubicBezTo>
                  <a:cubicBezTo>
                    <a:pt x="43804" y="59639"/>
                    <a:pt x="43864" y="59568"/>
                    <a:pt x="43947" y="59460"/>
                  </a:cubicBezTo>
                  <a:cubicBezTo>
                    <a:pt x="43983" y="59425"/>
                    <a:pt x="44030" y="59389"/>
                    <a:pt x="44066" y="59353"/>
                  </a:cubicBezTo>
                  <a:cubicBezTo>
                    <a:pt x="44161" y="59282"/>
                    <a:pt x="44245" y="59210"/>
                    <a:pt x="44292" y="59103"/>
                  </a:cubicBezTo>
                  <a:cubicBezTo>
                    <a:pt x="44387" y="58925"/>
                    <a:pt x="44364" y="58687"/>
                    <a:pt x="44352" y="58472"/>
                  </a:cubicBezTo>
                  <a:cubicBezTo>
                    <a:pt x="44352" y="58389"/>
                    <a:pt x="44340" y="58294"/>
                    <a:pt x="44340" y="58222"/>
                  </a:cubicBezTo>
                  <a:lnTo>
                    <a:pt x="44340" y="58163"/>
                  </a:lnTo>
                  <a:cubicBezTo>
                    <a:pt x="44352" y="58020"/>
                    <a:pt x="44364" y="57853"/>
                    <a:pt x="44387" y="57686"/>
                  </a:cubicBezTo>
                  <a:cubicBezTo>
                    <a:pt x="44411" y="57555"/>
                    <a:pt x="44447" y="57401"/>
                    <a:pt x="44423" y="57258"/>
                  </a:cubicBezTo>
                  <a:cubicBezTo>
                    <a:pt x="44411" y="57163"/>
                    <a:pt x="44387" y="57103"/>
                    <a:pt x="44352" y="57044"/>
                  </a:cubicBezTo>
                  <a:cubicBezTo>
                    <a:pt x="44340" y="57020"/>
                    <a:pt x="44304" y="56984"/>
                    <a:pt x="44304" y="56948"/>
                  </a:cubicBezTo>
                  <a:cubicBezTo>
                    <a:pt x="44268" y="56829"/>
                    <a:pt x="44268" y="56674"/>
                    <a:pt x="44268" y="56532"/>
                  </a:cubicBezTo>
                  <a:cubicBezTo>
                    <a:pt x="44268" y="56389"/>
                    <a:pt x="44268" y="56246"/>
                    <a:pt x="44221" y="56115"/>
                  </a:cubicBezTo>
                  <a:cubicBezTo>
                    <a:pt x="44173" y="55948"/>
                    <a:pt x="44149" y="55781"/>
                    <a:pt x="44173" y="55639"/>
                  </a:cubicBezTo>
                  <a:cubicBezTo>
                    <a:pt x="44173" y="55591"/>
                    <a:pt x="44209" y="55543"/>
                    <a:pt x="44221" y="55496"/>
                  </a:cubicBezTo>
                  <a:cubicBezTo>
                    <a:pt x="44245" y="55436"/>
                    <a:pt x="44280" y="55377"/>
                    <a:pt x="44280" y="55305"/>
                  </a:cubicBezTo>
                  <a:cubicBezTo>
                    <a:pt x="44292" y="55162"/>
                    <a:pt x="44280" y="55043"/>
                    <a:pt x="44221" y="54960"/>
                  </a:cubicBezTo>
                  <a:cubicBezTo>
                    <a:pt x="44245" y="54924"/>
                    <a:pt x="44292" y="54865"/>
                    <a:pt x="44399" y="54769"/>
                  </a:cubicBezTo>
                  <a:cubicBezTo>
                    <a:pt x="44530" y="54650"/>
                    <a:pt x="44661" y="54531"/>
                    <a:pt x="44637" y="54365"/>
                  </a:cubicBezTo>
                  <a:cubicBezTo>
                    <a:pt x="44637" y="54329"/>
                    <a:pt x="44602" y="54281"/>
                    <a:pt x="44578" y="54246"/>
                  </a:cubicBezTo>
                  <a:cubicBezTo>
                    <a:pt x="44590" y="54246"/>
                    <a:pt x="44602" y="54246"/>
                    <a:pt x="44626" y="54234"/>
                  </a:cubicBezTo>
                  <a:cubicBezTo>
                    <a:pt x="44697" y="54222"/>
                    <a:pt x="44757" y="54210"/>
                    <a:pt x="44816" y="54186"/>
                  </a:cubicBezTo>
                  <a:cubicBezTo>
                    <a:pt x="44864" y="54162"/>
                    <a:pt x="45138" y="53996"/>
                    <a:pt x="45257" y="53829"/>
                  </a:cubicBezTo>
                  <a:cubicBezTo>
                    <a:pt x="45292" y="53817"/>
                    <a:pt x="45304" y="53793"/>
                    <a:pt x="45304" y="53757"/>
                  </a:cubicBezTo>
                  <a:cubicBezTo>
                    <a:pt x="45304" y="53757"/>
                    <a:pt x="45316" y="53745"/>
                    <a:pt x="45340" y="53745"/>
                  </a:cubicBezTo>
                  <a:cubicBezTo>
                    <a:pt x="45376" y="53734"/>
                    <a:pt x="45435" y="53698"/>
                    <a:pt x="45483" y="53626"/>
                  </a:cubicBezTo>
                  <a:cubicBezTo>
                    <a:pt x="45530" y="53567"/>
                    <a:pt x="45519" y="53495"/>
                    <a:pt x="45495" y="53436"/>
                  </a:cubicBezTo>
                  <a:cubicBezTo>
                    <a:pt x="45495" y="53400"/>
                    <a:pt x="45483" y="53376"/>
                    <a:pt x="45495" y="53353"/>
                  </a:cubicBezTo>
                  <a:cubicBezTo>
                    <a:pt x="45542" y="53269"/>
                    <a:pt x="45661" y="53222"/>
                    <a:pt x="45816" y="53162"/>
                  </a:cubicBezTo>
                  <a:cubicBezTo>
                    <a:pt x="45947" y="53114"/>
                    <a:pt x="46090" y="53055"/>
                    <a:pt x="46185" y="52960"/>
                  </a:cubicBezTo>
                  <a:cubicBezTo>
                    <a:pt x="46233" y="52912"/>
                    <a:pt x="46233" y="52841"/>
                    <a:pt x="46233" y="52805"/>
                  </a:cubicBezTo>
                  <a:lnTo>
                    <a:pt x="46233" y="52781"/>
                  </a:lnTo>
                  <a:lnTo>
                    <a:pt x="46233" y="52781"/>
                  </a:lnTo>
                  <a:cubicBezTo>
                    <a:pt x="46269" y="52722"/>
                    <a:pt x="46364" y="52674"/>
                    <a:pt x="46435" y="52638"/>
                  </a:cubicBezTo>
                  <a:lnTo>
                    <a:pt x="46471" y="52626"/>
                  </a:lnTo>
                  <a:cubicBezTo>
                    <a:pt x="46507" y="52602"/>
                    <a:pt x="46566" y="52579"/>
                    <a:pt x="46614" y="52555"/>
                  </a:cubicBezTo>
                  <a:cubicBezTo>
                    <a:pt x="46673" y="52519"/>
                    <a:pt x="46733" y="52507"/>
                    <a:pt x="46781" y="52483"/>
                  </a:cubicBezTo>
                  <a:cubicBezTo>
                    <a:pt x="46947" y="52400"/>
                    <a:pt x="47043" y="52305"/>
                    <a:pt x="47162" y="52198"/>
                  </a:cubicBezTo>
                  <a:lnTo>
                    <a:pt x="47257" y="52102"/>
                  </a:lnTo>
                  <a:cubicBezTo>
                    <a:pt x="47364" y="52007"/>
                    <a:pt x="47459" y="51924"/>
                    <a:pt x="47578" y="51852"/>
                  </a:cubicBezTo>
                  <a:cubicBezTo>
                    <a:pt x="47638" y="51805"/>
                    <a:pt x="47721" y="51769"/>
                    <a:pt x="47793" y="51710"/>
                  </a:cubicBezTo>
                  <a:cubicBezTo>
                    <a:pt x="47900" y="51626"/>
                    <a:pt x="47983" y="51614"/>
                    <a:pt x="48102" y="51614"/>
                  </a:cubicBezTo>
                  <a:cubicBezTo>
                    <a:pt x="48174" y="51614"/>
                    <a:pt x="48281" y="51602"/>
                    <a:pt x="48388" y="51567"/>
                  </a:cubicBezTo>
                  <a:cubicBezTo>
                    <a:pt x="48519" y="51531"/>
                    <a:pt x="48578" y="51436"/>
                    <a:pt x="48626" y="51364"/>
                  </a:cubicBezTo>
                  <a:cubicBezTo>
                    <a:pt x="48674" y="51305"/>
                    <a:pt x="48698" y="51257"/>
                    <a:pt x="48745" y="51245"/>
                  </a:cubicBezTo>
                  <a:cubicBezTo>
                    <a:pt x="48805" y="51233"/>
                    <a:pt x="49031" y="51233"/>
                    <a:pt x="49162" y="51245"/>
                  </a:cubicBezTo>
                  <a:lnTo>
                    <a:pt x="49340" y="51245"/>
                  </a:lnTo>
                  <a:cubicBezTo>
                    <a:pt x="49460" y="51245"/>
                    <a:pt x="49483" y="51269"/>
                    <a:pt x="49531" y="51352"/>
                  </a:cubicBezTo>
                  <a:cubicBezTo>
                    <a:pt x="49590" y="51424"/>
                    <a:pt x="49662" y="51531"/>
                    <a:pt x="49864" y="51531"/>
                  </a:cubicBezTo>
                  <a:cubicBezTo>
                    <a:pt x="49995" y="51531"/>
                    <a:pt x="50114" y="51436"/>
                    <a:pt x="50174" y="51317"/>
                  </a:cubicBezTo>
                  <a:cubicBezTo>
                    <a:pt x="50233" y="51209"/>
                    <a:pt x="50222" y="51090"/>
                    <a:pt x="50162" y="51007"/>
                  </a:cubicBezTo>
                  <a:cubicBezTo>
                    <a:pt x="50138" y="50995"/>
                    <a:pt x="50126" y="50959"/>
                    <a:pt x="50079" y="50948"/>
                  </a:cubicBezTo>
                  <a:cubicBezTo>
                    <a:pt x="50222" y="50733"/>
                    <a:pt x="50424" y="50602"/>
                    <a:pt x="50793" y="50531"/>
                  </a:cubicBezTo>
                  <a:cubicBezTo>
                    <a:pt x="50793" y="50531"/>
                    <a:pt x="51424" y="50459"/>
                    <a:pt x="51531" y="50221"/>
                  </a:cubicBezTo>
                  <a:cubicBezTo>
                    <a:pt x="51555" y="50162"/>
                    <a:pt x="51555" y="50102"/>
                    <a:pt x="51507" y="50019"/>
                  </a:cubicBezTo>
                  <a:cubicBezTo>
                    <a:pt x="51424" y="49900"/>
                    <a:pt x="51210" y="49947"/>
                    <a:pt x="50912" y="50019"/>
                  </a:cubicBezTo>
                  <a:cubicBezTo>
                    <a:pt x="50912" y="49935"/>
                    <a:pt x="50912" y="49900"/>
                    <a:pt x="50960" y="49840"/>
                  </a:cubicBezTo>
                  <a:lnTo>
                    <a:pt x="50960" y="49840"/>
                  </a:lnTo>
                  <a:cubicBezTo>
                    <a:pt x="50995" y="49876"/>
                    <a:pt x="51031" y="49876"/>
                    <a:pt x="51079" y="49864"/>
                  </a:cubicBezTo>
                  <a:cubicBezTo>
                    <a:pt x="51257" y="49757"/>
                    <a:pt x="51495" y="49757"/>
                    <a:pt x="51734" y="49745"/>
                  </a:cubicBezTo>
                  <a:lnTo>
                    <a:pt x="51746" y="49745"/>
                  </a:lnTo>
                  <a:cubicBezTo>
                    <a:pt x="51722" y="49757"/>
                    <a:pt x="51674" y="49781"/>
                    <a:pt x="51650" y="49816"/>
                  </a:cubicBezTo>
                  <a:cubicBezTo>
                    <a:pt x="51615" y="49840"/>
                    <a:pt x="51615" y="49876"/>
                    <a:pt x="51615" y="49924"/>
                  </a:cubicBezTo>
                  <a:cubicBezTo>
                    <a:pt x="51626" y="49947"/>
                    <a:pt x="51662" y="49983"/>
                    <a:pt x="51686" y="49995"/>
                  </a:cubicBezTo>
                  <a:cubicBezTo>
                    <a:pt x="51746" y="50007"/>
                    <a:pt x="51805" y="50019"/>
                    <a:pt x="51865" y="50019"/>
                  </a:cubicBezTo>
                  <a:cubicBezTo>
                    <a:pt x="52079" y="50019"/>
                    <a:pt x="52222" y="49924"/>
                    <a:pt x="52341" y="49816"/>
                  </a:cubicBezTo>
                  <a:cubicBezTo>
                    <a:pt x="52400" y="49769"/>
                    <a:pt x="52448" y="49721"/>
                    <a:pt x="52508" y="49697"/>
                  </a:cubicBezTo>
                  <a:cubicBezTo>
                    <a:pt x="52496" y="49709"/>
                    <a:pt x="52496" y="49745"/>
                    <a:pt x="52496" y="49769"/>
                  </a:cubicBezTo>
                  <a:cubicBezTo>
                    <a:pt x="52496" y="49805"/>
                    <a:pt x="52508" y="49828"/>
                    <a:pt x="52543" y="49840"/>
                  </a:cubicBezTo>
                  <a:cubicBezTo>
                    <a:pt x="52698" y="49959"/>
                    <a:pt x="53234" y="49828"/>
                    <a:pt x="53258" y="49828"/>
                  </a:cubicBezTo>
                  <a:cubicBezTo>
                    <a:pt x="53341" y="49805"/>
                    <a:pt x="53389" y="49757"/>
                    <a:pt x="53448" y="49709"/>
                  </a:cubicBezTo>
                  <a:cubicBezTo>
                    <a:pt x="53496" y="49685"/>
                    <a:pt x="53520" y="49650"/>
                    <a:pt x="53567" y="49638"/>
                  </a:cubicBezTo>
                  <a:cubicBezTo>
                    <a:pt x="53579" y="49638"/>
                    <a:pt x="53639" y="49650"/>
                    <a:pt x="53674" y="49662"/>
                  </a:cubicBezTo>
                  <a:cubicBezTo>
                    <a:pt x="53734" y="49697"/>
                    <a:pt x="53793" y="49709"/>
                    <a:pt x="53829" y="49709"/>
                  </a:cubicBezTo>
                  <a:lnTo>
                    <a:pt x="53829" y="49709"/>
                  </a:lnTo>
                  <a:cubicBezTo>
                    <a:pt x="53948" y="49721"/>
                    <a:pt x="54043" y="49709"/>
                    <a:pt x="54151" y="49697"/>
                  </a:cubicBezTo>
                  <a:cubicBezTo>
                    <a:pt x="54174" y="49697"/>
                    <a:pt x="54210" y="49685"/>
                    <a:pt x="54234" y="49685"/>
                  </a:cubicBezTo>
                  <a:cubicBezTo>
                    <a:pt x="54460" y="49662"/>
                    <a:pt x="54698" y="49685"/>
                    <a:pt x="54948" y="49697"/>
                  </a:cubicBezTo>
                  <a:lnTo>
                    <a:pt x="54996" y="49697"/>
                  </a:lnTo>
                  <a:cubicBezTo>
                    <a:pt x="55282" y="49709"/>
                    <a:pt x="55758" y="49745"/>
                    <a:pt x="55972" y="49543"/>
                  </a:cubicBezTo>
                  <a:cubicBezTo>
                    <a:pt x="56127" y="49447"/>
                    <a:pt x="56127" y="49328"/>
                    <a:pt x="56127" y="49233"/>
                  </a:cubicBezTo>
                  <a:lnTo>
                    <a:pt x="56127" y="49126"/>
                  </a:lnTo>
                  <a:cubicBezTo>
                    <a:pt x="56139" y="49007"/>
                    <a:pt x="56210" y="48923"/>
                    <a:pt x="56306" y="48816"/>
                  </a:cubicBezTo>
                  <a:lnTo>
                    <a:pt x="56353" y="48757"/>
                  </a:lnTo>
                  <a:cubicBezTo>
                    <a:pt x="56413" y="48697"/>
                    <a:pt x="56437" y="48626"/>
                    <a:pt x="56472" y="48554"/>
                  </a:cubicBezTo>
                  <a:cubicBezTo>
                    <a:pt x="56496" y="48507"/>
                    <a:pt x="56508" y="48447"/>
                    <a:pt x="56532" y="48435"/>
                  </a:cubicBezTo>
                  <a:cubicBezTo>
                    <a:pt x="56556" y="48412"/>
                    <a:pt x="56568" y="48400"/>
                    <a:pt x="56627" y="48400"/>
                  </a:cubicBezTo>
                  <a:cubicBezTo>
                    <a:pt x="56675" y="48400"/>
                    <a:pt x="56734" y="48400"/>
                    <a:pt x="56782" y="48388"/>
                  </a:cubicBezTo>
                  <a:cubicBezTo>
                    <a:pt x="56913" y="48340"/>
                    <a:pt x="57032" y="48257"/>
                    <a:pt x="57139" y="48161"/>
                  </a:cubicBezTo>
                  <a:cubicBezTo>
                    <a:pt x="57222" y="48090"/>
                    <a:pt x="57306" y="48031"/>
                    <a:pt x="57377" y="47995"/>
                  </a:cubicBezTo>
                  <a:cubicBezTo>
                    <a:pt x="57425" y="47983"/>
                    <a:pt x="57449" y="47983"/>
                    <a:pt x="57484" y="47971"/>
                  </a:cubicBezTo>
                  <a:cubicBezTo>
                    <a:pt x="57603" y="47959"/>
                    <a:pt x="57639" y="47911"/>
                    <a:pt x="57675" y="47757"/>
                  </a:cubicBezTo>
                  <a:cubicBezTo>
                    <a:pt x="57722" y="47626"/>
                    <a:pt x="57663" y="47280"/>
                    <a:pt x="57627" y="47221"/>
                  </a:cubicBezTo>
                  <a:cubicBezTo>
                    <a:pt x="57615" y="47149"/>
                    <a:pt x="57580" y="47078"/>
                    <a:pt x="57544" y="47018"/>
                  </a:cubicBezTo>
                  <a:cubicBezTo>
                    <a:pt x="57520" y="46983"/>
                    <a:pt x="57508" y="46959"/>
                    <a:pt x="57496" y="46947"/>
                  </a:cubicBezTo>
                  <a:cubicBezTo>
                    <a:pt x="57496" y="46899"/>
                    <a:pt x="57508" y="46888"/>
                    <a:pt x="57556" y="46828"/>
                  </a:cubicBezTo>
                  <a:cubicBezTo>
                    <a:pt x="57580" y="46792"/>
                    <a:pt x="57615" y="46768"/>
                    <a:pt x="57627" y="46721"/>
                  </a:cubicBezTo>
                  <a:cubicBezTo>
                    <a:pt x="57722" y="46661"/>
                    <a:pt x="57806" y="46602"/>
                    <a:pt x="57853" y="46530"/>
                  </a:cubicBezTo>
                  <a:cubicBezTo>
                    <a:pt x="57901" y="46447"/>
                    <a:pt x="57925" y="46352"/>
                    <a:pt x="57901" y="46268"/>
                  </a:cubicBezTo>
                  <a:cubicBezTo>
                    <a:pt x="57984" y="46233"/>
                    <a:pt x="58080" y="46173"/>
                    <a:pt x="58163" y="46090"/>
                  </a:cubicBezTo>
                  <a:cubicBezTo>
                    <a:pt x="58318" y="45959"/>
                    <a:pt x="58389" y="45852"/>
                    <a:pt x="58473" y="45733"/>
                  </a:cubicBezTo>
                  <a:cubicBezTo>
                    <a:pt x="58508" y="45697"/>
                    <a:pt x="58532" y="45661"/>
                    <a:pt x="58568" y="45614"/>
                  </a:cubicBezTo>
                  <a:cubicBezTo>
                    <a:pt x="58592" y="45590"/>
                    <a:pt x="58627" y="45578"/>
                    <a:pt x="58675" y="45542"/>
                  </a:cubicBezTo>
                  <a:cubicBezTo>
                    <a:pt x="58711" y="45518"/>
                    <a:pt x="58758" y="45494"/>
                    <a:pt x="58794" y="45459"/>
                  </a:cubicBezTo>
                  <a:cubicBezTo>
                    <a:pt x="58889" y="45340"/>
                    <a:pt x="58913" y="45185"/>
                    <a:pt x="58925" y="45042"/>
                  </a:cubicBezTo>
                  <a:cubicBezTo>
                    <a:pt x="58937" y="44983"/>
                    <a:pt x="58937" y="44923"/>
                    <a:pt x="58949" y="44863"/>
                  </a:cubicBezTo>
                  <a:cubicBezTo>
                    <a:pt x="59056" y="44578"/>
                    <a:pt x="59235" y="44340"/>
                    <a:pt x="59425" y="44101"/>
                  </a:cubicBezTo>
                  <a:cubicBezTo>
                    <a:pt x="59604" y="43875"/>
                    <a:pt x="59806" y="43637"/>
                    <a:pt x="59925" y="43339"/>
                  </a:cubicBezTo>
                  <a:cubicBezTo>
                    <a:pt x="60044" y="43030"/>
                    <a:pt x="59985" y="42839"/>
                    <a:pt x="59889" y="42613"/>
                  </a:cubicBezTo>
                  <a:cubicBezTo>
                    <a:pt x="59877" y="42566"/>
                    <a:pt x="59866" y="42506"/>
                    <a:pt x="59830" y="42446"/>
                  </a:cubicBezTo>
                  <a:cubicBezTo>
                    <a:pt x="59782" y="42316"/>
                    <a:pt x="59830" y="42220"/>
                    <a:pt x="59877" y="42101"/>
                  </a:cubicBezTo>
                  <a:cubicBezTo>
                    <a:pt x="59901" y="42018"/>
                    <a:pt x="59949" y="41923"/>
                    <a:pt x="59949" y="41827"/>
                  </a:cubicBezTo>
                  <a:cubicBezTo>
                    <a:pt x="59961" y="41661"/>
                    <a:pt x="59937" y="41565"/>
                    <a:pt x="59877" y="41494"/>
                  </a:cubicBezTo>
                  <a:cubicBezTo>
                    <a:pt x="59877" y="41268"/>
                    <a:pt x="59997" y="41077"/>
                    <a:pt x="60199" y="40875"/>
                  </a:cubicBezTo>
                  <a:cubicBezTo>
                    <a:pt x="60247" y="40827"/>
                    <a:pt x="60294" y="40768"/>
                    <a:pt x="60354" y="40708"/>
                  </a:cubicBezTo>
                  <a:cubicBezTo>
                    <a:pt x="60425" y="40613"/>
                    <a:pt x="60497" y="40530"/>
                    <a:pt x="60544" y="40482"/>
                  </a:cubicBezTo>
                  <a:cubicBezTo>
                    <a:pt x="60556" y="40482"/>
                    <a:pt x="60592" y="40470"/>
                    <a:pt x="60604" y="40470"/>
                  </a:cubicBezTo>
                  <a:cubicBezTo>
                    <a:pt x="60675" y="40458"/>
                    <a:pt x="60830" y="40434"/>
                    <a:pt x="60854" y="40303"/>
                  </a:cubicBezTo>
                  <a:cubicBezTo>
                    <a:pt x="60890" y="40220"/>
                    <a:pt x="60830" y="40113"/>
                    <a:pt x="60782" y="40018"/>
                  </a:cubicBezTo>
                  <a:cubicBezTo>
                    <a:pt x="60770" y="39994"/>
                    <a:pt x="60735" y="39946"/>
                    <a:pt x="60735" y="39922"/>
                  </a:cubicBezTo>
                  <a:cubicBezTo>
                    <a:pt x="60711" y="39768"/>
                    <a:pt x="60735" y="39589"/>
                    <a:pt x="60770" y="39410"/>
                  </a:cubicBezTo>
                  <a:cubicBezTo>
                    <a:pt x="60782" y="39339"/>
                    <a:pt x="60794" y="39268"/>
                    <a:pt x="60794" y="39172"/>
                  </a:cubicBezTo>
                  <a:cubicBezTo>
                    <a:pt x="60794" y="39065"/>
                    <a:pt x="60818" y="39029"/>
                    <a:pt x="60854" y="38946"/>
                  </a:cubicBezTo>
                  <a:cubicBezTo>
                    <a:pt x="60878" y="38922"/>
                    <a:pt x="60901" y="38875"/>
                    <a:pt x="60913" y="38827"/>
                  </a:cubicBezTo>
                  <a:cubicBezTo>
                    <a:pt x="60997" y="38636"/>
                    <a:pt x="60997" y="38458"/>
                    <a:pt x="61009" y="38267"/>
                  </a:cubicBezTo>
                  <a:cubicBezTo>
                    <a:pt x="61009" y="38160"/>
                    <a:pt x="61009" y="38077"/>
                    <a:pt x="61020" y="37982"/>
                  </a:cubicBezTo>
                  <a:cubicBezTo>
                    <a:pt x="61056" y="37851"/>
                    <a:pt x="61116" y="37744"/>
                    <a:pt x="61175" y="37613"/>
                  </a:cubicBezTo>
                  <a:lnTo>
                    <a:pt x="61199" y="37553"/>
                  </a:lnTo>
                  <a:cubicBezTo>
                    <a:pt x="61306" y="37327"/>
                    <a:pt x="61294" y="37148"/>
                    <a:pt x="61259" y="36958"/>
                  </a:cubicBezTo>
                  <a:lnTo>
                    <a:pt x="61247" y="36862"/>
                  </a:lnTo>
                  <a:cubicBezTo>
                    <a:pt x="61187" y="36553"/>
                    <a:pt x="61187" y="36231"/>
                    <a:pt x="61187" y="35934"/>
                  </a:cubicBezTo>
                  <a:lnTo>
                    <a:pt x="61187" y="35767"/>
                  </a:lnTo>
                  <a:cubicBezTo>
                    <a:pt x="61187" y="35696"/>
                    <a:pt x="61175" y="35600"/>
                    <a:pt x="61151" y="35529"/>
                  </a:cubicBezTo>
                  <a:cubicBezTo>
                    <a:pt x="61140" y="35481"/>
                    <a:pt x="61140" y="35434"/>
                    <a:pt x="61128" y="35398"/>
                  </a:cubicBezTo>
                  <a:cubicBezTo>
                    <a:pt x="61116" y="35231"/>
                    <a:pt x="61140" y="35077"/>
                    <a:pt x="61175" y="34922"/>
                  </a:cubicBezTo>
                  <a:cubicBezTo>
                    <a:pt x="61199" y="34779"/>
                    <a:pt x="61235" y="34648"/>
                    <a:pt x="61235" y="34505"/>
                  </a:cubicBezTo>
                  <a:cubicBezTo>
                    <a:pt x="61235" y="34219"/>
                    <a:pt x="61199" y="34029"/>
                    <a:pt x="61068" y="33767"/>
                  </a:cubicBezTo>
                  <a:cubicBezTo>
                    <a:pt x="61032" y="33731"/>
                    <a:pt x="61020" y="33695"/>
                    <a:pt x="60997" y="33684"/>
                  </a:cubicBezTo>
                  <a:lnTo>
                    <a:pt x="60997" y="33660"/>
                  </a:lnTo>
                  <a:lnTo>
                    <a:pt x="60997" y="33636"/>
                  </a:lnTo>
                  <a:cubicBezTo>
                    <a:pt x="61009" y="33588"/>
                    <a:pt x="61032" y="33541"/>
                    <a:pt x="61056" y="33517"/>
                  </a:cubicBezTo>
                  <a:cubicBezTo>
                    <a:pt x="61092" y="33457"/>
                    <a:pt x="61140" y="33362"/>
                    <a:pt x="61140" y="33291"/>
                  </a:cubicBezTo>
                  <a:cubicBezTo>
                    <a:pt x="61151" y="33207"/>
                    <a:pt x="61175" y="33124"/>
                    <a:pt x="61175" y="33064"/>
                  </a:cubicBezTo>
                  <a:cubicBezTo>
                    <a:pt x="61175" y="32969"/>
                    <a:pt x="61175" y="32886"/>
                    <a:pt x="61247" y="32814"/>
                  </a:cubicBezTo>
                  <a:cubicBezTo>
                    <a:pt x="61294" y="32767"/>
                    <a:pt x="61294" y="32719"/>
                    <a:pt x="61247" y="32683"/>
                  </a:cubicBezTo>
                  <a:cubicBezTo>
                    <a:pt x="61294" y="32541"/>
                    <a:pt x="61354" y="32386"/>
                    <a:pt x="61425" y="32314"/>
                  </a:cubicBezTo>
                  <a:cubicBezTo>
                    <a:pt x="61485" y="32267"/>
                    <a:pt x="61532" y="32279"/>
                    <a:pt x="61616" y="32314"/>
                  </a:cubicBezTo>
                  <a:cubicBezTo>
                    <a:pt x="61687" y="32326"/>
                    <a:pt x="61782" y="32362"/>
                    <a:pt x="61866" y="32338"/>
                  </a:cubicBezTo>
                  <a:cubicBezTo>
                    <a:pt x="61985" y="32326"/>
                    <a:pt x="62104" y="32267"/>
                    <a:pt x="62211" y="32195"/>
                  </a:cubicBezTo>
                  <a:cubicBezTo>
                    <a:pt x="62271" y="32160"/>
                    <a:pt x="62318" y="32136"/>
                    <a:pt x="62366" y="32124"/>
                  </a:cubicBezTo>
                  <a:cubicBezTo>
                    <a:pt x="62604" y="32017"/>
                    <a:pt x="62640" y="31909"/>
                    <a:pt x="62687" y="31719"/>
                  </a:cubicBezTo>
                  <a:cubicBezTo>
                    <a:pt x="62699" y="31683"/>
                    <a:pt x="62699" y="31648"/>
                    <a:pt x="62723" y="31600"/>
                  </a:cubicBezTo>
                  <a:cubicBezTo>
                    <a:pt x="62818" y="31207"/>
                    <a:pt x="63104" y="30838"/>
                    <a:pt x="63354" y="30493"/>
                  </a:cubicBezTo>
                  <a:cubicBezTo>
                    <a:pt x="63557" y="30231"/>
                    <a:pt x="63759" y="29957"/>
                    <a:pt x="63914" y="29659"/>
                  </a:cubicBezTo>
                  <a:cubicBezTo>
                    <a:pt x="63926" y="29635"/>
                    <a:pt x="63926" y="29588"/>
                    <a:pt x="63890" y="29564"/>
                  </a:cubicBezTo>
                  <a:cubicBezTo>
                    <a:pt x="64104" y="29397"/>
                    <a:pt x="64295" y="29171"/>
                    <a:pt x="64449" y="28981"/>
                  </a:cubicBezTo>
                  <a:cubicBezTo>
                    <a:pt x="64485" y="28933"/>
                    <a:pt x="64521" y="28885"/>
                    <a:pt x="64569" y="28850"/>
                  </a:cubicBezTo>
                  <a:cubicBezTo>
                    <a:pt x="64640" y="28754"/>
                    <a:pt x="64700" y="28671"/>
                    <a:pt x="64771" y="28623"/>
                  </a:cubicBezTo>
                  <a:cubicBezTo>
                    <a:pt x="64807" y="28611"/>
                    <a:pt x="64830" y="28588"/>
                    <a:pt x="64866" y="28564"/>
                  </a:cubicBezTo>
                  <a:cubicBezTo>
                    <a:pt x="64950" y="28516"/>
                    <a:pt x="65045" y="28457"/>
                    <a:pt x="65116" y="28338"/>
                  </a:cubicBezTo>
                  <a:cubicBezTo>
                    <a:pt x="65140" y="28278"/>
                    <a:pt x="65164" y="28254"/>
                    <a:pt x="65176" y="28207"/>
                  </a:cubicBezTo>
                  <a:cubicBezTo>
                    <a:pt x="65188" y="28147"/>
                    <a:pt x="65200" y="28135"/>
                    <a:pt x="65283" y="28076"/>
                  </a:cubicBezTo>
                  <a:cubicBezTo>
                    <a:pt x="65295" y="28052"/>
                    <a:pt x="65319" y="28040"/>
                    <a:pt x="65342" y="28028"/>
                  </a:cubicBezTo>
                  <a:cubicBezTo>
                    <a:pt x="65378" y="27992"/>
                    <a:pt x="65426" y="27957"/>
                    <a:pt x="65462" y="27897"/>
                  </a:cubicBezTo>
                  <a:cubicBezTo>
                    <a:pt x="65473" y="27897"/>
                    <a:pt x="65497" y="27897"/>
                    <a:pt x="65521" y="27873"/>
                  </a:cubicBezTo>
                  <a:cubicBezTo>
                    <a:pt x="65604" y="27861"/>
                    <a:pt x="65700" y="27849"/>
                    <a:pt x="65771" y="27802"/>
                  </a:cubicBezTo>
                  <a:cubicBezTo>
                    <a:pt x="65950" y="27695"/>
                    <a:pt x="65950" y="27564"/>
                    <a:pt x="65938" y="27480"/>
                  </a:cubicBezTo>
                  <a:cubicBezTo>
                    <a:pt x="65938" y="27397"/>
                    <a:pt x="65938" y="27373"/>
                    <a:pt x="65962" y="27326"/>
                  </a:cubicBezTo>
                  <a:cubicBezTo>
                    <a:pt x="65997" y="27302"/>
                    <a:pt x="66021" y="27278"/>
                    <a:pt x="66081" y="27266"/>
                  </a:cubicBezTo>
                  <a:cubicBezTo>
                    <a:pt x="66152" y="27242"/>
                    <a:pt x="66247" y="27195"/>
                    <a:pt x="66307" y="27099"/>
                  </a:cubicBezTo>
                  <a:cubicBezTo>
                    <a:pt x="66366" y="27028"/>
                    <a:pt x="66390" y="26956"/>
                    <a:pt x="66438" y="26885"/>
                  </a:cubicBezTo>
                  <a:cubicBezTo>
                    <a:pt x="66485" y="26778"/>
                    <a:pt x="66533" y="26683"/>
                    <a:pt x="66616" y="26611"/>
                  </a:cubicBezTo>
                  <a:cubicBezTo>
                    <a:pt x="66676" y="26552"/>
                    <a:pt x="66747" y="26480"/>
                    <a:pt x="66843" y="26409"/>
                  </a:cubicBezTo>
                  <a:cubicBezTo>
                    <a:pt x="67009" y="26254"/>
                    <a:pt x="67188" y="26111"/>
                    <a:pt x="67271" y="25933"/>
                  </a:cubicBezTo>
                  <a:cubicBezTo>
                    <a:pt x="67319" y="25837"/>
                    <a:pt x="67343" y="25730"/>
                    <a:pt x="67378" y="25635"/>
                  </a:cubicBezTo>
                  <a:cubicBezTo>
                    <a:pt x="67426" y="25468"/>
                    <a:pt x="67486" y="25278"/>
                    <a:pt x="67569" y="25182"/>
                  </a:cubicBezTo>
                  <a:cubicBezTo>
                    <a:pt x="67605" y="25182"/>
                    <a:pt x="67617" y="25171"/>
                    <a:pt x="67628" y="25135"/>
                  </a:cubicBezTo>
                  <a:cubicBezTo>
                    <a:pt x="67664" y="25111"/>
                    <a:pt x="67688" y="25063"/>
                    <a:pt x="67700" y="25051"/>
                  </a:cubicBezTo>
                  <a:cubicBezTo>
                    <a:pt x="67748" y="25004"/>
                    <a:pt x="67748" y="24944"/>
                    <a:pt x="67700" y="24897"/>
                  </a:cubicBezTo>
                  <a:cubicBezTo>
                    <a:pt x="67700" y="24897"/>
                    <a:pt x="67688" y="24897"/>
                    <a:pt x="67688" y="24885"/>
                  </a:cubicBezTo>
                  <a:cubicBezTo>
                    <a:pt x="67748" y="24659"/>
                    <a:pt x="67855" y="24456"/>
                    <a:pt x="67962" y="24230"/>
                  </a:cubicBezTo>
                  <a:lnTo>
                    <a:pt x="68045" y="24063"/>
                  </a:lnTo>
                  <a:cubicBezTo>
                    <a:pt x="68117" y="23920"/>
                    <a:pt x="68236" y="23146"/>
                    <a:pt x="68200" y="22777"/>
                  </a:cubicBezTo>
                  <a:cubicBezTo>
                    <a:pt x="68200" y="22777"/>
                    <a:pt x="68200" y="22754"/>
                    <a:pt x="68212" y="22754"/>
                  </a:cubicBezTo>
                  <a:cubicBezTo>
                    <a:pt x="68236" y="22730"/>
                    <a:pt x="68271" y="22694"/>
                    <a:pt x="68259" y="22658"/>
                  </a:cubicBezTo>
                  <a:cubicBezTo>
                    <a:pt x="68236" y="22575"/>
                    <a:pt x="68271" y="22515"/>
                    <a:pt x="68295" y="22456"/>
                  </a:cubicBezTo>
                  <a:cubicBezTo>
                    <a:pt x="68331" y="22396"/>
                    <a:pt x="68355" y="22337"/>
                    <a:pt x="68355" y="22265"/>
                  </a:cubicBezTo>
                  <a:cubicBezTo>
                    <a:pt x="68355" y="22182"/>
                    <a:pt x="68319" y="22099"/>
                    <a:pt x="68283" y="22039"/>
                  </a:cubicBezTo>
                  <a:cubicBezTo>
                    <a:pt x="68224" y="22063"/>
                    <a:pt x="68212" y="22027"/>
                    <a:pt x="68224" y="2198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5489952" y="4050172"/>
              <a:ext cx="228754" cy="114671"/>
            </a:xfrm>
            <a:custGeom>
              <a:rect b="b" l="l" r="r" t="t"/>
              <a:pathLst>
                <a:path extrusionOk="0" h="2149" w="4287">
                  <a:moveTo>
                    <a:pt x="1507" y="1"/>
                  </a:moveTo>
                  <a:cubicBezTo>
                    <a:pt x="1293" y="1"/>
                    <a:pt x="1045" y="73"/>
                    <a:pt x="941" y="113"/>
                  </a:cubicBezTo>
                  <a:cubicBezTo>
                    <a:pt x="917" y="125"/>
                    <a:pt x="905" y="160"/>
                    <a:pt x="882" y="184"/>
                  </a:cubicBezTo>
                  <a:cubicBezTo>
                    <a:pt x="870" y="220"/>
                    <a:pt x="882" y="244"/>
                    <a:pt x="905" y="280"/>
                  </a:cubicBezTo>
                  <a:cubicBezTo>
                    <a:pt x="917" y="303"/>
                    <a:pt x="929" y="327"/>
                    <a:pt x="929" y="339"/>
                  </a:cubicBezTo>
                  <a:cubicBezTo>
                    <a:pt x="882" y="351"/>
                    <a:pt x="798" y="351"/>
                    <a:pt x="739" y="351"/>
                  </a:cubicBezTo>
                  <a:lnTo>
                    <a:pt x="703" y="351"/>
                  </a:lnTo>
                  <a:cubicBezTo>
                    <a:pt x="560" y="351"/>
                    <a:pt x="453" y="339"/>
                    <a:pt x="346" y="291"/>
                  </a:cubicBezTo>
                  <a:cubicBezTo>
                    <a:pt x="334" y="268"/>
                    <a:pt x="310" y="220"/>
                    <a:pt x="251" y="184"/>
                  </a:cubicBezTo>
                  <a:cubicBezTo>
                    <a:pt x="236" y="181"/>
                    <a:pt x="220" y="180"/>
                    <a:pt x="204" y="180"/>
                  </a:cubicBezTo>
                  <a:cubicBezTo>
                    <a:pt x="157" y="180"/>
                    <a:pt x="108" y="193"/>
                    <a:pt x="72" y="220"/>
                  </a:cubicBezTo>
                  <a:cubicBezTo>
                    <a:pt x="24" y="232"/>
                    <a:pt x="0" y="303"/>
                    <a:pt x="24" y="351"/>
                  </a:cubicBezTo>
                  <a:cubicBezTo>
                    <a:pt x="33" y="386"/>
                    <a:pt x="74" y="408"/>
                    <a:pt x="113" y="408"/>
                  </a:cubicBezTo>
                  <a:cubicBezTo>
                    <a:pt x="128" y="408"/>
                    <a:pt x="142" y="405"/>
                    <a:pt x="155" y="399"/>
                  </a:cubicBezTo>
                  <a:cubicBezTo>
                    <a:pt x="167" y="422"/>
                    <a:pt x="203" y="470"/>
                    <a:pt x="262" y="506"/>
                  </a:cubicBezTo>
                  <a:cubicBezTo>
                    <a:pt x="393" y="541"/>
                    <a:pt x="524" y="565"/>
                    <a:pt x="691" y="565"/>
                  </a:cubicBezTo>
                  <a:lnTo>
                    <a:pt x="727" y="565"/>
                  </a:lnTo>
                  <a:cubicBezTo>
                    <a:pt x="870" y="565"/>
                    <a:pt x="1048" y="565"/>
                    <a:pt x="1108" y="446"/>
                  </a:cubicBezTo>
                  <a:cubicBezTo>
                    <a:pt x="1120" y="399"/>
                    <a:pt x="1120" y="339"/>
                    <a:pt x="1108" y="291"/>
                  </a:cubicBezTo>
                  <a:cubicBezTo>
                    <a:pt x="1221" y="256"/>
                    <a:pt x="1360" y="233"/>
                    <a:pt x="1472" y="233"/>
                  </a:cubicBezTo>
                  <a:cubicBezTo>
                    <a:pt x="1547" y="233"/>
                    <a:pt x="1610" y="244"/>
                    <a:pt x="1644" y="268"/>
                  </a:cubicBezTo>
                  <a:cubicBezTo>
                    <a:pt x="1679" y="280"/>
                    <a:pt x="1715" y="351"/>
                    <a:pt x="1751" y="410"/>
                  </a:cubicBezTo>
                  <a:cubicBezTo>
                    <a:pt x="1798" y="482"/>
                    <a:pt x="1858" y="577"/>
                    <a:pt x="1917" y="637"/>
                  </a:cubicBezTo>
                  <a:cubicBezTo>
                    <a:pt x="2013" y="744"/>
                    <a:pt x="2156" y="803"/>
                    <a:pt x="2275" y="863"/>
                  </a:cubicBezTo>
                  <a:cubicBezTo>
                    <a:pt x="2417" y="934"/>
                    <a:pt x="2572" y="1006"/>
                    <a:pt x="2644" y="1137"/>
                  </a:cubicBezTo>
                  <a:cubicBezTo>
                    <a:pt x="2703" y="1232"/>
                    <a:pt x="2751" y="1363"/>
                    <a:pt x="2775" y="1482"/>
                  </a:cubicBezTo>
                  <a:cubicBezTo>
                    <a:pt x="2810" y="1577"/>
                    <a:pt x="2834" y="1661"/>
                    <a:pt x="2870" y="1732"/>
                  </a:cubicBezTo>
                  <a:cubicBezTo>
                    <a:pt x="2882" y="1768"/>
                    <a:pt x="2882" y="1780"/>
                    <a:pt x="2882" y="1792"/>
                  </a:cubicBezTo>
                  <a:cubicBezTo>
                    <a:pt x="2882" y="1875"/>
                    <a:pt x="2929" y="1911"/>
                    <a:pt x="3001" y="1958"/>
                  </a:cubicBezTo>
                  <a:cubicBezTo>
                    <a:pt x="3039" y="1981"/>
                    <a:pt x="3083" y="1991"/>
                    <a:pt x="3131" y="1991"/>
                  </a:cubicBezTo>
                  <a:cubicBezTo>
                    <a:pt x="3233" y="1991"/>
                    <a:pt x="3352" y="1947"/>
                    <a:pt x="3465" y="1899"/>
                  </a:cubicBezTo>
                  <a:lnTo>
                    <a:pt x="3489" y="1887"/>
                  </a:lnTo>
                  <a:cubicBezTo>
                    <a:pt x="3584" y="1827"/>
                    <a:pt x="3644" y="1756"/>
                    <a:pt x="3668" y="1696"/>
                  </a:cubicBezTo>
                  <a:cubicBezTo>
                    <a:pt x="3699" y="1642"/>
                    <a:pt x="3709" y="1623"/>
                    <a:pt x="3723" y="1623"/>
                  </a:cubicBezTo>
                  <a:cubicBezTo>
                    <a:pt x="3730" y="1623"/>
                    <a:pt x="3738" y="1629"/>
                    <a:pt x="3751" y="1637"/>
                  </a:cubicBezTo>
                  <a:cubicBezTo>
                    <a:pt x="3834" y="1649"/>
                    <a:pt x="4001" y="1911"/>
                    <a:pt x="4072" y="2089"/>
                  </a:cubicBezTo>
                  <a:cubicBezTo>
                    <a:pt x="4084" y="2125"/>
                    <a:pt x="4120" y="2149"/>
                    <a:pt x="4168" y="2149"/>
                  </a:cubicBezTo>
                  <a:cubicBezTo>
                    <a:pt x="4180" y="2149"/>
                    <a:pt x="4191" y="2149"/>
                    <a:pt x="4203" y="2137"/>
                  </a:cubicBezTo>
                  <a:cubicBezTo>
                    <a:pt x="4263" y="2125"/>
                    <a:pt x="4287" y="2065"/>
                    <a:pt x="4263" y="2006"/>
                  </a:cubicBezTo>
                  <a:cubicBezTo>
                    <a:pt x="4263" y="2006"/>
                    <a:pt x="4061" y="1494"/>
                    <a:pt x="3810" y="1423"/>
                  </a:cubicBezTo>
                  <a:cubicBezTo>
                    <a:pt x="3782" y="1415"/>
                    <a:pt x="3756" y="1412"/>
                    <a:pt x="3733" y="1412"/>
                  </a:cubicBezTo>
                  <a:cubicBezTo>
                    <a:pt x="3607" y="1412"/>
                    <a:pt x="3543" y="1507"/>
                    <a:pt x="3513" y="1577"/>
                  </a:cubicBezTo>
                  <a:cubicBezTo>
                    <a:pt x="3477" y="1613"/>
                    <a:pt x="3453" y="1661"/>
                    <a:pt x="3394" y="1696"/>
                  </a:cubicBezTo>
                  <a:cubicBezTo>
                    <a:pt x="3247" y="1757"/>
                    <a:pt x="3175" y="1773"/>
                    <a:pt x="3138" y="1773"/>
                  </a:cubicBezTo>
                  <a:cubicBezTo>
                    <a:pt x="3124" y="1773"/>
                    <a:pt x="3115" y="1771"/>
                    <a:pt x="3108" y="1768"/>
                  </a:cubicBezTo>
                  <a:lnTo>
                    <a:pt x="3096" y="1768"/>
                  </a:lnTo>
                  <a:cubicBezTo>
                    <a:pt x="3096" y="1732"/>
                    <a:pt x="3096" y="1696"/>
                    <a:pt x="3060" y="1649"/>
                  </a:cubicBezTo>
                  <a:cubicBezTo>
                    <a:pt x="3037" y="1577"/>
                    <a:pt x="3001" y="1494"/>
                    <a:pt x="2989" y="1423"/>
                  </a:cubicBezTo>
                  <a:cubicBezTo>
                    <a:pt x="2941" y="1280"/>
                    <a:pt x="2894" y="1137"/>
                    <a:pt x="2822" y="1018"/>
                  </a:cubicBezTo>
                  <a:cubicBezTo>
                    <a:pt x="2715" y="839"/>
                    <a:pt x="2537" y="756"/>
                    <a:pt x="2382" y="661"/>
                  </a:cubicBezTo>
                  <a:cubicBezTo>
                    <a:pt x="2263" y="601"/>
                    <a:pt x="2156" y="565"/>
                    <a:pt x="2060" y="470"/>
                  </a:cubicBezTo>
                  <a:cubicBezTo>
                    <a:pt x="2013" y="422"/>
                    <a:pt x="1977" y="351"/>
                    <a:pt x="1941" y="291"/>
                  </a:cubicBezTo>
                  <a:cubicBezTo>
                    <a:pt x="1894" y="208"/>
                    <a:pt x="1858" y="113"/>
                    <a:pt x="1775" y="65"/>
                  </a:cubicBezTo>
                  <a:cubicBezTo>
                    <a:pt x="1708" y="18"/>
                    <a:pt x="1612" y="1"/>
                    <a:pt x="1507"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2"/>
            <p:cNvSpPr/>
            <p:nvPr/>
          </p:nvSpPr>
          <p:spPr>
            <a:xfrm>
              <a:off x="5707231" y="4150060"/>
              <a:ext cx="210345" cy="152663"/>
            </a:xfrm>
            <a:custGeom>
              <a:rect b="b" l="l" r="r" t="t"/>
              <a:pathLst>
                <a:path extrusionOk="0" h="2861" w="3942">
                  <a:moveTo>
                    <a:pt x="132" y="1"/>
                  </a:moveTo>
                  <a:cubicBezTo>
                    <a:pt x="117" y="1"/>
                    <a:pt x="100" y="5"/>
                    <a:pt x="84" y="15"/>
                  </a:cubicBezTo>
                  <a:cubicBezTo>
                    <a:pt x="24" y="27"/>
                    <a:pt x="0" y="98"/>
                    <a:pt x="24" y="146"/>
                  </a:cubicBezTo>
                  <a:lnTo>
                    <a:pt x="48" y="170"/>
                  </a:lnTo>
                  <a:cubicBezTo>
                    <a:pt x="143" y="432"/>
                    <a:pt x="191" y="443"/>
                    <a:pt x="477" y="491"/>
                  </a:cubicBezTo>
                  <a:cubicBezTo>
                    <a:pt x="524" y="503"/>
                    <a:pt x="584" y="503"/>
                    <a:pt x="643" y="515"/>
                  </a:cubicBezTo>
                  <a:cubicBezTo>
                    <a:pt x="715" y="527"/>
                    <a:pt x="798" y="551"/>
                    <a:pt x="834" y="563"/>
                  </a:cubicBezTo>
                  <a:cubicBezTo>
                    <a:pt x="846" y="563"/>
                    <a:pt x="858" y="586"/>
                    <a:pt x="881" y="610"/>
                  </a:cubicBezTo>
                  <a:cubicBezTo>
                    <a:pt x="893" y="658"/>
                    <a:pt x="917" y="693"/>
                    <a:pt x="965" y="705"/>
                  </a:cubicBezTo>
                  <a:cubicBezTo>
                    <a:pt x="1060" y="753"/>
                    <a:pt x="1132" y="789"/>
                    <a:pt x="1203" y="801"/>
                  </a:cubicBezTo>
                  <a:cubicBezTo>
                    <a:pt x="1298" y="836"/>
                    <a:pt x="1370" y="848"/>
                    <a:pt x="1441" y="967"/>
                  </a:cubicBezTo>
                  <a:cubicBezTo>
                    <a:pt x="1465" y="991"/>
                    <a:pt x="1477" y="1027"/>
                    <a:pt x="1489" y="1074"/>
                  </a:cubicBezTo>
                  <a:cubicBezTo>
                    <a:pt x="1524" y="1146"/>
                    <a:pt x="1548" y="1229"/>
                    <a:pt x="1643" y="1313"/>
                  </a:cubicBezTo>
                  <a:cubicBezTo>
                    <a:pt x="1703" y="1336"/>
                    <a:pt x="1763" y="1348"/>
                    <a:pt x="1798" y="1372"/>
                  </a:cubicBezTo>
                  <a:cubicBezTo>
                    <a:pt x="1846" y="1372"/>
                    <a:pt x="1894" y="1384"/>
                    <a:pt x="1905" y="1396"/>
                  </a:cubicBezTo>
                  <a:cubicBezTo>
                    <a:pt x="1917" y="1420"/>
                    <a:pt x="1941" y="1444"/>
                    <a:pt x="1941" y="1455"/>
                  </a:cubicBezTo>
                  <a:cubicBezTo>
                    <a:pt x="1953" y="1503"/>
                    <a:pt x="1977" y="1563"/>
                    <a:pt x="2084" y="1610"/>
                  </a:cubicBezTo>
                  <a:cubicBezTo>
                    <a:pt x="2126" y="1624"/>
                    <a:pt x="2172" y="1630"/>
                    <a:pt x="2215" y="1630"/>
                  </a:cubicBezTo>
                  <a:cubicBezTo>
                    <a:pt x="2245" y="1630"/>
                    <a:pt x="2274" y="1627"/>
                    <a:pt x="2298" y="1622"/>
                  </a:cubicBezTo>
                  <a:cubicBezTo>
                    <a:pt x="2316" y="1616"/>
                    <a:pt x="2337" y="1613"/>
                    <a:pt x="2358" y="1613"/>
                  </a:cubicBezTo>
                  <a:cubicBezTo>
                    <a:pt x="2379" y="1613"/>
                    <a:pt x="2400" y="1616"/>
                    <a:pt x="2417" y="1622"/>
                  </a:cubicBezTo>
                  <a:cubicBezTo>
                    <a:pt x="2656" y="1741"/>
                    <a:pt x="2715" y="1932"/>
                    <a:pt x="2775" y="2182"/>
                  </a:cubicBezTo>
                  <a:lnTo>
                    <a:pt x="2775" y="2217"/>
                  </a:lnTo>
                  <a:cubicBezTo>
                    <a:pt x="2858" y="2634"/>
                    <a:pt x="3429" y="2860"/>
                    <a:pt x="3787" y="2860"/>
                  </a:cubicBezTo>
                  <a:cubicBezTo>
                    <a:pt x="3846" y="2860"/>
                    <a:pt x="3882" y="2813"/>
                    <a:pt x="3941" y="2753"/>
                  </a:cubicBezTo>
                  <a:cubicBezTo>
                    <a:pt x="3941" y="2694"/>
                    <a:pt x="3894" y="2646"/>
                    <a:pt x="3834" y="2646"/>
                  </a:cubicBezTo>
                  <a:cubicBezTo>
                    <a:pt x="3501" y="2646"/>
                    <a:pt x="3084" y="2444"/>
                    <a:pt x="3025" y="2158"/>
                  </a:cubicBezTo>
                  <a:lnTo>
                    <a:pt x="3001" y="2122"/>
                  </a:lnTo>
                  <a:cubicBezTo>
                    <a:pt x="2941" y="1860"/>
                    <a:pt x="2870" y="1575"/>
                    <a:pt x="2548" y="1420"/>
                  </a:cubicBezTo>
                  <a:cubicBezTo>
                    <a:pt x="2501" y="1402"/>
                    <a:pt x="2456" y="1396"/>
                    <a:pt x="2413" y="1396"/>
                  </a:cubicBezTo>
                  <a:cubicBezTo>
                    <a:pt x="2370" y="1396"/>
                    <a:pt x="2328" y="1402"/>
                    <a:pt x="2286" y="1408"/>
                  </a:cubicBezTo>
                  <a:cubicBezTo>
                    <a:pt x="2271" y="1408"/>
                    <a:pt x="2244" y="1413"/>
                    <a:pt x="2225" y="1413"/>
                  </a:cubicBezTo>
                  <a:cubicBezTo>
                    <a:pt x="2215" y="1413"/>
                    <a:pt x="2207" y="1412"/>
                    <a:pt x="2203" y="1408"/>
                  </a:cubicBezTo>
                  <a:cubicBezTo>
                    <a:pt x="2191" y="1396"/>
                    <a:pt x="2167" y="1396"/>
                    <a:pt x="2167" y="1384"/>
                  </a:cubicBezTo>
                  <a:cubicBezTo>
                    <a:pt x="2155" y="1348"/>
                    <a:pt x="2144" y="1301"/>
                    <a:pt x="2072" y="1229"/>
                  </a:cubicBezTo>
                  <a:cubicBezTo>
                    <a:pt x="1989" y="1182"/>
                    <a:pt x="1929" y="1170"/>
                    <a:pt x="1870" y="1158"/>
                  </a:cubicBezTo>
                  <a:cubicBezTo>
                    <a:pt x="1834" y="1146"/>
                    <a:pt x="1798" y="1146"/>
                    <a:pt x="1786" y="1122"/>
                  </a:cubicBezTo>
                  <a:cubicBezTo>
                    <a:pt x="1739" y="1098"/>
                    <a:pt x="1727" y="1051"/>
                    <a:pt x="1715" y="991"/>
                  </a:cubicBezTo>
                  <a:cubicBezTo>
                    <a:pt x="1679" y="944"/>
                    <a:pt x="1667" y="884"/>
                    <a:pt x="1632" y="848"/>
                  </a:cubicBezTo>
                  <a:cubicBezTo>
                    <a:pt x="1536" y="682"/>
                    <a:pt x="1393" y="634"/>
                    <a:pt x="1274" y="610"/>
                  </a:cubicBezTo>
                  <a:cubicBezTo>
                    <a:pt x="1203" y="586"/>
                    <a:pt x="1143" y="574"/>
                    <a:pt x="1084" y="527"/>
                  </a:cubicBezTo>
                  <a:cubicBezTo>
                    <a:pt x="1072" y="527"/>
                    <a:pt x="1060" y="515"/>
                    <a:pt x="1060" y="503"/>
                  </a:cubicBezTo>
                  <a:cubicBezTo>
                    <a:pt x="1024" y="467"/>
                    <a:pt x="1001" y="408"/>
                    <a:pt x="941" y="384"/>
                  </a:cubicBezTo>
                  <a:cubicBezTo>
                    <a:pt x="881" y="348"/>
                    <a:pt x="774" y="336"/>
                    <a:pt x="667" y="324"/>
                  </a:cubicBezTo>
                  <a:cubicBezTo>
                    <a:pt x="620" y="312"/>
                    <a:pt x="560" y="312"/>
                    <a:pt x="524" y="289"/>
                  </a:cubicBezTo>
                  <a:cubicBezTo>
                    <a:pt x="310" y="265"/>
                    <a:pt x="310" y="265"/>
                    <a:pt x="239" y="98"/>
                  </a:cubicBezTo>
                  <a:lnTo>
                    <a:pt x="227" y="74"/>
                  </a:lnTo>
                  <a:cubicBezTo>
                    <a:pt x="209" y="31"/>
                    <a:pt x="173" y="1"/>
                    <a:pt x="13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2"/>
            <p:cNvSpPr/>
            <p:nvPr/>
          </p:nvSpPr>
          <p:spPr>
            <a:xfrm>
              <a:off x="5866028" y="3911491"/>
              <a:ext cx="368558" cy="499876"/>
            </a:xfrm>
            <a:custGeom>
              <a:rect b="b" l="l" r="r" t="t"/>
              <a:pathLst>
                <a:path extrusionOk="0" h="9368" w="6907">
                  <a:moveTo>
                    <a:pt x="3168" y="5879"/>
                  </a:moveTo>
                  <a:lnTo>
                    <a:pt x="3168" y="5879"/>
                  </a:lnTo>
                  <a:cubicBezTo>
                    <a:pt x="3073" y="5974"/>
                    <a:pt x="2954" y="6046"/>
                    <a:pt x="2835" y="6093"/>
                  </a:cubicBezTo>
                  <a:cubicBezTo>
                    <a:pt x="2775" y="5986"/>
                    <a:pt x="2775" y="5962"/>
                    <a:pt x="2775" y="5962"/>
                  </a:cubicBezTo>
                  <a:cubicBezTo>
                    <a:pt x="2775" y="5962"/>
                    <a:pt x="2799" y="5926"/>
                    <a:pt x="2978" y="5915"/>
                  </a:cubicBezTo>
                  <a:cubicBezTo>
                    <a:pt x="3037" y="5903"/>
                    <a:pt x="3109" y="5903"/>
                    <a:pt x="3168" y="5879"/>
                  </a:cubicBezTo>
                  <a:close/>
                  <a:moveTo>
                    <a:pt x="5311" y="3021"/>
                  </a:moveTo>
                  <a:cubicBezTo>
                    <a:pt x="5347" y="3081"/>
                    <a:pt x="5359" y="3283"/>
                    <a:pt x="5335" y="3343"/>
                  </a:cubicBezTo>
                  <a:cubicBezTo>
                    <a:pt x="5311" y="3319"/>
                    <a:pt x="5299" y="3319"/>
                    <a:pt x="5287" y="3319"/>
                  </a:cubicBezTo>
                  <a:cubicBezTo>
                    <a:pt x="5264" y="3319"/>
                    <a:pt x="5234" y="3315"/>
                    <a:pt x="5203" y="3315"/>
                  </a:cubicBezTo>
                  <a:cubicBezTo>
                    <a:pt x="5155" y="3315"/>
                    <a:pt x="5104" y="3324"/>
                    <a:pt x="5061" y="3367"/>
                  </a:cubicBezTo>
                  <a:cubicBezTo>
                    <a:pt x="4954" y="3462"/>
                    <a:pt x="4978" y="3605"/>
                    <a:pt x="4978" y="3736"/>
                  </a:cubicBezTo>
                  <a:cubicBezTo>
                    <a:pt x="4978" y="3807"/>
                    <a:pt x="4978" y="3902"/>
                    <a:pt x="4954" y="3950"/>
                  </a:cubicBezTo>
                  <a:cubicBezTo>
                    <a:pt x="4942" y="3974"/>
                    <a:pt x="4918" y="3986"/>
                    <a:pt x="4859" y="4022"/>
                  </a:cubicBezTo>
                  <a:lnTo>
                    <a:pt x="4763" y="4069"/>
                  </a:lnTo>
                  <a:cubicBezTo>
                    <a:pt x="4644" y="4141"/>
                    <a:pt x="4585" y="4236"/>
                    <a:pt x="4525" y="4307"/>
                  </a:cubicBezTo>
                  <a:cubicBezTo>
                    <a:pt x="4502" y="4331"/>
                    <a:pt x="4478" y="4367"/>
                    <a:pt x="4454" y="4391"/>
                  </a:cubicBezTo>
                  <a:cubicBezTo>
                    <a:pt x="4418" y="4438"/>
                    <a:pt x="4394" y="4450"/>
                    <a:pt x="4359" y="4486"/>
                  </a:cubicBezTo>
                  <a:cubicBezTo>
                    <a:pt x="4299" y="4545"/>
                    <a:pt x="4216" y="4617"/>
                    <a:pt x="4156" y="4724"/>
                  </a:cubicBezTo>
                  <a:cubicBezTo>
                    <a:pt x="4144" y="4772"/>
                    <a:pt x="4121" y="4831"/>
                    <a:pt x="4109" y="4891"/>
                  </a:cubicBezTo>
                  <a:cubicBezTo>
                    <a:pt x="4097" y="4962"/>
                    <a:pt x="4085" y="5010"/>
                    <a:pt x="4037" y="5069"/>
                  </a:cubicBezTo>
                  <a:cubicBezTo>
                    <a:pt x="4001" y="5105"/>
                    <a:pt x="3966" y="5129"/>
                    <a:pt x="3918" y="5153"/>
                  </a:cubicBezTo>
                  <a:cubicBezTo>
                    <a:pt x="3882" y="5164"/>
                    <a:pt x="3847" y="5200"/>
                    <a:pt x="3811" y="5212"/>
                  </a:cubicBezTo>
                  <a:cubicBezTo>
                    <a:pt x="3692" y="5272"/>
                    <a:pt x="3644" y="5343"/>
                    <a:pt x="3609" y="5403"/>
                  </a:cubicBezTo>
                  <a:cubicBezTo>
                    <a:pt x="3585" y="5426"/>
                    <a:pt x="3573" y="5450"/>
                    <a:pt x="3561" y="5462"/>
                  </a:cubicBezTo>
                  <a:cubicBezTo>
                    <a:pt x="3394" y="5676"/>
                    <a:pt x="3204" y="5688"/>
                    <a:pt x="2918" y="5736"/>
                  </a:cubicBezTo>
                  <a:cubicBezTo>
                    <a:pt x="2739" y="5748"/>
                    <a:pt x="2608" y="5796"/>
                    <a:pt x="2561" y="5903"/>
                  </a:cubicBezTo>
                  <a:cubicBezTo>
                    <a:pt x="2514" y="5973"/>
                    <a:pt x="2548" y="6054"/>
                    <a:pt x="2594" y="6159"/>
                  </a:cubicBezTo>
                  <a:lnTo>
                    <a:pt x="2594" y="6159"/>
                  </a:lnTo>
                  <a:cubicBezTo>
                    <a:pt x="2588" y="6153"/>
                    <a:pt x="2573" y="6153"/>
                    <a:pt x="2573" y="6153"/>
                  </a:cubicBezTo>
                  <a:cubicBezTo>
                    <a:pt x="2561" y="6153"/>
                    <a:pt x="2537" y="6141"/>
                    <a:pt x="2537" y="6117"/>
                  </a:cubicBezTo>
                  <a:cubicBezTo>
                    <a:pt x="2501" y="6046"/>
                    <a:pt x="2489" y="5760"/>
                    <a:pt x="2513" y="5688"/>
                  </a:cubicBezTo>
                  <a:cubicBezTo>
                    <a:pt x="2549" y="5629"/>
                    <a:pt x="2573" y="5617"/>
                    <a:pt x="2656" y="5581"/>
                  </a:cubicBezTo>
                  <a:cubicBezTo>
                    <a:pt x="2680" y="5569"/>
                    <a:pt x="2716" y="5557"/>
                    <a:pt x="2751" y="5522"/>
                  </a:cubicBezTo>
                  <a:cubicBezTo>
                    <a:pt x="2906" y="5426"/>
                    <a:pt x="2918" y="5379"/>
                    <a:pt x="2966" y="5260"/>
                  </a:cubicBezTo>
                  <a:lnTo>
                    <a:pt x="2989" y="5188"/>
                  </a:lnTo>
                  <a:cubicBezTo>
                    <a:pt x="3049" y="5045"/>
                    <a:pt x="3132" y="5022"/>
                    <a:pt x="3251" y="4974"/>
                  </a:cubicBezTo>
                  <a:cubicBezTo>
                    <a:pt x="3335" y="4950"/>
                    <a:pt x="3430" y="4903"/>
                    <a:pt x="3525" y="4831"/>
                  </a:cubicBezTo>
                  <a:cubicBezTo>
                    <a:pt x="3787" y="4617"/>
                    <a:pt x="3871" y="4236"/>
                    <a:pt x="3930" y="3950"/>
                  </a:cubicBezTo>
                  <a:lnTo>
                    <a:pt x="3966" y="3831"/>
                  </a:lnTo>
                  <a:cubicBezTo>
                    <a:pt x="4025" y="3593"/>
                    <a:pt x="4156" y="3474"/>
                    <a:pt x="4394" y="3343"/>
                  </a:cubicBezTo>
                  <a:cubicBezTo>
                    <a:pt x="4406" y="3343"/>
                    <a:pt x="4442" y="3319"/>
                    <a:pt x="4454" y="3307"/>
                  </a:cubicBezTo>
                  <a:lnTo>
                    <a:pt x="4537" y="3260"/>
                  </a:lnTo>
                  <a:cubicBezTo>
                    <a:pt x="4561" y="3260"/>
                    <a:pt x="4573" y="3260"/>
                    <a:pt x="4525" y="3271"/>
                  </a:cubicBezTo>
                  <a:cubicBezTo>
                    <a:pt x="4561" y="3271"/>
                    <a:pt x="4585" y="3295"/>
                    <a:pt x="4633" y="3295"/>
                  </a:cubicBezTo>
                  <a:cubicBezTo>
                    <a:pt x="4716" y="3283"/>
                    <a:pt x="4799" y="3236"/>
                    <a:pt x="4871" y="3188"/>
                  </a:cubicBezTo>
                  <a:cubicBezTo>
                    <a:pt x="4894" y="3164"/>
                    <a:pt x="4942" y="3140"/>
                    <a:pt x="4990" y="3117"/>
                  </a:cubicBezTo>
                  <a:cubicBezTo>
                    <a:pt x="5073" y="3069"/>
                    <a:pt x="5275" y="3021"/>
                    <a:pt x="5311" y="3021"/>
                  </a:cubicBezTo>
                  <a:close/>
                  <a:moveTo>
                    <a:pt x="6749" y="1"/>
                  </a:moveTo>
                  <a:cubicBezTo>
                    <a:pt x="6730" y="1"/>
                    <a:pt x="6710" y="8"/>
                    <a:pt x="6692" y="21"/>
                  </a:cubicBezTo>
                  <a:cubicBezTo>
                    <a:pt x="6657" y="45"/>
                    <a:pt x="6621" y="116"/>
                    <a:pt x="6657" y="164"/>
                  </a:cubicBezTo>
                  <a:cubicBezTo>
                    <a:pt x="6657" y="200"/>
                    <a:pt x="6668" y="212"/>
                    <a:pt x="6680" y="235"/>
                  </a:cubicBezTo>
                  <a:cubicBezTo>
                    <a:pt x="6680" y="271"/>
                    <a:pt x="6668" y="283"/>
                    <a:pt x="6597" y="331"/>
                  </a:cubicBezTo>
                  <a:cubicBezTo>
                    <a:pt x="6549" y="354"/>
                    <a:pt x="6502" y="378"/>
                    <a:pt x="6478" y="402"/>
                  </a:cubicBezTo>
                  <a:cubicBezTo>
                    <a:pt x="6335" y="521"/>
                    <a:pt x="6299" y="628"/>
                    <a:pt x="6264" y="735"/>
                  </a:cubicBezTo>
                  <a:cubicBezTo>
                    <a:pt x="6252" y="759"/>
                    <a:pt x="6240" y="807"/>
                    <a:pt x="6216" y="854"/>
                  </a:cubicBezTo>
                  <a:cubicBezTo>
                    <a:pt x="6216" y="878"/>
                    <a:pt x="6157" y="974"/>
                    <a:pt x="6121" y="1045"/>
                  </a:cubicBezTo>
                  <a:cubicBezTo>
                    <a:pt x="6002" y="1247"/>
                    <a:pt x="5906" y="1402"/>
                    <a:pt x="6002" y="1509"/>
                  </a:cubicBezTo>
                  <a:cubicBezTo>
                    <a:pt x="6030" y="1538"/>
                    <a:pt x="6064" y="1548"/>
                    <a:pt x="6100" y="1548"/>
                  </a:cubicBezTo>
                  <a:cubicBezTo>
                    <a:pt x="6169" y="1548"/>
                    <a:pt x="6244" y="1509"/>
                    <a:pt x="6299" y="1485"/>
                  </a:cubicBezTo>
                  <a:cubicBezTo>
                    <a:pt x="6335" y="1474"/>
                    <a:pt x="6371" y="1450"/>
                    <a:pt x="6395" y="1426"/>
                  </a:cubicBezTo>
                  <a:cubicBezTo>
                    <a:pt x="6442" y="1402"/>
                    <a:pt x="6490" y="1366"/>
                    <a:pt x="6514" y="1366"/>
                  </a:cubicBezTo>
                  <a:cubicBezTo>
                    <a:pt x="6538" y="1366"/>
                    <a:pt x="6573" y="1414"/>
                    <a:pt x="6597" y="1450"/>
                  </a:cubicBezTo>
                  <a:cubicBezTo>
                    <a:pt x="6692" y="1593"/>
                    <a:pt x="6549" y="1878"/>
                    <a:pt x="6418" y="2045"/>
                  </a:cubicBezTo>
                  <a:cubicBezTo>
                    <a:pt x="6371" y="2105"/>
                    <a:pt x="6323" y="2164"/>
                    <a:pt x="6264" y="2200"/>
                  </a:cubicBezTo>
                  <a:cubicBezTo>
                    <a:pt x="6180" y="2283"/>
                    <a:pt x="6073" y="2367"/>
                    <a:pt x="6014" y="2486"/>
                  </a:cubicBezTo>
                  <a:cubicBezTo>
                    <a:pt x="5954" y="2605"/>
                    <a:pt x="5954" y="2712"/>
                    <a:pt x="5954" y="2795"/>
                  </a:cubicBezTo>
                  <a:lnTo>
                    <a:pt x="5954" y="2914"/>
                  </a:lnTo>
                  <a:cubicBezTo>
                    <a:pt x="5918" y="3069"/>
                    <a:pt x="5835" y="3188"/>
                    <a:pt x="5716" y="3307"/>
                  </a:cubicBezTo>
                  <a:cubicBezTo>
                    <a:pt x="5656" y="3379"/>
                    <a:pt x="5585" y="3450"/>
                    <a:pt x="5537" y="3533"/>
                  </a:cubicBezTo>
                  <a:lnTo>
                    <a:pt x="5478" y="3605"/>
                  </a:lnTo>
                  <a:cubicBezTo>
                    <a:pt x="5371" y="3736"/>
                    <a:pt x="5275" y="3867"/>
                    <a:pt x="5228" y="4022"/>
                  </a:cubicBezTo>
                  <a:cubicBezTo>
                    <a:pt x="5192" y="4081"/>
                    <a:pt x="5192" y="4141"/>
                    <a:pt x="5180" y="4188"/>
                  </a:cubicBezTo>
                  <a:cubicBezTo>
                    <a:pt x="5180" y="4248"/>
                    <a:pt x="5168" y="4283"/>
                    <a:pt x="5156" y="4331"/>
                  </a:cubicBezTo>
                  <a:cubicBezTo>
                    <a:pt x="5073" y="4486"/>
                    <a:pt x="4930" y="4581"/>
                    <a:pt x="4763" y="4688"/>
                  </a:cubicBezTo>
                  <a:cubicBezTo>
                    <a:pt x="4633" y="4795"/>
                    <a:pt x="4478" y="4879"/>
                    <a:pt x="4371" y="5022"/>
                  </a:cubicBezTo>
                  <a:cubicBezTo>
                    <a:pt x="4335" y="5057"/>
                    <a:pt x="4299" y="5105"/>
                    <a:pt x="4252" y="5153"/>
                  </a:cubicBezTo>
                  <a:cubicBezTo>
                    <a:pt x="4275" y="5093"/>
                    <a:pt x="4287" y="5034"/>
                    <a:pt x="4299" y="4986"/>
                  </a:cubicBezTo>
                  <a:cubicBezTo>
                    <a:pt x="4311" y="4938"/>
                    <a:pt x="4311" y="4903"/>
                    <a:pt x="4335" y="4867"/>
                  </a:cubicBezTo>
                  <a:cubicBezTo>
                    <a:pt x="4371" y="4807"/>
                    <a:pt x="4442" y="4748"/>
                    <a:pt x="4490" y="4700"/>
                  </a:cubicBezTo>
                  <a:cubicBezTo>
                    <a:pt x="4537" y="4676"/>
                    <a:pt x="4573" y="4641"/>
                    <a:pt x="4609" y="4605"/>
                  </a:cubicBezTo>
                  <a:cubicBezTo>
                    <a:pt x="4644" y="4557"/>
                    <a:pt x="4680" y="4522"/>
                    <a:pt x="4704" y="4498"/>
                  </a:cubicBezTo>
                  <a:cubicBezTo>
                    <a:pt x="4763" y="4426"/>
                    <a:pt x="4811" y="4367"/>
                    <a:pt x="4894" y="4307"/>
                  </a:cubicBezTo>
                  <a:cubicBezTo>
                    <a:pt x="4906" y="4283"/>
                    <a:pt x="4930" y="4283"/>
                    <a:pt x="4954" y="4272"/>
                  </a:cubicBezTo>
                  <a:cubicBezTo>
                    <a:pt x="5014" y="4248"/>
                    <a:pt x="5097" y="4200"/>
                    <a:pt x="5156" y="4105"/>
                  </a:cubicBezTo>
                  <a:cubicBezTo>
                    <a:pt x="5216" y="4010"/>
                    <a:pt x="5192" y="3902"/>
                    <a:pt x="5192" y="3783"/>
                  </a:cubicBezTo>
                  <a:cubicBezTo>
                    <a:pt x="5192" y="3712"/>
                    <a:pt x="5192" y="3605"/>
                    <a:pt x="5216" y="3569"/>
                  </a:cubicBezTo>
                  <a:lnTo>
                    <a:pt x="5240" y="3569"/>
                  </a:lnTo>
                  <a:cubicBezTo>
                    <a:pt x="5264" y="3579"/>
                    <a:pt x="5298" y="3589"/>
                    <a:pt x="5337" y="3589"/>
                  </a:cubicBezTo>
                  <a:cubicBezTo>
                    <a:pt x="5392" y="3589"/>
                    <a:pt x="5457" y="3568"/>
                    <a:pt x="5514" y="3498"/>
                  </a:cubicBezTo>
                  <a:cubicBezTo>
                    <a:pt x="5585" y="3426"/>
                    <a:pt x="5573" y="3236"/>
                    <a:pt x="5549" y="3152"/>
                  </a:cubicBezTo>
                  <a:cubicBezTo>
                    <a:pt x="5525" y="2974"/>
                    <a:pt x="5478" y="2950"/>
                    <a:pt x="5466" y="2938"/>
                  </a:cubicBezTo>
                  <a:cubicBezTo>
                    <a:pt x="5426" y="2901"/>
                    <a:pt x="5367" y="2887"/>
                    <a:pt x="5303" y="2887"/>
                  </a:cubicBezTo>
                  <a:cubicBezTo>
                    <a:pt x="5122" y="2887"/>
                    <a:pt x="4894" y="2998"/>
                    <a:pt x="4894" y="2998"/>
                  </a:cubicBezTo>
                  <a:cubicBezTo>
                    <a:pt x="4835" y="3009"/>
                    <a:pt x="4799" y="3033"/>
                    <a:pt x="4752" y="3069"/>
                  </a:cubicBezTo>
                  <a:cubicBezTo>
                    <a:pt x="4692" y="3093"/>
                    <a:pt x="4644" y="3129"/>
                    <a:pt x="4621" y="3140"/>
                  </a:cubicBezTo>
                  <a:cubicBezTo>
                    <a:pt x="4584" y="3131"/>
                    <a:pt x="4548" y="3109"/>
                    <a:pt x="4507" y="3109"/>
                  </a:cubicBezTo>
                  <a:cubicBezTo>
                    <a:pt x="4494" y="3109"/>
                    <a:pt x="4480" y="3111"/>
                    <a:pt x="4466" y="3117"/>
                  </a:cubicBezTo>
                  <a:cubicBezTo>
                    <a:pt x="4418" y="3129"/>
                    <a:pt x="4359" y="3152"/>
                    <a:pt x="4323" y="3188"/>
                  </a:cubicBezTo>
                  <a:cubicBezTo>
                    <a:pt x="4299" y="3200"/>
                    <a:pt x="4275" y="3200"/>
                    <a:pt x="4263" y="3212"/>
                  </a:cubicBezTo>
                  <a:cubicBezTo>
                    <a:pt x="4037" y="3331"/>
                    <a:pt x="3799" y="3486"/>
                    <a:pt x="3728" y="3843"/>
                  </a:cubicBezTo>
                  <a:lnTo>
                    <a:pt x="3692" y="3962"/>
                  </a:lnTo>
                  <a:cubicBezTo>
                    <a:pt x="3632" y="4224"/>
                    <a:pt x="3561" y="4557"/>
                    <a:pt x="3370" y="4724"/>
                  </a:cubicBezTo>
                  <a:cubicBezTo>
                    <a:pt x="3287" y="4783"/>
                    <a:pt x="3216" y="4807"/>
                    <a:pt x="3144" y="4843"/>
                  </a:cubicBezTo>
                  <a:cubicBezTo>
                    <a:pt x="3025" y="4879"/>
                    <a:pt x="2870" y="4938"/>
                    <a:pt x="2775" y="5153"/>
                  </a:cubicBezTo>
                  <a:lnTo>
                    <a:pt x="2739" y="5224"/>
                  </a:lnTo>
                  <a:cubicBezTo>
                    <a:pt x="2692" y="5319"/>
                    <a:pt x="2692" y="5331"/>
                    <a:pt x="2608" y="5391"/>
                  </a:cubicBezTo>
                  <a:cubicBezTo>
                    <a:pt x="2597" y="5403"/>
                    <a:pt x="2561" y="5415"/>
                    <a:pt x="2537" y="5438"/>
                  </a:cubicBezTo>
                  <a:cubicBezTo>
                    <a:pt x="2454" y="5474"/>
                    <a:pt x="2370" y="5522"/>
                    <a:pt x="2311" y="5641"/>
                  </a:cubicBezTo>
                  <a:cubicBezTo>
                    <a:pt x="2263" y="5772"/>
                    <a:pt x="2263" y="6141"/>
                    <a:pt x="2335" y="6248"/>
                  </a:cubicBezTo>
                  <a:cubicBezTo>
                    <a:pt x="2370" y="6296"/>
                    <a:pt x="2418" y="6343"/>
                    <a:pt x="2442" y="6355"/>
                  </a:cubicBezTo>
                  <a:cubicBezTo>
                    <a:pt x="2489" y="6391"/>
                    <a:pt x="2489" y="6391"/>
                    <a:pt x="2489" y="6403"/>
                  </a:cubicBezTo>
                  <a:cubicBezTo>
                    <a:pt x="2489" y="6403"/>
                    <a:pt x="2454" y="6415"/>
                    <a:pt x="2418" y="6450"/>
                  </a:cubicBezTo>
                  <a:cubicBezTo>
                    <a:pt x="2370" y="6462"/>
                    <a:pt x="2311" y="6486"/>
                    <a:pt x="2263" y="6546"/>
                  </a:cubicBezTo>
                  <a:cubicBezTo>
                    <a:pt x="2180" y="6641"/>
                    <a:pt x="2180" y="6736"/>
                    <a:pt x="2180" y="6808"/>
                  </a:cubicBezTo>
                  <a:lnTo>
                    <a:pt x="2180" y="6879"/>
                  </a:lnTo>
                  <a:cubicBezTo>
                    <a:pt x="2156" y="6915"/>
                    <a:pt x="2120" y="6939"/>
                    <a:pt x="2085" y="6974"/>
                  </a:cubicBezTo>
                  <a:cubicBezTo>
                    <a:pt x="2037" y="6998"/>
                    <a:pt x="2001" y="7046"/>
                    <a:pt x="1966" y="7105"/>
                  </a:cubicBezTo>
                  <a:cubicBezTo>
                    <a:pt x="1882" y="7236"/>
                    <a:pt x="1858" y="7403"/>
                    <a:pt x="1858" y="7546"/>
                  </a:cubicBezTo>
                  <a:cubicBezTo>
                    <a:pt x="1858" y="7677"/>
                    <a:pt x="1846" y="7796"/>
                    <a:pt x="1787" y="7891"/>
                  </a:cubicBezTo>
                  <a:cubicBezTo>
                    <a:pt x="1382" y="8498"/>
                    <a:pt x="942" y="8903"/>
                    <a:pt x="453" y="9117"/>
                  </a:cubicBezTo>
                  <a:cubicBezTo>
                    <a:pt x="430" y="9034"/>
                    <a:pt x="394" y="8986"/>
                    <a:pt x="358" y="8951"/>
                  </a:cubicBezTo>
                  <a:cubicBezTo>
                    <a:pt x="334" y="8915"/>
                    <a:pt x="311" y="8867"/>
                    <a:pt x="287" y="8832"/>
                  </a:cubicBezTo>
                  <a:cubicBezTo>
                    <a:pt x="239" y="8736"/>
                    <a:pt x="239" y="8605"/>
                    <a:pt x="239" y="8474"/>
                  </a:cubicBezTo>
                  <a:cubicBezTo>
                    <a:pt x="239" y="8379"/>
                    <a:pt x="239" y="8308"/>
                    <a:pt x="227" y="8236"/>
                  </a:cubicBezTo>
                  <a:cubicBezTo>
                    <a:pt x="206" y="8183"/>
                    <a:pt x="175" y="8139"/>
                    <a:pt x="126" y="8139"/>
                  </a:cubicBezTo>
                  <a:cubicBezTo>
                    <a:pt x="120" y="8139"/>
                    <a:pt x="114" y="8140"/>
                    <a:pt x="108" y="8141"/>
                  </a:cubicBezTo>
                  <a:cubicBezTo>
                    <a:pt x="49" y="8153"/>
                    <a:pt x="1" y="8201"/>
                    <a:pt x="13" y="8260"/>
                  </a:cubicBezTo>
                  <a:cubicBezTo>
                    <a:pt x="25" y="8320"/>
                    <a:pt x="25" y="8391"/>
                    <a:pt x="25" y="8474"/>
                  </a:cubicBezTo>
                  <a:cubicBezTo>
                    <a:pt x="25" y="8617"/>
                    <a:pt x="25" y="8784"/>
                    <a:pt x="108" y="8915"/>
                  </a:cubicBezTo>
                  <a:cubicBezTo>
                    <a:pt x="132" y="8986"/>
                    <a:pt x="168" y="9034"/>
                    <a:pt x="191" y="9082"/>
                  </a:cubicBezTo>
                  <a:cubicBezTo>
                    <a:pt x="251" y="9141"/>
                    <a:pt x="287" y="9189"/>
                    <a:pt x="287" y="9260"/>
                  </a:cubicBezTo>
                  <a:cubicBezTo>
                    <a:pt x="287" y="9296"/>
                    <a:pt x="299" y="9320"/>
                    <a:pt x="334" y="9332"/>
                  </a:cubicBezTo>
                  <a:cubicBezTo>
                    <a:pt x="343" y="9349"/>
                    <a:pt x="357" y="9353"/>
                    <a:pt x="373" y="9355"/>
                  </a:cubicBezTo>
                  <a:lnTo>
                    <a:pt x="373" y="9355"/>
                  </a:lnTo>
                  <a:cubicBezTo>
                    <a:pt x="366" y="9358"/>
                    <a:pt x="357" y="9362"/>
                    <a:pt x="346" y="9367"/>
                  </a:cubicBezTo>
                  <a:cubicBezTo>
                    <a:pt x="357" y="9363"/>
                    <a:pt x="367" y="9359"/>
                    <a:pt x="377" y="9355"/>
                  </a:cubicBezTo>
                  <a:lnTo>
                    <a:pt x="377" y="9355"/>
                  </a:lnTo>
                  <a:cubicBezTo>
                    <a:pt x="383" y="9355"/>
                    <a:pt x="388" y="9355"/>
                    <a:pt x="394" y="9355"/>
                  </a:cubicBezTo>
                  <a:cubicBezTo>
                    <a:pt x="401" y="9355"/>
                    <a:pt x="407" y="9348"/>
                    <a:pt x="399" y="9348"/>
                  </a:cubicBezTo>
                  <a:cubicBezTo>
                    <a:pt x="398" y="9348"/>
                    <a:pt x="397" y="9348"/>
                    <a:pt x="395" y="9348"/>
                  </a:cubicBezTo>
                  <a:lnTo>
                    <a:pt x="395" y="9348"/>
                  </a:lnTo>
                  <a:cubicBezTo>
                    <a:pt x="936" y="9127"/>
                    <a:pt x="1443" y="8692"/>
                    <a:pt x="1894" y="8022"/>
                  </a:cubicBezTo>
                  <a:cubicBezTo>
                    <a:pt x="2001" y="7891"/>
                    <a:pt x="2001" y="7724"/>
                    <a:pt x="2013" y="7581"/>
                  </a:cubicBezTo>
                  <a:cubicBezTo>
                    <a:pt x="2013" y="7439"/>
                    <a:pt x="2013" y="7320"/>
                    <a:pt x="2085" y="7224"/>
                  </a:cubicBezTo>
                  <a:cubicBezTo>
                    <a:pt x="2096" y="7189"/>
                    <a:pt x="2144" y="7165"/>
                    <a:pt x="2180" y="7129"/>
                  </a:cubicBezTo>
                  <a:cubicBezTo>
                    <a:pt x="2216" y="7081"/>
                    <a:pt x="2263" y="7046"/>
                    <a:pt x="2311" y="6962"/>
                  </a:cubicBezTo>
                  <a:cubicBezTo>
                    <a:pt x="2335" y="6903"/>
                    <a:pt x="2335" y="6843"/>
                    <a:pt x="2335" y="6808"/>
                  </a:cubicBezTo>
                  <a:cubicBezTo>
                    <a:pt x="2358" y="6748"/>
                    <a:pt x="2358" y="6700"/>
                    <a:pt x="2382" y="6665"/>
                  </a:cubicBezTo>
                  <a:cubicBezTo>
                    <a:pt x="2394" y="6641"/>
                    <a:pt x="2430" y="6629"/>
                    <a:pt x="2477" y="6605"/>
                  </a:cubicBezTo>
                  <a:cubicBezTo>
                    <a:pt x="2549" y="6581"/>
                    <a:pt x="2656" y="6534"/>
                    <a:pt x="2668" y="6403"/>
                  </a:cubicBezTo>
                  <a:lnTo>
                    <a:pt x="2668" y="6343"/>
                  </a:lnTo>
                  <a:cubicBezTo>
                    <a:pt x="2680" y="6349"/>
                    <a:pt x="2698" y="6352"/>
                    <a:pt x="2717" y="6352"/>
                  </a:cubicBezTo>
                  <a:cubicBezTo>
                    <a:pt x="2736" y="6352"/>
                    <a:pt x="2757" y="6349"/>
                    <a:pt x="2775" y="6343"/>
                  </a:cubicBezTo>
                  <a:cubicBezTo>
                    <a:pt x="2989" y="6236"/>
                    <a:pt x="3204" y="6093"/>
                    <a:pt x="3406" y="5950"/>
                  </a:cubicBezTo>
                  <a:cubicBezTo>
                    <a:pt x="3525" y="5867"/>
                    <a:pt x="3668" y="5772"/>
                    <a:pt x="3787" y="5700"/>
                  </a:cubicBezTo>
                  <a:cubicBezTo>
                    <a:pt x="4097" y="5534"/>
                    <a:pt x="4323" y="5331"/>
                    <a:pt x="4525" y="5081"/>
                  </a:cubicBezTo>
                  <a:cubicBezTo>
                    <a:pt x="4621" y="4974"/>
                    <a:pt x="4740" y="4879"/>
                    <a:pt x="4871" y="4795"/>
                  </a:cubicBezTo>
                  <a:cubicBezTo>
                    <a:pt x="5037" y="4676"/>
                    <a:pt x="5216" y="4557"/>
                    <a:pt x="5311" y="4367"/>
                  </a:cubicBezTo>
                  <a:cubicBezTo>
                    <a:pt x="5359" y="4283"/>
                    <a:pt x="5359" y="4212"/>
                    <a:pt x="5371" y="4152"/>
                  </a:cubicBezTo>
                  <a:cubicBezTo>
                    <a:pt x="5395" y="4105"/>
                    <a:pt x="5395" y="4081"/>
                    <a:pt x="5406" y="4033"/>
                  </a:cubicBezTo>
                  <a:cubicBezTo>
                    <a:pt x="5454" y="3914"/>
                    <a:pt x="5537" y="3783"/>
                    <a:pt x="5633" y="3664"/>
                  </a:cubicBezTo>
                  <a:lnTo>
                    <a:pt x="5692" y="3593"/>
                  </a:lnTo>
                  <a:cubicBezTo>
                    <a:pt x="5728" y="3533"/>
                    <a:pt x="5787" y="3450"/>
                    <a:pt x="5847" y="3390"/>
                  </a:cubicBezTo>
                  <a:cubicBezTo>
                    <a:pt x="5966" y="3248"/>
                    <a:pt x="6109" y="3117"/>
                    <a:pt x="6133" y="2890"/>
                  </a:cubicBezTo>
                  <a:lnTo>
                    <a:pt x="6133" y="2759"/>
                  </a:lnTo>
                  <a:cubicBezTo>
                    <a:pt x="6133" y="2676"/>
                    <a:pt x="6133" y="2617"/>
                    <a:pt x="6168" y="2545"/>
                  </a:cubicBezTo>
                  <a:cubicBezTo>
                    <a:pt x="6204" y="2462"/>
                    <a:pt x="6287" y="2378"/>
                    <a:pt x="6371" y="2307"/>
                  </a:cubicBezTo>
                  <a:cubicBezTo>
                    <a:pt x="6430" y="2247"/>
                    <a:pt x="6490" y="2188"/>
                    <a:pt x="6538" y="2128"/>
                  </a:cubicBezTo>
                  <a:cubicBezTo>
                    <a:pt x="6728" y="1890"/>
                    <a:pt x="6907" y="1533"/>
                    <a:pt x="6716" y="1283"/>
                  </a:cubicBezTo>
                  <a:cubicBezTo>
                    <a:pt x="6651" y="1174"/>
                    <a:pt x="6555" y="1115"/>
                    <a:pt x="6466" y="1115"/>
                  </a:cubicBezTo>
                  <a:cubicBezTo>
                    <a:pt x="6458" y="1115"/>
                    <a:pt x="6450" y="1115"/>
                    <a:pt x="6442" y="1116"/>
                  </a:cubicBezTo>
                  <a:cubicBezTo>
                    <a:pt x="6371" y="1128"/>
                    <a:pt x="6299" y="1176"/>
                    <a:pt x="6240" y="1224"/>
                  </a:cubicBezTo>
                  <a:cubicBezTo>
                    <a:pt x="6228" y="1235"/>
                    <a:pt x="6204" y="1235"/>
                    <a:pt x="6192" y="1247"/>
                  </a:cubicBezTo>
                  <a:cubicBezTo>
                    <a:pt x="6204" y="1212"/>
                    <a:pt x="6240" y="1164"/>
                    <a:pt x="6264" y="1116"/>
                  </a:cubicBezTo>
                  <a:cubicBezTo>
                    <a:pt x="6323" y="1009"/>
                    <a:pt x="6383" y="938"/>
                    <a:pt x="6407" y="878"/>
                  </a:cubicBezTo>
                  <a:cubicBezTo>
                    <a:pt x="6418" y="831"/>
                    <a:pt x="6430" y="807"/>
                    <a:pt x="6442" y="759"/>
                  </a:cubicBezTo>
                  <a:cubicBezTo>
                    <a:pt x="6490" y="676"/>
                    <a:pt x="6502" y="616"/>
                    <a:pt x="6597" y="533"/>
                  </a:cubicBezTo>
                  <a:cubicBezTo>
                    <a:pt x="6609" y="521"/>
                    <a:pt x="6645" y="509"/>
                    <a:pt x="6668" y="497"/>
                  </a:cubicBezTo>
                  <a:cubicBezTo>
                    <a:pt x="6764" y="450"/>
                    <a:pt x="6907" y="378"/>
                    <a:pt x="6883" y="176"/>
                  </a:cubicBezTo>
                  <a:cubicBezTo>
                    <a:pt x="6883" y="164"/>
                    <a:pt x="6883" y="152"/>
                    <a:pt x="6859" y="140"/>
                  </a:cubicBezTo>
                  <a:cubicBezTo>
                    <a:pt x="6847" y="140"/>
                    <a:pt x="6847" y="116"/>
                    <a:pt x="6847" y="104"/>
                  </a:cubicBezTo>
                  <a:cubicBezTo>
                    <a:pt x="6847" y="92"/>
                    <a:pt x="6835" y="81"/>
                    <a:pt x="6835" y="57"/>
                  </a:cubicBezTo>
                  <a:cubicBezTo>
                    <a:pt x="6813" y="20"/>
                    <a:pt x="6781" y="1"/>
                    <a:pt x="6749"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2"/>
            <p:cNvSpPr/>
            <p:nvPr/>
          </p:nvSpPr>
          <p:spPr>
            <a:xfrm>
              <a:off x="5489952" y="3775638"/>
              <a:ext cx="742078" cy="296468"/>
            </a:xfrm>
            <a:custGeom>
              <a:rect b="b" l="l" r="r" t="t"/>
              <a:pathLst>
                <a:path extrusionOk="0" h="5556" w="13907">
                  <a:moveTo>
                    <a:pt x="6641" y="1"/>
                  </a:moveTo>
                  <a:cubicBezTo>
                    <a:pt x="6450" y="1"/>
                    <a:pt x="6262" y="41"/>
                    <a:pt x="6049" y="162"/>
                  </a:cubicBezTo>
                  <a:lnTo>
                    <a:pt x="5799" y="329"/>
                  </a:lnTo>
                  <a:cubicBezTo>
                    <a:pt x="5537" y="507"/>
                    <a:pt x="5275" y="674"/>
                    <a:pt x="4989" y="829"/>
                  </a:cubicBezTo>
                  <a:cubicBezTo>
                    <a:pt x="4680" y="983"/>
                    <a:pt x="4394" y="1174"/>
                    <a:pt x="4120" y="1376"/>
                  </a:cubicBezTo>
                  <a:lnTo>
                    <a:pt x="3953" y="1495"/>
                  </a:lnTo>
                  <a:cubicBezTo>
                    <a:pt x="3906" y="1519"/>
                    <a:pt x="3846" y="1555"/>
                    <a:pt x="3787" y="1579"/>
                  </a:cubicBezTo>
                  <a:cubicBezTo>
                    <a:pt x="3620" y="1662"/>
                    <a:pt x="3465" y="1745"/>
                    <a:pt x="3382" y="1853"/>
                  </a:cubicBezTo>
                  <a:cubicBezTo>
                    <a:pt x="3310" y="1936"/>
                    <a:pt x="3299" y="2055"/>
                    <a:pt x="3299" y="2150"/>
                  </a:cubicBezTo>
                  <a:lnTo>
                    <a:pt x="3299" y="2162"/>
                  </a:lnTo>
                  <a:cubicBezTo>
                    <a:pt x="3084" y="2162"/>
                    <a:pt x="2906" y="2388"/>
                    <a:pt x="2775" y="2555"/>
                  </a:cubicBezTo>
                  <a:cubicBezTo>
                    <a:pt x="2751" y="2591"/>
                    <a:pt x="2715" y="2627"/>
                    <a:pt x="2691" y="2650"/>
                  </a:cubicBezTo>
                  <a:cubicBezTo>
                    <a:pt x="2584" y="2758"/>
                    <a:pt x="2513" y="2865"/>
                    <a:pt x="2429" y="2972"/>
                  </a:cubicBezTo>
                  <a:lnTo>
                    <a:pt x="2298" y="3150"/>
                  </a:lnTo>
                  <a:cubicBezTo>
                    <a:pt x="2227" y="3222"/>
                    <a:pt x="2132" y="3293"/>
                    <a:pt x="2036" y="3353"/>
                  </a:cubicBezTo>
                  <a:cubicBezTo>
                    <a:pt x="1941" y="3400"/>
                    <a:pt x="1858" y="3460"/>
                    <a:pt x="1775" y="3531"/>
                  </a:cubicBezTo>
                  <a:cubicBezTo>
                    <a:pt x="1679" y="3627"/>
                    <a:pt x="1596" y="3746"/>
                    <a:pt x="1524" y="3865"/>
                  </a:cubicBezTo>
                  <a:cubicBezTo>
                    <a:pt x="1489" y="3936"/>
                    <a:pt x="1441" y="3996"/>
                    <a:pt x="1394" y="4055"/>
                  </a:cubicBezTo>
                  <a:cubicBezTo>
                    <a:pt x="1310" y="4174"/>
                    <a:pt x="1167" y="4282"/>
                    <a:pt x="1036" y="4377"/>
                  </a:cubicBezTo>
                  <a:cubicBezTo>
                    <a:pt x="953" y="4460"/>
                    <a:pt x="858" y="4520"/>
                    <a:pt x="786" y="4591"/>
                  </a:cubicBezTo>
                  <a:cubicBezTo>
                    <a:pt x="655" y="4710"/>
                    <a:pt x="548" y="4841"/>
                    <a:pt x="429" y="4972"/>
                  </a:cubicBezTo>
                  <a:cubicBezTo>
                    <a:pt x="310" y="5115"/>
                    <a:pt x="191" y="5246"/>
                    <a:pt x="60" y="5365"/>
                  </a:cubicBezTo>
                  <a:cubicBezTo>
                    <a:pt x="12" y="5413"/>
                    <a:pt x="0" y="5472"/>
                    <a:pt x="36" y="5508"/>
                  </a:cubicBezTo>
                  <a:cubicBezTo>
                    <a:pt x="60" y="5532"/>
                    <a:pt x="84" y="5544"/>
                    <a:pt x="120" y="5544"/>
                  </a:cubicBezTo>
                  <a:cubicBezTo>
                    <a:pt x="143" y="5544"/>
                    <a:pt x="155" y="5544"/>
                    <a:pt x="143" y="5555"/>
                  </a:cubicBezTo>
                  <a:cubicBezTo>
                    <a:pt x="286" y="5436"/>
                    <a:pt x="429" y="5294"/>
                    <a:pt x="548" y="5139"/>
                  </a:cubicBezTo>
                  <a:cubicBezTo>
                    <a:pt x="643" y="5008"/>
                    <a:pt x="762" y="4889"/>
                    <a:pt x="882" y="4770"/>
                  </a:cubicBezTo>
                  <a:cubicBezTo>
                    <a:pt x="965" y="4710"/>
                    <a:pt x="1036" y="4639"/>
                    <a:pt x="1120" y="4579"/>
                  </a:cubicBezTo>
                  <a:cubicBezTo>
                    <a:pt x="1274" y="4460"/>
                    <a:pt x="1417" y="4353"/>
                    <a:pt x="1524" y="4198"/>
                  </a:cubicBezTo>
                  <a:cubicBezTo>
                    <a:pt x="1572" y="4127"/>
                    <a:pt x="1620" y="4067"/>
                    <a:pt x="1655" y="3996"/>
                  </a:cubicBezTo>
                  <a:cubicBezTo>
                    <a:pt x="1739" y="3889"/>
                    <a:pt x="1798" y="3781"/>
                    <a:pt x="1882" y="3698"/>
                  </a:cubicBezTo>
                  <a:cubicBezTo>
                    <a:pt x="1941" y="3639"/>
                    <a:pt x="2036" y="3591"/>
                    <a:pt x="2108" y="3531"/>
                  </a:cubicBezTo>
                  <a:cubicBezTo>
                    <a:pt x="2215" y="3460"/>
                    <a:pt x="2334" y="3389"/>
                    <a:pt x="2417" y="3281"/>
                  </a:cubicBezTo>
                  <a:cubicBezTo>
                    <a:pt x="2477" y="3222"/>
                    <a:pt x="2525" y="3162"/>
                    <a:pt x="2572" y="3103"/>
                  </a:cubicBezTo>
                  <a:cubicBezTo>
                    <a:pt x="2644" y="2996"/>
                    <a:pt x="2703" y="2912"/>
                    <a:pt x="2810" y="2805"/>
                  </a:cubicBezTo>
                  <a:cubicBezTo>
                    <a:pt x="2834" y="2769"/>
                    <a:pt x="2870" y="2734"/>
                    <a:pt x="2906" y="2686"/>
                  </a:cubicBezTo>
                  <a:cubicBezTo>
                    <a:pt x="3028" y="2522"/>
                    <a:pt x="3151" y="2376"/>
                    <a:pt x="3259" y="2376"/>
                  </a:cubicBezTo>
                  <a:cubicBezTo>
                    <a:pt x="3277" y="2376"/>
                    <a:pt x="3294" y="2380"/>
                    <a:pt x="3310" y="2388"/>
                  </a:cubicBezTo>
                  <a:cubicBezTo>
                    <a:pt x="3328" y="2394"/>
                    <a:pt x="3343" y="2397"/>
                    <a:pt x="3358" y="2397"/>
                  </a:cubicBezTo>
                  <a:cubicBezTo>
                    <a:pt x="3373" y="2397"/>
                    <a:pt x="3388" y="2394"/>
                    <a:pt x="3406" y="2388"/>
                  </a:cubicBezTo>
                  <a:cubicBezTo>
                    <a:pt x="3429" y="2377"/>
                    <a:pt x="3465" y="2341"/>
                    <a:pt x="3465" y="2317"/>
                  </a:cubicBezTo>
                  <a:cubicBezTo>
                    <a:pt x="3465" y="2269"/>
                    <a:pt x="3477" y="2210"/>
                    <a:pt x="3477" y="2162"/>
                  </a:cubicBezTo>
                  <a:cubicBezTo>
                    <a:pt x="3477" y="2091"/>
                    <a:pt x="3477" y="2019"/>
                    <a:pt x="3525" y="1972"/>
                  </a:cubicBezTo>
                  <a:cubicBezTo>
                    <a:pt x="3584" y="1900"/>
                    <a:pt x="3727" y="1817"/>
                    <a:pt x="3846" y="1757"/>
                  </a:cubicBezTo>
                  <a:cubicBezTo>
                    <a:pt x="3918" y="1722"/>
                    <a:pt x="3977" y="1686"/>
                    <a:pt x="4037" y="1662"/>
                  </a:cubicBezTo>
                  <a:lnTo>
                    <a:pt x="4203" y="1543"/>
                  </a:lnTo>
                  <a:cubicBezTo>
                    <a:pt x="4489" y="1341"/>
                    <a:pt x="4775" y="1150"/>
                    <a:pt x="5073" y="1007"/>
                  </a:cubicBezTo>
                  <a:cubicBezTo>
                    <a:pt x="5346" y="853"/>
                    <a:pt x="5620" y="686"/>
                    <a:pt x="5882" y="507"/>
                  </a:cubicBezTo>
                  <a:lnTo>
                    <a:pt x="6144" y="352"/>
                  </a:lnTo>
                  <a:cubicBezTo>
                    <a:pt x="6320" y="254"/>
                    <a:pt x="6466" y="222"/>
                    <a:pt x="6625" y="222"/>
                  </a:cubicBezTo>
                  <a:cubicBezTo>
                    <a:pt x="6736" y="222"/>
                    <a:pt x="6853" y="238"/>
                    <a:pt x="6989" y="257"/>
                  </a:cubicBezTo>
                  <a:lnTo>
                    <a:pt x="7109" y="269"/>
                  </a:lnTo>
                  <a:cubicBezTo>
                    <a:pt x="7359" y="305"/>
                    <a:pt x="7644" y="305"/>
                    <a:pt x="7894" y="317"/>
                  </a:cubicBezTo>
                  <a:cubicBezTo>
                    <a:pt x="8585" y="329"/>
                    <a:pt x="9264" y="364"/>
                    <a:pt x="9847" y="674"/>
                  </a:cubicBezTo>
                  <a:cubicBezTo>
                    <a:pt x="9895" y="686"/>
                    <a:pt x="9918" y="722"/>
                    <a:pt x="9966" y="733"/>
                  </a:cubicBezTo>
                  <a:cubicBezTo>
                    <a:pt x="10085" y="793"/>
                    <a:pt x="10192" y="864"/>
                    <a:pt x="10335" y="900"/>
                  </a:cubicBezTo>
                  <a:cubicBezTo>
                    <a:pt x="10430" y="912"/>
                    <a:pt x="10514" y="924"/>
                    <a:pt x="10597" y="924"/>
                  </a:cubicBezTo>
                  <a:cubicBezTo>
                    <a:pt x="10728" y="948"/>
                    <a:pt x="10823" y="960"/>
                    <a:pt x="10942" y="1019"/>
                  </a:cubicBezTo>
                  <a:cubicBezTo>
                    <a:pt x="11216" y="1174"/>
                    <a:pt x="11561" y="1507"/>
                    <a:pt x="11740" y="1793"/>
                  </a:cubicBezTo>
                  <a:cubicBezTo>
                    <a:pt x="11978" y="2174"/>
                    <a:pt x="12288" y="2317"/>
                    <a:pt x="12633" y="2448"/>
                  </a:cubicBezTo>
                  <a:cubicBezTo>
                    <a:pt x="12693" y="2460"/>
                    <a:pt x="12764" y="2484"/>
                    <a:pt x="12824" y="2519"/>
                  </a:cubicBezTo>
                  <a:cubicBezTo>
                    <a:pt x="12985" y="2576"/>
                    <a:pt x="13351" y="2686"/>
                    <a:pt x="13631" y="2686"/>
                  </a:cubicBezTo>
                  <a:cubicBezTo>
                    <a:pt x="13702" y="2686"/>
                    <a:pt x="13768" y="2679"/>
                    <a:pt x="13824" y="2662"/>
                  </a:cubicBezTo>
                  <a:cubicBezTo>
                    <a:pt x="13883" y="2650"/>
                    <a:pt x="13907" y="2591"/>
                    <a:pt x="13895" y="2531"/>
                  </a:cubicBezTo>
                  <a:cubicBezTo>
                    <a:pt x="13885" y="2482"/>
                    <a:pt x="13842" y="2457"/>
                    <a:pt x="13794" y="2457"/>
                  </a:cubicBezTo>
                  <a:cubicBezTo>
                    <a:pt x="13784" y="2457"/>
                    <a:pt x="13774" y="2458"/>
                    <a:pt x="13764" y="2460"/>
                  </a:cubicBezTo>
                  <a:cubicBezTo>
                    <a:pt x="13736" y="2467"/>
                    <a:pt x="13700" y="2471"/>
                    <a:pt x="13659" y="2471"/>
                  </a:cubicBezTo>
                  <a:cubicBezTo>
                    <a:pt x="13441" y="2471"/>
                    <a:pt x="13079" y="2377"/>
                    <a:pt x="12919" y="2317"/>
                  </a:cubicBezTo>
                  <a:cubicBezTo>
                    <a:pt x="12835" y="2281"/>
                    <a:pt x="12776" y="2269"/>
                    <a:pt x="12716" y="2234"/>
                  </a:cubicBezTo>
                  <a:cubicBezTo>
                    <a:pt x="12395" y="2103"/>
                    <a:pt x="12109" y="1996"/>
                    <a:pt x="11919" y="1674"/>
                  </a:cubicBezTo>
                  <a:cubicBezTo>
                    <a:pt x="11728" y="1353"/>
                    <a:pt x="11371" y="1019"/>
                    <a:pt x="11049" y="841"/>
                  </a:cubicBezTo>
                  <a:cubicBezTo>
                    <a:pt x="10895" y="745"/>
                    <a:pt x="10752" y="733"/>
                    <a:pt x="10609" y="722"/>
                  </a:cubicBezTo>
                  <a:cubicBezTo>
                    <a:pt x="10538" y="722"/>
                    <a:pt x="10454" y="698"/>
                    <a:pt x="10383" y="686"/>
                  </a:cubicBezTo>
                  <a:cubicBezTo>
                    <a:pt x="10276" y="674"/>
                    <a:pt x="10168" y="614"/>
                    <a:pt x="10073" y="555"/>
                  </a:cubicBezTo>
                  <a:cubicBezTo>
                    <a:pt x="10037" y="543"/>
                    <a:pt x="10002" y="507"/>
                    <a:pt x="9954" y="495"/>
                  </a:cubicBezTo>
                  <a:cubicBezTo>
                    <a:pt x="9335" y="150"/>
                    <a:pt x="8621" y="138"/>
                    <a:pt x="7930" y="102"/>
                  </a:cubicBezTo>
                  <a:cubicBezTo>
                    <a:pt x="7656" y="91"/>
                    <a:pt x="7406" y="91"/>
                    <a:pt x="7156" y="67"/>
                  </a:cubicBezTo>
                  <a:lnTo>
                    <a:pt x="7037" y="43"/>
                  </a:lnTo>
                  <a:cubicBezTo>
                    <a:pt x="6898" y="19"/>
                    <a:pt x="6769" y="1"/>
                    <a:pt x="6641"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5850180" y="3668332"/>
              <a:ext cx="500677" cy="331366"/>
            </a:xfrm>
            <a:custGeom>
              <a:rect b="b" l="l" r="r" t="t"/>
              <a:pathLst>
                <a:path extrusionOk="0" h="6210" w="9383">
                  <a:moveTo>
                    <a:pt x="8802" y="1"/>
                  </a:moveTo>
                  <a:cubicBezTo>
                    <a:pt x="8759" y="1"/>
                    <a:pt x="8714" y="3"/>
                    <a:pt x="8668" y="6"/>
                  </a:cubicBezTo>
                  <a:lnTo>
                    <a:pt x="8585" y="6"/>
                  </a:lnTo>
                  <a:cubicBezTo>
                    <a:pt x="8370" y="18"/>
                    <a:pt x="8204" y="125"/>
                    <a:pt x="8037" y="220"/>
                  </a:cubicBezTo>
                  <a:cubicBezTo>
                    <a:pt x="7918" y="292"/>
                    <a:pt x="7787" y="363"/>
                    <a:pt x="7656" y="375"/>
                  </a:cubicBezTo>
                  <a:cubicBezTo>
                    <a:pt x="7631" y="379"/>
                    <a:pt x="7606" y="380"/>
                    <a:pt x="7581" y="380"/>
                  </a:cubicBezTo>
                  <a:cubicBezTo>
                    <a:pt x="7443" y="380"/>
                    <a:pt x="7313" y="327"/>
                    <a:pt x="7192" y="256"/>
                  </a:cubicBezTo>
                  <a:cubicBezTo>
                    <a:pt x="7073" y="197"/>
                    <a:pt x="6954" y="137"/>
                    <a:pt x="6799" y="125"/>
                  </a:cubicBezTo>
                  <a:cubicBezTo>
                    <a:pt x="6775" y="122"/>
                    <a:pt x="6750" y="121"/>
                    <a:pt x="6723" y="121"/>
                  </a:cubicBezTo>
                  <a:cubicBezTo>
                    <a:pt x="6642" y="121"/>
                    <a:pt x="6546" y="134"/>
                    <a:pt x="6430" y="161"/>
                  </a:cubicBezTo>
                  <a:cubicBezTo>
                    <a:pt x="6370" y="173"/>
                    <a:pt x="6358" y="220"/>
                    <a:pt x="6346" y="244"/>
                  </a:cubicBezTo>
                  <a:cubicBezTo>
                    <a:pt x="6275" y="244"/>
                    <a:pt x="6203" y="220"/>
                    <a:pt x="6144" y="197"/>
                  </a:cubicBezTo>
                  <a:cubicBezTo>
                    <a:pt x="6073" y="185"/>
                    <a:pt x="6013" y="161"/>
                    <a:pt x="5942" y="161"/>
                  </a:cubicBezTo>
                  <a:cubicBezTo>
                    <a:pt x="5907" y="156"/>
                    <a:pt x="5876" y="154"/>
                    <a:pt x="5846" y="154"/>
                  </a:cubicBezTo>
                  <a:cubicBezTo>
                    <a:pt x="5659" y="154"/>
                    <a:pt x="5558" y="242"/>
                    <a:pt x="5465" y="304"/>
                  </a:cubicBezTo>
                  <a:cubicBezTo>
                    <a:pt x="5394" y="363"/>
                    <a:pt x="5311" y="411"/>
                    <a:pt x="5215" y="435"/>
                  </a:cubicBezTo>
                  <a:lnTo>
                    <a:pt x="5120" y="458"/>
                  </a:lnTo>
                  <a:cubicBezTo>
                    <a:pt x="5037" y="470"/>
                    <a:pt x="4941" y="470"/>
                    <a:pt x="4834" y="482"/>
                  </a:cubicBezTo>
                  <a:lnTo>
                    <a:pt x="4763" y="482"/>
                  </a:lnTo>
                  <a:cubicBezTo>
                    <a:pt x="4632" y="494"/>
                    <a:pt x="4537" y="518"/>
                    <a:pt x="4525" y="661"/>
                  </a:cubicBezTo>
                  <a:cubicBezTo>
                    <a:pt x="4525" y="673"/>
                    <a:pt x="4513" y="708"/>
                    <a:pt x="4513" y="732"/>
                  </a:cubicBezTo>
                  <a:cubicBezTo>
                    <a:pt x="4501" y="792"/>
                    <a:pt x="4501" y="851"/>
                    <a:pt x="4477" y="911"/>
                  </a:cubicBezTo>
                  <a:cubicBezTo>
                    <a:pt x="4441" y="1149"/>
                    <a:pt x="4406" y="1256"/>
                    <a:pt x="4203" y="1292"/>
                  </a:cubicBezTo>
                  <a:cubicBezTo>
                    <a:pt x="4179" y="1295"/>
                    <a:pt x="4162" y="1296"/>
                    <a:pt x="4148" y="1296"/>
                  </a:cubicBezTo>
                  <a:cubicBezTo>
                    <a:pt x="4106" y="1296"/>
                    <a:pt x="4102" y="1283"/>
                    <a:pt x="4084" y="1256"/>
                  </a:cubicBezTo>
                  <a:cubicBezTo>
                    <a:pt x="4048" y="1232"/>
                    <a:pt x="4001" y="1197"/>
                    <a:pt x="3929" y="1149"/>
                  </a:cubicBezTo>
                  <a:cubicBezTo>
                    <a:pt x="3822" y="1078"/>
                    <a:pt x="3691" y="1078"/>
                    <a:pt x="3560" y="1066"/>
                  </a:cubicBezTo>
                  <a:cubicBezTo>
                    <a:pt x="3465" y="1054"/>
                    <a:pt x="3382" y="1054"/>
                    <a:pt x="3310" y="1018"/>
                  </a:cubicBezTo>
                  <a:cubicBezTo>
                    <a:pt x="2905" y="875"/>
                    <a:pt x="2489" y="828"/>
                    <a:pt x="2072" y="780"/>
                  </a:cubicBezTo>
                  <a:lnTo>
                    <a:pt x="1834" y="756"/>
                  </a:lnTo>
                  <a:cubicBezTo>
                    <a:pt x="1667" y="732"/>
                    <a:pt x="1489" y="720"/>
                    <a:pt x="1322" y="649"/>
                  </a:cubicBezTo>
                  <a:cubicBezTo>
                    <a:pt x="1298" y="637"/>
                    <a:pt x="1262" y="613"/>
                    <a:pt x="1250" y="601"/>
                  </a:cubicBezTo>
                  <a:cubicBezTo>
                    <a:pt x="1191" y="578"/>
                    <a:pt x="1143" y="542"/>
                    <a:pt x="1024" y="530"/>
                  </a:cubicBezTo>
                  <a:cubicBezTo>
                    <a:pt x="929" y="498"/>
                    <a:pt x="813" y="488"/>
                    <a:pt x="668" y="488"/>
                  </a:cubicBezTo>
                  <a:cubicBezTo>
                    <a:pt x="596" y="488"/>
                    <a:pt x="516" y="490"/>
                    <a:pt x="429" y="494"/>
                  </a:cubicBezTo>
                  <a:cubicBezTo>
                    <a:pt x="393" y="518"/>
                    <a:pt x="358" y="518"/>
                    <a:pt x="346" y="518"/>
                  </a:cubicBezTo>
                  <a:cubicBezTo>
                    <a:pt x="250" y="530"/>
                    <a:pt x="227" y="542"/>
                    <a:pt x="179" y="613"/>
                  </a:cubicBezTo>
                  <a:cubicBezTo>
                    <a:pt x="179" y="637"/>
                    <a:pt x="167" y="649"/>
                    <a:pt x="143" y="673"/>
                  </a:cubicBezTo>
                  <a:cubicBezTo>
                    <a:pt x="12" y="911"/>
                    <a:pt x="60" y="1185"/>
                    <a:pt x="96" y="1411"/>
                  </a:cubicBezTo>
                  <a:cubicBezTo>
                    <a:pt x="96" y="1447"/>
                    <a:pt x="107" y="1506"/>
                    <a:pt x="107" y="1554"/>
                  </a:cubicBezTo>
                  <a:cubicBezTo>
                    <a:pt x="119" y="1673"/>
                    <a:pt x="96" y="1768"/>
                    <a:pt x="60" y="1851"/>
                  </a:cubicBezTo>
                  <a:cubicBezTo>
                    <a:pt x="36" y="1947"/>
                    <a:pt x="0" y="2030"/>
                    <a:pt x="0" y="2149"/>
                  </a:cubicBezTo>
                  <a:cubicBezTo>
                    <a:pt x="0" y="2209"/>
                    <a:pt x="48" y="2256"/>
                    <a:pt x="107" y="2256"/>
                  </a:cubicBezTo>
                  <a:cubicBezTo>
                    <a:pt x="167" y="2256"/>
                    <a:pt x="215" y="2209"/>
                    <a:pt x="215" y="2149"/>
                  </a:cubicBezTo>
                  <a:cubicBezTo>
                    <a:pt x="227" y="2066"/>
                    <a:pt x="238" y="1982"/>
                    <a:pt x="274" y="1911"/>
                  </a:cubicBezTo>
                  <a:cubicBezTo>
                    <a:pt x="310" y="1804"/>
                    <a:pt x="346" y="1685"/>
                    <a:pt x="322" y="1542"/>
                  </a:cubicBezTo>
                  <a:cubicBezTo>
                    <a:pt x="322" y="1494"/>
                    <a:pt x="322" y="1435"/>
                    <a:pt x="310" y="1375"/>
                  </a:cubicBezTo>
                  <a:cubicBezTo>
                    <a:pt x="286" y="1173"/>
                    <a:pt x="238" y="947"/>
                    <a:pt x="346" y="780"/>
                  </a:cubicBezTo>
                  <a:cubicBezTo>
                    <a:pt x="358" y="768"/>
                    <a:pt x="358" y="732"/>
                    <a:pt x="369" y="720"/>
                  </a:cubicBezTo>
                  <a:cubicBezTo>
                    <a:pt x="405" y="720"/>
                    <a:pt x="429" y="708"/>
                    <a:pt x="465" y="708"/>
                  </a:cubicBezTo>
                  <a:cubicBezTo>
                    <a:pt x="522" y="705"/>
                    <a:pt x="576" y="704"/>
                    <a:pt x="627" y="704"/>
                  </a:cubicBezTo>
                  <a:cubicBezTo>
                    <a:pt x="767" y="704"/>
                    <a:pt x="887" y="715"/>
                    <a:pt x="1000" y="732"/>
                  </a:cubicBezTo>
                  <a:cubicBezTo>
                    <a:pt x="1084" y="756"/>
                    <a:pt x="1120" y="768"/>
                    <a:pt x="1167" y="792"/>
                  </a:cubicBezTo>
                  <a:lnTo>
                    <a:pt x="1250" y="839"/>
                  </a:lnTo>
                  <a:cubicBezTo>
                    <a:pt x="1441" y="935"/>
                    <a:pt x="1643" y="947"/>
                    <a:pt x="1822" y="959"/>
                  </a:cubicBezTo>
                  <a:lnTo>
                    <a:pt x="2096" y="947"/>
                  </a:lnTo>
                  <a:cubicBezTo>
                    <a:pt x="2489" y="994"/>
                    <a:pt x="2905" y="1018"/>
                    <a:pt x="3275" y="1173"/>
                  </a:cubicBezTo>
                  <a:cubicBezTo>
                    <a:pt x="3358" y="1209"/>
                    <a:pt x="3465" y="1209"/>
                    <a:pt x="3572" y="1232"/>
                  </a:cubicBezTo>
                  <a:cubicBezTo>
                    <a:pt x="3679" y="1232"/>
                    <a:pt x="3798" y="1244"/>
                    <a:pt x="3870" y="1292"/>
                  </a:cubicBezTo>
                  <a:cubicBezTo>
                    <a:pt x="3917" y="1316"/>
                    <a:pt x="3929" y="1328"/>
                    <a:pt x="3953" y="1363"/>
                  </a:cubicBezTo>
                  <a:cubicBezTo>
                    <a:pt x="4000" y="1410"/>
                    <a:pt x="4047" y="1457"/>
                    <a:pt x="4153" y="1457"/>
                  </a:cubicBezTo>
                  <a:cubicBezTo>
                    <a:pt x="4181" y="1457"/>
                    <a:pt x="4213" y="1454"/>
                    <a:pt x="4251" y="1447"/>
                  </a:cubicBezTo>
                  <a:cubicBezTo>
                    <a:pt x="4632" y="1411"/>
                    <a:pt x="4668" y="1125"/>
                    <a:pt x="4715" y="899"/>
                  </a:cubicBezTo>
                  <a:cubicBezTo>
                    <a:pt x="4727" y="839"/>
                    <a:pt x="4727" y="780"/>
                    <a:pt x="4751" y="732"/>
                  </a:cubicBezTo>
                  <a:cubicBezTo>
                    <a:pt x="4751" y="708"/>
                    <a:pt x="4763" y="673"/>
                    <a:pt x="4763" y="649"/>
                  </a:cubicBezTo>
                  <a:lnTo>
                    <a:pt x="4810" y="649"/>
                  </a:lnTo>
                  <a:lnTo>
                    <a:pt x="4882" y="637"/>
                  </a:lnTo>
                  <a:cubicBezTo>
                    <a:pt x="4989" y="613"/>
                    <a:pt x="5072" y="613"/>
                    <a:pt x="5168" y="601"/>
                  </a:cubicBezTo>
                  <a:lnTo>
                    <a:pt x="5263" y="589"/>
                  </a:lnTo>
                  <a:cubicBezTo>
                    <a:pt x="5430" y="554"/>
                    <a:pt x="5537" y="482"/>
                    <a:pt x="5608" y="423"/>
                  </a:cubicBezTo>
                  <a:cubicBezTo>
                    <a:pt x="5695" y="368"/>
                    <a:pt x="5762" y="314"/>
                    <a:pt x="5900" y="314"/>
                  </a:cubicBezTo>
                  <a:cubicBezTo>
                    <a:pt x="5913" y="314"/>
                    <a:pt x="5927" y="315"/>
                    <a:pt x="5942" y="316"/>
                  </a:cubicBezTo>
                  <a:cubicBezTo>
                    <a:pt x="5977" y="339"/>
                    <a:pt x="6049" y="351"/>
                    <a:pt x="6096" y="363"/>
                  </a:cubicBezTo>
                  <a:cubicBezTo>
                    <a:pt x="6179" y="391"/>
                    <a:pt x="6269" y="419"/>
                    <a:pt x="6356" y="419"/>
                  </a:cubicBezTo>
                  <a:cubicBezTo>
                    <a:pt x="6381" y="419"/>
                    <a:pt x="6406" y="416"/>
                    <a:pt x="6430" y="411"/>
                  </a:cubicBezTo>
                  <a:cubicBezTo>
                    <a:pt x="6489" y="399"/>
                    <a:pt x="6513" y="351"/>
                    <a:pt x="6537" y="304"/>
                  </a:cubicBezTo>
                  <a:cubicBezTo>
                    <a:pt x="6596" y="295"/>
                    <a:pt x="6649" y="287"/>
                    <a:pt x="6704" y="287"/>
                  </a:cubicBezTo>
                  <a:cubicBezTo>
                    <a:pt x="6727" y="287"/>
                    <a:pt x="6751" y="288"/>
                    <a:pt x="6775" y="292"/>
                  </a:cubicBezTo>
                  <a:cubicBezTo>
                    <a:pt x="6894" y="304"/>
                    <a:pt x="6989" y="363"/>
                    <a:pt x="7096" y="411"/>
                  </a:cubicBezTo>
                  <a:cubicBezTo>
                    <a:pt x="7236" y="481"/>
                    <a:pt x="7384" y="550"/>
                    <a:pt x="7561" y="550"/>
                  </a:cubicBezTo>
                  <a:cubicBezTo>
                    <a:pt x="7595" y="550"/>
                    <a:pt x="7631" y="548"/>
                    <a:pt x="7668" y="542"/>
                  </a:cubicBezTo>
                  <a:cubicBezTo>
                    <a:pt x="7858" y="518"/>
                    <a:pt x="8013" y="435"/>
                    <a:pt x="8144" y="351"/>
                  </a:cubicBezTo>
                  <a:cubicBezTo>
                    <a:pt x="8287" y="256"/>
                    <a:pt x="8430" y="185"/>
                    <a:pt x="8609" y="173"/>
                  </a:cubicBezTo>
                  <a:lnTo>
                    <a:pt x="8656" y="173"/>
                  </a:lnTo>
                  <a:cubicBezTo>
                    <a:pt x="8708" y="168"/>
                    <a:pt x="8759" y="166"/>
                    <a:pt x="8805" y="166"/>
                  </a:cubicBezTo>
                  <a:cubicBezTo>
                    <a:pt x="8884" y="166"/>
                    <a:pt x="8947" y="174"/>
                    <a:pt x="8978" y="197"/>
                  </a:cubicBezTo>
                  <a:cubicBezTo>
                    <a:pt x="8990" y="232"/>
                    <a:pt x="9001" y="304"/>
                    <a:pt x="8990" y="399"/>
                  </a:cubicBezTo>
                  <a:cubicBezTo>
                    <a:pt x="8990" y="435"/>
                    <a:pt x="8966" y="482"/>
                    <a:pt x="8942" y="530"/>
                  </a:cubicBezTo>
                  <a:cubicBezTo>
                    <a:pt x="8918" y="589"/>
                    <a:pt x="8882" y="649"/>
                    <a:pt x="8882" y="708"/>
                  </a:cubicBezTo>
                  <a:cubicBezTo>
                    <a:pt x="8847" y="899"/>
                    <a:pt x="8882" y="1089"/>
                    <a:pt x="8930" y="1268"/>
                  </a:cubicBezTo>
                  <a:cubicBezTo>
                    <a:pt x="8966" y="1375"/>
                    <a:pt x="8966" y="1506"/>
                    <a:pt x="8966" y="1649"/>
                  </a:cubicBezTo>
                  <a:cubicBezTo>
                    <a:pt x="8966" y="1792"/>
                    <a:pt x="8966" y="1959"/>
                    <a:pt x="9001" y="2102"/>
                  </a:cubicBezTo>
                  <a:cubicBezTo>
                    <a:pt x="9025" y="2161"/>
                    <a:pt x="9037" y="2209"/>
                    <a:pt x="9061" y="2256"/>
                  </a:cubicBezTo>
                  <a:cubicBezTo>
                    <a:pt x="9085" y="2304"/>
                    <a:pt x="9109" y="2340"/>
                    <a:pt x="9109" y="2387"/>
                  </a:cubicBezTo>
                  <a:cubicBezTo>
                    <a:pt x="9109" y="2506"/>
                    <a:pt x="9097" y="2625"/>
                    <a:pt x="9061" y="2756"/>
                  </a:cubicBezTo>
                  <a:lnTo>
                    <a:pt x="9025" y="3256"/>
                  </a:lnTo>
                  <a:lnTo>
                    <a:pt x="9025" y="3316"/>
                  </a:lnTo>
                  <a:cubicBezTo>
                    <a:pt x="9025" y="3399"/>
                    <a:pt x="9025" y="3495"/>
                    <a:pt x="9037" y="3590"/>
                  </a:cubicBezTo>
                  <a:cubicBezTo>
                    <a:pt x="9049" y="3792"/>
                    <a:pt x="9061" y="3983"/>
                    <a:pt x="8990" y="4114"/>
                  </a:cubicBezTo>
                  <a:cubicBezTo>
                    <a:pt x="8966" y="4173"/>
                    <a:pt x="8882" y="4233"/>
                    <a:pt x="8811" y="4292"/>
                  </a:cubicBezTo>
                  <a:cubicBezTo>
                    <a:pt x="8763" y="4340"/>
                    <a:pt x="8704" y="4388"/>
                    <a:pt x="8668" y="4447"/>
                  </a:cubicBezTo>
                  <a:cubicBezTo>
                    <a:pt x="8573" y="4518"/>
                    <a:pt x="8525" y="4590"/>
                    <a:pt x="8430" y="4661"/>
                  </a:cubicBezTo>
                  <a:cubicBezTo>
                    <a:pt x="8323" y="4757"/>
                    <a:pt x="8204" y="4840"/>
                    <a:pt x="8097" y="4923"/>
                  </a:cubicBezTo>
                  <a:cubicBezTo>
                    <a:pt x="7906" y="5066"/>
                    <a:pt x="7716" y="5221"/>
                    <a:pt x="7537" y="5400"/>
                  </a:cubicBezTo>
                  <a:cubicBezTo>
                    <a:pt x="7489" y="5435"/>
                    <a:pt x="7442" y="5471"/>
                    <a:pt x="7394" y="5519"/>
                  </a:cubicBezTo>
                  <a:cubicBezTo>
                    <a:pt x="7323" y="5578"/>
                    <a:pt x="7239" y="5638"/>
                    <a:pt x="7180" y="5721"/>
                  </a:cubicBezTo>
                  <a:cubicBezTo>
                    <a:pt x="7132" y="5781"/>
                    <a:pt x="7120" y="5828"/>
                    <a:pt x="7096" y="5876"/>
                  </a:cubicBezTo>
                  <a:cubicBezTo>
                    <a:pt x="7073" y="5935"/>
                    <a:pt x="7073" y="5959"/>
                    <a:pt x="7001" y="5995"/>
                  </a:cubicBezTo>
                  <a:cubicBezTo>
                    <a:pt x="6954" y="6007"/>
                    <a:pt x="6918" y="6078"/>
                    <a:pt x="6954" y="6126"/>
                  </a:cubicBezTo>
                  <a:cubicBezTo>
                    <a:pt x="6965" y="6173"/>
                    <a:pt x="7001" y="6185"/>
                    <a:pt x="7037" y="6185"/>
                  </a:cubicBezTo>
                  <a:cubicBezTo>
                    <a:pt x="7061" y="6185"/>
                    <a:pt x="7073" y="6185"/>
                    <a:pt x="7180" y="6209"/>
                  </a:cubicBezTo>
                  <a:cubicBezTo>
                    <a:pt x="7311" y="6138"/>
                    <a:pt x="7335" y="6066"/>
                    <a:pt x="7370" y="5983"/>
                  </a:cubicBezTo>
                  <a:cubicBezTo>
                    <a:pt x="7382" y="5947"/>
                    <a:pt x="7382" y="5912"/>
                    <a:pt x="7418" y="5888"/>
                  </a:cubicBezTo>
                  <a:cubicBezTo>
                    <a:pt x="7454" y="5828"/>
                    <a:pt x="7513" y="5781"/>
                    <a:pt x="7597" y="5721"/>
                  </a:cubicBezTo>
                  <a:cubicBezTo>
                    <a:pt x="7632" y="5673"/>
                    <a:pt x="7692" y="5638"/>
                    <a:pt x="7739" y="5590"/>
                  </a:cubicBezTo>
                  <a:cubicBezTo>
                    <a:pt x="7906" y="5423"/>
                    <a:pt x="8097" y="5292"/>
                    <a:pt x="8287" y="5138"/>
                  </a:cubicBezTo>
                  <a:cubicBezTo>
                    <a:pt x="8394" y="5054"/>
                    <a:pt x="8513" y="4983"/>
                    <a:pt x="8620" y="4888"/>
                  </a:cubicBezTo>
                  <a:cubicBezTo>
                    <a:pt x="8728" y="4816"/>
                    <a:pt x="8799" y="4721"/>
                    <a:pt x="8882" y="4626"/>
                  </a:cubicBezTo>
                  <a:cubicBezTo>
                    <a:pt x="8918" y="4590"/>
                    <a:pt x="8966" y="4542"/>
                    <a:pt x="9001" y="4518"/>
                  </a:cubicBezTo>
                  <a:cubicBezTo>
                    <a:pt x="9085" y="4447"/>
                    <a:pt x="9180" y="4364"/>
                    <a:pt x="9228" y="4268"/>
                  </a:cubicBezTo>
                  <a:cubicBezTo>
                    <a:pt x="9323" y="4090"/>
                    <a:pt x="9299" y="3852"/>
                    <a:pt x="9287" y="3637"/>
                  </a:cubicBezTo>
                  <a:cubicBezTo>
                    <a:pt x="9275" y="3554"/>
                    <a:pt x="9275" y="3459"/>
                    <a:pt x="9275" y="3387"/>
                  </a:cubicBezTo>
                  <a:lnTo>
                    <a:pt x="9275" y="3328"/>
                  </a:lnTo>
                  <a:cubicBezTo>
                    <a:pt x="9287" y="3161"/>
                    <a:pt x="9299" y="2994"/>
                    <a:pt x="9323" y="2852"/>
                  </a:cubicBezTo>
                  <a:cubicBezTo>
                    <a:pt x="9347" y="2721"/>
                    <a:pt x="9382" y="2566"/>
                    <a:pt x="9359" y="2423"/>
                  </a:cubicBezTo>
                  <a:cubicBezTo>
                    <a:pt x="9359" y="2328"/>
                    <a:pt x="9323" y="2268"/>
                    <a:pt x="9287" y="2209"/>
                  </a:cubicBezTo>
                  <a:cubicBezTo>
                    <a:pt x="9275" y="2185"/>
                    <a:pt x="9263" y="2149"/>
                    <a:pt x="9240" y="2102"/>
                  </a:cubicBezTo>
                  <a:cubicBezTo>
                    <a:pt x="9204" y="1971"/>
                    <a:pt x="9204" y="1840"/>
                    <a:pt x="9204" y="1685"/>
                  </a:cubicBezTo>
                  <a:cubicBezTo>
                    <a:pt x="9180" y="1554"/>
                    <a:pt x="9180" y="1411"/>
                    <a:pt x="9156" y="1268"/>
                  </a:cubicBezTo>
                  <a:cubicBezTo>
                    <a:pt x="9109" y="1113"/>
                    <a:pt x="9085" y="947"/>
                    <a:pt x="9109" y="792"/>
                  </a:cubicBezTo>
                  <a:cubicBezTo>
                    <a:pt x="9109" y="756"/>
                    <a:pt x="9144" y="708"/>
                    <a:pt x="9156" y="661"/>
                  </a:cubicBezTo>
                  <a:cubicBezTo>
                    <a:pt x="9180" y="601"/>
                    <a:pt x="9204" y="530"/>
                    <a:pt x="9216" y="470"/>
                  </a:cubicBezTo>
                  <a:cubicBezTo>
                    <a:pt x="9228" y="304"/>
                    <a:pt x="9216" y="185"/>
                    <a:pt x="9144" y="113"/>
                  </a:cubicBezTo>
                  <a:cubicBezTo>
                    <a:pt x="9063" y="23"/>
                    <a:pt x="8940" y="1"/>
                    <a:pt x="880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5773930" y="3498862"/>
              <a:ext cx="94714" cy="216855"/>
            </a:xfrm>
            <a:custGeom>
              <a:rect b="b" l="l" r="r" t="t"/>
              <a:pathLst>
                <a:path extrusionOk="0" h="4064" w="1775">
                  <a:moveTo>
                    <a:pt x="582" y="0"/>
                  </a:moveTo>
                  <a:cubicBezTo>
                    <a:pt x="566" y="0"/>
                    <a:pt x="550" y="5"/>
                    <a:pt x="536" y="15"/>
                  </a:cubicBezTo>
                  <a:cubicBezTo>
                    <a:pt x="489" y="27"/>
                    <a:pt x="465" y="98"/>
                    <a:pt x="489" y="146"/>
                  </a:cubicBezTo>
                  <a:cubicBezTo>
                    <a:pt x="715" y="575"/>
                    <a:pt x="548" y="1122"/>
                    <a:pt x="429" y="1575"/>
                  </a:cubicBezTo>
                  <a:cubicBezTo>
                    <a:pt x="417" y="1622"/>
                    <a:pt x="417" y="1646"/>
                    <a:pt x="417" y="1694"/>
                  </a:cubicBezTo>
                  <a:cubicBezTo>
                    <a:pt x="417" y="1741"/>
                    <a:pt x="417" y="1777"/>
                    <a:pt x="405" y="1813"/>
                  </a:cubicBezTo>
                  <a:cubicBezTo>
                    <a:pt x="382" y="1872"/>
                    <a:pt x="346" y="1920"/>
                    <a:pt x="298" y="1979"/>
                  </a:cubicBezTo>
                  <a:cubicBezTo>
                    <a:pt x="263" y="2003"/>
                    <a:pt x="239" y="2039"/>
                    <a:pt x="227" y="2063"/>
                  </a:cubicBezTo>
                  <a:cubicBezTo>
                    <a:pt x="167" y="2122"/>
                    <a:pt x="1" y="2337"/>
                    <a:pt x="120" y="2563"/>
                  </a:cubicBezTo>
                  <a:cubicBezTo>
                    <a:pt x="204" y="2704"/>
                    <a:pt x="370" y="2719"/>
                    <a:pt x="536" y="2719"/>
                  </a:cubicBezTo>
                  <a:cubicBezTo>
                    <a:pt x="581" y="2719"/>
                    <a:pt x="625" y="2718"/>
                    <a:pt x="667" y="2718"/>
                  </a:cubicBezTo>
                  <a:lnTo>
                    <a:pt x="834" y="2718"/>
                  </a:lnTo>
                  <a:cubicBezTo>
                    <a:pt x="1048" y="2741"/>
                    <a:pt x="1060" y="2741"/>
                    <a:pt x="1144" y="2932"/>
                  </a:cubicBezTo>
                  <a:cubicBezTo>
                    <a:pt x="1144" y="2956"/>
                    <a:pt x="1167" y="2992"/>
                    <a:pt x="1167" y="3015"/>
                  </a:cubicBezTo>
                  <a:cubicBezTo>
                    <a:pt x="1179" y="3099"/>
                    <a:pt x="1191" y="3170"/>
                    <a:pt x="1227" y="3194"/>
                  </a:cubicBezTo>
                  <a:cubicBezTo>
                    <a:pt x="1263" y="3289"/>
                    <a:pt x="1322" y="3337"/>
                    <a:pt x="1370" y="3361"/>
                  </a:cubicBezTo>
                  <a:cubicBezTo>
                    <a:pt x="1406" y="3396"/>
                    <a:pt x="1429" y="3408"/>
                    <a:pt x="1441" y="3432"/>
                  </a:cubicBezTo>
                  <a:cubicBezTo>
                    <a:pt x="1465" y="3468"/>
                    <a:pt x="1465" y="3527"/>
                    <a:pt x="1465" y="3575"/>
                  </a:cubicBezTo>
                  <a:cubicBezTo>
                    <a:pt x="1465" y="3611"/>
                    <a:pt x="1465" y="3658"/>
                    <a:pt x="1477" y="3718"/>
                  </a:cubicBezTo>
                  <a:cubicBezTo>
                    <a:pt x="1489" y="3765"/>
                    <a:pt x="1501" y="3813"/>
                    <a:pt x="1525" y="3837"/>
                  </a:cubicBezTo>
                  <a:cubicBezTo>
                    <a:pt x="1548" y="3896"/>
                    <a:pt x="1548" y="3908"/>
                    <a:pt x="1548" y="3944"/>
                  </a:cubicBezTo>
                  <a:cubicBezTo>
                    <a:pt x="1536" y="3992"/>
                    <a:pt x="1560" y="4051"/>
                    <a:pt x="1620" y="4063"/>
                  </a:cubicBezTo>
                  <a:lnTo>
                    <a:pt x="1656" y="4063"/>
                  </a:lnTo>
                  <a:cubicBezTo>
                    <a:pt x="1703" y="4063"/>
                    <a:pt x="1739" y="4027"/>
                    <a:pt x="1739" y="4004"/>
                  </a:cubicBezTo>
                  <a:cubicBezTo>
                    <a:pt x="1775" y="3896"/>
                    <a:pt x="1727" y="3801"/>
                    <a:pt x="1691" y="3742"/>
                  </a:cubicBezTo>
                  <a:cubicBezTo>
                    <a:pt x="1679" y="3718"/>
                    <a:pt x="1667" y="3706"/>
                    <a:pt x="1667" y="3682"/>
                  </a:cubicBezTo>
                  <a:cubicBezTo>
                    <a:pt x="1656" y="3646"/>
                    <a:pt x="1656" y="3611"/>
                    <a:pt x="1656" y="3563"/>
                  </a:cubicBezTo>
                  <a:cubicBezTo>
                    <a:pt x="1656" y="3492"/>
                    <a:pt x="1656" y="3420"/>
                    <a:pt x="1620" y="3361"/>
                  </a:cubicBezTo>
                  <a:cubicBezTo>
                    <a:pt x="1572" y="3301"/>
                    <a:pt x="1513" y="3242"/>
                    <a:pt x="1477" y="3206"/>
                  </a:cubicBezTo>
                  <a:cubicBezTo>
                    <a:pt x="1441" y="3182"/>
                    <a:pt x="1417" y="3146"/>
                    <a:pt x="1382" y="3111"/>
                  </a:cubicBezTo>
                  <a:cubicBezTo>
                    <a:pt x="1382" y="3087"/>
                    <a:pt x="1370" y="3027"/>
                    <a:pt x="1358" y="2992"/>
                  </a:cubicBezTo>
                  <a:cubicBezTo>
                    <a:pt x="1358" y="2944"/>
                    <a:pt x="1334" y="2908"/>
                    <a:pt x="1322" y="2872"/>
                  </a:cubicBezTo>
                  <a:cubicBezTo>
                    <a:pt x="1203" y="2587"/>
                    <a:pt x="1096" y="2539"/>
                    <a:pt x="834" y="2527"/>
                  </a:cubicBezTo>
                  <a:lnTo>
                    <a:pt x="655" y="2527"/>
                  </a:lnTo>
                  <a:cubicBezTo>
                    <a:pt x="524" y="2527"/>
                    <a:pt x="322" y="2527"/>
                    <a:pt x="298" y="2468"/>
                  </a:cubicBezTo>
                  <a:cubicBezTo>
                    <a:pt x="263" y="2396"/>
                    <a:pt x="286" y="2313"/>
                    <a:pt x="382" y="2194"/>
                  </a:cubicBezTo>
                  <a:cubicBezTo>
                    <a:pt x="405" y="2170"/>
                    <a:pt x="429" y="2158"/>
                    <a:pt x="441" y="2122"/>
                  </a:cubicBezTo>
                  <a:cubicBezTo>
                    <a:pt x="501" y="2051"/>
                    <a:pt x="560" y="1991"/>
                    <a:pt x="596" y="1872"/>
                  </a:cubicBezTo>
                  <a:cubicBezTo>
                    <a:pt x="620" y="1813"/>
                    <a:pt x="620" y="1753"/>
                    <a:pt x="620" y="1694"/>
                  </a:cubicBezTo>
                  <a:lnTo>
                    <a:pt x="620" y="1622"/>
                  </a:lnTo>
                  <a:cubicBezTo>
                    <a:pt x="763" y="1146"/>
                    <a:pt x="917" y="563"/>
                    <a:pt x="667" y="51"/>
                  </a:cubicBezTo>
                  <a:cubicBezTo>
                    <a:pt x="659" y="25"/>
                    <a:pt x="621" y="0"/>
                    <a:pt x="582"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5796821" y="3349723"/>
              <a:ext cx="601047" cy="337395"/>
            </a:xfrm>
            <a:custGeom>
              <a:rect b="b" l="l" r="r" t="t"/>
              <a:pathLst>
                <a:path extrusionOk="0" h="6323" w="11264">
                  <a:moveTo>
                    <a:pt x="2505" y="1"/>
                  </a:moveTo>
                  <a:cubicBezTo>
                    <a:pt x="2349" y="1"/>
                    <a:pt x="2192" y="28"/>
                    <a:pt x="2036" y="119"/>
                  </a:cubicBezTo>
                  <a:cubicBezTo>
                    <a:pt x="1917" y="191"/>
                    <a:pt x="1846" y="262"/>
                    <a:pt x="1762" y="357"/>
                  </a:cubicBezTo>
                  <a:cubicBezTo>
                    <a:pt x="1715" y="381"/>
                    <a:pt x="1679" y="429"/>
                    <a:pt x="1643" y="453"/>
                  </a:cubicBezTo>
                  <a:cubicBezTo>
                    <a:pt x="1596" y="500"/>
                    <a:pt x="1536" y="536"/>
                    <a:pt x="1465" y="548"/>
                  </a:cubicBezTo>
                  <a:cubicBezTo>
                    <a:pt x="1405" y="560"/>
                    <a:pt x="1322" y="572"/>
                    <a:pt x="1262" y="619"/>
                  </a:cubicBezTo>
                  <a:cubicBezTo>
                    <a:pt x="1072" y="714"/>
                    <a:pt x="1024" y="917"/>
                    <a:pt x="988" y="1084"/>
                  </a:cubicBezTo>
                  <a:cubicBezTo>
                    <a:pt x="953" y="1167"/>
                    <a:pt x="929" y="1274"/>
                    <a:pt x="881" y="1345"/>
                  </a:cubicBezTo>
                  <a:cubicBezTo>
                    <a:pt x="846" y="1393"/>
                    <a:pt x="810" y="1453"/>
                    <a:pt x="762" y="1500"/>
                  </a:cubicBezTo>
                  <a:cubicBezTo>
                    <a:pt x="703" y="1560"/>
                    <a:pt x="631" y="1631"/>
                    <a:pt x="596" y="1703"/>
                  </a:cubicBezTo>
                  <a:cubicBezTo>
                    <a:pt x="548" y="1786"/>
                    <a:pt x="536" y="1881"/>
                    <a:pt x="524" y="1977"/>
                  </a:cubicBezTo>
                  <a:cubicBezTo>
                    <a:pt x="512" y="2060"/>
                    <a:pt x="488" y="2143"/>
                    <a:pt x="465" y="2203"/>
                  </a:cubicBezTo>
                  <a:cubicBezTo>
                    <a:pt x="369" y="2405"/>
                    <a:pt x="238" y="2584"/>
                    <a:pt x="95" y="2774"/>
                  </a:cubicBezTo>
                  <a:lnTo>
                    <a:pt x="48" y="2834"/>
                  </a:lnTo>
                  <a:cubicBezTo>
                    <a:pt x="0" y="2881"/>
                    <a:pt x="12" y="2953"/>
                    <a:pt x="60" y="2989"/>
                  </a:cubicBezTo>
                  <a:cubicBezTo>
                    <a:pt x="80" y="3004"/>
                    <a:pt x="104" y="3010"/>
                    <a:pt x="128" y="3010"/>
                  </a:cubicBezTo>
                  <a:cubicBezTo>
                    <a:pt x="161" y="3010"/>
                    <a:pt x="194" y="2997"/>
                    <a:pt x="215" y="2977"/>
                  </a:cubicBezTo>
                  <a:lnTo>
                    <a:pt x="250" y="2917"/>
                  </a:lnTo>
                  <a:cubicBezTo>
                    <a:pt x="405" y="2715"/>
                    <a:pt x="548" y="2524"/>
                    <a:pt x="655" y="2286"/>
                  </a:cubicBezTo>
                  <a:cubicBezTo>
                    <a:pt x="703" y="2203"/>
                    <a:pt x="715" y="2107"/>
                    <a:pt x="726" y="2024"/>
                  </a:cubicBezTo>
                  <a:cubicBezTo>
                    <a:pt x="750" y="1941"/>
                    <a:pt x="762" y="1869"/>
                    <a:pt x="786" y="1810"/>
                  </a:cubicBezTo>
                  <a:cubicBezTo>
                    <a:pt x="810" y="1762"/>
                    <a:pt x="869" y="1703"/>
                    <a:pt x="905" y="1667"/>
                  </a:cubicBezTo>
                  <a:cubicBezTo>
                    <a:pt x="965" y="1607"/>
                    <a:pt x="1024" y="1548"/>
                    <a:pt x="1060" y="1488"/>
                  </a:cubicBezTo>
                  <a:cubicBezTo>
                    <a:pt x="1119" y="1393"/>
                    <a:pt x="1143" y="1274"/>
                    <a:pt x="1179" y="1155"/>
                  </a:cubicBezTo>
                  <a:cubicBezTo>
                    <a:pt x="1203" y="1024"/>
                    <a:pt x="1238" y="893"/>
                    <a:pt x="1358" y="834"/>
                  </a:cubicBezTo>
                  <a:cubicBezTo>
                    <a:pt x="1405" y="798"/>
                    <a:pt x="1465" y="786"/>
                    <a:pt x="1500" y="774"/>
                  </a:cubicBezTo>
                  <a:cubicBezTo>
                    <a:pt x="1584" y="738"/>
                    <a:pt x="1667" y="714"/>
                    <a:pt x="1762" y="631"/>
                  </a:cubicBezTo>
                  <a:lnTo>
                    <a:pt x="1881" y="512"/>
                  </a:lnTo>
                  <a:cubicBezTo>
                    <a:pt x="1953" y="441"/>
                    <a:pt x="2024" y="369"/>
                    <a:pt x="2120" y="310"/>
                  </a:cubicBezTo>
                  <a:cubicBezTo>
                    <a:pt x="2230" y="242"/>
                    <a:pt x="2351" y="219"/>
                    <a:pt x="2476" y="219"/>
                  </a:cubicBezTo>
                  <a:cubicBezTo>
                    <a:pt x="2592" y="219"/>
                    <a:pt x="2713" y="239"/>
                    <a:pt x="2834" y="262"/>
                  </a:cubicBezTo>
                  <a:cubicBezTo>
                    <a:pt x="2971" y="291"/>
                    <a:pt x="3100" y="313"/>
                    <a:pt x="3234" y="313"/>
                  </a:cubicBezTo>
                  <a:cubicBezTo>
                    <a:pt x="3263" y="313"/>
                    <a:pt x="3293" y="312"/>
                    <a:pt x="3322" y="310"/>
                  </a:cubicBezTo>
                  <a:cubicBezTo>
                    <a:pt x="3453" y="298"/>
                    <a:pt x="3572" y="298"/>
                    <a:pt x="3691" y="274"/>
                  </a:cubicBezTo>
                  <a:cubicBezTo>
                    <a:pt x="3833" y="264"/>
                    <a:pt x="3969" y="256"/>
                    <a:pt x="4104" y="256"/>
                  </a:cubicBezTo>
                  <a:cubicBezTo>
                    <a:pt x="4299" y="256"/>
                    <a:pt x="4493" y="272"/>
                    <a:pt x="4703" y="322"/>
                  </a:cubicBezTo>
                  <a:lnTo>
                    <a:pt x="4906" y="369"/>
                  </a:lnTo>
                  <a:cubicBezTo>
                    <a:pt x="5203" y="441"/>
                    <a:pt x="5465" y="500"/>
                    <a:pt x="5739" y="631"/>
                  </a:cubicBezTo>
                  <a:cubicBezTo>
                    <a:pt x="6034" y="765"/>
                    <a:pt x="6288" y="792"/>
                    <a:pt x="6563" y="792"/>
                  </a:cubicBezTo>
                  <a:cubicBezTo>
                    <a:pt x="6654" y="792"/>
                    <a:pt x="6748" y="789"/>
                    <a:pt x="6846" y="786"/>
                  </a:cubicBezTo>
                  <a:lnTo>
                    <a:pt x="7084" y="786"/>
                  </a:lnTo>
                  <a:cubicBezTo>
                    <a:pt x="7121" y="786"/>
                    <a:pt x="7157" y="786"/>
                    <a:pt x="7193" y="786"/>
                  </a:cubicBezTo>
                  <a:cubicBezTo>
                    <a:pt x="7391" y="786"/>
                    <a:pt x="7578" y="794"/>
                    <a:pt x="7739" y="905"/>
                  </a:cubicBezTo>
                  <a:cubicBezTo>
                    <a:pt x="7882" y="988"/>
                    <a:pt x="7942" y="1107"/>
                    <a:pt x="8001" y="1262"/>
                  </a:cubicBezTo>
                  <a:cubicBezTo>
                    <a:pt x="8037" y="1334"/>
                    <a:pt x="8073" y="1441"/>
                    <a:pt x="8132" y="1512"/>
                  </a:cubicBezTo>
                  <a:cubicBezTo>
                    <a:pt x="8275" y="1738"/>
                    <a:pt x="8335" y="1857"/>
                    <a:pt x="8370" y="2107"/>
                  </a:cubicBezTo>
                  <a:lnTo>
                    <a:pt x="8370" y="2334"/>
                  </a:lnTo>
                  <a:cubicBezTo>
                    <a:pt x="8370" y="2512"/>
                    <a:pt x="8358" y="2703"/>
                    <a:pt x="8454" y="2881"/>
                  </a:cubicBezTo>
                  <a:cubicBezTo>
                    <a:pt x="8501" y="2977"/>
                    <a:pt x="8561" y="3036"/>
                    <a:pt x="8608" y="3096"/>
                  </a:cubicBezTo>
                  <a:cubicBezTo>
                    <a:pt x="8692" y="3179"/>
                    <a:pt x="8751" y="3250"/>
                    <a:pt x="8787" y="3370"/>
                  </a:cubicBezTo>
                  <a:cubicBezTo>
                    <a:pt x="8799" y="3417"/>
                    <a:pt x="8799" y="3465"/>
                    <a:pt x="8799" y="3524"/>
                  </a:cubicBezTo>
                  <a:cubicBezTo>
                    <a:pt x="8799" y="3655"/>
                    <a:pt x="8799" y="3822"/>
                    <a:pt x="8978" y="3929"/>
                  </a:cubicBezTo>
                  <a:cubicBezTo>
                    <a:pt x="9044" y="3962"/>
                    <a:pt x="9124" y="3970"/>
                    <a:pt x="9212" y="3970"/>
                  </a:cubicBezTo>
                  <a:cubicBezTo>
                    <a:pt x="9282" y="3970"/>
                    <a:pt x="9356" y="3965"/>
                    <a:pt x="9430" y="3965"/>
                  </a:cubicBezTo>
                  <a:lnTo>
                    <a:pt x="9763" y="3965"/>
                  </a:lnTo>
                  <a:cubicBezTo>
                    <a:pt x="9906" y="3965"/>
                    <a:pt x="10037" y="3965"/>
                    <a:pt x="10156" y="3989"/>
                  </a:cubicBezTo>
                  <a:lnTo>
                    <a:pt x="10287" y="4024"/>
                  </a:lnTo>
                  <a:cubicBezTo>
                    <a:pt x="10287" y="4060"/>
                    <a:pt x="10228" y="4143"/>
                    <a:pt x="10180" y="4191"/>
                  </a:cubicBezTo>
                  <a:cubicBezTo>
                    <a:pt x="10144" y="4251"/>
                    <a:pt x="10085" y="4322"/>
                    <a:pt x="10037" y="4405"/>
                  </a:cubicBezTo>
                  <a:cubicBezTo>
                    <a:pt x="10025" y="4417"/>
                    <a:pt x="10001" y="4441"/>
                    <a:pt x="10025" y="4477"/>
                  </a:cubicBezTo>
                  <a:cubicBezTo>
                    <a:pt x="10025" y="4501"/>
                    <a:pt x="10037" y="4524"/>
                    <a:pt x="10061" y="4536"/>
                  </a:cubicBezTo>
                  <a:cubicBezTo>
                    <a:pt x="10143" y="4578"/>
                    <a:pt x="10237" y="4590"/>
                    <a:pt x="10326" y="4590"/>
                  </a:cubicBezTo>
                  <a:cubicBezTo>
                    <a:pt x="10366" y="4590"/>
                    <a:pt x="10405" y="4588"/>
                    <a:pt x="10442" y="4584"/>
                  </a:cubicBezTo>
                  <a:cubicBezTo>
                    <a:pt x="10485" y="4573"/>
                    <a:pt x="10528" y="4567"/>
                    <a:pt x="10567" y="4567"/>
                  </a:cubicBezTo>
                  <a:cubicBezTo>
                    <a:pt x="10616" y="4567"/>
                    <a:pt x="10659" y="4576"/>
                    <a:pt x="10692" y="4596"/>
                  </a:cubicBezTo>
                  <a:cubicBezTo>
                    <a:pt x="10716" y="4608"/>
                    <a:pt x="10716" y="4620"/>
                    <a:pt x="10752" y="4667"/>
                  </a:cubicBezTo>
                  <a:cubicBezTo>
                    <a:pt x="10775" y="4715"/>
                    <a:pt x="10811" y="4774"/>
                    <a:pt x="10871" y="4798"/>
                  </a:cubicBezTo>
                  <a:cubicBezTo>
                    <a:pt x="10906" y="4834"/>
                    <a:pt x="10954" y="4834"/>
                    <a:pt x="11002" y="4834"/>
                  </a:cubicBezTo>
                  <a:cubicBezTo>
                    <a:pt x="10942" y="4917"/>
                    <a:pt x="10752" y="5072"/>
                    <a:pt x="10644" y="5120"/>
                  </a:cubicBezTo>
                  <a:cubicBezTo>
                    <a:pt x="10621" y="5132"/>
                    <a:pt x="10561" y="5132"/>
                    <a:pt x="10513" y="5144"/>
                  </a:cubicBezTo>
                  <a:cubicBezTo>
                    <a:pt x="10394" y="5155"/>
                    <a:pt x="10263" y="5191"/>
                    <a:pt x="10216" y="5298"/>
                  </a:cubicBezTo>
                  <a:cubicBezTo>
                    <a:pt x="10180" y="5334"/>
                    <a:pt x="10216" y="5394"/>
                    <a:pt x="10263" y="5429"/>
                  </a:cubicBezTo>
                  <a:cubicBezTo>
                    <a:pt x="10323" y="5453"/>
                    <a:pt x="10347" y="5489"/>
                    <a:pt x="10347" y="5501"/>
                  </a:cubicBezTo>
                  <a:cubicBezTo>
                    <a:pt x="10359" y="5536"/>
                    <a:pt x="10228" y="5656"/>
                    <a:pt x="10168" y="5715"/>
                  </a:cubicBezTo>
                  <a:cubicBezTo>
                    <a:pt x="10025" y="5858"/>
                    <a:pt x="9787" y="6072"/>
                    <a:pt x="9978" y="6287"/>
                  </a:cubicBezTo>
                  <a:cubicBezTo>
                    <a:pt x="9990" y="6298"/>
                    <a:pt x="10025" y="6322"/>
                    <a:pt x="10049" y="6322"/>
                  </a:cubicBezTo>
                  <a:cubicBezTo>
                    <a:pt x="10085" y="6322"/>
                    <a:pt x="10097" y="6310"/>
                    <a:pt x="10132" y="6275"/>
                  </a:cubicBezTo>
                  <a:cubicBezTo>
                    <a:pt x="10180" y="6227"/>
                    <a:pt x="10204" y="6168"/>
                    <a:pt x="10156" y="6120"/>
                  </a:cubicBezTo>
                  <a:cubicBezTo>
                    <a:pt x="10109" y="6084"/>
                    <a:pt x="10156" y="6025"/>
                    <a:pt x="10335" y="5846"/>
                  </a:cubicBezTo>
                  <a:cubicBezTo>
                    <a:pt x="10466" y="5727"/>
                    <a:pt x="10597" y="5584"/>
                    <a:pt x="10573" y="5441"/>
                  </a:cubicBezTo>
                  <a:cubicBezTo>
                    <a:pt x="10561" y="5394"/>
                    <a:pt x="10537" y="5346"/>
                    <a:pt x="10513" y="5322"/>
                  </a:cubicBezTo>
                  <a:cubicBezTo>
                    <a:pt x="10525" y="5310"/>
                    <a:pt x="10537" y="5310"/>
                    <a:pt x="10561" y="5310"/>
                  </a:cubicBezTo>
                  <a:cubicBezTo>
                    <a:pt x="10632" y="5310"/>
                    <a:pt x="10692" y="5286"/>
                    <a:pt x="10752" y="5263"/>
                  </a:cubicBezTo>
                  <a:cubicBezTo>
                    <a:pt x="10811" y="5227"/>
                    <a:pt x="11192" y="5013"/>
                    <a:pt x="11252" y="4810"/>
                  </a:cubicBezTo>
                  <a:cubicBezTo>
                    <a:pt x="11264" y="4751"/>
                    <a:pt x="11252" y="4715"/>
                    <a:pt x="11240" y="4679"/>
                  </a:cubicBezTo>
                  <a:cubicBezTo>
                    <a:pt x="11192" y="4596"/>
                    <a:pt x="11109" y="4596"/>
                    <a:pt x="11049" y="4596"/>
                  </a:cubicBezTo>
                  <a:lnTo>
                    <a:pt x="10990" y="4596"/>
                  </a:lnTo>
                  <a:cubicBezTo>
                    <a:pt x="10966" y="4596"/>
                    <a:pt x="10954" y="4560"/>
                    <a:pt x="10942" y="4536"/>
                  </a:cubicBezTo>
                  <a:cubicBezTo>
                    <a:pt x="10894" y="4489"/>
                    <a:pt x="10871" y="4417"/>
                    <a:pt x="10775" y="4382"/>
                  </a:cubicBezTo>
                  <a:cubicBezTo>
                    <a:pt x="10713" y="4354"/>
                    <a:pt x="10646" y="4342"/>
                    <a:pt x="10577" y="4342"/>
                  </a:cubicBezTo>
                  <a:cubicBezTo>
                    <a:pt x="10529" y="4342"/>
                    <a:pt x="10479" y="4348"/>
                    <a:pt x="10430" y="4358"/>
                  </a:cubicBezTo>
                  <a:lnTo>
                    <a:pt x="10287" y="4358"/>
                  </a:lnTo>
                  <a:cubicBezTo>
                    <a:pt x="10299" y="4322"/>
                    <a:pt x="10335" y="4310"/>
                    <a:pt x="10347" y="4274"/>
                  </a:cubicBezTo>
                  <a:cubicBezTo>
                    <a:pt x="10454" y="4167"/>
                    <a:pt x="10537" y="4048"/>
                    <a:pt x="10490" y="3917"/>
                  </a:cubicBezTo>
                  <a:cubicBezTo>
                    <a:pt x="10454" y="3798"/>
                    <a:pt x="10299" y="3762"/>
                    <a:pt x="10192" y="3751"/>
                  </a:cubicBezTo>
                  <a:cubicBezTo>
                    <a:pt x="10061" y="3727"/>
                    <a:pt x="9918" y="3727"/>
                    <a:pt x="9775" y="3727"/>
                  </a:cubicBezTo>
                  <a:lnTo>
                    <a:pt x="9442" y="3727"/>
                  </a:lnTo>
                  <a:cubicBezTo>
                    <a:pt x="9382" y="3727"/>
                    <a:pt x="9311" y="3730"/>
                    <a:pt x="9247" y="3730"/>
                  </a:cubicBezTo>
                  <a:cubicBezTo>
                    <a:pt x="9183" y="3730"/>
                    <a:pt x="9126" y="3727"/>
                    <a:pt x="9097" y="3715"/>
                  </a:cubicBezTo>
                  <a:cubicBezTo>
                    <a:pt x="9025" y="3679"/>
                    <a:pt x="9025" y="3643"/>
                    <a:pt x="9025" y="3501"/>
                  </a:cubicBezTo>
                  <a:cubicBezTo>
                    <a:pt x="9025" y="3453"/>
                    <a:pt x="9025" y="3370"/>
                    <a:pt x="9001" y="3298"/>
                  </a:cubicBezTo>
                  <a:cubicBezTo>
                    <a:pt x="8966" y="3131"/>
                    <a:pt x="8870" y="3024"/>
                    <a:pt x="8787" y="2929"/>
                  </a:cubicBezTo>
                  <a:cubicBezTo>
                    <a:pt x="8727" y="2869"/>
                    <a:pt x="8680" y="2810"/>
                    <a:pt x="8644" y="2750"/>
                  </a:cubicBezTo>
                  <a:cubicBezTo>
                    <a:pt x="8573" y="2631"/>
                    <a:pt x="8573" y="2477"/>
                    <a:pt x="8585" y="2322"/>
                  </a:cubicBezTo>
                  <a:lnTo>
                    <a:pt x="8585" y="2084"/>
                  </a:lnTo>
                  <a:cubicBezTo>
                    <a:pt x="8561" y="1762"/>
                    <a:pt x="8466" y="1619"/>
                    <a:pt x="8323" y="1381"/>
                  </a:cubicBezTo>
                  <a:cubicBezTo>
                    <a:pt x="8275" y="1322"/>
                    <a:pt x="8251" y="1250"/>
                    <a:pt x="8204" y="1155"/>
                  </a:cubicBezTo>
                  <a:cubicBezTo>
                    <a:pt x="8132" y="988"/>
                    <a:pt x="8049" y="810"/>
                    <a:pt x="7870" y="714"/>
                  </a:cubicBezTo>
                  <a:cubicBezTo>
                    <a:pt x="7682" y="583"/>
                    <a:pt x="7480" y="555"/>
                    <a:pt x="7268" y="555"/>
                  </a:cubicBezTo>
                  <a:cubicBezTo>
                    <a:pt x="7211" y="555"/>
                    <a:pt x="7154" y="557"/>
                    <a:pt x="7096" y="560"/>
                  </a:cubicBezTo>
                  <a:lnTo>
                    <a:pt x="6858" y="560"/>
                  </a:lnTo>
                  <a:cubicBezTo>
                    <a:pt x="6773" y="562"/>
                    <a:pt x="6692" y="564"/>
                    <a:pt x="6615" y="564"/>
                  </a:cubicBezTo>
                  <a:cubicBezTo>
                    <a:pt x="6346" y="564"/>
                    <a:pt x="6114" y="540"/>
                    <a:pt x="5846" y="429"/>
                  </a:cubicBezTo>
                  <a:cubicBezTo>
                    <a:pt x="5572" y="298"/>
                    <a:pt x="5287" y="214"/>
                    <a:pt x="4989" y="143"/>
                  </a:cubicBezTo>
                  <a:lnTo>
                    <a:pt x="4798" y="95"/>
                  </a:lnTo>
                  <a:cubicBezTo>
                    <a:pt x="4587" y="46"/>
                    <a:pt x="4394" y="28"/>
                    <a:pt x="4208" y="28"/>
                  </a:cubicBezTo>
                  <a:cubicBezTo>
                    <a:pt x="4038" y="28"/>
                    <a:pt x="3873" y="43"/>
                    <a:pt x="3703" y="60"/>
                  </a:cubicBezTo>
                  <a:cubicBezTo>
                    <a:pt x="3584" y="72"/>
                    <a:pt x="3465" y="83"/>
                    <a:pt x="3334" y="83"/>
                  </a:cubicBezTo>
                  <a:cubicBezTo>
                    <a:pt x="3311" y="86"/>
                    <a:pt x="3286" y="87"/>
                    <a:pt x="3261" y="87"/>
                  </a:cubicBezTo>
                  <a:cubicBezTo>
                    <a:pt x="3145" y="87"/>
                    <a:pt x="3011" y="65"/>
                    <a:pt x="2893" y="36"/>
                  </a:cubicBezTo>
                  <a:cubicBezTo>
                    <a:pt x="2764" y="20"/>
                    <a:pt x="2634" y="1"/>
                    <a:pt x="2505"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5916239" y="3087088"/>
              <a:ext cx="566150" cy="278539"/>
            </a:xfrm>
            <a:custGeom>
              <a:rect b="b" l="l" r="r" t="t"/>
              <a:pathLst>
                <a:path extrusionOk="0" h="5220" w="10610">
                  <a:moveTo>
                    <a:pt x="4569" y="0"/>
                  </a:moveTo>
                  <a:cubicBezTo>
                    <a:pt x="4533" y="0"/>
                    <a:pt x="4487" y="15"/>
                    <a:pt x="4418" y="41"/>
                  </a:cubicBezTo>
                  <a:cubicBezTo>
                    <a:pt x="4358" y="64"/>
                    <a:pt x="4299" y="100"/>
                    <a:pt x="4239" y="136"/>
                  </a:cubicBezTo>
                  <a:cubicBezTo>
                    <a:pt x="4192" y="172"/>
                    <a:pt x="4156" y="195"/>
                    <a:pt x="4108" y="219"/>
                  </a:cubicBezTo>
                  <a:lnTo>
                    <a:pt x="3977" y="255"/>
                  </a:lnTo>
                  <a:cubicBezTo>
                    <a:pt x="3834" y="302"/>
                    <a:pt x="3692" y="362"/>
                    <a:pt x="3656" y="600"/>
                  </a:cubicBezTo>
                  <a:cubicBezTo>
                    <a:pt x="3644" y="672"/>
                    <a:pt x="3656" y="755"/>
                    <a:pt x="3680" y="814"/>
                  </a:cubicBezTo>
                  <a:cubicBezTo>
                    <a:pt x="3632" y="850"/>
                    <a:pt x="3501" y="898"/>
                    <a:pt x="3418" y="934"/>
                  </a:cubicBezTo>
                  <a:cubicBezTo>
                    <a:pt x="3334" y="969"/>
                    <a:pt x="3263" y="1005"/>
                    <a:pt x="3203" y="1029"/>
                  </a:cubicBezTo>
                  <a:cubicBezTo>
                    <a:pt x="3084" y="1124"/>
                    <a:pt x="3037" y="1207"/>
                    <a:pt x="2977" y="1291"/>
                  </a:cubicBezTo>
                  <a:cubicBezTo>
                    <a:pt x="2965" y="1326"/>
                    <a:pt x="2918" y="1374"/>
                    <a:pt x="2870" y="1434"/>
                  </a:cubicBezTo>
                  <a:cubicBezTo>
                    <a:pt x="2846" y="1481"/>
                    <a:pt x="2787" y="1529"/>
                    <a:pt x="2727" y="1553"/>
                  </a:cubicBezTo>
                  <a:cubicBezTo>
                    <a:pt x="2644" y="1600"/>
                    <a:pt x="2572" y="1648"/>
                    <a:pt x="2513" y="1731"/>
                  </a:cubicBezTo>
                  <a:cubicBezTo>
                    <a:pt x="2465" y="1803"/>
                    <a:pt x="2453" y="1886"/>
                    <a:pt x="2441" y="1957"/>
                  </a:cubicBezTo>
                  <a:cubicBezTo>
                    <a:pt x="2429" y="1981"/>
                    <a:pt x="2429" y="2029"/>
                    <a:pt x="2406" y="2065"/>
                  </a:cubicBezTo>
                  <a:cubicBezTo>
                    <a:pt x="2370" y="2148"/>
                    <a:pt x="2310" y="2184"/>
                    <a:pt x="2215" y="2219"/>
                  </a:cubicBezTo>
                  <a:cubicBezTo>
                    <a:pt x="2144" y="2267"/>
                    <a:pt x="2048" y="2315"/>
                    <a:pt x="1989" y="2398"/>
                  </a:cubicBezTo>
                  <a:cubicBezTo>
                    <a:pt x="1917" y="2505"/>
                    <a:pt x="1953" y="2660"/>
                    <a:pt x="1965" y="2791"/>
                  </a:cubicBezTo>
                  <a:cubicBezTo>
                    <a:pt x="1977" y="2910"/>
                    <a:pt x="2013" y="3017"/>
                    <a:pt x="1965" y="3077"/>
                  </a:cubicBezTo>
                  <a:cubicBezTo>
                    <a:pt x="1953" y="3089"/>
                    <a:pt x="1953" y="3089"/>
                    <a:pt x="1917" y="3100"/>
                  </a:cubicBezTo>
                  <a:cubicBezTo>
                    <a:pt x="1858" y="3136"/>
                    <a:pt x="1798" y="3160"/>
                    <a:pt x="1751" y="3279"/>
                  </a:cubicBezTo>
                  <a:cubicBezTo>
                    <a:pt x="1727" y="3350"/>
                    <a:pt x="1751" y="3410"/>
                    <a:pt x="1775" y="3458"/>
                  </a:cubicBezTo>
                  <a:cubicBezTo>
                    <a:pt x="1787" y="3493"/>
                    <a:pt x="1787" y="3493"/>
                    <a:pt x="1775" y="3517"/>
                  </a:cubicBezTo>
                  <a:cubicBezTo>
                    <a:pt x="1775" y="3553"/>
                    <a:pt x="1691" y="3612"/>
                    <a:pt x="1656" y="3636"/>
                  </a:cubicBezTo>
                  <a:cubicBezTo>
                    <a:pt x="1608" y="3672"/>
                    <a:pt x="1560" y="3696"/>
                    <a:pt x="1536" y="3731"/>
                  </a:cubicBezTo>
                  <a:lnTo>
                    <a:pt x="1441" y="3862"/>
                  </a:lnTo>
                  <a:cubicBezTo>
                    <a:pt x="1417" y="3922"/>
                    <a:pt x="1370" y="3970"/>
                    <a:pt x="1334" y="4005"/>
                  </a:cubicBezTo>
                  <a:cubicBezTo>
                    <a:pt x="1239" y="4112"/>
                    <a:pt x="1072" y="4208"/>
                    <a:pt x="917" y="4303"/>
                  </a:cubicBezTo>
                  <a:cubicBezTo>
                    <a:pt x="798" y="4386"/>
                    <a:pt x="679" y="4458"/>
                    <a:pt x="584" y="4541"/>
                  </a:cubicBezTo>
                  <a:cubicBezTo>
                    <a:pt x="465" y="4636"/>
                    <a:pt x="346" y="4744"/>
                    <a:pt x="227" y="4839"/>
                  </a:cubicBezTo>
                  <a:cubicBezTo>
                    <a:pt x="167" y="4886"/>
                    <a:pt x="108" y="4946"/>
                    <a:pt x="48" y="4994"/>
                  </a:cubicBezTo>
                  <a:cubicBezTo>
                    <a:pt x="1" y="5041"/>
                    <a:pt x="1" y="5101"/>
                    <a:pt x="24" y="5136"/>
                  </a:cubicBezTo>
                  <a:cubicBezTo>
                    <a:pt x="48" y="5160"/>
                    <a:pt x="72" y="5172"/>
                    <a:pt x="108" y="5172"/>
                  </a:cubicBezTo>
                  <a:cubicBezTo>
                    <a:pt x="120" y="5172"/>
                    <a:pt x="143" y="5172"/>
                    <a:pt x="143" y="5220"/>
                  </a:cubicBezTo>
                  <a:cubicBezTo>
                    <a:pt x="203" y="5172"/>
                    <a:pt x="263" y="5113"/>
                    <a:pt x="322" y="5065"/>
                  </a:cubicBezTo>
                  <a:cubicBezTo>
                    <a:pt x="441" y="4982"/>
                    <a:pt x="548" y="4874"/>
                    <a:pt x="667" y="4779"/>
                  </a:cubicBezTo>
                  <a:cubicBezTo>
                    <a:pt x="763" y="4708"/>
                    <a:pt x="882" y="4636"/>
                    <a:pt x="1001" y="4565"/>
                  </a:cubicBezTo>
                  <a:cubicBezTo>
                    <a:pt x="1155" y="4458"/>
                    <a:pt x="1322" y="4351"/>
                    <a:pt x="1453" y="4232"/>
                  </a:cubicBezTo>
                  <a:cubicBezTo>
                    <a:pt x="1513" y="4184"/>
                    <a:pt x="1548" y="4112"/>
                    <a:pt x="1596" y="4053"/>
                  </a:cubicBezTo>
                  <a:cubicBezTo>
                    <a:pt x="1620" y="4005"/>
                    <a:pt x="1656" y="3982"/>
                    <a:pt x="1667" y="3946"/>
                  </a:cubicBezTo>
                  <a:cubicBezTo>
                    <a:pt x="1691" y="3922"/>
                    <a:pt x="1727" y="3910"/>
                    <a:pt x="1751" y="3874"/>
                  </a:cubicBezTo>
                  <a:cubicBezTo>
                    <a:pt x="1834" y="3815"/>
                    <a:pt x="1917" y="3767"/>
                    <a:pt x="1953" y="3696"/>
                  </a:cubicBezTo>
                  <a:cubicBezTo>
                    <a:pt x="2013" y="3589"/>
                    <a:pt x="1965" y="3505"/>
                    <a:pt x="1953" y="3458"/>
                  </a:cubicBezTo>
                  <a:cubicBezTo>
                    <a:pt x="1929" y="3434"/>
                    <a:pt x="1929" y="3434"/>
                    <a:pt x="1929" y="3410"/>
                  </a:cubicBezTo>
                  <a:cubicBezTo>
                    <a:pt x="1953" y="3398"/>
                    <a:pt x="1953" y="3386"/>
                    <a:pt x="1965" y="3386"/>
                  </a:cubicBezTo>
                  <a:cubicBezTo>
                    <a:pt x="1989" y="3374"/>
                    <a:pt x="2048" y="3350"/>
                    <a:pt x="2108" y="3279"/>
                  </a:cubicBezTo>
                  <a:cubicBezTo>
                    <a:pt x="2203" y="3148"/>
                    <a:pt x="2191" y="2981"/>
                    <a:pt x="2156" y="2839"/>
                  </a:cubicBezTo>
                  <a:cubicBezTo>
                    <a:pt x="2144" y="2731"/>
                    <a:pt x="2132" y="2624"/>
                    <a:pt x="2156" y="2577"/>
                  </a:cubicBezTo>
                  <a:cubicBezTo>
                    <a:pt x="2191" y="2541"/>
                    <a:pt x="2215" y="2505"/>
                    <a:pt x="2287" y="2481"/>
                  </a:cubicBezTo>
                  <a:cubicBezTo>
                    <a:pt x="2382" y="2422"/>
                    <a:pt x="2501" y="2362"/>
                    <a:pt x="2572" y="2196"/>
                  </a:cubicBezTo>
                  <a:cubicBezTo>
                    <a:pt x="2584" y="2136"/>
                    <a:pt x="2584" y="2088"/>
                    <a:pt x="2608" y="2041"/>
                  </a:cubicBezTo>
                  <a:cubicBezTo>
                    <a:pt x="2608" y="1981"/>
                    <a:pt x="2620" y="1946"/>
                    <a:pt x="2644" y="1898"/>
                  </a:cubicBezTo>
                  <a:cubicBezTo>
                    <a:pt x="2679" y="1850"/>
                    <a:pt x="2739" y="1803"/>
                    <a:pt x="2799" y="1779"/>
                  </a:cubicBezTo>
                  <a:cubicBezTo>
                    <a:pt x="2870" y="1731"/>
                    <a:pt x="2965" y="1684"/>
                    <a:pt x="3001" y="1612"/>
                  </a:cubicBezTo>
                  <a:cubicBezTo>
                    <a:pt x="3049" y="1553"/>
                    <a:pt x="3096" y="1505"/>
                    <a:pt x="3120" y="1445"/>
                  </a:cubicBezTo>
                  <a:cubicBezTo>
                    <a:pt x="3168" y="1374"/>
                    <a:pt x="3215" y="1315"/>
                    <a:pt x="3287" y="1255"/>
                  </a:cubicBezTo>
                  <a:cubicBezTo>
                    <a:pt x="3322" y="1243"/>
                    <a:pt x="3394" y="1207"/>
                    <a:pt x="3465" y="1184"/>
                  </a:cubicBezTo>
                  <a:cubicBezTo>
                    <a:pt x="3632" y="1112"/>
                    <a:pt x="3751" y="1064"/>
                    <a:pt x="3811" y="1005"/>
                  </a:cubicBezTo>
                  <a:cubicBezTo>
                    <a:pt x="3811" y="993"/>
                    <a:pt x="3822" y="993"/>
                    <a:pt x="3834" y="969"/>
                  </a:cubicBezTo>
                  <a:cubicBezTo>
                    <a:pt x="3858" y="945"/>
                    <a:pt x="3858" y="910"/>
                    <a:pt x="3858" y="886"/>
                  </a:cubicBezTo>
                  <a:lnTo>
                    <a:pt x="3834" y="838"/>
                  </a:lnTo>
                  <a:cubicBezTo>
                    <a:pt x="3822" y="791"/>
                    <a:pt x="3811" y="731"/>
                    <a:pt x="3822" y="672"/>
                  </a:cubicBezTo>
                  <a:cubicBezTo>
                    <a:pt x="3834" y="564"/>
                    <a:pt x="3882" y="553"/>
                    <a:pt x="4001" y="505"/>
                  </a:cubicBezTo>
                  <a:cubicBezTo>
                    <a:pt x="4049" y="493"/>
                    <a:pt x="4108" y="481"/>
                    <a:pt x="4156" y="457"/>
                  </a:cubicBezTo>
                  <a:cubicBezTo>
                    <a:pt x="4227" y="422"/>
                    <a:pt x="4275" y="374"/>
                    <a:pt x="4334" y="350"/>
                  </a:cubicBezTo>
                  <a:cubicBezTo>
                    <a:pt x="4370" y="314"/>
                    <a:pt x="4418" y="291"/>
                    <a:pt x="4465" y="279"/>
                  </a:cubicBezTo>
                  <a:cubicBezTo>
                    <a:pt x="4489" y="279"/>
                    <a:pt x="4513" y="255"/>
                    <a:pt x="4525" y="255"/>
                  </a:cubicBezTo>
                  <a:cubicBezTo>
                    <a:pt x="4537" y="255"/>
                    <a:pt x="4573" y="267"/>
                    <a:pt x="4596" y="291"/>
                  </a:cubicBezTo>
                  <a:cubicBezTo>
                    <a:pt x="4608" y="291"/>
                    <a:pt x="4632" y="302"/>
                    <a:pt x="4656" y="314"/>
                  </a:cubicBezTo>
                  <a:cubicBezTo>
                    <a:pt x="4704" y="350"/>
                    <a:pt x="4763" y="374"/>
                    <a:pt x="4823" y="386"/>
                  </a:cubicBezTo>
                  <a:cubicBezTo>
                    <a:pt x="4862" y="394"/>
                    <a:pt x="4901" y="396"/>
                    <a:pt x="4937" y="396"/>
                  </a:cubicBezTo>
                  <a:cubicBezTo>
                    <a:pt x="5010" y="396"/>
                    <a:pt x="5077" y="386"/>
                    <a:pt x="5132" y="386"/>
                  </a:cubicBezTo>
                  <a:lnTo>
                    <a:pt x="5251" y="386"/>
                  </a:lnTo>
                  <a:cubicBezTo>
                    <a:pt x="5323" y="386"/>
                    <a:pt x="5406" y="374"/>
                    <a:pt x="5477" y="374"/>
                  </a:cubicBezTo>
                  <a:cubicBezTo>
                    <a:pt x="5603" y="366"/>
                    <a:pt x="5750" y="356"/>
                    <a:pt x="5898" y="356"/>
                  </a:cubicBezTo>
                  <a:cubicBezTo>
                    <a:pt x="6172" y="356"/>
                    <a:pt x="6450" y="389"/>
                    <a:pt x="6597" y="529"/>
                  </a:cubicBezTo>
                  <a:cubicBezTo>
                    <a:pt x="6632" y="564"/>
                    <a:pt x="6632" y="612"/>
                    <a:pt x="6632" y="707"/>
                  </a:cubicBezTo>
                  <a:cubicBezTo>
                    <a:pt x="6620" y="767"/>
                    <a:pt x="6620" y="862"/>
                    <a:pt x="6668" y="957"/>
                  </a:cubicBezTo>
                  <a:cubicBezTo>
                    <a:pt x="6728" y="1076"/>
                    <a:pt x="6811" y="1148"/>
                    <a:pt x="6918" y="1148"/>
                  </a:cubicBezTo>
                  <a:lnTo>
                    <a:pt x="6930" y="1148"/>
                  </a:lnTo>
                  <a:cubicBezTo>
                    <a:pt x="6990" y="1148"/>
                    <a:pt x="7037" y="1136"/>
                    <a:pt x="7085" y="1088"/>
                  </a:cubicBezTo>
                  <a:cubicBezTo>
                    <a:pt x="7097" y="1124"/>
                    <a:pt x="7097" y="1148"/>
                    <a:pt x="7109" y="1160"/>
                  </a:cubicBezTo>
                  <a:cubicBezTo>
                    <a:pt x="7156" y="1279"/>
                    <a:pt x="7204" y="1398"/>
                    <a:pt x="7311" y="1434"/>
                  </a:cubicBezTo>
                  <a:cubicBezTo>
                    <a:pt x="7326" y="1437"/>
                    <a:pt x="7341" y="1438"/>
                    <a:pt x="7355" y="1438"/>
                  </a:cubicBezTo>
                  <a:cubicBezTo>
                    <a:pt x="7399" y="1438"/>
                    <a:pt x="7439" y="1425"/>
                    <a:pt x="7466" y="1398"/>
                  </a:cubicBezTo>
                  <a:cubicBezTo>
                    <a:pt x="7525" y="1362"/>
                    <a:pt x="7609" y="1255"/>
                    <a:pt x="7621" y="898"/>
                  </a:cubicBezTo>
                  <a:cubicBezTo>
                    <a:pt x="7662" y="892"/>
                    <a:pt x="7710" y="889"/>
                    <a:pt x="7760" y="889"/>
                  </a:cubicBezTo>
                  <a:cubicBezTo>
                    <a:pt x="7811" y="889"/>
                    <a:pt x="7865" y="892"/>
                    <a:pt x="7918" y="898"/>
                  </a:cubicBezTo>
                  <a:cubicBezTo>
                    <a:pt x="7978" y="904"/>
                    <a:pt x="8037" y="907"/>
                    <a:pt x="8097" y="907"/>
                  </a:cubicBezTo>
                  <a:cubicBezTo>
                    <a:pt x="8156" y="907"/>
                    <a:pt x="8216" y="904"/>
                    <a:pt x="8275" y="898"/>
                  </a:cubicBezTo>
                  <a:cubicBezTo>
                    <a:pt x="8359" y="886"/>
                    <a:pt x="8454" y="874"/>
                    <a:pt x="8525" y="850"/>
                  </a:cubicBezTo>
                  <a:cubicBezTo>
                    <a:pt x="8633" y="838"/>
                    <a:pt x="8716" y="803"/>
                    <a:pt x="8811" y="803"/>
                  </a:cubicBezTo>
                  <a:lnTo>
                    <a:pt x="8883" y="803"/>
                  </a:lnTo>
                  <a:cubicBezTo>
                    <a:pt x="8922" y="803"/>
                    <a:pt x="8962" y="813"/>
                    <a:pt x="9002" y="813"/>
                  </a:cubicBezTo>
                  <a:cubicBezTo>
                    <a:pt x="9022" y="813"/>
                    <a:pt x="9041" y="810"/>
                    <a:pt x="9061" y="803"/>
                  </a:cubicBezTo>
                  <a:cubicBezTo>
                    <a:pt x="9168" y="791"/>
                    <a:pt x="9216" y="731"/>
                    <a:pt x="9240" y="707"/>
                  </a:cubicBezTo>
                  <a:cubicBezTo>
                    <a:pt x="9240" y="695"/>
                    <a:pt x="9252" y="672"/>
                    <a:pt x="9276" y="672"/>
                  </a:cubicBezTo>
                  <a:cubicBezTo>
                    <a:pt x="9280" y="668"/>
                    <a:pt x="9290" y="666"/>
                    <a:pt x="9305" y="666"/>
                  </a:cubicBezTo>
                  <a:cubicBezTo>
                    <a:pt x="9334" y="666"/>
                    <a:pt x="9379" y="672"/>
                    <a:pt x="9418" y="672"/>
                  </a:cubicBezTo>
                  <a:cubicBezTo>
                    <a:pt x="9466" y="672"/>
                    <a:pt x="9523" y="678"/>
                    <a:pt x="9578" y="678"/>
                  </a:cubicBezTo>
                  <a:cubicBezTo>
                    <a:pt x="9633" y="678"/>
                    <a:pt x="9686" y="672"/>
                    <a:pt x="9728" y="648"/>
                  </a:cubicBezTo>
                  <a:cubicBezTo>
                    <a:pt x="9776" y="695"/>
                    <a:pt x="9823" y="719"/>
                    <a:pt x="9871" y="767"/>
                  </a:cubicBezTo>
                  <a:cubicBezTo>
                    <a:pt x="9954" y="838"/>
                    <a:pt x="10049" y="910"/>
                    <a:pt x="10073" y="969"/>
                  </a:cubicBezTo>
                  <a:cubicBezTo>
                    <a:pt x="10097" y="1017"/>
                    <a:pt x="10097" y="1076"/>
                    <a:pt x="10097" y="1136"/>
                  </a:cubicBezTo>
                  <a:lnTo>
                    <a:pt x="10097" y="1231"/>
                  </a:lnTo>
                  <a:cubicBezTo>
                    <a:pt x="10097" y="1445"/>
                    <a:pt x="10097" y="1553"/>
                    <a:pt x="10157" y="1600"/>
                  </a:cubicBezTo>
                  <a:cubicBezTo>
                    <a:pt x="10216" y="1684"/>
                    <a:pt x="10311" y="1707"/>
                    <a:pt x="10371" y="1707"/>
                  </a:cubicBezTo>
                  <a:cubicBezTo>
                    <a:pt x="10371" y="1719"/>
                    <a:pt x="10371" y="1731"/>
                    <a:pt x="10359" y="1767"/>
                  </a:cubicBezTo>
                  <a:cubicBezTo>
                    <a:pt x="10335" y="1803"/>
                    <a:pt x="10311" y="1862"/>
                    <a:pt x="10264" y="1910"/>
                  </a:cubicBezTo>
                  <a:cubicBezTo>
                    <a:pt x="10216" y="1981"/>
                    <a:pt x="10157" y="2065"/>
                    <a:pt x="10145" y="2148"/>
                  </a:cubicBezTo>
                  <a:cubicBezTo>
                    <a:pt x="10133" y="2207"/>
                    <a:pt x="10157" y="2255"/>
                    <a:pt x="10216" y="2267"/>
                  </a:cubicBezTo>
                  <a:cubicBezTo>
                    <a:pt x="10224" y="2269"/>
                    <a:pt x="10232" y="2270"/>
                    <a:pt x="10241" y="2270"/>
                  </a:cubicBezTo>
                  <a:cubicBezTo>
                    <a:pt x="10282" y="2270"/>
                    <a:pt x="10325" y="2245"/>
                    <a:pt x="10335" y="2196"/>
                  </a:cubicBezTo>
                  <a:cubicBezTo>
                    <a:pt x="10359" y="2148"/>
                    <a:pt x="10383" y="2100"/>
                    <a:pt x="10430" y="2041"/>
                  </a:cubicBezTo>
                  <a:cubicBezTo>
                    <a:pt x="10478" y="1981"/>
                    <a:pt x="10514" y="1922"/>
                    <a:pt x="10550" y="1838"/>
                  </a:cubicBezTo>
                  <a:cubicBezTo>
                    <a:pt x="10597" y="1731"/>
                    <a:pt x="10609" y="1648"/>
                    <a:pt x="10561" y="1588"/>
                  </a:cubicBezTo>
                  <a:cubicBezTo>
                    <a:pt x="10538" y="1529"/>
                    <a:pt x="10454" y="1505"/>
                    <a:pt x="10419" y="1505"/>
                  </a:cubicBezTo>
                  <a:cubicBezTo>
                    <a:pt x="10383" y="1505"/>
                    <a:pt x="10359" y="1493"/>
                    <a:pt x="10335" y="1481"/>
                  </a:cubicBezTo>
                  <a:cubicBezTo>
                    <a:pt x="10335" y="1422"/>
                    <a:pt x="10323" y="1255"/>
                    <a:pt x="10323" y="1231"/>
                  </a:cubicBezTo>
                  <a:lnTo>
                    <a:pt x="10323" y="1148"/>
                  </a:lnTo>
                  <a:cubicBezTo>
                    <a:pt x="10323" y="1076"/>
                    <a:pt x="10311" y="993"/>
                    <a:pt x="10264" y="898"/>
                  </a:cubicBezTo>
                  <a:cubicBezTo>
                    <a:pt x="10204" y="791"/>
                    <a:pt x="10097" y="707"/>
                    <a:pt x="10014" y="636"/>
                  </a:cubicBezTo>
                  <a:cubicBezTo>
                    <a:pt x="9942" y="576"/>
                    <a:pt x="9859" y="517"/>
                    <a:pt x="9823" y="457"/>
                  </a:cubicBezTo>
                  <a:cubicBezTo>
                    <a:pt x="9794" y="428"/>
                    <a:pt x="9773" y="407"/>
                    <a:pt x="9739" y="407"/>
                  </a:cubicBezTo>
                  <a:cubicBezTo>
                    <a:pt x="9732" y="407"/>
                    <a:pt x="9725" y="408"/>
                    <a:pt x="9716" y="410"/>
                  </a:cubicBezTo>
                  <a:cubicBezTo>
                    <a:pt x="9668" y="422"/>
                    <a:pt x="9645" y="433"/>
                    <a:pt x="9645" y="481"/>
                  </a:cubicBezTo>
                  <a:cubicBezTo>
                    <a:pt x="9633" y="485"/>
                    <a:pt x="9612" y="486"/>
                    <a:pt x="9586" y="486"/>
                  </a:cubicBezTo>
                  <a:cubicBezTo>
                    <a:pt x="9536" y="486"/>
                    <a:pt x="9470" y="481"/>
                    <a:pt x="9430" y="481"/>
                  </a:cubicBezTo>
                  <a:cubicBezTo>
                    <a:pt x="9377" y="481"/>
                    <a:pt x="9329" y="478"/>
                    <a:pt x="9287" y="478"/>
                  </a:cubicBezTo>
                  <a:cubicBezTo>
                    <a:pt x="9246" y="478"/>
                    <a:pt x="9210" y="481"/>
                    <a:pt x="9180" y="493"/>
                  </a:cubicBezTo>
                  <a:cubicBezTo>
                    <a:pt x="9133" y="517"/>
                    <a:pt x="9109" y="541"/>
                    <a:pt x="9073" y="576"/>
                  </a:cubicBezTo>
                  <a:cubicBezTo>
                    <a:pt x="9061" y="600"/>
                    <a:pt x="9049" y="612"/>
                    <a:pt x="9014" y="612"/>
                  </a:cubicBezTo>
                  <a:cubicBezTo>
                    <a:pt x="9010" y="620"/>
                    <a:pt x="9002" y="623"/>
                    <a:pt x="8992" y="623"/>
                  </a:cubicBezTo>
                  <a:cubicBezTo>
                    <a:pt x="8971" y="623"/>
                    <a:pt x="8942" y="612"/>
                    <a:pt x="8918" y="612"/>
                  </a:cubicBezTo>
                  <a:cubicBezTo>
                    <a:pt x="8900" y="606"/>
                    <a:pt x="8880" y="606"/>
                    <a:pt x="8860" y="606"/>
                  </a:cubicBezTo>
                  <a:cubicBezTo>
                    <a:pt x="8841" y="606"/>
                    <a:pt x="8823" y="606"/>
                    <a:pt x="8811" y="600"/>
                  </a:cubicBezTo>
                  <a:cubicBezTo>
                    <a:pt x="8704" y="600"/>
                    <a:pt x="8597" y="636"/>
                    <a:pt x="8502" y="648"/>
                  </a:cubicBezTo>
                  <a:cubicBezTo>
                    <a:pt x="8418" y="660"/>
                    <a:pt x="8347" y="672"/>
                    <a:pt x="8264" y="695"/>
                  </a:cubicBezTo>
                  <a:cubicBezTo>
                    <a:pt x="8210" y="701"/>
                    <a:pt x="8156" y="704"/>
                    <a:pt x="8103" y="704"/>
                  </a:cubicBezTo>
                  <a:cubicBezTo>
                    <a:pt x="8049" y="704"/>
                    <a:pt x="7996" y="701"/>
                    <a:pt x="7942" y="695"/>
                  </a:cubicBezTo>
                  <a:cubicBezTo>
                    <a:pt x="7876" y="684"/>
                    <a:pt x="7805" y="676"/>
                    <a:pt x="7734" y="676"/>
                  </a:cubicBezTo>
                  <a:cubicBezTo>
                    <a:pt x="7652" y="676"/>
                    <a:pt x="7572" y="687"/>
                    <a:pt x="7502" y="719"/>
                  </a:cubicBezTo>
                  <a:cubicBezTo>
                    <a:pt x="7454" y="731"/>
                    <a:pt x="7418" y="779"/>
                    <a:pt x="7418" y="826"/>
                  </a:cubicBezTo>
                  <a:cubicBezTo>
                    <a:pt x="7418" y="1112"/>
                    <a:pt x="7382" y="1195"/>
                    <a:pt x="7382" y="1231"/>
                  </a:cubicBezTo>
                  <a:cubicBezTo>
                    <a:pt x="7359" y="1195"/>
                    <a:pt x="7347" y="1136"/>
                    <a:pt x="7335" y="1088"/>
                  </a:cubicBezTo>
                  <a:cubicBezTo>
                    <a:pt x="7299" y="969"/>
                    <a:pt x="7263" y="838"/>
                    <a:pt x="7144" y="791"/>
                  </a:cubicBezTo>
                  <a:cubicBezTo>
                    <a:pt x="7126" y="785"/>
                    <a:pt x="7112" y="782"/>
                    <a:pt x="7097" y="782"/>
                  </a:cubicBezTo>
                  <a:cubicBezTo>
                    <a:pt x="7082" y="782"/>
                    <a:pt x="7067" y="785"/>
                    <a:pt x="7049" y="791"/>
                  </a:cubicBezTo>
                  <a:cubicBezTo>
                    <a:pt x="7025" y="814"/>
                    <a:pt x="7001" y="826"/>
                    <a:pt x="6990" y="850"/>
                  </a:cubicBezTo>
                  <a:cubicBezTo>
                    <a:pt x="6978" y="910"/>
                    <a:pt x="6930" y="934"/>
                    <a:pt x="6930" y="934"/>
                  </a:cubicBezTo>
                  <a:cubicBezTo>
                    <a:pt x="6918" y="934"/>
                    <a:pt x="6894" y="898"/>
                    <a:pt x="6870" y="850"/>
                  </a:cubicBezTo>
                  <a:cubicBezTo>
                    <a:pt x="6847" y="791"/>
                    <a:pt x="6859" y="755"/>
                    <a:pt x="6859" y="695"/>
                  </a:cubicBezTo>
                  <a:cubicBezTo>
                    <a:pt x="6870" y="600"/>
                    <a:pt x="6870" y="469"/>
                    <a:pt x="6751" y="350"/>
                  </a:cubicBezTo>
                  <a:cubicBezTo>
                    <a:pt x="6561" y="160"/>
                    <a:pt x="6243" y="117"/>
                    <a:pt x="5929" y="117"/>
                  </a:cubicBezTo>
                  <a:cubicBezTo>
                    <a:pt x="5772" y="117"/>
                    <a:pt x="5616" y="128"/>
                    <a:pt x="5477" y="136"/>
                  </a:cubicBezTo>
                  <a:cubicBezTo>
                    <a:pt x="5394" y="160"/>
                    <a:pt x="5323" y="160"/>
                    <a:pt x="5263" y="160"/>
                  </a:cubicBezTo>
                  <a:lnTo>
                    <a:pt x="5132" y="160"/>
                  </a:lnTo>
                  <a:cubicBezTo>
                    <a:pt x="5096" y="166"/>
                    <a:pt x="5052" y="169"/>
                    <a:pt x="5007" y="169"/>
                  </a:cubicBezTo>
                  <a:cubicBezTo>
                    <a:pt x="4962" y="169"/>
                    <a:pt x="4918" y="166"/>
                    <a:pt x="4882" y="160"/>
                  </a:cubicBezTo>
                  <a:cubicBezTo>
                    <a:pt x="4846" y="160"/>
                    <a:pt x="4823" y="124"/>
                    <a:pt x="4787" y="112"/>
                  </a:cubicBezTo>
                  <a:cubicBezTo>
                    <a:pt x="4763" y="76"/>
                    <a:pt x="4715" y="52"/>
                    <a:pt x="4656" y="41"/>
                  </a:cubicBezTo>
                  <a:cubicBezTo>
                    <a:pt x="4628" y="12"/>
                    <a:pt x="4602" y="0"/>
                    <a:pt x="4569"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2"/>
            <p:cNvSpPr/>
            <p:nvPr/>
          </p:nvSpPr>
          <p:spPr>
            <a:xfrm>
              <a:off x="6384468" y="3192900"/>
              <a:ext cx="372986" cy="421170"/>
            </a:xfrm>
            <a:custGeom>
              <a:rect b="b" l="l" r="r" t="t"/>
              <a:pathLst>
                <a:path extrusionOk="0" h="7893" w="6990">
                  <a:moveTo>
                    <a:pt x="1597" y="0"/>
                  </a:moveTo>
                  <a:cubicBezTo>
                    <a:pt x="1569" y="0"/>
                    <a:pt x="1544" y="5"/>
                    <a:pt x="1524" y="10"/>
                  </a:cubicBezTo>
                  <a:cubicBezTo>
                    <a:pt x="1519" y="9"/>
                    <a:pt x="1514" y="8"/>
                    <a:pt x="1509" y="8"/>
                  </a:cubicBezTo>
                  <a:cubicBezTo>
                    <a:pt x="1467" y="8"/>
                    <a:pt x="1428" y="51"/>
                    <a:pt x="1417" y="94"/>
                  </a:cubicBezTo>
                  <a:cubicBezTo>
                    <a:pt x="1405" y="129"/>
                    <a:pt x="1417" y="177"/>
                    <a:pt x="1453" y="213"/>
                  </a:cubicBezTo>
                  <a:cubicBezTo>
                    <a:pt x="1468" y="238"/>
                    <a:pt x="1488" y="246"/>
                    <a:pt x="1508" y="246"/>
                  </a:cubicBezTo>
                  <a:cubicBezTo>
                    <a:pt x="1535" y="246"/>
                    <a:pt x="1563" y="231"/>
                    <a:pt x="1584" y="224"/>
                  </a:cubicBezTo>
                  <a:lnTo>
                    <a:pt x="1584" y="296"/>
                  </a:lnTo>
                  <a:cubicBezTo>
                    <a:pt x="1584" y="344"/>
                    <a:pt x="1584" y="391"/>
                    <a:pt x="1596" y="427"/>
                  </a:cubicBezTo>
                  <a:cubicBezTo>
                    <a:pt x="1655" y="701"/>
                    <a:pt x="1834" y="820"/>
                    <a:pt x="1965" y="903"/>
                  </a:cubicBezTo>
                  <a:cubicBezTo>
                    <a:pt x="2060" y="963"/>
                    <a:pt x="2179" y="998"/>
                    <a:pt x="2286" y="1046"/>
                  </a:cubicBezTo>
                  <a:cubicBezTo>
                    <a:pt x="2382" y="1070"/>
                    <a:pt x="2489" y="1117"/>
                    <a:pt x="2548" y="1165"/>
                  </a:cubicBezTo>
                  <a:cubicBezTo>
                    <a:pt x="2644" y="1201"/>
                    <a:pt x="2644" y="1237"/>
                    <a:pt x="2644" y="1237"/>
                  </a:cubicBezTo>
                  <a:cubicBezTo>
                    <a:pt x="2644" y="1248"/>
                    <a:pt x="2608" y="1296"/>
                    <a:pt x="2596" y="1320"/>
                  </a:cubicBezTo>
                  <a:lnTo>
                    <a:pt x="2560" y="1367"/>
                  </a:lnTo>
                  <a:cubicBezTo>
                    <a:pt x="2429" y="1546"/>
                    <a:pt x="2382" y="1713"/>
                    <a:pt x="2406" y="1915"/>
                  </a:cubicBezTo>
                  <a:cubicBezTo>
                    <a:pt x="2406" y="1963"/>
                    <a:pt x="2406" y="2010"/>
                    <a:pt x="2417" y="2058"/>
                  </a:cubicBezTo>
                  <a:cubicBezTo>
                    <a:pt x="2429" y="2129"/>
                    <a:pt x="2441" y="2201"/>
                    <a:pt x="2429" y="2260"/>
                  </a:cubicBezTo>
                  <a:cubicBezTo>
                    <a:pt x="2429" y="2296"/>
                    <a:pt x="2406" y="2308"/>
                    <a:pt x="2382" y="2332"/>
                  </a:cubicBezTo>
                  <a:cubicBezTo>
                    <a:pt x="2358" y="2368"/>
                    <a:pt x="2322" y="2415"/>
                    <a:pt x="2310" y="2499"/>
                  </a:cubicBezTo>
                  <a:cubicBezTo>
                    <a:pt x="2310" y="2534"/>
                    <a:pt x="2382" y="2796"/>
                    <a:pt x="2465" y="2891"/>
                  </a:cubicBezTo>
                  <a:cubicBezTo>
                    <a:pt x="2517" y="2952"/>
                    <a:pt x="2562" y="2969"/>
                    <a:pt x="2606" y="2969"/>
                  </a:cubicBezTo>
                  <a:cubicBezTo>
                    <a:pt x="2623" y="2969"/>
                    <a:pt x="2639" y="2966"/>
                    <a:pt x="2656" y="2963"/>
                  </a:cubicBezTo>
                  <a:lnTo>
                    <a:pt x="2703" y="2963"/>
                  </a:lnTo>
                  <a:cubicBezTo>
                    <a:pt x="2775" y="2987"/>
                    <a:pt x="2846" y="3082"/>
                    <a:pt x="2858" y="3153"/>
                  </a:cubicBezTo>
                  <a:cubicBezTo>
                    <a:pt x="2858" y="3201"/>
                    <a:pt x="2846" y="3249"/>
                    <a:pt x="2798" y="3272"/>
                  </a:cubicBezTo>
                  <a:cubicBezTo>
                    <a:pt x="2775" y="3308"/>
                    <a:pt x="2763" y="3332"/>
                    <a:pt x="2763" y="3368"/>
                  </a:cubicBezTo>
                  <a:cubicBezTo>
                    <a:pt x="2763" y="3403"/>
                    <a:pt x="2775" y="3439"/>
                    <a:pt x="2798" y="3451"/>
                  </a:cubicBezTo>
                  <a:cubicBezTo>
                    <a:pt x="2894" y="3499"/>
                    <a:pt x="2941" y="3582"/>
                    <a:pt x="2918" y="3677"/>
                  </a:cubicBezTo>
                  <a:cubicBezTo>
                    <a:pt x="2918" y="3737"/>
                    <a:pt x="2953" y="3784"/>
                    <a:pt x="3013" y="3796"/>
                  </a:cubicBezTo>
                  <a:cubicBezTo>
                    <a:pt x="3049" y="3800"/>
                    <a:pt x="3084" y="3802"/>
                    <a:pt x="3118" y="3802"/>
                  </a:cubicBezTo>
                  <a:cubicBezTo>
                    <a:pt x="3299" y="3802"/>
                    <a:pt x="3458" y="3755"/>
                    <a:pt x="3608" y="3725"/>
                  </a:cubicBezTo>
                  <a:cubicBezTo>
                    <a:pt x="3680" y="3701"/>
                    <a:pt x="3739" y="3689"/>
                    <a:pt x="3810" y="3677"/>
                  </a:cubicBezTo>
                  <a:lnTo>
                    <a:pt x="3870" y="3677"/>
                  </a:lnTo>
                  <a:cubicBezTo>
                    <a:pt x="3893" y="3682"/>
                    <a:pt x="3918" y="3686"/>
                    <a:pt x="3946" y="3686"/>
                  </a:cubicBezTo>
                  <a:cubicBezTo>
                    <a:pt x="3993" y="3686"/>
                    <a:pt x="4044" y="3674"/>
                    <a:pt x="4096" y="3630"/>
                  </a:cubicBezTo>
                  <a:cubicBezTo>
                    <a:pt x="4168" y="3570"/>
                    <a:pt x="4168" y="3487"/>
                    <a:pt x="4191" y="3427"/>
                  </a:cubicBezTo>
                  <a:cubicBezTo>
                    <a:pt x="4191" y="3403"/>
                    <a:pt x="4191" y="3380"/>
                    <a:pt x="4203" y="3368"/>
                  </a:cubicBezTo>
                  <a:cubicBezTo>
                    <a:pt x="4203" y="3380"/>
                    <a:pt x="4227" y="3380"/>
                    <a:pt x="4251" y="3392"/>
                  </a:cubicBezTo>
                  <a:cubicBezTo>
                    <a:pt x="4275" y="3403"/>
                    <a:pt x="4322" y="3439"/>
                    <a:pt x="4382" y="3439"/>
                  </a:cubicBezTo>
                  <a:cubicBezTo>
                    <a:pt x="4513" y="3439"/>
                    <a:pt x="4584" y="3392"/>
                    <a:pt x="4644" y="3344"/>
                  </a:cubicBezTo>
                  <a:cubicBezTo>
                    <a:pt x="4680" y="3332"/>
                    <a:pt x="4692" y="3308"/>
                    <a:pt x="4739" y="3284"/>
                  </a:cubicBezTo>
                  <a:cubicBezTo>
                    <a:pt x="4870" y="3201"/>
                    <a:pt x="5037" y="3153"/>
                    <a:pt x="5204" y="3094"/>
                  </a:cubicBezTo>
                  <a:cubicBezTo>
                    <a:pt x="5299" y="3070"/>
                    <a:pt x="5394" y="3034"/>
                    <a:pt x="5501" y="2987"/>
                  </a:cubicBezTo>
                  <a:lnTo>
                    <a:pt x="5525" y="2975"/>
                  </a:lnTo>
                  <a:cubicBezTo>
                    <a:pt x="5561" y="2963"/>
                    <a:pt x="5573" y="2951"/>
                    <a:pt x="5585" y="2951"/>
                  </a:cubicBezTo>
                  <a:cubicBezTo>
                    <a:pt x="5596" y="2951"/>
                    <a:pt x="5632" y="2963"/>
                    <a:pt x="5656" y="2975"/>
                  </a:cubicBezTo>
                  <a:lnTo>
                    <a:pt x="5692" y="2987"/>
                  </a:lnTo>
                  <a:cubicBezTo>
                    <a:pt x="5739" y="3011"/>
                    <a:pt x="5775" y="3034"/>
                    <a:pt x="5823" y="3070"/>
                  </a:cubicBezTo>
                  <a:cubicBezTo>
                    <a:pt x="5870" y="3094"/>
                    <a:pt x="5930" y="3142"/>
                    <a:pt x="5989" y="3153"/>
                  </a:cubicBezTo>
                  <a:cubicBezTo>
                    <a:pt x="6022" y="3167"/>
                    <a:pt x="6060" y="3172"/>
                    <a:pt x="6104" y="3172"/>
                  </a:cubicBezTo>
                  <a:cubicBezTo>
                    <a:pt x="6172" y="3172"/>
                    <a:pt x="6252" y="3161"/>
                    <a:pt x="6347" y="3153"/>
                  </a:cubicBezTo>
                  <a:cubicBezTo>
                    <a:pt x="6442" y="3142"/>
                    <a:pt x="6529" y="3131"/>
                    <a:pt x="6596" y="3131"/>
                  </a:cubicBezTo>
                  <a:cubicBezTo>
                    <a:pt x="6672" y="3131"/>
                    <a:pt x="6721" y="3145"/>
                    <a:pt x="6728" y="3189"/>
                  </a:cubicBezTo>
                  <a:cubicBezTo>
                    <a:pt x="6751" y="3272"/>
                    <a:pt x="6644" y="3320"/>
                    <a:pt x="6418" y="3380"/>
                  </a:cubicBezTo>
                  <a:cubicBezTo>
                    <a:pt x="6358" y="3392"/>
                    <a:pt x="6299" y="3403"/>
                    <a:pt x="6251" y="3427"/>
                  </a:cubicBezTo>
                  <a:cubicBezTo>
                    <a:pt x="6180" y="3451"/>
                    <a:pt x="6120" y="3499"/>
                    <a:pt x="6061" y="3546"/>
                  </a:cubicBezTo>
                  <a:cubicBezTo>
                    <a:pt x="6037" y="3570"/>
                    <a:pt x="6013" y="3582"/>
                    <a:pt x="5989" y="3606"/>
                  </a:cubicBezTo>
                  <a:cubicBezTo>
                    <a:pt x="5977" y="3618"/>
                    <a:pt x="5930" y="3630"/>
                    <a:pt x="5894" y="3642"/>
                  </a:cubicBezTo>
                  <a:cubicBezTo>
                    <a:pt x="5835" y="3677"/>
                    <a:pt x="5763" y="3713"/>
                    <a:pt x="5751" y="3737"/>
                  </a:cubicBezTo>
                  <a:cubicBezTo>
                    <a:pt x="5632" y="3856"/>
                    <a:pt x="5632" y="3975"/>
                    <a:pt x="5644" y="4094"/>
                  </a:cubicBezTo>
                  <a:lnTo>
                    <a:pt x="5644" y="4177"/>
                  </a:lnTo>
                  <a:cubicBezTo>
                    <a:pt x="5644" y="4213"/>
                    <a:pt x="5656" y="4237"/>
                    <a:pt x="5692" y="4261"/>
                  </a:cubicBezTo>
                  <a:cubicBezTo>
                    <a:pt x="5715" y="4284"/>
                    <a:pt x="5751" y="4284"/>
                    <a:pt x="5775" y="4284"/>
                  </a:cubicBezTo>
                  <a:cubicBezTo>
                    <a:pt x="5799" y="4284"/>
                    <a:pt x="5835" y="4273"/>
                    <a:pt x="5882" y="4261"/>
                  </a:cubicBezTo>
                  <a:cubicBezTo>
                    <a:pt x="5954" y="4237"/>
                    <a:pt x="6132" y="4201"/>
                    <a:pt x="6239" y="4177"/>
                  </a:cubicBezTo>
                  <a:lnTo>
                    <a:pt x="6239" y="4177"/>
                  </a:lnTo>
                  <a:cubicBezTo>
                    <a:pt x="6156" y="4249"/>
                    <a:pt x="5894" y="4320"/>
                    <a:pt x="5704" y="4344"/>
                  </a:cubicBezTo>
                  <a:cubicBezTo>
                    <a:pt x="5358" y="4427"/>
                    <a:pt x="4942" y="4558"/>
                    <a:pt x="4763" y="4999"/>
                  </a:cubicBezTo>
                  <a:cubicBezTo>
                    <a:pt x="4751" y="5035"/>
                    <a:pt x="4763" y="5070"/>
                    <a:pt x="4787" y="5106"/>
                  </a:cubicBezTo>
                  <a:cubicBezTo>
                    <a:pt x="4811" y="5130"/>
                    <a:pt x="4846" y="5154"/>
                    <a:pt x="4882" y="5154"/>
                  </a:cubicBezTo>
                  <a:cubicBezTo>
                    <a:pt x="4894" y="5146"/>
                    <a:pt x="4903" y="5143"/>
                    <a:pt x="4910" y="5143"/>
                  </a:cubicBezTo>
                  <a:cubicBezTo>
                    <a:pt x="4924" y="5143"/>
                    <a:pt x="4930" y="5154"/>
                    <a:pt x="4930" y="5154"/>
                  </a:cubicBezTo>
                  <a:cubicBezTo>
                    <a:pt x="4930" y="5166"/>
                    <a:pt x="4942" y="5213"/>
                    <a:pt x="4918" y="5249"/>
                  </a:cubicBezTo>
                  <a:cubicBezTo>
                    <a:pt x="4918" y="5273"/>
                    <a:pt x="4870" y="5344"/>
                    <a:pt x="4799" y="5344"/>
                  </a:cubicBezTo>
                  <a:cubicBezTo>
                    <a:pt x="4703" y="5344"/>
                    <a:pt x="4680" y="5308"/>
                    <a:pt x="4632" y="5249"/>
                  </a:cubicBezTo>
                  <a:cubicBezTo>
                    <a:pt x="4572" y="5166"/>
                    <a:pt x="4489" y="5058"/>
                    <a:pt x="4287" y="5058"/>
                  </a:cubicBezTo>
                  <a:lnTo>
                    <a:pt x="4096" y="5058"/>
                  </a:lnTo>
                  <a:cubicBezTo>
                    <a:pt x="4003" y="5053"/>
                    <a:pt x="3917" y="5051"/>
                    <a:pt x="3843" y="5051"/>
                  </a:cubicBezTo>
                  <a:cubicBezTo>
                    <a:pt x="3738" y="5051"/>
                    <a:pt x="3657" y="5056"/>
                    <a:pt x="3608" y="5070"/>
                  </a:cubicBezTo>
                  <a:cubicBezTo>
                    <a:pt x="3489" y="5118"/>
                    <a:pt x="3429" y="5201"/>
                    <a:pt x="3382" y="5273"/>
                  </a:cubicBezTo>
                  <a:cubicBezTo>
                    <a:pt x="3334" y="5332"/>
                    <a:pt x="3310" y="5392"/>
                    <a:pt x="3251" y="5404"/>
                  </a:cubicBezTo>
                  <a:cubicBezTo>
                    <a:pt x="3156" y="5416"/>
                    <a:pt x="3084" y="5427"/>
                    <a:pt x="3013" y="5427"/>
                  </a:cubicBezTo>
                  <a:cubicBezTo>
                    <a:pt x="2882" y="5427"/>
                    <a:pt x="2727" y="5451"/>
                    <a:pt x="2584" y="5570"/>
                  </a:cubicBezTo>
                  <a:cubicBezTo>
                    <a:pt x="2525" y="5630"/>
                    <a:pt x="2441" y="5666"/>
                    <a:pt x="2382" y="5713"/>
                  </a:cubicBezTo>
                  <a:cubicBezTo>
                    <a:pt x="2263" y="5808"/>
                    <a:pt x="2144" y="5892"/>
                    <a:pt x="2048" y="5999"/>
                  </a:cubicBezTo>
                  <a:lnTo>
                    <a:pt x="1953" y="6082"/>
                  </a:lnTo>
                  <a:cubicBezTo>
                    <a:pt x="1846" y="6189"/>
                    <a:pt x="1763" y="6285"/>
                    <a:pt x="1632" y="6344"/>
                  </a:cubicBezTo>
                  <a:cubicBezTo>
                    <a:pt x="1572" y="6368"/>
                    <a:pt x="1524" y="6380"/>
                    <a:pt x="1465" y="6416"/>
                  </a:cubicBezTo>
                  <a:cubicBezTo>
                    <a:pt x="1405" y="6440"/>
                    <a:pt x="1358" y="6463"/>
                    <a:pt x="1298" y="6487"/>
                  </a:cubicBezTo>
                  <a:lnTo>
                    <a:pt x="1274" y="6499"/>
                  </a:lnTo>
                  <a:cubicBezTo>
                    <a:pt x="1179" y="6547"/>
                    <a:pt x="1060" y="6606"/>
                    <a:pt x="989" y="6701"/>
                  </a:cubicBezTo>
                  <a:cubicBezTo>
                    <a:pt x="941" y="6737"/>
                    <a:pt x="941" y="6797"/>
                    <a:pt x="941" y="6844"/>
                  </a:cubicBezTo>
                  <a:lnTo>
                    <a:pt x="941" y="6856"/>
                  </a:lnTo>
                  <a:cubicBezTo>
                    <a:pt x="870" y="6940"/>
                    <a:pt x="762" y="6987"/>
                    <a:pt x="643" y="7023"/>
                  </a:cubicBezTo>
                  <a:cubicBezTo>
                    <a:pt x="477" y="7082"/>
                    <a:pt x="298" y="7154"/>
                    <a:pt x="227" y="7321"/>
                  </a:cubicBezTo>
                  <a:cubicBezTo>
                    <a:pt x="203" y="7404"/>
                    <a:pt x="203" y="7463"/>
                    <a:pt x="215" y="7523"/>
                  </a:cubicBezTo>
                  <a:lnTo>
                    <a:pt x="215" y="7583"/>
                  </a:lnTo>
                  <a:cubicBezTo>
                    <a:pt x="203" y="7594"/>
                    <a:pt x="203" y="7594"/>
                    <a:pt x="167" y="7606"/>
                  </a:cubicBezTo>
                  <a:cubicBezTo>
                    <a:pt x="120" y="7618"/>
                    <a:pt x="48" y="7654"/>
                    <a:pt x="24" y="7773"/>
                  </a:cubicBezTo>
                  <a:cubicBezTo>
                    <a:pt x="0" y="7833"/>
                    <a:pt x="36" y="7880"/>
                    <a:pt x="96" y="7892"/>
                  </a:cubicBezTo>
                  <a:lnTo>
                    <a:pt x="108" y="7892"/>
                  </a:lnTo>
                  <a:cubicBezTo>
                    <a:pt x="155" y="7892"/>
                    <a:pt x="203" y="7844"/>
                    <a:pt x="262" y="7773"/>
                  </a:cubicBezTo>
                  <a:cubicBezTo>
                    <a:pt x="262" y="7773"/>
                    <a:pt x="274" y="7749"/>
                    <a:pt x="286" y="7749"/>
                  </a:cubicBezTo>
                  <a:cubicBezTo>
                    <a:pt x="334" y="7737"/>
                    <a:pt x="393" y="7713"/>
                    <a:pt x="441" y="7630"/>
                  </a:cubicBezTo>
                  <a:cubicBezTo>
                    <a:pt x="465" y="7559"/>
                    <a:pt x="465" y="7499"/>
                    <a:pt x="453" y="7440"/>
                  </a:cubicBezTo>
                  <a:cubicBezTo>
                    <a:pt x="453" y="7416"/>
                    <a:pt x="441" y="7380"/>
                    <a:pt x="453" y="7368"/>
                  </a:cubicBezTo>
                  <a:cubicBezTo>
                    <a:pt x="501" y="7273"/>
                    <a:pt x="632" y="7213"/>
                    <a:pt x="762" y="7178"/>
                  </a:cubicBezTo>
                  <a:cubicBezTo>
                    <a:pt x="893" y="7130"/>
                    <a:pt x="1048" y="7071"/>
                    <a:pt x="1132" y="6963"/>
                  </a:cubicBezTo>
                  <a:cubicBezTo>
                    <a:pt x="1179" y="6916"/>
                    <a:pt x="1179" y="6856"/>
                    <a:pt x="1179" y="6821"/>
                  </a:cubicBezTo>
                  <a:lnTo>
                    <a:pt x="1179" y="6785"/>
                  </a:lnTo>
                  <a:cubicBezTo>
                    <a:pt x="1227" y="6725"/>
                    <a:pt x="1310" y="6690"/>
                    <a:pt x="1394" y="6654"/>
                  </a:cubicBezTo>
                  <a:lnTo>
                    <a:pt x="1417" y="6642"/>
                  </a:lnTo>
                  <a:cubicBezTo>
                    <a:pt x="1465" y="6606"/>
                    <a:pt x="1524" y="6582"/>
                    <a:pt x="1572" y="6559"/>
                  </a:cubicBezTo>
                  <a:cubicBezTo>
                    <a:pt x="1632" y="6535"/>
                    <a:pt x="1667" y="6523"/>
                    <a:pt x="1727" y="6487"/>
                  </a:cubicBezTo>
                  <a:cubicBezTo>
                    <a:pt x="1894" y="6416"/>
                    <a:pt x="2001" y="6332"/>
                    <a:pt x="2120" y="6213"/>
                  </a:cubicBezTo>
                  <a:lnTo>
                    <a:pt x="2203" y="6118"/>
                  </a:lnTo>
                  <a:cubicBezTo>
                    <a:pt x="2310" y="6035"/>
                    <a:pt x="2417" y="5951"/>
                    <a:pt x="2537" y="5868"/>
                  </a:cubicBezTo>
                  <a:cubicBezTo>
                    <a:pt x="2608" y="5820"/>
                    <a:pt x="2667" y="5773"/>
                    <a:pt x="2739" y="5713"/>
                  </a:cubicBezTo>
                  <a:cubicBezTo>
                    <a:pt x="2834" y="5642"/>
                    <a:pt x="2941" y="5642"/>
                    <a:pt x="3060" y="5630"/>
                  </a:cubicBezTo>
                  <a:cubicBezTo>
                    <a:pt x="3132" y="5606"/>
                    <a:pt x="3239" y="5606"/>
                    <a:pt x="3334" y="5582"/>
                  </a:cubicBezTo>
                  <a:cubicBezTo>
                    <a:pt x="3453" y="5535"/>
                    <a:pt x="3537" y="5451"/>
                    <a:pt x="3572" y="5368"/>
                  </a:cubicBezTo>
                  <a:cubicBezTo>
                    <a:pt x="3620" y="5297"/>
                    <a:pt x="3656" y="5273"/>
                    <a:pt x="3691" y="5249"/>
                  </a:cubicBezTo>
                  <a:cubicBezTo>
                    <a:pt x="3721" y="5243"/>
                    <a:pt x="3793" y="5240"/>
                    <a:pt x="3873" y="5240"/>
                  </a:cubicBezTo>
                  <a:cubicBezTo>
                    <a:pt x="3953" y="5240"/>
                    <a:pt x="4043" y="5243"/>
                    <a:pt x="4108" y="5249"/>
                  </a:cubicBezTo>
                  <a:cubicBezTo>
                    <a:pt x="4148" y="5249"/>
                    <a:pt x="4188" y="5244"/>
                    <a:pt x="4227" y="5244"/>
                  </a:cubicBezTo>
                  <a:cubicBezTo>
                    <a:pt x="4247" y="5244"/>
                    <a:pt x="4267" y="5245"/>
                    <a:pt x="4287" y="5249"/>
                  </a:cubicBezTo>
                  <a:cubicBezTo>
                    <a:pt x="4406" y="5249"/>
                    <a:pt x="4430" y="5285"/>
                    <a:pt x="4489" y="5356"/>
                  </a:cubicBezTo>
                  <a:cubicBezTo>
                    <a:pt x="4549" y="5427"/>
                    <a:pt x="4620" y="5535"/>
                    <a:pt x="4811" y="5535"/>
                  </a:cubicBezTo>
                  <a:cubicBezTo>
                    <a:pt x="4942" y="5535"/>
                    <a:pt x="5061" y="5463"/>
                    <a:pt x="5120" y="5332"/>
                  </a:cubicBezTo>
                  <a:cubicBezTo>
                    <a:pt x="5168" y="5213"/>
                    <a:pt x="5168" y="5094"/>
                    <a:pt x="5108" y="5011"/>
                  </a:cubicBezTo>
                  <a:cubicBezTo>
                    <a:pt x="5096" y="4999"/>
                    <a:pt x="5061" y="4975"/>
                    <a:pt x="5037" y="4951"/>
                  </a:cubicBezTo>
                  <a:cubicBezTo>
                    <a:pt x="5156" y="4737"/>
                    <a:pt x="5382" y="4618"/>
                    <a:pt x="5751" y="4535"/>
                  </a:cubicBezTo>
                  <a:cubicBezTo>
                    <a:pt x="5751" y="4535"/>
                    <a:pt x="6370" y="4451"/>
                    <a:pt x="6477" y="4225"/>
                  </a:cubicBezTo>
                  <a:cubicBezTo>
                    <a:pt x="6513" y="4165"/>
                    <a:pt x="6513" y="4094"/>
                    <a:pt x="6466" y="4034"/>
                  </a:cubicBezTo>
                  <a:cubicBezTo>
                    <a:pt x="6425" y="3978"/>
                    <a:pt x="6364" y="3957"/>
                    <a:pt x="6284" y="3957"/>
                  </a:cubicBezTo>
                  <a:cubicBezTo>
                    <a:pt x="6178" y="3957"/>
                    <a:pt x="6040" y="3994"/>
                    <a:pt x="5870" y="4034"/>
                  </a:cubicBezTo>
                  <a:cubicBezTo>
                    <a:pt x="5870" y="3939"/>
                    <a:pt x="5870" y="3903"/>
                    <a:pt x="5918" y="3856"/>
                  </a:cubicBezTo>
                  <a:cubicBezTo>
                    <a:pt x="5930" y="3844"/>
                    <a:pt x="5977" y="3820"/>
                    <a:pt x="6001" y="3808"/>
                  </a:cubicBezTo>
                  <a:cubicBezTo>
                    <a:pt x="6049" y="3796"/>
                    <a:pt x="6096" y="3761"/>
                    <a:pt x="6120" y="3749"/>
                  </a:cubicBezTo>
                  <a:cubicBezTo>
                    <a:pt x="6156" y="3737"/>
                    <a:pt x="6168" y="3713"/>
                    <a:pt x="6192" y="3689"/>
                  </a:cubicBezTo>
                  <a:cubicBezTo>
                    <a:pt x="6251" y="3665"/>
                    <a:pt x="6299" y="3618"/>
                    <a:pt x="6347" y="3606"/>
                  </a:cubicBezTo>
                  <a:cubicBezTo>
                    <a:pt x="6370" y="3582"/>
                    <a:pt x="6418" y="3570"/>
                    <a:pt x="6477" y="3558"/>
                  </a:cubicBezTo>
                  <a:cubicBezTo>
                    <a:pt x="6668" y="3511"/>
                    <a:pt x="6989" y="3439"/>
                    <a:pt x="6954" y="3142"/>
                  </a:cubicBezTo>
                  <a:cubicBezTo>
                    <a:pt x="6922" y="2941"/>
                    <a:pt x="6749" y="2897"/>
                    <a:pt x="6575" y="2897"/>
                  </a:cubicBezTo>
                  <a:cubicBezTo>
                    <a:pt x="6490" y="2897"/>
                    <a:pt x="6405" y="2908"/>
                    <a:pt x="6335" y="2915"/>
                  </a:cubicBezTo>
                  <a:cubicBezTo>
                    <a:pt x="6269" y="2923"/>
                    <a:pt x="6192" y="2937"/>
                    <a:pt x="6131" y="2937"/>
                  </a:cubicBezTo>
                  <a:cubicBezTo>
                    <a:pt x="6103" y="2937"/>
                    <a:pt x="6079" y="2935"/>
                    <a:pt x="6061" y="2927"/>
                  </a:cubicBezTo>
                  <a:cubicBezTo>
                    <a:pt x="6037" y="2927"/>
                    <a:pt x="6001" y="2903"/>
                    <a:pt x="5954" y="2868"/>
                  </a:cubicBezTo>
                  <a:cubicBezTo>
                    <a:pt x="5918" y="2832"/>
                    <a:pt x="5858" y="2784"/>
                    <a:pt x="5763" y="2749"/>
                  </a:cubicBezTo>
                  <a:lnTo>
                    <a:pt x="5739" y="2737"/>
                  </a:lnTo>
                  <a:cubicBezTo>
                    <a:pt x="5666" y="2714"/>
                    <a:pt x="5622" y="2702"/>
                    <a:pt x="5584" y="2702"/>
                  </a:cubicBezTo>
                  <a:cubicBezTo>
                    <a:pt x="5541" y="2702"/>
                    <a:pt x="5504" y="2717"/>
                    <a:pt x="5442" y="2749"/>
                  </a:cubicBezTo>
                  <a:lnTo>
                    <a:pt x="5406" y="2772"/>
                  </a:lnTo>
                  <a:cubicBezTo>
                    <a:pt x="5323" y="2820"/>
                    <a:pt x="5215" y="2844"/>
                    <a:pt x="5120" y="2868"/>
                  </a:cubicBezTo>
                  <a:cubicBezTo>
                    <a:pt x="4942" y="2927"/>
                    <a:pt x="4763" y="2987"/>
                    <a:pt x="4620" y="3082"/>
                  </a:cubicBezTo>
                  <a:cubicBezTo>
                    <a:pt x="4572" y="3094"/>
                    <a:pt x="4549" y="3130"/>
                    <a:pt x="4513" y="3142"/>
                  </a:cubicBezTo>
                  <a:cubicBezTo>
                    <a:pt x="4465" y="3165"/>
                    <a:pt x="4442" y="3201"/>
                    <a:pt x="4382" y="3201"/>
                  </a:cubicBezTo>
                  <a:cubicBezTo>
                    <a:pt x="4370" y="3201"/>
                    <a:pt x="4346" y="3189"/>
                    <a:pt x="4334" y="3189"/>
                  </a:cubicBezTo>
                  <a:cubicBezTo>
                    <a:pt x="4299" y="3162"/>
                    <a:pt x="4250" y="3129"/>
                    <a:pt x="4192" y="3129"/>
                  </a:cubicBezTo>
                  <a:cubicBezTo>
                    <a:pt x="4173" y="3129"/>
                    <a:pt x="4153" y="3133"/>
                    <a:pt x="4132" y="3142"/>
                  </a:cubicBezTo>
                  <a:cubicBezTo>
                    <a:pt x="3989" y="3189"/>
                    <a:pt x="3977" y="3308"/>
                    <a:pt x="3965" y="3380"/>
                  </a:cubicBezTo>
                  <a:cubicBezTo>
                    <a:pt x="3965" y="3403"/>
                    <a:pt x="3965" y="3439"/>
                    <a:pt x="3953" y="3451"/>
                  </a:cubicBezTo>
                  <a:lnTo>
                    <a:pt x="3894" y="3451"/>
                  </a:lnTo>
                  <a:cubicBezTo>
                    <a:pt x="3870" y="3445"/>
                    <a:pt x="3846" y="3442"/>
                    <a:pt x="3821" y="3442"/>
                  </a:cubicBezTo>
                  <a:cubicBezTo>
                    <a:pt x="3796" y="3442"/>
                    <a:pt x="3769" y="3445"/>
                    <a:pt x="3739" y="3451"/>
                  </a:cubicBezTo>
                  <a:cubicBezTo>
                    <a:pt x="3668" y="3463"/>
                    <a:pt x="3608" y="3499"/>
                    <a:pt x="3537" y="3511"/>
                  </a:cubicBezTo>
                  <a:cubicBezTo>
                    <a:pt x="3410" y="3549"/>
                    <a:pt x="3300" y="3588"/>
                    <a:pt x="3179" y="3588"/>
                  </a:cubicBezTo>
                  <a:cubicBezTo>
                    <a:pt x="3152" y="3588"/>
                    <a:pt x="3125" y="3586"/>
                    <a:pt x="3096" y="3582"/>
                  </a:cubicBezTo>
                  <a:cubicBezTo>
                    <a:pt x="3084" y="3499"/>
                    <a:pt x="3037" y="3403"/>
                    <a:pt x="2977" y="3344"/>
                  </a:cubicBezTo>
                  <a:cubicBezTo>
                    <a:pt x="3025" y="3272"/>
                    <a:pt x="3037" y="3201"/>
                    <a:pt x="3025" y="3130"/>
                  </a:cubicBezTo>
                  <a:cubicBezTo>
                    <a:pt x="3001" y="2975"/>
                    <a:pt x="2882" y="2844"/>
                    <a:pt x="2727" y="2772"/>
                  </a:cubicBezTo>
                  <a:cubicBezTo>
                    <a:pt x="2689" y="2750"/>
                    <a:pt x="2656" y="2741"/>
                    <a:pt x="2628" y="2741"/>
                  </a:cubicBezTo>
                  <a:cubicBezTo>
                    <a:pt x="2612" y="2741"/>
                    <a:pt x="2597" y="2744"/>
                    <a:pt x="2584" y="2749"/>
                  </a:cubicBezTo>
                  <a:cubicBezTo>
                    <a:pt x="2548" y="2713"/>
                    <a:pt x="2489" y="2534"/>
                    <a:pt x="2489" y="2510"/>
                  </a:cubicBezTo>
                  <a:cubicBezTo>
                    <a:pt x="2489" y="2499"/>
                    <a:pt x="2501" y="2487"/>
                    <a:pt x="2525" y="2451"/>
                  </a:cubicBezTo>
                  <a:cubicBezTo>
                    <a:pt x="2548" y="2415"/>
                    <a:pt x="2596" y="2368"/>
                    <a:pt x="2608" y="2308"/>
                  </a:cubicBezTo>
                  <a:cubicBezTo>
                    <a:pt x="2656" y="2201"/>
                    <a:pt x="2620" y="2094"/>
                    <a:pt x="2608" y="2010"/>
                  </a:cubicBezTo>
                  <a:cubicBezTo>
                    <a:pt x="2608" y="1975"/>
                    <a:pt x="2596" y="1939"/>
                    <a:pt x="2596" y="1903"/>
                  </a:cubicBezTo>
                  <a:cubicBezTo>
                    <a:pt x="2584" y="1737"/>
                    <a:pt x="2620" y="1641"/>
                    <a:pt x="2727" y="1487"/>
                  </a:cubicBezTo>
                  <a:lnTo>
                    <a:pt x="2763" y="1439"/>
                  </a:lnTo>
                  <a:cubicBezTo>
                    <a:pt x="2846" y="1308"/>
                    <a:pt x="2918" y="1177"/>
                    <a:pt x="2667" y="998"/>
                  </a:cubicBezTo>
                  <a:cubicBezTo>
                    <a:pt x="2584" y="927"/>
                    <a:pt x="2477" y="891"/>
                    <a:pt x="2358" y="844"/>
                  </a:cubicBezTo>
                  <a:cubicBezTo>
                    <a:pt x="2251" y="808"/>
                    <a:pt x="2167" y="772"/>
                    <a:pt x="2084" y="725"/>
                  </a:cubicBezTo>
                  <a:cubicBezTo>
                    <a:pt x="1941" y="641"/>
                    <a:pt x="1834" y="570"/>
                    <a:pt x="1810" y="391"/>
                  </a:cubicBezTo>
                  <a:cubicBezTo>
                    <a:pt x="1786" y="367"/>
                    <a:pt x="1786" y="332"/>
                    <a:pt x="1786" y="296"/>
                  </a:cubicBezTo>
                  <a:cubicBezTo>
                    <a:pt x="1786" y="213"/>
                    <a:pt x="1786" y="117"/>
                    <a:pt x="1715" y="46"/>
                  </a:cubicBezTo>
                  <a:cubicBezTo>
                    <a:pt x="1680" y="11"/>
                    <a:pt x="1636" y="0"/>
                    <a:pt x="1597"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5435952" y="2884803"/>
              <a:ext cx="299296" cy="615508"/>
            </a:xfrm>
            <a:custGeom>
              <a:rect b="b" l="l" r="r" t="t"/>
              <a:pathLst>
                <a:path extrusionOk="0" h="11535" w="5609">
                  <a:moveTo>
                    <a:pt x="705" y="1"/>
                  </a:moveTo>
                  <a:cubicBezTo>
                    <a:pt x="672" y="1"/>
                    <a:pt x="641" y="17"/>
                    <a:pt x="620" y="45"/>
                  </a:cubicBezTo>
                  <a:cubicBezTo>
                    <a:pt x="596" y="105"/>
                    <a:pt x="608" y="164"/>
                    <a:pt x="655" y="200"/>
                  </a:cubicBezTo>
                  <a:cubicBezTo>
                    <a:pt x="667" y="200"/>
                    <a:pt x="679" y="260"/>
                    <a:pt x="679" y="295"/>
                  </a:cubicBezTo>
                  <a:lnTo>
                    <a:pt x="679" y="343"/>
                  </a:lnTo>
                  <a:cubicBezTo>
                    <a:pt x="715" y="522"/>
                    <a:pt x="727" y="569"/>
                    <a:pt x="834" y="736"/>
                  </a:cubicBezTo>
                  <a:cubicBezTo>
                    <a:pt x="870" y="772"/>
                    <a:pt x="905" y="879"/>
                    <a:pt x="929" y="986"/>
                  </a:cubicBezTo>
                  <a:cubicBezTo>
                    <a:pt x="977" y="1105"/>
                    <a:pt x="1012" y="1236"/>
                    <a:pt x="1084" y="1331"/>
                  </a:cubicBezTo>
                  <a:lnTo>
                    <a:pt x="1072" y="1331"/>
                  </a:lnTo>
                  <a:cubicBezTo>
                    <a:pt x="1024" y="1355"/>
                    <a:pt x="953" y="1403"/>
                    <a:pt x="905" y="1486"/>
                  </a:cubicBezTo>
                  <a:cubicBezTo>
                    <a:pt x="870" y="1569"/>
                    <a:pt x="858" y="1641"/>
                    <a:pt x="846" y="1712"/>
                  </a:cubicBezTo>
                  <a:cubicBezTo>
                    <a:pt x="834" y="1772"/>
                    <a:pt x="810" y="1831"/>
                    <a:pt x="798" y="1879"/>
                  </a:cubicBezTo>
                  <a:cubicBezTo>
                    <a:pt x="679" y="2117"/>
                    <a:pt x="691" y="2236"/>
                    <a:pt x="739" y="2474"/>
                  </a:cubicBezTo>
                  <a:lnTo>
                    <a:pt x="739" y="2498"/>
                  </a:lnTo>
                  <a:cubicBezTo>
                    <a:pt x="774" y="2665"/>
                    <a:pt x="786" y="2760"/>
                    <a:pt x="715" y="2831"/>
                  </a:cubicBezTo>
                  <a:cubicBezTo>
                    <a:pt x="679" y="2855"/>
                    <a:pt x="631" y="2879"/>
                    <a:pt x="596" y="2891"/>
                  </a:cubicBezTo>
                  <a:cubicBezTo>
                    <a:pt x="536" y="2903"/>
                    <a:pt x="477" y="2939"/>
                    <a:pt x="393" y="2998"/>
                  </a:cubicBezTo>
                  <a:cubicBezTo>
                    <a:pt x="298" y="3117"/>
                    <a:pt x="262" y="3248"/>
                    <a:pt x="250" y="3367"/>
                  </a:cubicBezTo>
                  <a:cubicBezTo>
                    <a:pt x="239" y="3415"/>
                    <a:pt x="215" y="3474"/>
                    <a:pt x="203" y="3510"/>
                  </a:cubicBezTo>
                  <a:cubicBezTo>
                    <a:pt x="203" y="3546"/>
                    <a:pt x="191" y="3593"/>
                    <a:pt x="179" y="3617"/>
                  </a:cubicBezTo>
                  <a:cubicBezTo>
                    <a:pt x="120" y="3772"/>
                    <a:pt x="24" y="3974"/>
                    <a:pt x="179" y="4165"/>
                  </a:cubicBezTo>
                  <a:cubicBezTo>
                    <a:pt x="215" y="4213"/>
                    <a:pt x="274" y="4248"/>
                    <a:pt x="322" y="4260"/>
                  </a:cubicBezTo>
                  <a:cubicBezTo>
                    <a:pt x="393" y="4284"/>
                    <a:pt x="393" y="4284"/>
                    <a:pt x="393" y="4320"/>
                  </a:cubicBezTo>
                  <a:cubicBezTo>
                    <a:pt x="393" y="4367"/>
                    <a:pt x="370" y="4391"/>
                    <a:pt x="274" y="4463"/>
                  </a:cubicBezTo>
                  <a:lnTo>
                    <a:pt x="191" y="4558"/>
                  </a:lnTo>
                  <a:cubicBezTo>
                    <a:pt x="0" y="4784"/>
                    <a:pt x="96" y="4963"/>
                    <a:pt x="179" y="5117"/>
                  </a:cubicBezTo>
                  <a:cubicBezTo>
                    <a:pt x="203" y="5201"/>
                    <a:pt x="250" y="5284"/>
                    <a:pt x="262" y="5379"/>
                  </a:cubicBezTo>
                  <a:cubicBezTo>
                    <a:pt x="262" y="5403"/>
                    <a:pt x="274" y="5439"/>
                    <a:pt x="274" y="5475"/>
                  </a:cubicBezTo>
                  <a:cubicBezTo>
                    <a:pt x="298" y="5629"/>
                    <a:pt x="322" y="5808"/>
                    <a:pt x="429" y="5927"/>
                  </a:cubicBezTo>
                  <a:cubicBezTo>
                    <a:pt x="477" y="5975"/>
                    <a:pt x="512" y="5998"/>
                    <a:pt x="560" y="6010"/>
                  </a:cubicBezTo>
                  <a:cubicBezTo>
                    <a:pt x="608" y="6046"/>
                    <a:pt x="620" y="6046"/>
                    <a:pt x="631" y="6070"/>
                  </a:cubicBezTo>
                  <a:cubicBezTo>
                    <a:pt x="631" y="6094"/>
                    <a:pt x="655" y="6153"/>
                    <a:pt x="655" y="6356"/>
                  </a:cubicBezTo>
                  <a:cubicBezTo>
                    <a:pt x="655" y="6391"/>
                    <a:pt x="655" y="6463"/>
                    <a:pt x="631" y="6475"/>
                  </a:cubicBezTo>
                  <a:cubicBezTo>
                    <a:pt x="608" y="6487"/>
                    <a:pt x="572" y="6522"/>
                    <a:pt x="512" y="6582"/>
                  </a:cubicBezTo>
                  <a:cubicBezTo>
                    <a:pt x="358" y="6784"/>
                    <a:pt x="381" y="6999"/>
                    <a:pt x="429" y="7201"/>
                  </a:cubicBezTo>
                  <a:cubicBezTo>
                    <a:pt x="441" y="7284"/>
                    <a:pt x="453" y="7368"/>
                    <a:pt x="453" y="7439"/>
                  </a:cubicBezTo>
                  <a:cubicBezTo>
                    <a:pt x="453" y="7475"/>
                    <a:pt x="441" y="7522"/>
                    <a:pt x="441" y="7558"/>
                  </a:cubicBezTo>
                  <a:cubicBezTo>
                    <a:pt x="429" y="7701"/>
                    <a:pt x="405" y="7880"/>
                    <a:pt x="501" y="7975"/>
                  </a:cubicBezTo>
                  <a:cubicBezTo>
                    <a:pt x="548" y="8034"/>
                    <a:pt x="620" y="8070"/>
                    <a:pt x="858" y="8130"/>
                  </a:cubicBezTo>
                  <a:lnTo>
                    <a:pt x="941" y="8154"/>
                  </a:lnTo>
                  <a:cubicBezTo>
                    <a:pt x="977" y="8189"/>
                    <a:pt x="1024" y="8201"/>
                    <a:pt x="1060" y="8213"/>
                  </a:cubicBezTo>
                  <a:cubicBezTo>
                    <a:pt x="1132" y="8249"/>
                    <a:pt x="1191" y="8273"/>
                    <a:pt x="1227" y="8308"/>
                  </a:cubicBezTo>
                  <a:cubicBezTo>
                    <a:pt x="1227" y="8308"/>
                    <a:pt x="1239" y="8332"/>
                    <a:pt x="1263" y="8356"/>
                  </a:cubicBezTo>
                  <a:cubicBezTo>
                    <a:pt x="1286" y="8415"/>
                    <a:pt x="1334" y="8475"/>
                    <a:pt x="1405" y="8499"/>
                  </a:cubicBezTo>
                  <a:cubicBezTo>
                    <a:pt x="1452" y="8517"/>
                    <a:pt x="1501" y="8524"/>
                    <a:pt x="1553" y="8524"/>
                  </a:cubicBezTo>
                  <a:cubicBezTo>
                    <a:pt x="1673" y="8524"/>
                    <a:pt x="1804" y="8485"/>
                    <a:pt x="1929" y="8451"/>
                  </a:cubicBezTo>
                  <a:cubicBezTo>
                    <a:pt x="2048" y="8427"/>
                    <a:pt x="2179" y="8392"/>
                    <a:pt x="2275" y="8392"/>
                  </a:cubicBezTo>
                  <a:lnTo>
                    <a:pt x="2322" y="8392"/>
                  </a:lnTo>
                  <a:cubicBezTo>
                    <a:pt x="2456" y="8411"/>
                    <a:pt x="2589" y="8424"/>
                    <a:pt x="2708" y="8424"/>
                  </a:cubicBezTo>
                  <a:cubicBezTo>
                    <a:pt x="2888" y="8424"/>
                    <a:pt x="3037" y="8394"/>
                    <a:pt x="3108" y="8308"/>
                  </a:cubicBezTo>
                  <a:cubicBezTo>
                    <a:pt x="3108" y="8296"/>
                    <a:pt x="3132" y="8261"/>
                    <a:pt x="3132" y="8213"/>
                  </a:cubicBezTo>
                  <a:cubicBezTo>
                    <a:pt x="3179" y="8237"/>
                    <a:pt x="3227" y="8273"/>
                    <a:pt x="3287" y="8320"/>
                  </a:cubicBezTo>
                  <a:cubicBezTo>
                    <a:pt x="3358" y="8368"/>
                    <a:pt x="3429" y="8427"/>
                    <a:pt x="3525" y="8451"/>
                  </a:cubicBezTo>
                  <a:cubicBezTo>
                    <a:pt x="3596" y="8475"/>
                    <a:pt x="3691" y="8475"/>
                    <a:pt x="3763" y="8475"/>
                  </a:cubicBezTo>
                  <a:cubicBezTo>
                    <a:pt x="3906" y="8475"/>
                    <a:pt x="4060" y="8475"/>
                    <a:pt x="4132" y="8558"/>
                  </a:cubicBezTo>
                  <a:cubicBezTo>
                    <a:pt x="4168" y="8594"/>
                    <a:pt x="4191" y="8654"/>
                    <a:pt x="4203" y="8689"/>
                  </a:cubicBezTo>
                  <a:cubicBezTo>
                    <a:pt x="4239" y="8749"/>
                    <a:pt x="4251" y="8808"/>
                    <a:pt x="4299" y="8868"/>
                  </a:cubicBezTo>
                  <a:lnTo>
                    <a:pt x="4346" y="8951"/>
                  </a:lnTo>
                  <a:cubicBezTo>
                    <a:pt x="4465" y="9130"/>
                    <a:pt x="4561" y="9261"/>
                    <a:pt x="4549" y="9463"/>
                  </a:cubicBezTo>
                  <a:lnTo>
                    <a:pt x="4549" y="9558"/>
                  </a:lnTo>
                  <a:cubicBezTo>
                    <a:pt x="4537" y="9785"/>
                    <a:pt x="4525" y="9963"/>
                    <a:pt x="4620" y="10213"/>
                  </a:cubicBezTo>
                  <a:cubicBezTo>
                    <a:pt x="4656" y="10261"/>
                    <a:pt x="4668" y="10320"/>
                    <a:pt x="4703" y="10356"/>
                  </a:cubicBezTo>
                  <a:cubicBezTo>
                    <a:pt x="4763" y="10499"/>
                    <a:pt x="4822" y="10618"/>
                    <a:pt x="4822" y="10761"/>
                  </a:cubicBezTo>
                  <a:cubicBezTo>
                    <a:pt x="4822" y="10797"/>
                    <a:pt x="4799" y="10832"/>
                    <a:pt x="4799" y="10880"/>
                  </a:cubicBezTo>
                  <a:cubicBezTo>
                    <a:pt x="4787" y="11047"/>
                    <a:pt x="4775" y="11273"/>
                    <a:pt x="4942" y="11416"/>
                  </a:cubicBezTo>
                  <a:cubicBezTo>
                    <a:pt x="5013" y="11475"/>
                    <a:pt x="5120" y="11487"/>
                    <a:pt x="5215" y="11487"/>
                  </a:cubicBezTo>
                  <a:cubicBezTo>
                    <a:pt x="5263" y="11487"/>
                    <a:pt x="5311" y="11487"/>
                    <a:pt x="5394" y="11535"/>
                  </a:cubicBezTo>
                  <a:lnTo>
                    <a:pt x="5501" y="11535"/>
                  </a:lnTo>
                  <a:cubicBezTo>
                    <a:pt x="5561" y="11535"/>
                    <a:pt x="5608" y="11487"/>
                    <a:pt x="5608" y="11428"/>
                  </a:cubicBezTo>
                  <a:cubicBezTo>
                    <a:pt x="5608" y="11368"/>
                    <a:pt x="5561" y="11332"/>
                    <a:pt x="5501" y="11332"/>
                  </a:cubicBezTo>
                  <a:lnTo>
                    <a:pt x="5382" y="11332"/>
                  </a:lnTo>
                  <a:cubicBezTo>
                    <a:pt x="5352" y="11337"/>
                    <a:pt x="5311" y="11340"/>
                    <a:pt x="5271" y="11340"/>
                  </a:cubicBezTo>
                  <a:cubicBezTo>
                    <a:pt x="5200" y="11340"/>
                    <a:pt x="5127" y="11331"/>
                    <a:pt x="5096" y="11309"/>
                  </a:cubicBezTo>
                  <a:cubicBezTo>
                    <a:pt x="5013" y="11237"/>
                    <a:pt x="5025" y="11094"/>
                    <a:pt x="5037" y="10951"/>
                  </a:cubicBezTo>
                  <a:cubicBezTo>
                    <a:pt x="5061" y="10892"/>
                    <a:pt x="5061" y="10856"/>
                    <a:pt x="5061" y="10809"/>
                  </a:cubicBezTo>
                  <a:cubicBezTo>
                    <a:pt x="5061" y="10594"/>
                    <a:pt x="5001" y="10463"/>
                    <a:pt x="4918" y="10320"/>
                  </a:cubicBezTo>
                  <a:cubicBezTo>
                    <a:pt x="4894" y="10273"/>
                    <a:pt x="4858" y="10213"/>
                    <a:pt x="4846" y="10166"/>
                  </a:cubicBezTo>
                  <a:cubicBezTo>
                    <a:pt x="4775" y="9975"/>
                    <a:pt x="4775" y="9820"/>
                    <a:pt x="4787" y="9618"/>
                  </a:cubicBezTo>
                  <a:lnTo>
                    <a:pt x="4787" y="9523"/>
                  </a:lnTo>
                  <a:cubicBezTo>
                    <a:pt x="4799" y="9249"/>
                    <a:pt x="4668" y="9070"/>
                    <a:pt x="4537" y="8868"/>
                  </a:cubicBezTo>
                  <a:lnTo>
                    <a:pt x="4489" y="8796"/>
                  </a:lnTo>
                  <a:cubicBezTo>
                    <a:pt x="4477" y="8773"/>
                    <a:pt x="4441" y="8713"/>
                    <a:pt x="4430" y="8665"/>
                  </a:cubicBezTo>
                  <a:cubicBezTo>
                    <a:pt x="4406" y="8594"/>
                    <a:pt x="4370" y="8535"/>
                    <a:pt x="4322" y="8475"/>
                  </a:cubicBezTo>
                  <a:cubicBezTo>
                    <a:pt x="4180" y="8308"/>
                    <a:pt x="3965" y="8308"/>
                    <a:pt x="3787" y="8308"/>
                  </a:cubicBezTo>
                  <a:cubicBezTo>
                    <a:pt x="3715" y="8308"/>
                    <a:pt x="3644" y="8308"/>
                    <a:pt x="3596" y="8296"/>
                  </a:cubicBezTo>
                  <a:cubicBezTo>
                    <a:pt x="3549" y="8273"/>
                    <a:pt x="3513" y="8237"/>
                    <a:pt x="3453" y="8189"/>
                  </a:cubicBezTo>
                  <a:cubicBezTo>
                    <a:pt x="3372" y="8117"/>
                    <a:pt x="3262" y="8030"/>
                    <a:pt x="3136" y="8030"/>
                  </a:cubicBezTo>
                  <a:cubicBezTo>
                    <a:pt x="3096" y="8030"/>
                    <a:pt x="3055" y="8038"/>
                    <a:pt x="3013" y="8058"/>
                  </a:cubicBezTo>
                  <a:cubicBezTo>
                    <a:pt x="2989" y="8070"/>
                    <a:pt x="2977" y="8082"/>
                    <a:pt x="2953" y="8118"/>
                  </a:cubicBezTo>
                  <a:cubicBezTo>
                    <a:pt x="2941" y="8130"/>
                    <a:pt x="2941" y="8154"/>
                    <a:pt x="2953" y="8189"/>
                  </a:cubicBezTo>
                  <a:cubicBezTo>
                    <a:pt x="2977" y="8201"/>
                    <a:pt x="2977" y="8213"/>
                    <a:pt x="2977" y="8213"/>
                  </a:cubicBezTo>
                  <a:cubicBezTo>
                    <a:pt x="2961" y="8229"/>
                    <a:pt x="2916" y="8262"/>
                    <a:pt x="2725" y="8262"/>
                  </a:cubicBezTo>
                  <a:cubicBezTo>
                    <a:pt x="2637" y="8262"/>
                    <a:pt x="2519" y="8256"/>
                    <a:pt x="2358" y="8237"/>
                  </a:cubicBezTo>
                  <a:lnTo>
                    <a:pt x="2322" y="8237"/>
                  </a:lnTo>
                  <a:cubicBezTo>
                    <a:pt x="2296" y="8232"/>
                    <a:pt x="2270" y="8231"/>
                    <a:pt x="2245" y="8231"/>
                  </a:cubicBezTo>
                  <a:cubicBezTo>
                    <a:pt x="2131" y="8231"/>
                    <a:pt x="2022" y="8269"/>
                    <a:pt x="1905" y="8308"/>
                  </a:cubicBezTo>
                  <a:cubicBezTo>
                    <a:pt x="1795" y="8342"/>
                    <a:pt x="1690" y="8370"/>
                    <a:pt x="1604" y="8370"/>
                  </a:cubicBezTo>
                  <a:cubicBezTo>
                    <a:pt x="1570" y="8370"/>
                    <a:pt x="1540" y="8366"/>
                    <a:pt x="1513" y="8356"/>
                  </a:cubicBezTo>
                  <a:cubicBezTo>
                    <a:pt x="1501" y="8356"/>
                    <a:pt x="1489" y="8320"/>
                    <a:pt x="1465" y="8296"/>
                  </a:cubicBezTo>
                  <a:cubicBezTo>
                    <a:pt x="1441" y="8249"/>
                    <a:pt x="1429" y="8213"/>
                    <a:pt x="1382" y="8189"/>
                  </a:cubicBezTo>
                  <a:cubicBezTo>
                    <a:pt x="1322" y="8142"/>
                    <a:pt x="1251" y="8118"/>
                    <a:pt x="1167" y="8082"/>
                  </a:cubicBezTo>
                  <a:cubicBezTo>
                    <a:pt x="1143" y="8070"/>
                    <a:pt x="1096" y="8058"/>
                    <a:pt x="1048" y="8023"/>
                  </a:cubicBezTo>
                  <a:cubicBezTo>
                    <a:pt x="1024" y="8023"/>
                    <a:pt x="977" y="8011"/>
                    <a:pt x="929" y="7999"/>
                  </a:cubicBezTo>
                  <a:cubicBezTo>
                    <a:pt x="870" y="7963"/>
                    <a:pt x="715" y="7939"/>
                    <a:pt x="691" y="7915"/>
                  </a:cubicBezTo>
                  <a:cubicBezTo>
                    <a:pt x="655" y="7880"/>
                    <a:pt x="667" y="7737"/>
                    <a:pt x="679" y="7653"/>
                  </a:cubicBezTo>
                  <a:cubicBezTo>
                    <a:pt x="691" y="7594"/>
                    <a:pt x="691" y="7546"/>
                    <a:pt x="691" y="7499"/>
                  </a:cubicBezTo>
                  <a:lnTo>
                    <a:pt x="655" y="7237"/>
                  </a:lnTo>
                  <a:cubicBezTo>
                    <a:pt x="620" y="7022"/>
                    <a:pt x="608" y="6903"/>
                    <a:pt x="691" y="6784"/>
                  </a:cubicBezTo>
                  <a:lnTo>
                    <a:pt x="786" y="6701"/>
                  </a:lnTo>
                  <a:cubicBezTo>
                    <a:pt x="893" y="6630"/>
                    <a:pt x="893" y="6582"/>
                    <a:pt x="893" y="6415"/>
                  </a:cubicBezTo>
                  <a:cubicBezTo>
                    <a:pt x="893" y="6165"/>
                    <a:pt x="870" y="6094"/>
                    <a:pt x="846" y="6046"/>
                  </a:cubicBezTo>
                  <a:cubicBezTo>
                    <a:pt x="786" y="5951"/>
                    <a:pt x="715" y="5927"/>
                    <a:pt x="667" y="5891"/>
                  </a:cubicBezTo>
                  <a:cubicBezTo>
                    <a:pt x="631" y="5879"/>
                    <a:pt x="608" y="5868"/>
                    <a:pt x="596" y="5856"/>
                  </a:cubicBezTo>
                  <a:cubicBezTo>
                    <a:pt x="536" y="5772"/>
                    <a:pt x="512" y="5641"/>
                    <a:pt x="501" y="5522"/>
                  </a:cubicBezTo>
                  <a:cubicBezTo>
                    <a:pt x="501" y="5475"/>
                    <a:pt x="489" y="5439"/>
                    <a:pt x="489" y="5403"/>
                  </a:cubicBezTo>
                  <a:cubicBezTo>
                    <a:pt x="453" y="5284"/>
                    <a:pt x="417" y="5177"/>
                    <a:pt x="370" y="5094"/>
                  </a:cubicBezTo>
                  <a:cubicBezTo>
                    <a:pt x="298" y="4927"/>
                    <a:pt x="262" y="4855"/>
                    <a:pt x="358" y="4748"/>
                  </a:cubicBezTo>
                  <a:cubicBezTo>
                    <a:pt x="381" y="4736"/>
                    <a:pt x="393" y="4701"/>
                    <a:pt x="429" y="4689"/>
                  </a:cubicBezTo>
                  <a:cubicBezTo>
                    <a:pt x="512" y="4617"/>
                    <a:pt x="631" y="4522"/>
                    <a:pt x="620" y="4367"/>
                  </a:cubicBezTo>
                  <a:cubicBezTo>
                    <a:pt x="608" y="4213"/>
                    <a:pt x="489" y="4165"/>
                    <a:pt x="417" y="4141"/>
                  </a:cubicBezTo>
                  <a:lnTo>
                    <a:pt x="358" y="4105"/>
                  </a:lnTo>
                  <a:cubicBezTo>
                    <a:pt x="298" y="4022"/>
                    <a:pt x="322" y="3915"/>
                    <a:pt x="381" y="3748"/>
                  </a:cubicBezTo>
                  <a:cubicBezTo>
                    <a:pt x="393" y="3712"/>
                    <a:pt x="417" y="3665"/>
                    <a:pt x="429" y="3629"/>
                  </a:cubicBezTo>
                  <a:cubicBezTo>
                    <a:pt x="441" y="3593"/>
                    <a:pt x="453" y="3510"/>
                    <a:pt x="477" y="3451"/>
                  </a:cubicBezTo>
                  <a:cubicBezTo>
                    <a:pt x="489" y="3355"/>
                    <a:pt x="512" y="3260"/>
                    <a:pt x="560" y="3201"/>
                  </a:cubicBezTo>
                  <a:cubicBezTo>
                    <a:pt x="608" y="3177"/>
                    <a:pt x="631" y="3153"/>
                    <a:pt x="679" y="3141"/>
                  </a:cubicBezTo>
                  <a:cubicBezTo>
                    <a:pt x="727" y="3129"/>
                    <a:pt x="798" y="3117"/>
                    <a:pt x="858" y="3058"/>
                  </a:cubicBezTo>
                  <a:cubicBezTo>
                    <a:pt x="1024" y="2903"/>
                    <a:pt x="989" y="2700"/>
                    <a:pt x="965" y="2534"/>
                  </a:cubicBezTo>
                  <a:lnTo>
                    <a:pt x="965" y="2498"/>
                  </a:lnTo>
                  <a:cubicBezTo>
                    <a:pt x="917" y="2296"/>
                    <a:pt x="917" y="2224"/>
                    <a:pt x="1012" y="2022"/>
                  </a:cubicBezTo>
                  <a:cubicBezTo>
                    <a:pt x="1036" y="1950"/>
                    <a:pt x="1048" y="1879"/>
                    <a:pt x="1072" y="1807"/>
                  </a:cubicBezTo>
                  <a:cubicBezTo>
                    <a:pt x="1084" y="1748"/>
                    <a:pt x="1096" y="1688"/>
                    <a:pt x="1108" y="1641"/>
                  </a:cubicBezTo>
                  <a:cubicBezTo>
                    <a:pt x="1132" y="1593"/>
                    <a:pt x="1155" y="1581"/>
                    <a:pt x="1203" y="1546"/>
                  </a:cubicBezTo>
                  <a:cubicBezTo>
                    <a:pt x="1251" y="1522"/>
                    <a:pt x="1286" y="1486"/>
                    <a:pt x="1334" y="1426"/>
                  </a:cubicBezTo>
                  <a:cubicBezTo>
                    <a:pt x="1346" y="1415"/>
                    <a:pt x="1370" y="1367"/>
                    <a:pt x="1346" y="1343"/>
                  </a:cubicBezTo>
                  <a:cubicBezTo>
                    <a:pt x="1346" y="1307"/>
                    <a:pt x="1322" y="1284"/>
                    <a:pt x="1286" y="1272"/>
                  </a:cubicBezTo>
                  <a:cubicBezTo>
                    <a:pt x="1227" y="1236"/>
                    <a:pt x="1167" y="1069"/>
                    <a:pt x="1143" y="950"/>
                  </a:cubicBezTo>
                  <a:cubicBezTo>
                    <a:pt x="1096" y="831"/>
                    <a:pt x="1072" y="712"/>
                    <a:pt x="1012" y="641"/>
                  </a:cubicBezTo>
                  <a:cubicBezTo>
                    <a:pt x="917" y="498"/>
                    <a:pt x="917" y="474"/>
                    <a:pt x="893" y="331"/>
                  </a:cubicBezTo>
                  <a:lnTo>
                    <a:pt x="893" y="283"/>
                  </a:lnTo>
                  <a:cubicBezTo>
                    <a:pt x="893" y="200"/>
                    <a:pt x="870" y="81"/>
                    <a:pt x="774" y="22"/>
                  </a:cubicBezTo>
                  <a:cubicBezTo>
                    <a:pt x="751" y="7"/>
                    <a:pt x="727" y="1"/>
                    <a:pt x="705"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5718650" y="3470742"/>
              <a:ext cx="93433" cy="38473"/>
            </a:xfrm>
            <a:custGeom>
              <a:rect b="b" l="l" r="r" t="t"/>
              <a:pathLst>
                <a:path extrusionOk="0" h="721" w="1751">
                  <a:moveTo>
                    <a:pt x="738" y="1"/>
                  </a:moveTo>
                  <a:cubicBezTo>
                    <a:pt x="596" y="1"/>
                    <a:pt x="505" y="50"/>
                    <a:pt x="358" y="173"/>
                  </a:cubicBezTo>
                  <a:cubicBezTo>
                    <a:pt x="298" y="232"/>
                    <a:pt x="215" y="256"/>
                    <a:pt x="144" y="292"/>
                  </a:cubicBezTo>
                  <a:cubicBezTo>
                    <a:pt x="120" y="304"/>
                    <a:pt x="84" y="304"/>
                    <a:pt x="72" y="316"/>
                  </a:cubicBezTo>
                  <a:cubicBezTo>
                    <a:pt x="25" y="328"/>
                    <a:pt x="1" y="411"/>
                    <a:pt x="25" y="447"/>
                  </a:cubicBezTo>
                  <a:cubicBezTo>
                    <a:pt x="33" y="481"/>
                    <a:pt x="78" y="509"/>
                    <a:pt x="116" y="509"/>
                  </a:cubicBezTo>
                  <a:cubicBezTo>
                    <a:pt x="131" y="509"/>
                    <a:pt x="145" y="504"/>
                    <a:pt x="156" y="494"/>
                  </a:cubicBezTo>
                  <a:cubicBezTo>
                    <a:pt x="179" y="482"/>
                    <a:pt x="191" y="482"/>
                    <a:pt x="215" y="471"/>
                  </a:cubicBezTo>
                  <a:cubicBezTo>
                    <a:pt x="298" y="423"/>
                    <a:pt x="394" y="387"/>
                    <a:pt x="477" y="316"/>
                  </a:cubicBezTo>
                  <a:cubicBezTo>
                    <a:pt x="574" y="234"/>
                    <a:pt x="624" y="203"/>
                    <a:pt x="709" y="203"/>
                  </a:cubicBezTo>
                  <a:cubicBezTo>
                    <a:pt x="760" y="203"/>
                    <a:pt x="823" y="214"/>
                    <a:pt x="918" y="232"/>
                  </a:cubicBezTo>
                  <a:cubicBezTo>
                    <a:pt x="1215" y="292"/>
                    <a:pt x="1441" y="387"/>
                    <a:pt x="1525" y="649"/>
                  </a:cubicBezTo>
                  <a:cubicBezTo>
                    <a:pt x="1549" y="685"/>
                    <a:pt x="1584" y="721"/>
                    <a:pt x="1632" y="721"/>
                  </a:cubicBezTo>
                  <a:lnTo>
                    <a:pt x="1680" y="721"/>
                  </a:lnTo>
                  <a:cubicBezTo>
                    <a:pt x="1727" y="709"/>
                    <a:pt x="1751" y="649"/>
                    <a:pt x="1739" y="590"/>
                  </a:cubicBezTo>
                  <a:cubicBezTo>
                    <a:pt x="1620" y="209"/>
                    <a:pt x="1287" y="113"/>
                    <a:pt x="977" y="30"/>
                  </a:cubicBezTo>
                  <a:cubicBezTo>
                    <a:pt x="880" y="11"/>
                    <a:pt x="803" y="1"/>
                    <a:pt x="738"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a:off x="5463272" y="2846117"/>
              <a:ext cx="661397" cy="281901"/>
            </a:xfrm>
            <a:custGeom>
              <a:rect b="b" l="l" r="r" t="t"/>
              <a:pathLst>
                <a:path extrusionOk="0" h="5283" w="12395">
                  <a:moveTo>
                    <a:pt x="3180" y="0"/>
                  </a:moveTo>
                  <a:cubicBezTo>
                    <a:pt x="3126" y="0"/>
                    <a:pt x="3078" y="10"/>
                    <a:pt x="3037" y="32"/>
                  </a:cubicBezTo>
                  <a:cubicBezTo>
                    <a:pt x="3013" y="44"/>
                    <a:pt x="2977" y="68"/>
                    <a:pt x="2977" y="104"/>
                  </a:cubicBezTo>
                  <a:cubicBezTo>
                    <a:pt x="2953" y="163"/>
                    <a:pt x="2739" y="235"/>
                    <a:pt x="2513" y="246"/>
                  </a:cubicBezTo>
                  <a:cubicBezTo>
                    <a:pt x="2275" y="270"/>
                    <a:pt x="2155" y="223"/>
                    <a:pt x="1953" y="366"/>
                  </a:cubicBezTo>
                  <a:cubicBezTo>
                    <a:pt x="1834" y="461"/>
                    <a:pt x="1763" y="568"/>
                    <a:pt x="1679" y="651"/>
                  </a:cubicBezTo>
                  <a:cubicBezTo>
                    <a:pt x="1608" y="758"/>
                    <a:pt x="1536" y="842"/>
                    <a:pt x="1405" y="901"/>
                  </a:cubicBezTo>
                  <a:cubicBezTo>
                    <a:pt x="1358" y="925"/>
                    <a:pt x="1310" y="937"/>
                    <a:pt x="1262" y="961"/>
                  </a:cubicBezTo>
                  <a:cubicBezTo>
                    <a:pt x="1180" y="1013"/>
                    <a:pt x="1106" y="1046"/>
                    <a:pt x="1033" y="1046"/>
                  </a:cubicBezTo>
                  <a:cubicBezTo>
                    <a:pt x="1022" y="1046"/>
                    <a:pt x="1011" y="1046"/>
                    <a:pt x="1001" y="1044"/>
                  </a:cubicBezTo>
                  <a:cubicBezTo>
                    <a:pt x="893" y="1020"/>
                    <a:pt x="846" y="961"/>
                    <a:pt x="786" y="878"/>
                  </a:cubicBezTo>
                  <a:cubicBezTo>
                    <a:pt x="762" y="842"/>
                    <a:pt x="751" y="818"/>
                    <a:pt x="715" y="782"/>
                  </a:cubicBezTo>
                  <a:lnTo>
                    <a:pt x="667" y="723"/>
                  </a:lnTo>
                  <a:cubicBezTo>
                    <a:pt x="584" y="604"/>
                    <a:pt x="477" y="473"/>
                    <a:pt x="334" y="473"/>
                  </a:cubicBezTo>
                  <a:cubicBezTo>
                    <a:pt x="227" y="508"/>
                    <a:pt x="179" y="580"/>
                    <a:pt x="155" y="627"/>
                  </a:cubicBezTo>
                  <a:cubicBezTo>
                    <a:pt x="119" y="663"/>
                    <a:pt x="119" y="663"/>
                    <a:pt x="108" y="663"/>
                  </a:cubicBezTo>
                  <a:cubicBezTo>
                    <a:pt x="48" y="663"/>
                    <a:pt x="0" y="711"/>
                    <a:pt x="0" y="770"/>
                  </a:cubicBezTo>
                  <a:cubicBezTo>
                    <a:pt x="0" y="830"/>
                    <a:pt x="48" y="878"/>
                    <a:pt x="108" y="878"/>
                  </a:cubicBezTo>
                  <a:cubicBezTo>
                    <a:pt x="239" y="878"/>
                    <a:pt x="298" y="782"/>
                    <a:pt x="334" y="723"/>
                  </a:cubicBezTo>
                  <a:cubicBezTo>
                    <a:pt x="346" y="699"/>
                    <a:pt x="358" y="687"/>
                    <a:pt x="358" y="687"/>
                  </a:cubicBezTo>
                  <a:cubicBezTo>
                    <a:pt x="405" y="711"/>
                    <a:pt x="489" y="806"/>
                    <a:pt x="524" y="842"/>
                  </a:cubicBezTo>
                  <a:lnTo>
                    <a:pt x="572" y="901"/>
                  </a:lnTo>
                  <a:cubicBezTo>
                    <a:pt x="584" y="937"/>
                    <a:pt x="608" y="949"/>
                    <a:pt x="631" y="985"/>
                  </a:cubicBezTo>
                  <a:cubicBezTo>
                    <a:pt x="691" y="1068"/>
                    <a:pt x="774" y="1187"/>
                    <a:pt x="953" y="1235"/>
                  </a:cubicBezTo>
                  <a:cubicBezTo>
                    <a:pt x="987" y="1245"/>
                    <a:pt x="1020" y="1249"/>
                    <a:pt x="1052" y="1249"/>
                  </a:cubicBezTo>
                  <a:cubicBezTo>
                    <a:pt x="1173" y="1249"/>
                    <a:pt x="1275" y="1187"/>
                    <a:pt x="1370" y="1139"/>
                  </a:cubicBezTo>
                  <a:cubicBezTo>
                    <a:pt x="1417" y="1128"/>
                    <a:pt x="1441" y="1104"/>
                    <a:pt x="1489" y="1080"/>
                  </a:cubicBezTo>
                  <a:cubicBezTo>
                    <a:pt x="1667" y="997"/>
                    <a:pt x="1774" y="878"/>
                    <a:pt x="1858" y="758"/>
                  </a:cubicBezTo>
                  <a:cubicBezTo>
                    <a:pt x="1917" y="663"/>
                    <a:pt x="2001" y="592"/>
                    <a:pt x="2084" y="520"/>
                  </a:cubicBezTo>
                  <a:cubicBezTo>
                    <a:pt x="2187" y="457"/>
                    <a:pt x="2253" y="452"/>
                    <a:pt x="2357" y="452"/>
                  </a:cubicBezTo>
                  <a:cubicBezTo>
                    <a:pt x="2377" y="452"/>
                    <a:pt x="2399" y="452"/>
                    <a:pt x="2423" y="452"/>
                  </a:cubicBezTo>
                  <a:cubicBezTo>
                    <a:pt x="2460" y="452"/>
                    <a:pt x="2501" y="451"/>
                    <a:pt x="2548" y="449"/>
                  </a:cubicBezTo>
                  <a:cubicBezTo>
                    <a:pt x="2679" y="425"/>
                    <a:pt x="3072" y="366"/>
                    <a:pt x="3167" y="187"/>
                  </a:cubicBezTo>
                  <a:lnTo>
                    <a:pt x="3191" y="187"/>
                  </a:lnTo>
                  <a:cubicBezTo>
                    <a:pt x="3334" y="187"/>
                    <a:pt x="3644" y="330"/>
                    <a:pt x="3799" y="401"/>
                  </a:cubicBezTo>
                  <a:cubicBezTo>
                    <a:pt x="3858" y="425"/>
                    <a:pt x="3929" y="461"/>
                    <a:pt x="3977" y="473"/>
                  </a:cubicBezTo>
                  <a:cubicBezTo>
                    <a:pt x="4168" y="532"/>
                    <a:pt x="4275" y="604"/>
                    <a:pt x="4418" y="723"/>
                  </a:cubicBezTo>
                  <a:lnTo>
                    <a:pt x="4501" y="782"/>
                  </a:lnTo>
                  <a:cubicBezTo>
                    <a:pt x="4658" y="900"/>
                    <a:pt x="4768" y="935"/>
                    <a:pt x="4900" y="935"/>
                  </a:cubicBezTo>
                  <a:cubicBezTo>
                    <a:pt x="4968" y="935"/>
                    <a:pt x="5043" y="925"/>
                    <a:pt x="5132" y="913"/>
                  </a:cubicBezTo>
                  <a:cubicBezTo>
                    <a:pt x="5227" y="913"/>
                    <a:pt x="5299" y="901"/>
                    <a:pt x="5394" y="901"/>
                  </a:cubicBezTo>
                  <a:cubicBezTo>
                    <a:pt x="5537" y="889"/>
                    <a:pt x="5692" y="889"/>
                    <a:pt x="5834" y="842"/>
                  </a:cubicBezTo>
                  <a:cubicBezTo>
                    <a:pt x="5882" y="830"/>
                    <a:pt x="5894" y="818"/>
                    <a:pt x="5930" y="794"/>
                  </a:cubicBezTo>
                  <a:cubicBezTo>
                    <a:pt x="5954" y="770"/>
                    <a:pt x="5965" y="770"/>
                    <a:pt x="6013" y="770"/>
                  </a:cubicBezTo>
                  <a:cubicBezTo>
                    <a:pt x="6061" y="770"/>
                    <a:pt x="6108" y="782"/>
                    <a:pt x="6144" y="794"/>
                  </a:cubicBezTo>
                  <a:cubicBezTo>
                    <a:pt x="6204" y="818"/>
                    <a:pt x="6263" y="830"/>
                    <a:pt x="6346" y="830"/>
                  </a:cubicBezTo>
                  <a:cubicBezTo>
                    <a:pt x="6608" y="830"/>
                    <a:pt x="6942" y="711"/>
                    <a:pt x="7299" y="497"/>
                  </a:cubicBezTo>
                  <a:cubicBezTo>
                    <a:pt x="7382" y="711"/>
                    <a:pt x="7382" y="937"/>
                    <a:pt x="7323" y="1151"/>
                  </a:cubicBezTo>
                  <a:cubicBezTo>
                    <a:pt x="7311" y="1199"/>
                    <a:pt x="7311" y="1211"/>
                    <a:pt x="7299" y="1247"/>
                  </a:cubicBezTo>
                  <a:cubicBezTo>
                    <a:pt x="7263" y="1330"/>
                    <a:pt x="7239" y="1413"/>
                    <a:pt x="7263" y="1485"/>
                  </a:cubicBezTo>
                  <a:cubicBezTo>
                    <a:pt x="7299" y="1556"/>
                    <a:pt x="7382" y="1604"/>
                    <a:pt x="7454" y="1628"/>
                  </a:cubicBezTo>
                  <a:cubicBezTo>
                    <a:pt x="7561" y="1663"/>
                    <a:pt x="7668" y="1663"/>
                    <a:pt x="7751" y="1663"/>
                  </a:cubicBezTo>
                  <a:cubicBezTo>
                    <a:pt x="7835" y="1663"/>
                    <a:pt x="7906" y="1663"/>
                    <a:pt x="7954" y="1675"/>
                  </a:cubicBezTo>
                  <a:lnTo>
                    <a:pt x="8037" y="1711"/>
                  </a:lnTo>
                  <a:cubicBezTo>
                    <a:pt x="8120" y="1723"/>
                    <a:pt x="8240" y="1782"/>
                    <a:pt x="8263" y="1794"/>
                  </a:cubicBezTo>
                  <a:cubicBezTo>
                    <a:pt x="8311" y="1830"/>
                    <a:pt x="8323" y="1854"/>
                    <a:pt x="8359" y="1890"/>
                  </a:cubicBezTo>
                  <a:cubicBezTo>
                    <a:pt x="8394" y="1949"/>
                    <a:pt x="8454" y="2021"/>
                    <a:pt x="8609" y="2068"/>
                  </a:cubicBezTo>
                  <a:lnTo>
                    <a:pt x="8668" y="2080"/>
                  </a:lnTo>
                  <a:cubicBezTo>
                    <a:pt x="8740" y="2116"/>
                    <a:pt x="8930" y="2175"/>
                    <a:pt x="8966" y="2235"/>
                  </a:cubicBezTo>
                  <a:lnTo>
                    <a:pt x="8978" y="2259"/>
                  </a:lnTo>
                  <a:cubicBezTo>
                    <a:pt x="8978" y="2271"/>
                    <a:pt x="8966" y="2294"/>
                    <a:pt x="8954" y="2306"/>
                  </a:cubicBezTo>
                  <a:cubicBezTo>
                    <a:pt x="8918" y="2330"/>
                    <a:pt x="8882" y="2390"/>
                    <a:pt x="8859" y="2449"/>
                  </a:cubicBezTo>
                  <a:cubicBezTo>
                    <a:pt x="8847" y="2497"/>
                    <a:pt x="8859" y="2544"/>
                    <a:pt x="8882" y="2568"/>
                  </a:cubicBezTo>
                  <a:cubicBezTo>
                    <a:pt x="9013" y="2663"/>
                    <a:pt x="9156" y="2687"/>
                    <a:pt x="9287" y="2723"/>
                  </a:cubicBezTo>
                  <a:cubicBezTo>
                    <a:pt x="9359" y="2735"/>
                    <a:pt x="9442" y="2747"/>
                    <a:pt x="9514" y="2783"/>
                  </a:cubicBezTo>
                  <a:cubicBezTo>
                    <a:pt x="9680" y="2842"/>
                    <a:pt x="9811" y="2937"/>
                    <a:pt x="9954" y="3068"/>
                  </a:cubicBezTo>
                  <a:lnTo>
                    <a:pt x="10014" y="3104"/>
                  </a:lnTo>
                  <a:cubicBezTo>
                    <a:pt x="10240" y="3271"/>
                    <a:pt x="10406" y="3318"/>
                    <a:pt x="10633" y="3390"/>
                  </a:cubicBezTo>
                  <a:lnTo>
                    <a:pt x="10764" y="3437"/>
                  </a:lnTo>
                  <a:cubicBezTo>
                    <a:pt x="10883" y="3461"/>
                    <a:pt x="10990" y="3521"/>
                    <a:pt x="11109" y="3604"/>
                  </a:cubicBezTo>
                  <a:cubicBezTo>
                    <a:pt x="11180" y="3640"/>
                    <a:pt x="11264" y="3687"/>
                    <a:pt x="11359" y="3735"/>
                  </a:cubicBezTo>
                  <a:cubicBezTo>
                    <a:pt x="11442" y="3783"/>
                    <a:pt x="11549" y="3795"/>
                    <a:pt x="11669" y="3818"/>
                  </a:cubicBezTo>
                  <a:cubicBezTo>
                    <a:pt x="11835" y="3854"/>
                    <a:pt x="12026" y="3902"/>
                    <a:pt x="12085" y="3961"/>
                  </a:cubicBezTo>
                  <a:cubicBezTo>
                    <a:pt x="12121" y="3997"/>
                    <a:pt x="12216" y="4176"/>
                    <a:pt x="12240" y="4211"/>
                  </a:cubicBezTo>
                  <a:cubicBezTo>
                    <a:pt x="12240" y="4235"/>
                    <a:pt x="12204" y="4283"/>
                    <a:pt x="12181" y="4330"/>
                  </a:cubicBezTo>
                  <a:cubicBezTo>
                    <a:pt x="12121" y="4390"/>
                    <a:pt x="12073" y="4461"/>
                    <a:pt x="12061" y="4568"/>
                  </a:cubicBezTo>
                  <a:cubicBezTo>
                    <a:pt x="12050" y="4676"/>
                    <a:pt x="12061" y="4771"/>
                    <a:pt x="12073" y="4878"/>
                  </a:cubicBezTo>
                  <a:cubicBezTo>
                    <a:pt x="12085" y="4985"/>
                    <a:pt x="12109" y="5069"/>
                    <a:pt x="12085" y="5164"/>
                  </a:cubicBezTo>
                  <a:cubicBezTo>
                    <a:pt x="12085" y="5223"/>
                    <a:pt x="12121" y="5271"/>
                    <a:pt x="12192" y="5283"/>
                  </a:cubicBezTo>
                  <a:cubicBezTo>
                    <a:pt x="12240" y="5283"/>
                    <a:pt x="12288" y="5235"/>
                    <a:pt x="12252" y="5235"/>
                  </a:cubicBezTo>
                  <a:cubicBezTo>
                    <a:pt x="12264" y="5128"/>
                    <a:pt x="12252" y="5009"/>
                    <a:pt x="12240" y="4914"/>
                  </a:cubicBezTo>
                  <a:cubicBezTo>
                    <a:pt x="12216" y="4807"/>
                    <a:pt x="12204" y="4735"/>
                    <a:pt x="12216" y="4640"/>
                  </a:cubicBezTo>
                  <a:cubicBezTo>
                    <a:pt x="12216" y="4592"/>
                    <a:pt x="12264" y="4557"/>
                    <a:pt x="12300" y="4509"/>
                  </a:cubicBezTo>
                  <a:cubicBezTo>
                    <a:pt x="12335" y="4449"/>
                    <a:pt x="12395" y="4378"/>
                    <a:pt x="12395" y="4271"/>
                  </a:cubicBezTo>
                  <a:cubicBezTo>
                    <a:pt x="12395" y="4164"/>
                    <a:pt x="12240" y="3914"/>
                    <a:pt x="12192" y="3866"/>
                  </a:cubicBezTo>
                  <a:cubicBezTo>
                    <a:pt x="12085" y="3759"/>
                    <a:pt x="11883" y="3723"/>
                    <a:pt x="11680" y="3675"/>
                  </a:cubicBezTo>
                  <a:cubicBezTo>
                    <a:pt x="11585" y="3640"/>
                    <a:pt x="11478" y="3628"/>
                    <a:pt x="11419" y="3604"/>
                  </a:cubicBezTo>
                  <a:cubicBezTo>
                    <a:pt x="11323" y="3568"/>
                    <a:pt x="11252" y="3521"/>
                    <a:pt x="11180" y="3485"/>
                  </a:cubicBezTo>
                  <a:cubicBezTo>
                    <a:pt x="11061" y="3402"/>
                    <a:pt x="10942" y="3330"/>
                    <a:pt x="10787" y="3283"/>
                  </a:cubicBezTo>
                  <a:lnTo>
                    <a:pt x="10657" y="3247"/>
                  </a:lnTo>
                  <a:cubicBezTo>
                    <a:pt x="10430" y="3187"/>
                    <a:pt x="10299" y="3140"/>
                    <a:pt x="10109" y="2985"/>
                  </a:cubicBezTo>
                  <a:lnTo>
                    <a:pt x="10049" y="2949"/>
                  </a:lnTo>
                  <a:cubicBezTo>
                    <a:pt x="9895" y="2830"/>
                    <a:pt x="9752" y="2711"/>
                    <a:pt x="9561" y="2628"/>
                  </a:cubicBezTo>
                  <a:cubicBezTo>
                    <a:pt x="9478" y="2604"/>
                    <a:pt x="9394" y="2568"/>
                    <a:pt x="9299" y="2556"/>
                  </a:cubicBezTo>
                  <a:cubicBezTo>
                    <a:pt x="9216" y="2532"/>
                    <a:pt x="9121" y="2509"/>
                    <a:pt x="9049" y="2485"/>
                  </a:cubicBezTo>
                  <a:cubicBezTo>
                    <a:pt x="9049" y="2473"/>
                    <a:pt x="9061" y="2473"/>
                    <a:pt x="9061" y="2449"/>
                  </a:cubicBezTo>
                  <a:cubicBezTo>
                    <a:pt x="9109" y="2390"/>
                    <a:pt x="9168" y="2306"/>
                    <a:pt x="9097" y="2187"/>
                  </a:cubicBezTo>
                  <a:cubicBezTo>
                    <a:pt x="9037" y="2032"/>
                    <a:pt x="8823" y="1961"/>
                    <a:pt x="8680" y="1913"/>
                  </a:cubicBezTo>
                  <a:lnTo>
                    <a:pt x="8621" y="1901"/>
                  </a:lnTo>
                  <a:cubicBezTo>
                    <a:pt x="8525" y="1878"/>
                    <a:pt x="8513" y="1842"/>
                    <a:pt x="8466" y="1794"/>
                  </a:cubicBezTo>
                  <a:cubicBezTo>
                    <a:pt x="8442" y="1759"/>
                    <a:pt x="8406" y="1711"/>
                    <a:pt x="8347" y="1663"/>
                  </a:cubicBezTo>
                  <a:cubicBezTo>
                    <a:pt x="8311" y="1640"/>
                    <a:pt x="8216" y="1604"/>
                    <a:pt x="8085" y="1544"/>
                  </a:cubicBezTo>
                  <a:lnTo>
                    <a:pt x="7978" y="1497"/>
                  </a:lnTo>
                  <a:cubicBezTo>
                    <a:pt x="7894" y="1485"/>
                    <a:pt x="7799" y="1485"/>
                    <a:pt x="7716" y="1485"/>
                  </a:cubicBezTo>
                  <a:cubicBezTo>
                    <a:pt x="7620" y="1485"/>
                    <a:pt x="7549" y="1485"/>
                    <a:pt x="7489" y="1473"/>
                  </a:cubicBezTo>
                  <a:cubicBezTo>
                    <a:pt x="7442" y="1461"/>
                    <a:pt x="7418" y="1437"/>
                    <a:pt x="7418" y="1437"/>
                  </a:cubicBezTo>
                  <a:cubicBezTo>
                    <a:pt x="7418" y="1425"/>
                    <a:pt x="7430" y="1401"/>
                    <a:pt x="7442" y="1366"/>
                  </a:cubicBezTo>
                  <a:cubicBezTo>
                    <a:pt x="7454" y="1342"/>
                    <a:pt x="7478" y="1306"/>
                    <a:pt x="7489" y="1259"/>
                  </a:cubicBezTo>
                  <a:cubicBezTo>
                    <a:pt x="7573" y="949"/>
                    <a:pt x="7549" y="639"/>
                    <a:pt x="7394" y="354"/>
                  </a:cubicBezTo>
                  <a:cubicBezTo>
                    <a:pt x="7382" y="342"/>
                    <a:pt x="7370" y="330"/>
                    <a:pt x="7335" y="306"/>
                  </a:cubicBezTo>
                  <a:cubicBezTo>
                    <a:pt x="7311" y="306"/>
                    <a:pt x="7275" y="306"/>
                    <a:pt x="7251" y="330"/>
                  </a:cubicBezTo>
                  <a:cubicBezTo>
                    <a:pt x="6882" y="544"/>
                    <a:pt x="6561" y="663"/>
                    <a:pt x="6299" y="687"/>
                  </a:cubicBezTo>
                  <a:cubicBezTo>
                    <a:pt x="6251" y="687"/>
                    <a:pt x="6204" y="663"/>
                    <a:pt x="6168" y="651"/>
                  </a:cubicBezTo>
                  <a:cubicBezTo>
                    <a:pt x="6120" y="639"/>
                    <a:pt x="6049" y="627"/>
                    <a:pt x="5989" y="627"/>
                  </a:cubicBezTo>
                  <a:cubicBezTo>
                    <a:pt x="5894" y="627"/>
                    <a:pt x="5846" y="651"/>
                    <a:pt x="5811" y="663"/>
                  </a:cubicBezTo>
                  <a:cubicBezTo>
                    <a:pt x="5787" y="663"/>
                    <a:pt x="5775" y="687"/>
                    <a:pt x="5763" y="687"/>
                  </a:cubicBezTo>
                  <a:cubicBezTo>
                    <a:pt x="5644" y="711"/>
                    <a:pt x="5513" y="711"/>
                    <a:pt x="5370" y="723"/>
                  </a:cubicBezTo>
                  <a:cubicBezTo>
                    <a:pt x="5287" y="723"/>
                    <a:pt x="5192" y="723"/>
                    <a:pt x="5108" y="747"/>
                  </a:cubicBezTo>
                  <a:cubicBezTo>
                    <a:pt x="5031" y="754"/>
                    <a:pt x="4970" y="759"/>
                    <a:pt x="4917" y="759"/>
                  </a:cubicBezTo>
                  <a:cubicBezTo>
                    <a:pt x="4800" y="759"/>
                    <a:pt x="4727" y="734"/>
                    <a:pt x="4620" y="651"/>
                  </a:cubicBezTo>
                  <a:lnTo>
                    <a:pt x="4537" y="592"/>
                  </a:lnTo>
                  <a:cubicBezTo>
                    <a:pt x="4382" y="473"/>
                    <a:pt x="4263" y="389"/>
                    <a:pt x="4037" y="306"/>
                  </a:cubicBezTo>
                  <a:cubicBezTo>
                    <a:pt x="3989" y="294"/>
                    <a:pt x="3929" y="270"/>
                    <a:pt x="3870" y="235"/>
                  </a:cubicBezTo>
                  <a:cubicBezTo>
                    <a:pt x="3596" y="107"/>
                    <a:pt x="3357" y="0"/>
                    <a:pt x="3180"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p:nvPr/>
          </p:nvSpPr>
          <p:spPr>
            <a:xfrm>
              <a:off x="5197062" y="2511714"/>
              <a:ext cx="283395" cy="379336"/>
            </a:xfrm>
            <a:custGeom>
              <a:rect b="b" l="l" r="r" t="t"/>
              <a:pathLst>
                <a:path extrusionOk="0" h="7109" w="5311">
                  <a:moveTo>
                    <a:pt x="144" y="1"/>
                  </a:moveTo>
                  <a:cubicBezTo>
                    <a:pt x="108" y="1"/>
                    <a:pt x="84" y="13"/>
                    <a:pt x="72" y="25"/>
                  </a:cubicBezTo>
                  <a:cubicBezTo>
                    <a:pt x="36" y="48"/>
                    <a:pt x="25" y="72"/>
                    <a:pt x="25" y="108"/>
                  </a:cubicBezTo>
                  <a:cubicBezTo>
                    <a:pt x="1" y="132"/>
                    <a:pt x="1" y="167"/>
                    <a:pt x="1" y="179"/>
                  </a:cubicBezTo>
                  <a:cubicBezTo>
                    <a:pt x="1" y="227"/>
                    <a:pt x="25" y="263"/>
                    <a:pt x="48" y="287"/>
                  </a:cubicBezTo>
                  <a:cubicBezTo>
                    <a:pt x="144" y="346"/>
                    <a:pt x="227" y="358"/>
                    <a:pt x="298" y="358"/>
                  </a:cubicBezTo>
                  <a:cubicBezTo>
                    <a:pt x="358" y="358"/>
                    <a:pt x="417" y="358"/>
                    <a:pt x="453" y="382"/>
                  </a:cubicBezTo>
                  <a:cubicBezTo>
                    <a:pt x="501" y="429"/>
                    <a:pt x="644" y="668"/>
                    <a:pt x="632" y="739"/>
                  </a:cubicBezTo>
                  <a:cubicBezTo>
                    <a:pt x="632" y="763"/>
                    <a:pt x="596" y="799"/>
                    <a:pt x="572" y="834"/>
                  </a:cubicBezTo>
                  <a:cubicBezTo>
                    <a:pt x="525" y="882"/>
                    <a:pt x="489" y="941"/>
                    <a:pt x="465" y="1025"/>
                  </a:cubicBezTo>
                  <a:cubicBezTo>
                    <a:pt x="453" y="1132"/>
                    <a:pt x="465" y="1358"/>
                    <a:pt x="501" y="1477"/>
                  </a:cubicBezTo>
                  <a:cubicBezTo>
                    <a:pt x="525" y="1596"/>
                    <a:pt x="584" y="1656"/>
                    <a:pt x="644" y="1691"/>
                  </a:cubicBezTo>
                  <a:cubicBezTo>
                    <a:pt x="656" y="1727"/>
                    <a:pt x="691" y="1739"/>
                    <a:pt x="703" y="1775"/>
                  </a:cubicBezTo>
                  <a:cubicBezTo>
                    <a:pt x="751" y="1846"/>
                    <a:pt x="763" y="1870"/>
                    <a:pt x="775" y="1965"/>
                  </a:cubicBezTo>
                  <a:lnTo>
                    <a:pt x="798" y="2025"/>
                  </a:lnTo>
                  <a:cubicBezTo>
                    <a:pt x="810" y="2072"/>
                    <a:pt x="822" y="2132"/>
                    <a:pt x="858" y="2203"/>
                  </a:cubicBezTo>
                  <a:cubicBezTo>
                    <a:pt x="882" y="2287"/>
                    <a:pt x="953" y="2513"/>
                    <a:pt x="917" y="2561"/>
                  </a:cubicBezTo>
                  <a:cubicBezTo>
                    <a:pt x="900" y="2573"/>
                    <a:pt x="870" y="2576"/>
                    <a:pt x="837" y="2576"/>
                  </a:cubicBezTo>
                  <a:cubicBezTo>
                    <a:pt x="804" y="2576"/>
                    <a:pt x="769" y="2573"/>
                    <a:pt x="739" y="2573"/>
                  </a:cubicBezTo>
                  <a:cubicBezTo>
                    <a:pt x="718" y="2573"/>
                    <a:pt x="696" y="2572"/>
                    <a:pt x="675" y="2572"/>
                  </a:cubicBezTo>
                  <a:cubicBezTo>
                    <a:pt x="600" y="2572"/>
                    <a:pt x="529" y="2579"/>
                    <a:pt x="501" y="2644"/>
                  </a:cubicBezTo>
                  <a:cubicBezTo>
                    <a:pt x="441" y="2739"/>
                    <a:pt x="501" y="2823"/>
                    <a:pt x="536" y="2906"/>
                  </a:cubicBezTo>
                  <a:cubicBezTo>
                    <a:pt x="584" y="2989"/>
                    <a:pt x="632" y="3037"/>
                    <a:pt x="679" y="3096"/>
                  </a:cubicBezTo>
                  <a:cubicBezTo>
                    <a:pt x="715" y="3156"/>
                    <a:pt x="763" y="3204"/>
                    <a:pt x="798" y="3275"/>
                  </a:cubicBezTo>
                  <a:cubicBezTo>
                    <a:pt x="810" y="3323"/>
                    <a:pt x="822" y="3346"/>
                    <a:pt x="834" y="3382"/>
                  </a:cubicBezTo>
                  <a:cubicBezTo>
                    <a:pt x="882" y="3477"/>
                    <a:pt x="917" y="3573"/>
                    <a:pt x="929" y="3692"/>
                  </a:cubicBezTo>
                  <a:cubicBezTo>
                    <a:pt x="941" y="3799"/>
                    <a:pt x="941" y="3882"/>
                    <a:pt x="941" y="3989"/>
                  </a:cubicBezTo>
                  <a:cubicBezTo>
                    <a:pt x="941" y="4251"/>
                    <a:pt x="953" y="4525"/>
                    <a:pt x="1191" y="4763"/>
                  </a:cubicBezTo>
                  <a:cubicBezTo>
                    <a:pt x="1362" y="4927"/>
                    <a:pt x="1542" y="4981"/>
                    <a:pt x="1720" y="4981"/>
                  </a:cubicBezTo>
                  <a:cubicBezTo>
                    <a:pt x="1878" y="4981"/>
                    <a:pt x="2034" y="4939"/>
                    <a:pt x="2180" y="4894"/>
                  </a:cubicBezTo>
                  <a:cubicBezTo>
                    <a:pt x="2287" y="4870"/>
                    <a:pt x="2370" y="4835"/>
                    <a:pt x="2477" y="4823"/>
                  </a:cubicBezTo>
                  <a:cubicBezTo>
                    <a:pt x="2519" y="4814"/>
                    <a:pt x="2558" y="4810"/>
                    <a:pt x="2596" y="4810"/>
                  </a:cubicBezTo>
                  <a:cubicBezTo>
                    <a:pt x="2711" y="4810"/>
                    <a:pt x="2814" y="4844"/>
                    <a:pt x="2930" y="4870"/>
                  </a:cubicBezTo>
                  <a:cubicBezTo>
                    <a:pt x="3025" y="4894"/>
                    <a:pt x="3120" y="4906"/>
                    <a:pt x="3227" y="4930"/>
                  </a:cubicBezTo>
                  <a:cubicBezTo>
                    <a:pt x="3298" y="4942"/>
                    <a:pt x="3371" y="4948"/>
                    <a:pt x="3447" y="4948"/>
                  </a:cubicBezTo>
                  <a:cubicBezTo>
                    <a:pt x="3587" y="4948"/>
                    <a:pt x="3735" y="4929"/>
                    <a:pt x="3882" y="4906"/>
                  </a:cubicBezTo>
                  <a:cubicBezTo>
                    <a:pt x="3918" y="4906"/>
                    <a:pt x="3977" y="4894"/>
                    <a:pt x="4025" y="4894"/>
                  </a:cubicBezTo>
                  <a:cubicBezTo>
                    <a:pt x="4053" y="4893"/>
                    <a:pt x="4078" y="4892"/>
                    <a:pt x="4101" y="4892"/>
                  </a:cubicBezTo>
                  <a:cubicBezTo>
                    <a:pt x="4283" y="4892"/>
                    <a:pt x="4311" y="4930"/>
                    <a:pt x="4311" y="4930"/>
                  </a:cubicBezTo>
                  <a:cubicBezTo>
                    <a:pt x="4311" y="4930"/>
                    <a:pt x="4311" y="4954"/>
                    <a:pt x="4275" y="5013"/>
                  </a:cubicBezTo>
                  <a:cubicBezTo>
                    <a:pt x="4263" y="5025"/>
                    <a:pt x="4227" y="5049"/>
                    <a:pt x="4204" y="5061"/>
                  </a:cubicBezTo>
                  <a:cubicBezTo>
                    <a:pt x="4156" y="5073"/>
                    <a:pt x="4085" y="5109"/>
                    <a:pt x="4049" y="5168"/>
                  </a:cubicBezTo>
                  <a:cubicBezTo>
                    <a:pt x="3977" y="5299"/>
                    <a:pt x="3989" y="5442"/>
                    <a:pt x="4013" y="5561"/>
                  </a:cubicBezTo>
                  <a:lnTo>
                    <a:pt x="4013" y="5597"/>
                  </a:lnTo>
                  <a:cubicBezTo>
                    <a:pt x="4013" y="5644"/>
                    <a:pt x="4025" y="5704"/>
                    <a:pt x="4025" y="5740"/>
                  </a:cubicBezTo>
                  <a:cubicBezTo>
                    <a:pt x="4037" y="5978"/>
                    <a:pt x="4073" y="6299"/>
                    <a:pt x="4216" y="6442"/>
                  </a:cubicBezTo>
                  <a:cubicBezTo>
                    <a:pt x="4263" y="6502"/>
                    <a:pt x="4323" y="6513"/>
                    <a:pt x="4382" y="6549"/>
                  </a:cubicBezTo>
                  <a:cubicBezTo>
                    <a:pt x="4418" y="6561"/>
                    <a:pt x="4442" y="6573"/>
                    <a:pt x="4477" y="6609"/>
                  </a:cubicBezTo>
                  <a:cubicBezTo>
                    <a:pt x="4501" y="6621"/>
                    <a:pt x="4513" y="6668"/>
                    <a:pt x="4549" y="6716"/>
                  </a:cubicBezTo>
                  <a:cubicBezTo>
                    <a:pt x="4573" y="6787"/>
                    <a:pt x="4620" y="6859"/>
                    <a:pt x="4716" y="6906"/>
                  </a:cubicBezTo>
                  <a:cubicBezTo>
                    <a:pt x="4787" y="6930"/>
                    <a:pt x="4858" y="6954"/>
                    <a:pt x="4918" y="6954"/>
                  </a:cubicBezTo>
                  <a:cubicBezTo>
                    <a:pt x="5013" y="6954"/>
                    <a:pt x="5037" y="6966"/>
                    <a:pt x="5049" y="7025"/>
                  </a:cubicBezTo>
                  <a:cubicBezTo>
                    <a:pt x="5073" y="7073"/>
                    <a:pt x="5108" y="7097"/>
                    <a:pt x="5156" y="7097"/>
                  </a:cubicBezTo>
                  <a:cubicBezTo>
                    <a:pt x="5168" y="7097"/>
                    <a:pt x="5192" y="7097"/>
                    <a:pt x="5216" y="7109"/>
                  </a:cubicBezTo>
                  <a:cubicBezTo>
                    <a:pt x="5275" y="7097"/>
                    <a:pt x="5311" y="7037"/>
                    <a:pt x="5287" y="6978"/>
                  </a:cubicBezTo>
                  <a:cubicBezTo>
                    <a:pt x="5216" y="6775"/>
                    <a:pt x="5073" y="6775"/>
                    <a:pt x="4966" y="6752"/>
                  </a:cubicBezTo>
                  <a:cubicBezTo>
                    <a:pt x="4918" y="6752"/>
                    <a:pt x="4870" y="6740"/>
                    <a:pt x="4835" y="6728"/>
                  </a:cubicBezTo>
                  <a:cubicBezTo>
                    <a:pt x="4799" y="6716"/>
                    <a:pt x="4775" y="6656"/>
                    <a:pt x="4739" y="6609"/>
                  </a:cubicBezTo>
                  <a:cubicBezTo>
                    <a:pt x="4716" y="6549"/>
                    <a:pt x="4668" y="6490"/>
                    <a:pt x="4620" y="6442"/>
                  </a:cubicBezTo>
                  <a:cubicBezTo>
                    <a:pt x="4573" y="6394"/>
                    <a:pt x="4513" y="6383"/>
                    <a:pt x="4477" y="6359"/>
                  </a:cubicBezTo>
                  <a:cubicBezTo>
                    <a:pt x="4442" y="6335"/>
                    <a:pt x="4394" y="6323"/>
                    <a:pt x="4382" y="6299"/>
                  </a:cubicBezTo>
                  <a:cubicBezTo>
                    <a:pt x="4275" y="6192"/>
                    <a:pt x="4251" y="5906"/>
                    <a:pt x="4239" y="5716"/>
                  </a:cubicBezTo>
                  <a:cubicBezTo>
                    <a:pt x="4239" y="5656"/>
                    <a:pt x="4216" y="5609"/>
                    <a:pt x="4216" y="5561"/>
                  </a:cubicBezTo>
                  <a:lnTo>
                    <a:pt x="4216" y="5537"/>
                  </a:lnTo>
                  <a:cubicBezTo>
                    <a:pt x="4204" y="5442"/>
                    <a:pt x="4192" y="5323"/>
                    <a:pt x="4239" y="5263"/>
                  </a:cubicBezTo>
                  <a:cubicBezTo>
                    <a:pt x="4251" y="5251"/>
                    <a:pt x="4275" y="5251"/>
                    <a:pt x="4299" y="5240"/>
                  </a:cubicBezTo>
                  <a:cubicBezTo>
                    <a:pt x="4358" y="5228"/>
                    <a:pt x="4430" y="5192"/>
                    <a:pt x="4477" y="5120"/>
                  </a:cubicBezTo>
                  <a:cubicBezTo>
                    <a:pt x="4549" y="5001"/>
                    <a:pt x="4549" y="4894"/>
                    <a:pt x="4501" y="4811"/>
                  </a:cubicBezTo>
                  <a:cubicBezTo>
                    <a:pt x="4442" y="4709"/>
                    <a:pt x="4323" y="4680"/>
                    <a:pt x="4190" y="4680"/>
                  </a:cubicBezTo>
                  <a:cubicBezTo>
                    <a:pt x="4136" y="4680"/>
                    <a:pt x="4080" y="4685"/>
                    <a:pt x="4025" y="4692"/>
                  </a:cubicBezTo>
                  <a:cubicBezTo>
                    <a:pt x="3965" y="4692"/>
                    <a:pt x="3918" y="4704"/>
                    <a:pt x="3858" y="4704"/>
                  </a:cubicBezTo>
                  <a:cubicBezTo>
                    <a:pt x="3720" y="4712"/>
                    <a:pt x="3576" y="4731"/>
                    <a:pt x="3438" y="4731"/>
                  </a:cubicBezTo>
                  <a:cubicBezTo>
                    <a:pt x="3374" y="4731"/>
                    <a:pt x="3311" y="4727"/>
                    <a:pt x="3251" y="4716"/>
                  </a:cubicBezTo>
                  <a:cubicBezTo>
                    <a:pt x="3168" y="4704"/>
                    <a:pt x="3073" y="4692"/>
                    <a:pt x="2989" y="4656"/>
                  </a:cubicBezTo>
                  <a:cubicBezTo>
                    <a:pt x="2854" y="4637"/>
                    <a:pt x="2719" y="4602"/>
                    <a:pt x="2572" y="4602"/>
                  </a:cubicBezTo>
                  <a:cubicBezTo>
                    <a:pt x="2537" y="4602"/>
                    <a:pt x="2502" y="4604"/>
                    <a:pt x="2465" y="4608"/>
                  </a:cubicBezTo>
                  <a:cubicBezTo>
                    <a:pt x="2358" y="4632"/>
                    <a:pt x="2251" y="4656"/>
                    <a:pt x="2156" y="4692"/>
                  </a:cubicBezTo>
                  <a:cubicBezTo>
                    <a:pt x="2001" y="4726"/>
                    <a:pt x="1866" y="4760"/>
                    <a:pt x="1741" y="4760"/>
                  </a:cubicBezTo>
                  <a:cubicBezTo>
                    <a:pt x="1605" y="4760"/>
                    <a:pt x="1482" y="4720"/>
                    <a:pt x="1358" y="4597"/>
                  </a:cubicBezTo>
                  <a:cubicBezTo>
                    <a:pt x="1179" y="4406"/>
                    <a:pt x="1168" y="4216"/>
                    <a:pt x="1168" y="3954"/>
                  </a:cubicBezTo>
                  <a:cubicBezTo>
                    <a:pt x="1168" y="3858"/>
                    <a:pt x="1168" y="3751"/>
                    <a:pt x="1156" y="3644"/>
                  </a:cubicBezTo>
                  <a:cubicBezTo>
                    <a:pt x="1144" y="3501"/>
                    <a:pt x="1084" y="3394"/>
                    <a:pt x="1037" y="3275"/>
                  </a:cubicBezTo>
                  <a:cubicBezTo>
                    <a:pt x="1025" y="3239"/>
                    <a:pt x="1001" y="3215"/>
                    <a:pt x="989" y="3168"/>
                  </a:cubicBezTo>
                  <a:cubicBezTo>
                    <a:pt x="941" y="3061"/>
                    <a:pt x="882" y="3001"/>
                    <a:pt x="846" y="2942"/>
                  </a:cubicBezTo>
                  <a:cubicBezTo>
                    <a:pt x="798" y="2906"/>
                    <a:pt x="763" y="2858"/>
                    <a:pt x="727" y="2787"/>
                  </a:cubicBezTo>
                  <a:lnTo>
                    <a:pt x="727" y="2787"/>
                  </a:lnTo>
                  <a:cubicBezTo>
                    <a:pt x="752" y="2790"/>
                    <a:pt x="780" y="2792"/>
                    <a:pt x="809" y="2792"/>
                  </a:cubicBezTo>
                  <a:cubicBezTo>
                    <a:pt x="893" y="2792"/>
                    <a:pt x="987" y="2774"/>
                    <a:pt x="1048" y="2703"/>
                  </a:cubicBezTo>
                  <a:cubicBezTo>
                    <a:pt x="1203" y="2573"/>
                    <a:pt x="1108" y="2322"/>
                    <a:pt x="1037" y="2132"/>
                  </a:cubicBezTo>
                  <a:cubicBezTo>
                    <a:pt x="1025" y="2072"/>
                    <a:pt x="989" y="2025"/>
                    <a:pt x="989" y="1977"/>
                  </a:cubicBezTo>
                  <a:lnTo>
                    <a:pt x="977" y="1918"/>
                  </a:lnTo>
                  <a:cubicBezTo>
                    <a:pt x="965" y="1834"/>
                    <a:pt x="941" y="1775"/>
                    <a:pt x="870" y="1656"/>
                  </a:cubicBezTo>
                  <a:cubicBezTo>
                    <a:pt x="846" y="1608"/>
                    <a:pt x="810" y="1572"/>
                    <a:pt x="787" y="1549"/>
                  </a:cubicBezTo>
                  <a:cubicBezTo>
                    <a:pt x="739" y="1501"/>
                    <a:pt x="703" y="1477"/>
                    <a:pt x="691" y="1418"/>
                  </a:cubicBezTo>
                  <a:cubicBezTo>
                    <a:pt x="667" y="1310"/>
                    <a:pt x="644" y="1132"/>
                    <a:pt x="667" y="1060"/>
                  </a:cubicBezTo>
                  <a:cubicBezTo>
                    <a:pt x="667" y="1025"/>
                    <a:pt x="691" y="977"/>
                    <a:pt x="727" y="953"/>
                  </a:cubicBezTo>
                  <a:cubicBezTo>
                    <a:pt x="763" y="894"/>
                    <a:pt x="810" y="834"/>
                    <a:pt x="822" y="763"/>
                  </a:cubicBezTo>
                  <a:cubicBezTo>
                    <a:pt x="846" y="596"/>
                    <a:pt x="667" y="287"/>
                    <a:pt x="560" y="203"/>
                  </a:cubicBezTo>
                  <a:cubicBezTo>
                    <a:pt x="489" y="144"/>
                    <a:pt x="394" y="132"/>
                    <a:pt x="322" y="132"/>
                  </a:cubicBezTo>
                  <a:cubicBezTo>
                    <a:pt x="286" y="132"/>
                    <a:pt x="263" y="120"/>
                    <a:pt x="227" y="120"/>
                  </a:cubicBezTo>
                  <a:lnTo>
                    <a:pt x="227" y="108"/>
                  </a:lnTo>
                  <a:cubicBezTo>
                    <a:pt x="251" y="60"/>
                    <a:pt x="203" y="1"/>
                    <a:pt x="144"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2"/>
            <p:cNvSpPr/>
            <p:nvPr/>
          </p:nvSpPr>
          <p:spPr>
            <a:xfrm>
              <a:off x="5127215" y="2266314"/>
              <a:ext cx="158212" cy="256928"/>
            </a:xfrm>
            <a:custGeom>
              <a:rect b="b" l="l" r="r" t="t"/>
              <a:pathLst>
                <a:path extrusionOk="0" h="4815" w="2965">
                  <a:moveTo>
                    <a:pt x="1545" y="0"/>
                  </a:moveTo>
                  <a:cubicBezTo>
                    <a:pt x="1523" y="0"/>
                    <a:pt x="1500" y="1"/>
                    <a:pt x="1476" y="4"/>
                  </a:cubicBezTo>
                  <a:cubicBezTo>
                    <a:pt x="1357" y="16"/>
                    <a:pt x="1226" y="28"/>
                    <a:pt x="1107" y="40"/>
                  </a:cubicBezTo>
                  <a:cubicBezTo>
                    <a:pt x="860" y="74"/>
                    <a:pt x="637" y="102"/>
                    <a:pt x="412" y="102"/>
                  </a:cubicBezTo>
                  <a:cubicBezTo>
                    <a:pt x="323" y="102"/>
                    <a:pt x="234" y="97"/>
                    <a:pt x="143" y="87"/>
                  </a:cubicBezTo>
                  <a:cubicBezTo>
                    <a:pt x="137" y="86"/>
                    <a:pt x="130" y="85"/>
                    <a:pt x="124" y="85"/>
                  </a:cubicBezTo>
                  <a:cubicBezTo>
                    <a:pt x="72" y="85"/>
                    <a:pt x="24" y="129"/>
                    <a:pt x="24" y="183"/>
                  </a:cubicBezTo>
                  <a:cubicBezTo>
                    <a:pt x="0" y="242"/>
                    <a:pt x="48" y="302"/>
                    <a:pt x="107" y="302"/>
                  </a:cubicBezTo>
                  <a:cubicBezTo>
                    <a:pt x="200" y="308"/>
                    <a:pt x="292" y="311"/>
                    <a:pt x="384" y="311"/>
                  </a:cubicBezTo>
                  <a:cubicBezTo>
                    <a:pt x="636" y="311"/>
                    <a:pt x="884" y="289"/>
                    <a:pt x="1119" y="254"/>
                  </a:cubicBezTo>
                  <a:lnTo>
                    <a:pt x="1476" y="206"/>
                  </a:lnTo>
                  <a:cubicBezTo>
                    <a:pt x="1488" y="205"/>
                    <a:pt x="1499" y="205"/>
                    <a:pt x="1510" y="205"/>
                  </a:cubicBezTo>
                  <a:cubicBezTo>
                    <a:pt x="1624" y="205"/>
                    <a:pt x="1710" y="260"/>
                    <a:pt x="1786" y="325"/>
                  </a:cubicBezTo>
                  <a:cubicBezTo>
                    <a:pt x="1869" y="385"/>
                    <a:pt x="1941" y="445"/>
                    <a:pt x="2060" y="480"/>
                  </a:cubicBezTo>
                  <a:cubicBezTo>
                    <a:pt x="2090" y="490"/>
                    <a:pt x="2120" y="494"/>
                    <a:pt x="2151" y="494"/>
                  </a:cubicBezTo>
                  <a:cubicBezTo>
                    <a:pt x="2194" y="494"/>
                    <a:pt x="2238" y="487"/>
                    <a:pt x="2286" y="480"/>
                  </a:cubicBezTo>
                  <a:cubicBezTo>
                    <a:pt x="2310" y="456"/>
                    <a:pt x="2346" y="456"/>
                    <a:pt x="2369" y="456"/>
                  </a:cubicBezTo>
                  <a:lnTo>
                    <a:pt x="2488" y="456"/>
                  </a:lnTo>
                  <a:cubicBezTo>
                    <a:pt x="2488" y="456"/>
                    <a:pt x="2500" y="492"/>
                    <a:pt x="2524" y="504"/>
                  </a:cubicBezTo>
                  <a:lnTo>
                    <a:pt x="2596" y="611"/>
                  </a:lnTo>
                  <a:cubicBezTo>
                    <a:pt x="2655" y="718"/>
                    <a:pt x="2703" y="778"/>
                    <a:pt x="2667" y="849"/>
                  </a:cubicBezTo>
                  <a:lnTo>
                    <a:pt x="2607" y="909"/>
                  </a:lnTo>
                  <a:cubicBezTo>
                    <a:pt x="2560" y="956"/>
                    <a:pt x="2524" y="980"/>
                    <a:pt x="2488" y="1052"/>
                  </a:cubicBezTo>
                  <a:cubicBezTo>
                    <a:pt x="2417" y="1266"/>
                    <a:pt x="2465" y="1695"/>
                    <a:pt x="2584" y="1885"/>
                  </a:cubicBezTo>
                  <a:cubicBezTo>
                    <a:pt x="2607" y="1945"/>
                    <a:pt x="2643" y="1980"/>
                    <a:pt x="2667" y="2004"/>
                  </a:cubicBezTo>
                  <a:cubicBezTo>
                    <a:pt x="2715" y="2040"/>
                    <a:pt x="2727" y="2064"/>
                    <a:pt x="2738" y="2147"/>
                  </a:cubicBezTo>
                  <a:cubicBezTo>
                    <a:pt x="2762" y="2278"/>
                    <a:pt x="2762" y="2409"/>
                    <a:pt x="2762" y="2540"/>
                  </a:cubicBezTo>
                  <a:lnTo>
                    <a:pt x="2762" y="2683"/>
                  </a:lnTo>
                  <a:cubicBezTo>
                    <a:pt x="2738" y="2921"/>
                    <a:pt x="2643" y="3171"/>
                    <a:pt x="2465" y="3397"/>
                  </a:cubicBezTo>
                  <a:cubicBezTo>
                    <a:pt x="2429" y="3433"/>
                    <a:pt x="2381" y="3481"/>
                    <a:pt x="2346" y="3528"/>
                  </a:cubicBezTo>
                  <a:cubicBezTo>
                    <a:pt x="2262" y="3612"/>
                    <a:pt x="2179" y="3707"/>
                    <a:pt x="2119" y="3826"/>
                  </a:cubicBezTo>
                  <a:cubicBezTo>
                    <a:pt x="2084" y="3862"/>
                    <a:pt x="2072" y="3909"/>
                    <a:pt x="2060" y="3957"/>
                  </a:cubicBezTo>
                  <a:cubicBezTo>
                    <a:pt x="2024" y="4016"/>
                    <a:pt x="2012" y="4076"/>
                    <a:pt x="1953" y="4147"/>
                  </a:cubicBezTo>
                  <a:cubicBezTo>
                    <a:pt x="1845" y="4314"/>
                    <a:pt x="1715" y="4397"/>
                    <a:pt x="1572" y="4493"/>
                  </a:cubicBezTo>
                  <a:cubicBezTo>
                    <a:pt x="1488" y="4540"/>
                    <a:pt x="1429" y="4576"/>
                    <a:pt x="1357" y="4624"/>
                  </a:cubicBezTo>
                  <a:cubicBezTo>
                    <a:pt x="1298" y="4671"/>
                    <a:pt x="1298" y="4731"/>
                    <a:pt x="1334" y="4778"/>
                  </a:cubicBezTo>
                  <a:cubicBezTo>
                    <a:pt x="1357" y="4802"/>
                    <a:pt x="1393" y="4814"/>
                    <a:pt x="1417" y="4814"/>
                  </a:cubicBezTo>
                  <a:cubicBezTo>
                    <a:pt x="1441" y="4814"/>
                    <a:pt x="1454" y="4809"/>
                    <a:pt x="1460" y="4809"/>
                  </a:cubicBezTo>
                  <a:cubicBezTo>
                    <a:pt x="1463" y="4809"/>
                    <a:pt x="1464" y="4810"/>
                    <a:pt x="1464" y="4814"/>
                  </a:cubicBezTo>
                  <a:cubicBezTo>
                    <a:pt x="1536" y="4766"/>
                    <a:pt x="1595" y="4731"/>
                    <a:pt x="1655" y="4683"/>
                  </a:cubicBezTo>
                  <a:cubicBezTo>
                    <a:pt x="1822" y="4576"/>
                    <a:pt x="1965" y="4493"/>
                    <a:pt x="2107" y="4302"/>
                  </a:cubicBezTo>
                  <a:cubicBezTo>
                    <a:pt x="2179" y="4207"/>
                    <a:pt x="2203" y="4135"/>
                    <a:pt x="2238" y="4064"/>
                  </a:cubicBezTo>
                  <a:cubicBezTo>
                    <a:pt x="2250" y="4028"/>
                    <a:pt x="2262" y="3981"/>
                    <a:pt x="2298" y="3945"/>
                  </a:cubicBezTo>
                  <a:cubicBezTo>
                    <a:pt x="2346" y="3850"/>
                    <a:pt x="2417" y="3778"/>
                    <a:pt x="2488" y="3707"/>
                  </a:cubicBezTo>
                  <a:cubicBezTo>
                    <a:pt x="2536" y="3647"/>
                    <a:pt x="2584" y="3600"/>
                    <a:pt x="2619" y="3552"/>
                  </a:cubicBezTo>
                  <a:cubicBezTo>
                    <a:pt x="2834" y="3290"/>
                    <a:pt x="2953" y="3004"/>
                    <a:pt x="2965" y="2707"/>
                  </a:cubicBezTo>
                  <a:lnTo>
                    <a:pt x="2965" y="2576"/>
                  </a:lnTo>
                  <a:cubicBezTo>
                    <a:pt x="2965" y="2421"/>
                    <a:pt x="2965" y="2278"/>
                    <a:pt x="2953" y="2123"/>
                  </a:cubicBezTo>
                  <a:cubicBezTo>
                    <a:pt x="2941" y="1980"/>
                    <a:pt x="2881" y="1921"/>
                    <a:pt x="2834" y="1873"/>
                  </a:cubicBezTo>
                  <a:cubicBezTo>
                    <a:pt x="2822" y="1838"/>
                    <a:pt x="2786" y="1814"/>
                    <a:pt x="2774" y="1778"/>
                  </a:cubicBezTo>
                  <a:cubicBezTo>
                    <a:pt x="2679" y="1635"/>
                    <a:pt x="2655" y="1278"/>
                    <a:pt x="2703" y="1123"/>
                  </a:cubicBezTo>
                  <a:lnTo>
                    <a:pt x="2774" y="1052"/>
                  </a:lnTo>
                  <a:cubicBezTo>
                    <a:pt x="2798" y="1028"/>
                    <a:pt x="2846" y="980"/>
                    <a:pt x="2881" y="921"/>
                  </a:cubicBezTo>
                  <a:cubicBezTo>
                    <a:pt x="2941" y="742"/>
                    <a:pt x="2846" y="611"/>
                    <a:pt x="2774" y="504"/>
                  </a:cubicBezTo>
                  <a:lnTo>
                    <a:pt x="2715" y="397"/>
                  </a:lnTo>
                  <a:cubicBezTo>
                    <a:pt x="2619" y="266"/>
                    <a:pt x="2584" y="254"/>
                    <a:pt x="2381" y="254"/>
                  </a:cubicBezTo>
                  <a:cubicBezTo>
                    <a:pt x="2346" y="254"/>
                    <a:pt x="2298" y="254"/>
                    <a:pt x="2250" y="266"/>
                  </a:cubicBezTo>
                  <a:cubicBezTo>
                    <a:pt x="2217" y="274"/>
                    <a:pt x="2190" y="288"/>
                    <a:pt x="2165" y="288"/>
                  </a:cubicBezTo>
                  <a:cubicBezTo>
                    <a:pt x="2153" y="288"/>
                    <a:pt x="2142" y="285"/>
                    <a:pt x="2131" y="278"/>
                  </a:cubicBezTo>
                  <a:cubicBezTo>
                    <a:pt x="2048" y="254"/>
                    <a:pt x="1988" y="206"/>
                    <a:pt x="1929" y="159"/>
                  </a:cubicBezTo>
                  <a:cubicBezTo>
                    <a:pt x="1833" y="84"/>
                    <a:pt x="1728" y="0"/>
                    <a:pt x="1545"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2"/>
            <p:cNvSpPr/>
            <p:nvPr/>
          </p:nvSpPr>
          <p:spPr>
            <a:xfrm>
              <a:off x="5111314" y="2069151"/>
              <a:ext cx="24172" cy="215841"/>
            </a:xfrm>
            <a:custGeom>
              <a:rect b="b" l="l" r="r" t="t"/>
              <a:pathLst>
                <a:path extrusionOk="0" h="4045" w="453">
                  <a:moveTo>
                    <a:pt x="112" y="1"/>
                  </a:moveTo>
                  <a:cubicBezTo>
                    <a:pt x="72" y="1"/>
                    <a:pt x="34" y="33"/>
                    <a:pt x="24" y="79"/>
                  </a:cubicBezTo>
                  <a:cubicBezTo>
                    <a:pt x="0" y="139"/>
                    <a:pt x="36" y="187"/>
                    <a:pt x="96" y="199"/>
                  </a:cubicBezTo>
                  <a:cubicBezTo>
                    <a:pt x="119" y="210"/>
                    <a:pt x="155" y="210"/>
                    <a:pt x="155" y="222"/>
                  </a:cubicBezTo>
                  <a:cubicBezTo>
                    <a:pt x="167" y="270"/>
                    <a:pt x="119" y="377"/>
                    <a:pt x="96" y="449"/>
                  </a:cubicBezTo>
                  <a:cubicBezTo>
                    <a:pt x="72" y="520"/>
                    <a:pt x="36" y="603"/>
                    <a:pt x="36" y="663"/>
                  </a:cubicBezTo>
                  <a:cubicBezTo>
                    <a:pt x="24" y="770"/>
                    <a:pt x="48" y="865"/>
                    <a:pt x="84" y="972"/>
                  </a:cubicBezTo>
                  <a:cubicBezTo>
                    <a:pt x="96" y="1020"/>
                    <a:pt x="108" y="1056"/>
                    <a:pt x="131" y="1115"/>
                  </a:cubicBezTo>
                  <a:cubicBezTo>
                    <a:pt x="155" y="1294"/>
                    <a:pt x="143" y="1461"/>
                    <a:pt x="108" y="1663"/>
                  </a:cubicBezTo>
                  <a:cubicBezTo>
                    <a:pt x="48" y="2056"/>
                    <a:pt x="48" y="2330"/>
                    <a:pt x="108" y="2687"/>
                  </a:cubicBezTo>
                  <a:lnTo>
                    <a:pt x="131" y="2818"/>
                  </a:lnTo>
                  <a:cubicBezTo>
                    <a:pt x="191" y="3187"/>
                    <a:pt x="250" y="3580"/>
                    <a:pt x="250" y="3949"/>
                  </a:cubicBezTo>
                  <a:cubicBezTo>
                    <a:pt x="250" y="4009"/>
                    <a:pt x="286" y="4044"/>
                    <a:pt x="346" y="4044"/>
                  </a:cubicBezTo>
                  <a:cubicBezTo>
                    <a:pt x="405" y="4044"/>
                    <a:pt x="453" y="3997"/>
                    <a:pt x="453" y="3973"/>
                  </a:cubicBezTo>
                  <a:cubicBezTo>
                    <a:pt x="453" y="3568"/>
                    <a:pt x="381" y="3187"/>
                    <a:pt x="322" y="2794"/>
                  </a:cubicBezTo>
                  <a:lnTo>
                    <a:pt x="298" y="2663"/>
                  </a:lnTo>
                  <a:cubicBezTo>
                    <a:pt x="238" y="2318"/>
                    <a:pt x="238" y="2092"/>
                    <a:pt x="298" y="1699"/>
                  </a:cubicBezTo>
                  <a:cubicBezTo>
                    <a:pt x="334" y="1484"/>
                    <a:pt x="369" y="1294"/>
                    <a:pt x="322" y="1092"/>
                  </a:cubicBezTo>
                  <a:lnTo>
                    <a:pt x="274" y="913"/>
                  </a:lnTo>
                  <a:cubicBezTo>
                    <a:pt x="238" y="841"/>
                    <a:pt x="227" y="758"/>
                    <a:pt x="238" y="687"/>
                  </a:cubicBezTo>
                  <a:cubicBezTo>
                    <a:pt x="238" y="663"/>
                    <a:pt x="262" y="603"/>
                    <a:pt x="286" y="544"/>
                  </a:cubicBezTo>
                  <a:cubicBezTo>
                    <a:pt x="334" y="401"/>
                    <a:pt x="393" y="258"/>
                    <a:pt x="334" y="139"/>
                  </a:cubicBezTo>
                  <a:cubicBezTo>
                    <a:pt x="310" y="68"/>
                    <a:pt x="227" y="20"/>
                    <a:pt x="143" y="8"/>
                  </a:cubicBezTo>
                  <a:cubicBezTo>
                    <a:pt x="133" y="3"/>
                    <a:pt x="122" y="1"/>
                    <a:pt x="11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2"/>
            <p:cNvSpPr/>
            <p:nvPr/>
          </p:nvSpPr>
          <p:spPr>
            <a:xfrm>
              <a:off x="5108753" y="1930417"/>
              <a:ext cx="394597" cy="147434"/>
            </a:xfrm>
            <a:custGeom>
              <a:rect b="b" l="l" r="r" t="t"/>
              <a:pathLst>
                <a:path extrusionOk="0" h="2763" w="7395">
                  <a:moveTo>
                    <a:pt x="6442" y="1"/>
                  </a:moveTo>
                  <a:cubicBezTo>
                    <a:pt x="6394" y="1"/>
                    <a:pt x="6335" y="12"/>
                    <a:pt x="6323" y="60"/>
                  </a:cubicBezTo>
                  <a:cubicBezTo>
                    <a:pt x="6299" y="120"/>
                    <a:pt x="6275" y="167"/>
                    <a:pt x="6240" y="227"/>
                  </a:cubicBezTo>
                  <a:cubicBezTo>
                    <a:pt x="6097" y="524"/>
                    <a:pt x="5930" y="834"/>
                    <a:pt x="5942" y="1191"/>
                  </a:cubicBezTo>
                  <a:cubicBezTo>
                    <a:pt x="5942" y="1251"/>
                    <a:pt x="5966" y="1322"/>
                    <a:pt x="5966" y="1382"/>
                  </a:cubicBezTo>
                  <a:cubicBezTo>
                    <a:pt x="5978" y="1596"/>
                    <a:pt x="5990" y="1810"/>
                    <a:pt x="5942" y="1989"/>
                  </a:cubicBezTo>
                  <a:cubicBezTo>
                    <a:pt x="5930" y="2048"/>
                    <a:pt x="5906" y="2096"/>
                    <a:pt x="5882" y="2144"/>
                  </a:cubicBezTo>
                  <a:cubicBezTo>
                    <a:pt x="5859" y="2227"/>
                    <a:pt x="5811" y="2310"/>
                    <a:pt x="5835" y="2441"/>
                  </a:cubicBezTo>
                  <a:cubicBezTo>
                    <a:pt x="5744" y="2469"/>
                    <a:pt x="5625" y="2481"/>
                    <a:pt x="5506" y="2481"/>
                  </a:cubicBezTo>
                  <a:cubicBezTo>
                    <a:pt x="5421" y="2481"/>
                    <a:pt x="5337" y="2475"/>
                    <a:pt x="5263" y="2465"/>
                  </a:cubicBezTo>
                  <a:cubicBezTo>
                    <a:pt x="5192" y="2453"/>
                    <a:pt x="5109" y="2453"/>
                    <a:pt x="5061" y="2453"/>
                  </a:cubicBezTo>
                  <a:cubicBezTo>
                    <a:pt x="4739" y="2465"/>
                    <a:pt x="4430" y="2465"/>
                    <a:pt x="4132" y="2465"/>
                  </a:cubicBezTo>
                  <a:cubicBezTo>
                    <a:pt x="3763" y="2465"/>
                    <a:pt x="3394" y="2465"/>
                    <a:pt x="3013" y="2489"/>
                  </a:cubicBezTo>
                  <a:lnTo>
                    <a:pt x="2989" y="2489"/>
                  </a:lnTo>
                  <a:cubicBezTo>
                    <a:pt x="2590" y="2514"/>
                    <a:pt x="2208" y="2545"/>
                    <a:pt x="1823" y="2545"/>
                  </a:cubicBezTo>
                  <a:cubicBezTo>
                    <a:pt x="1657" y="2545"/>
                    <a:pt x="1491" y="2539"/>
                    <a:pt x="1322" y="2525"/>
                  </a:cubicBezTo>
                  <a:cubicBezTo>
                    <a:pt x="1263" y="2525"/>
                    <a:pt x="1156" y="2549"/>
                    <a:pt x="1037" y="2549"/>
                  </a:cubicBezTo>
                  <a:cubicBezTo>
                    <a:pt x="899" y="2556"/>
                    <a:pt x="647" y="2567"/>
                    <a:pt x="450" y="2567"/>
                  </a:cubicBezTo>
                  <a:cubicBezTo>
                    <a:pt x="322" y="2567"/>
                    <a:pt x="217" y="2563"/>
                    <a:pt x="179" y="2549"/>
                  </a:cubicBezTo>
                  <a:cubicBezTo>
                    <a:pt x="156" y="2531"/>
                    <a:pt x="132" y="2522"/>
                    <a:pt x="108" y="2522"/>
                  </a:cubicBezTo>
                  <a:cubicBezTo>
                    <a:pt x="84" y="2522"/>
                    <a:pt x="60" y="2531"/>
                    <a:pt x="36" y="2549"/>
                  </a:cubicBezTo>
                  <a:cubicBezTo>
                    <a:pt x="1" y="2584"/>
                    <a:pt x="1" y="2644"/>
                    <a:pt x="25" y="2691"/>
                  </a:cubicBezTo>
                  <a:cubicBezTo>
                    <a:pt x="84" y="2739"/>
                    <a:pt x="191" y="2763"/>
                    <a:pt x="453" y="2763"/>
                  </a:cubicBezTo>
                  <a:cubicBezTo>
                    <a:pt x="608" y="2763"/>
                    <a:pt x="787" y="2763"/>
                    <a:pt x="1037" y="2751"/>
                  </a:cubicBezTo>
                  <a:cubicBezTo>
                    <a:pt x="1144" y="2739"/>
                    <a:pt x="1239" y="2739"/>
                    <a:pt x="1287" y="2739"/>
                  </a:cubicBezTo>
                  <a:cubicBezTo>
                    <a:pt x="1440" y="2745"/>
                    <a:pt x="1590" y="2748"/>
                    <a:pt x="1740" y="2748"/>
                  </a:cubicBezTo>
                  <a:cubicBezTo>
                    <a:pt x="2148" y="2748"/>
                    <a:pt x="2547" y="2726"/>
                    <a:pt x="2965" y="2691"/>
                  </a:cubicBezTo>
                  <a:lnTo>
                    <a:pt x="3001" y="2691"/>
                  </a:lnTo>
                  <a:cubicBezTo>
                    <a:pt x="3358" y="2679"/>
                    <a:pt x="3739" y="2679"/>
                    <a:pt x="4096" y="2679"/>
                  </a:cubicBezTo>
                  <a:cubicBezTo>
                    <a:pt x="4418" y="2679"/>
                    <a:pt x="4728" y="2679"/>
                    <a:pt x="5025" y="2668"/>
                  </a:cubicBezTo>
                  <a:cubicBezTo>
                    <a:pt x="5085" y="2668"/>
                    <a:pt x="5144" y="2679"/>
                    <a:pt x="5216" y="2679"/>
                  </a:cubicBezTo>
                  <a:cubicBezTo>
                    <a:pt x="5291" y="2683"/>
                    <a:pt x="5373" y="2687"/>
                    <a:pt x="5456" y="2687"/>
                  </a:cubicBezTo>
                  <a:cubicBezTo>
                    <a:pt x="5648" y="2687"/>
                    <a:pt x="5845" y="2667"/>
                    <a:pt x="5978" y="2584"/>
                  </a:cubicBezTo>
                  <a:cubicBezTo>
                    <a:pt x="6001" y="2560"/>
                    <a:pt x="6037" y="2513"/>
                    <a:pt x="6025" y="2465"/>
                  </a:cubicBezTo>
                  <a:cubicBezTo>
                    <a:pt x="6001" y="2370"/>
                    <a:pt x="6025" y="2322"/>
                    <a:pt x="6061" y="2227"/>
                  </a:cubicBezTo>
                  <a:cubicBezTo>
                    <a:pt x="6097" y="2191"/>
                    <a:pt x="6121" y="2132"/>
                    <a:pt x="6144" y="2048"/>
                  </a:cubicBezTo>
                  <a:cubicBezTo>
                    <a:pt x="6204" y="1846"/>
                    <a:pt x="6168" y="1596"/>
                    <a:pt x="6156" y="1370"/>
                  </a:cubicBezTo>
                  <a:cubicBezTo>
                    <a:pt x="6156" y="1310"/>
                    <a:pt x="6144" y="1251"/>
                    <a:pt x="6144" y="1191"/>
                  </a:cubicBezTo>
                  <a:cubicBezTo>
                    <a:pt x="6121" y="894"/>
                    <a:pt x="6275" y="608"/>
                    <a:pt x="6418" y="322"/>
                  </a:cubicBezTo>
                  <a:lnTo>
                    <a:pt x="6466" y="239"/>
                  </a:lnTo>
                  <a:cubicBezTo>
                    <a:pt x="6561" y="286"/>
                    <a:pt x="6573" y="382"/>
                    <a:pt x="6585" y="560"/>
                  </a:cubicBezTo>
                  <a:cubicBezTo>
                    <a:pt x="6597" y="655"/>
                    <a:pt x="6597" y="739"/>
                    <a:pt x="6633" y="834"/>
                  </a:cubicBezTo>
                  <a:cubicBezTo>
                    <a:pt x="6680" y="965"/>
                    <a:pt x="6763" y="1084"/>
                    <a:pt x="6835" y="1191"/>
                  </a:cubicBezTo>
                  <a:cubicBezTo>
                    <a:pt x="6918" y="1263"/>
                    <a:pt x="6978" y="1358"/>
                    <a:pt x="7002" y="1429"/>
                  </a:cubicBezTo>
                  <a:lnTo>
                    <a:pt x="7049" y="1536"/>
                  </a:lnTo>
                  <a:cubicBezTo>
                    <a:pt x="7109" y="1679"/>
                    <a:pt x="7168" y="1846"/>
                    <a:pt x="7168" y="1989"/>
                  </a:cubicBezTo>
                  <a:cubicBezTo>
                    <a:pt x="7180" y="2096"/>
                    <a:pt x="7180" y="2203"/>
                    <a:pt x="7180" y="2287"/>
                  </a:cubicBezTo>
                  <a:cubicBezTo>
                    <a:pt x="7180" y="2394"/>
                    <a:pt x="7192" y="2489"/>
                    <a:pt x="7192" y="2584"/>
                  </a:cubicBezTo>
                  <a:cubicBezTo>
                    <a:pt x="7192" y="2632"/>
                    <a:pt x="7240" y="2679"/>
                    <a:pt x="7299" y="2679"/>
                  </a:cubicBezTo>
                  <a:cubicBezTo>
                    <a:pt x="7347" y="2679"/>
                    <a:pt x="7395" y="2632"/>
                    <a:pt x="7395" y="2572"/>
                  </a:cubicBezTo>
                  <a:cubicBezTo>
                    <a:pt x="7371" y="2465"/>
                    <a:pt x="7371" y="2382"/>
                    <a:pt x="7371" y="2275"/>
                  </a:cubicBezTo>
                  <a:cubicBezTo>
                    <a:pt x="7371" y="2168"/>
                    <a:pt x="7359" y="2072"/>
                    <a:pt x="7359" y="1977"/>
                  </a:cubicBezTo>
                  <a:cubicBezTo>
                    <a:pt x="7359" y="1798"/>
                    <a:pt x="7287" y="1620"/>
                    <a:pt x="7228" y="1453"/>
                  </a:cubicBezTo>
                  <a:lnTo>
                    <a:pt x="7180" y="1334"/>
                  </a:lnTo>
                  <a:cubicBezTo>
                    <a:pt x="7133" y="1215"/>
                    <a:pt x="7073" y="1132"/>
                    <a:pt x="7002" y="1036"/>
                  </a:cubicBezTo>
                  <a:cubicBezTo>
                    <a:pt x="6930" y="953"/>
                    <a:pt x="6859" y="858"/>
                    <a:pt x="6823" y="763"/>
                  </a:cubicBezTo>
                  <a:cubicBezTo>
                    <a:pt x="6811" y="679"/>
                    <a:pt x="6799" y="608"/>
                    <a:pt x="6799" y="536"/>
                  </a:cubicBezTo>
                  <a:cubicBezTo>
                    <a:pt x="6775" y="346"/>
                    <a:pt x="6763" y="60"/>
                    <a:pt x="644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2"/>
            <p:cNvSpPr/>
            <p:nvPr/>
          </p:nvSpPr>
          <p:spPr>
            <a:xfrm>
              <a:off x="4611977" y="1989325"/>
              <a:ext cx="514017" cy="181317"/>
            </a:xfrm>
            <a:custGeom>
              <a:rect b="b" l="l" r="r" t="t"/>
              <a:pathLst>
                <a:path extrusionOk="0" h="3398" w="9633">
                  <a:moveTo>
                    <a:pt x="6814" y="0"/>
                  </a:moveTo>
                  <a:cubicBezTo>
                    <a:pt x="6750" y="0"/>
                    <a:pt x="6687" y="14"/>
                    <a:pt x="6632" y="28"/>
                  </a:cubicBezTo>
                  <a:cubicBezTo>
                    <a:pt x="6584" y="28"/>
                    <a:pt x="6537" y="40"/>
                    <a:pt x="6477" y="40"/>
                  </a:cubicBezTo>
                  <a:lnTo>
                    <a:pt x="6370" y="40"/>
                  </a:lnTo>
                  <a:cubicBezTo>
                    <a:pt x="6335" y="35"/>
                    <a:pt x="6299" y="32"/>
                    <a:pt x="6263" y="32"/>
                  </a:cubicBezTo>
                  <a:cubicBezTo>
                    <a:pt x="6201" y="32"/>
                    <a:pt x="6141" y="41"/>
                    <a:pt x="6096" y="63"/>
                  </a:cubicBezTo>
                  <a:cubicBezTo>
                    <a:pt x="6037" y="111"/>
                    <a:pt x="6013" y="171"/>
                    <a:pt x="6013" y="218"/>
                  </a:cubicBezTo>
                  <a:cubicBezTo>
                    <a:pt x="5989" y="230"/>
                    <a:pt x="5953" y="266"/>
                    <a:pt x="5929" y="278"/>
                  </a:cubicBezTo>
                  <a:cubicBezTo>
                    <a:pt x="5834" y="337"/>
                    <a:pt x="5751" y="397"/>
                    <a:pt x="5703" y="468"/>
                  </a:cubicBezTo>
                  <a:cubicBezTo>
                    <a:pt x="5656" y="516"/>
                    <a:pt x="5632" y="563"/>
                    <a:pt x="5620" y="599"/>
                  </a:cubicBezTo>
                  <a:cubicBezTo>
                    <a:pt x="5584" y="647"/>
                    <a:pt x="5572" y="683"/>
                    <a:pt x="5536" y="706"/>
                  </a:cubicBezTo>
                  <a:cubicBezTo>
                    <a:pt x="5513" y="742"/>
                    <a:pt x="5477" y="754"/>
                    <a:pt x="5453" y="766"/>
                  </a:cubicBezTo>
                  <a:cubicBezTo>
                    <a:pt x="5405" y="802"/>
                    <a:pt x="5346" y="825"/>
                    <a:pt x="5275" y="897"/>
                  </a:cubicBezTo>
                  <a:cubicBezTo>
                    <a:pt x="5263" y="933"/>
                    <a:pt x="5215" y="980"/>
                    <a:pt x="5179" y="1004"/>
                  </a:cubicBezTo>
                  <a:cubicBezTo>
                    <a:pt x="5120" y="1064"/>
                    <a:pt x="5060" y="1123"/>
                    <a:pt x="5024" y="1183"/>
                  </a:cubicBezTo>
                  <a:cubicBezTo>
                    <a:pt x="4977" y="1254"/>
                    <a:pt x="4965" y="1337"/>
                    <a:pt x="4941" y="1397"/>
                  </a:cubicBezTo>
                  <a:cubicBezTo>
                    <a:pt x="4929" y="1468"/>
                    <a:pt x="4917" y="1516"/>
                    <a:pt x="4870" y="1552"/>
                  </a:cubicBezTo>
                  <a:cubicBezTo>
                    <a:pt x="4834" y="1587"/>
                    <a:pt x="4763" y="1611"/>
                    <a:pt x="4703" y="1635"/>
                  </a:cubicBezTo>
                  <a:lnTo>
                    <a:pt x="4667" y="1647"/>
                  </a:lnTo>
                  <a:cubicBezTo>
                    <a:pt x="4560" y="1695"/>
                    <a:pt x="4417" y="1718"/>
                    <a:pt x="4286" y="1730"/>
                  </a:cubicBezTo>
                  <a:cubicBezTo>
                    <a:pt x="4048" y="1766"/>
                    <a:pt x="3810" y="1814"/>
                    <a:pt x="3667" y="1956"/>
                  </a:cubicBezTo>
                  <a:cubicBezTo>
                    <a:pt x="3572" y="2028"/>
                    <a:pt x="3536" y="2135"/>
                    <a:pt x="3489" y="2230"/>
                  </a:cubicBezTo>
                  <a:cubicBezTo>
                    <a:pt x="3453" y="2302"/>
                    <a:pt x="3429" y="2361"/>
                    <a:pt x="3381" y="2409"/>
                  </a:cubicBezTo>
                  <a:cubicBezTo>
                    <a:pt x="3310" y="2480"/>
                    <a:pt x="3203" y="2528"/>
                    <a:pt x="3179" y="2528"/>
                  </a:cubicBezTo>
                  <a:lnTo>
                    <a:pt x="3179" y="2433"/>
                  </a:lnTo>
                  <a:cubicBezTo>
                    <a:pt x="3191" y="2409"/>
                    <a:pt x="3179" y="2361"/>
                    <a:pt x="3143" y="2349"/>
                  </a:cubicBezTo>
                  <a:cubicBezTo>
                    <a:pt x="3119" y="2314"/>
                    <a:pt x="3084" y="2314"/>
                    <a:pt x="3060" y="2314"/>
                  </a:cubicBezTo>
                  <a:cubicBezTo>
                    <a:pt x="2893" y="2361"/>
                    <a:pt x="2822" y="2433"/>
                    <a:pt x="2738" y="2504"/>
                  </a:cubicBezTo>
                  <a:cubicBezTo>
                    <a:pt x="2679" y="2552"/>
                    <a:pt x="2655" y="2599"/>
                    <a:pt x="2584" y="2635"/>
                  </a:cubicBezTo>
                  <a:cubicBezTo>
                    <a:pt x="2536" y="2647"/>
                    <a:pt x="2488" y="2647"/>
                    <a:pt x="2429" y="2647"/>
                  </a:cubicBezTo>
                  <a:cubicBezTo>
                    <a:pt x="2404" y="2644"/>
                    <a:pt x="2378" y="2642"/>
                    <a:pt x="2350" y="2642"/>
                  </a:cubicBezTo>
                  <a:cubicBezTo>
                    <a:pt x="2273" y="2642"/>
                    <a:pt x="2190" y="2660"/>
                    <a:pt x="2119" y="2730"/>
                  </a:cubicBezTo>
                  <a:cubicBezTo>
                    <a:pt x="2084" y="2707"/>
                    <a:pt x="2036" y="2671"/>
                    <a:pt x="2012" y="2647"/>
                  </a:cubicBezTo>
                  <a:cubicBezTo>
                    <a:pt x="1941" y="2588"/>
                    <a:pt x="1846" y="2492"/>
                    <a:pt x="1691" y="2480"/>
                  </a:cubicBezTo>
                  <a:cubicBezTo>
                    <a:pt x="1647" y="2477"/>
                    <a:pt x="1605" y="2475"/>
                    <a:pt x="1563" y="2475"/>
                  </a:cubicBezTo>
                  <a:cubicBezTo>
                    <a:pt x="1335" y="2475"/>
                    <a:pt x="1140" y="2535"/>
                    <a:pt x="929" y="2707"/>
                  </a:cubicBezTo>
                  <a:cubicBezTo>
                    <a:pt x="905" y="2707"/>
                    <a:pt x="893" y="2718"/>
                    <a:pt x="881" y="2718"/>
                  </a:cubicBezTo>
                  <a:cubicBezTo>
                    <a:pt x="833" y="2730"/>
                    <a:pt x="810" y="2730"/>
                    <a:pt x="774" y="2778"/>
                  </a:cubicBezTo>
                  <a:cubicBezTo>
                    <a:pt x="750" y="2826"/>
                    <a:pt x="750" y="2861"/>
                    <a:pt x="750" y="2909"/>
                  </a:cubicBezTo>
                  <a:cubicBezTo>
                    <a:pt x="738" y="2933"/>
                    <a:pt x="738" y="2957"/>
                    <a:pt x="714" y="2969"/>
                  </a:cubicBezTo>
                  <a:cubicBezTo>
                    <a:pt x="703" y="2969"/>
                    <a:pt x="667" y="2992"/>
                    <a:pt x="643" y="2992"/>
                  </a:cubicBezTo>
                  <a:lnTo>
                    <a:pt x="512" y="2992"/>
                  </a:lnTo>
                  <a:cubicBezTo>
                    <a:pt x="441" y="2992"/>
                    <a:pt x="345" y="2992"/>
                    <a:pt x="238" y="3028"/>
                  </a:cubicBezTo>
                  <a:cubicBezTo>
                    <a:pt x="226" y="3028"/>
                    <a:pt x="226" y="3028"/>
                    <a:pt x="214" y="3052"/>
                  </a:cubicBezTo>
                  <a:cubicBezTo>
                    <a:pt x="202" y="3064"/>
                    <a:pt x="167" y="3076"/>
                    <a:pt x="155" y="3111"/>
                  </a:cubicBezTo>
                  <a:cubicBezTo>
                    <a:pt x="119" y="3135"/>
                    <a:pt x="95" y="3183"/>
                    <a:pt x="60" y="3195"/>
                  </a:cubicBezTo>
                  <a:cubicBezTo>
                    <a:pt x="24" y="3230"/>
                    <a:pt x="0" y="3302"/>
                    <a:pt x="36" y="3350"/>
                  </a:cubicBezTo>
                  <a:cubicBezTo>
                    <a:pt x="48" y="3373"/>
                    <a:pt x="95" y="3385"/>
                    <a:pt x="119" y="3385"/>
                  </a:cubicBezTo>
                  <a:cubicBezTo>
                    <a:pt x="143" y="3385"/>
                    <a:pt x="155" y="3385"/>
                    <a:pt x="167" y="3397"/>
                  </a:cubicBezTo>
                  <a:cubicBezTo>
                    <a:pt x="226" y="3361"/>
                    <a:pt x="274" y="3302"/>
                    <a:pt x="322" y="3254"/>
                  </a:cubicBezTo>
                  <a:lnTo>
                    <a:pt x="345" y="3219"/>
                  </a:lnTo>
                  <a:cubicBezTo>
                    <a:pt x="405" y="3207"/>
                    <a:pt x="452" y="3207"/>
                    <a:pt x="512" y="3207"/>
                  </a:cubicBezTo>
                  <a:cubicBezTo>
                    <a:pt x="542" y="3213"/>
                    <a:pt x="572" y="3216"/>
                    <a:pt x="601" y="3216"/>
                  </a:cubicBezTo>
                  <a:cubicBezTo>
                    <a:pt x="631" y="3216"/>
                    <a:pt x="661" y="3213"/>
                    <a:pt x="691" y="3207"/>
                  </a:cubicBezTo>
                  <a:cubicBezTo>
                    <a:pt x="810" y="3195"/>
                    <a:pt x="869" y="3183"/>
                    <a:pt x="917" y="3088"/>
                  </a:cubicBezTo>
                  <a:cubicBezTo>
                    <a:pt x="917" y="3076"/>
                    <a:pt x="929" y="3064"/>
                    <a:pt x="941" y="3040"/>
                  </a:cubicBezTo>
                  <a:cubicBezTo>
                    <a:pt x="976" y="3004"/>
                    <a:pt x="976" y="2957"/>
                    <a:pt x="976" y="2921"/>
                  </a:cubicBezTo>
                  <a:cubicBezTo>
                    <a:pt x="1000" y="2909"/>
                    <a:pt x="1048" y="2897"/>
                    <a:pt x="1060" y="2885"/>
                  </a:cubicBezTo>
                  <a:cubicBezTo>
                    <a:pt x="1220" y="2755"/>
                    <a:pt x="1371" y="2701"/>
                    <a:pt x="1557" y="2701"/>
                  </a:cubicBezTo>
                  <a:cubicBezTo>
                    <a:pt x="1592" y="2701"/>
                    <a:pt x="1629" y="2703"/>
                    <a:pt x="1667" y="2707"/>
                  </a:cubicBezTo>
                  <a:cubicBezTo>
                    <a:pt x="1774" y="2707"/>
                    <a:pt x="1822" y="2742"/>
                    <a:pt x="1881" y="2802"/>
                  </a:cubicBezTo>
                  <a:cubicBezTo>
                    <a:pt x="1941" y="2861"/>
                    <a:pt x="2012" y="2921"/>
                    <a:pt x="2131" y="2957"/>
                  </a:cubicBezTo>
                  <a:cubicBezTo>
                    <a:pt x="2142" y="2959"/>
                    <a:pt x="2154" y="2961"/>
                    <a:pt x="2165" y="2961"/>
                  </a:cubicBezTo>
                  <a:cubicBezTo>
                    <a:pt x="2200" y="2961"/>
                    <a:pt x="2232" y="2945"/>
                    <a:pt x="2250" y="2909"/>
                  </a:cubicBezTo>
                  <a:cubicBezTo>
                    <a:pt x="2298" y="2849"/>
                    <a:pt x="2322" y="2849"/>
                    <a:pt x="2429" y="2849"/>
                  </a:cubicBezTo>
                  <a:cubicBezTo>
                    <a:pt x="2500" y="2849"/>
                    <a:pt x="2584" y="2849"/>
                    <a:pt x="2667" y="2826"/>
                  </a:cubicBezTo>
                  <a:cubicBezTo>
                    <a:pt x="2786" y="2778"/>
                    <a:pt x="2846" y="2718"/>
                    <a:pt x="2905" y="2659"/>
                  </a:cubicBezTo>
                  <a:lnTo>
                    <a:pt x="3000" y="2564"/>
                  </a:lnTo>
                  <a:cubicBezTo>
                    <a:pt x="3012" y="2647"/>
                    <a:pt x="3060" y="2683"/>
                    <a:pt x="3096" y="2707"/>
                  </a:cubicBezTo>
                  <a:cubicBezTo>
                    <a:pt x="3124" y="2719"/>
                    <a:pt x="3154" y="2724"/>
                    <a:pt x="3184" y="2724"/>
                  </a:cubicBezTo>
                  <a:cubicBezTo>
                    <a:pt x="3331" y="2724"/>
                    <a:pt x="3489" y="2599"/>
                    <a:pt x="3548" y="2540"/>
                  </a:cubicBezTo>
                  <a:cubicBezTo>
                    <a:pt x="3620" y="2468"/>
                    <a:pt x="3655" y="2385"/>
                    <a:pt x="3691" y="2302"/>
                  </a:cubicBezTo>
                  <a:cubicBezTo>
                    <a:pt x="3739" y="2207"/>
                    <a:pt x="3774" y="2147"/>
                    <a:pt x="3834" y="2087"/>
                  </a:cubicBezTo>
                  <a:cubicBezTo>
                    <a:pt x="3929" y="1992"/>
                    <a:pt x="4143" y="1945"/>
                    <a:pt x="4346" y="1909"/>
                  </a:cubicBezTo>
                  <a:cubicBezTo>
                    <a:pt x="4501" y="1885"/>
                    <a:pt x="4643" y="1849"/>
                    <a:pt x="4751" y="1814"/>
                  </a:cubicBezTo>
                  <a:lnTo>
                    <a:pt x="4786" y="1790"/>
                  </a:lnTo>
                  <a:cubicBezTo>
                    <a:pt x="4870" y="1766"/>
                    <a:pt x="4977" y="1730"/>
                    <a:pt x="5036" y="1659"/>
                  </a:cubicBezTo>
                  <a:cubicBezTo>
                    <a:pt x="5120" y="1587"/>
                    <a:pt x="5144" y="1480"/>
                    <a:pt x="5155" y="1409"/>
                  </a:cubicBezTo>
                  <a:cubicBezTo>
                    <a:pt x="5167" y="1361"/>
                    <a:pt x="5167" y="1314"/>
                    <a:pt x="5203" y="1278"/>
                  </a:cubicBezTo>
                  <a:cubicBezTo>
                    <a:pt x="5227" y="1230"/>
                    <a:pt x="5286" y="1183"/>
                    <a:pt x="5334" y="1123"/>
                  </a:cubicBezTo>
                  <a:cubicBezTo>
                    <a:pt x="5382" y="1099"/>
                    <a:pt x="5405" y="1052"/>
                    <a:pt x="5441" y="1016"/>
                  </a:cubicBezTo>
                  <a:cubicBezTo>
                    <a:pt x="5477" y="956"/>
                    <a:pt x="5513" y="956"/>
                    <a:pt x="5560" y="933"/>
                  </a:cubicBezTo>
                  <a:cubicBezTo>
                    <a:pt x="5596" y="921"/>
                    <a:pt x="5632" y="897"/>
                    <a:pt x="5691" y="861"/>
                  </a:cubicBezTo>
                  <a:cubicBezTo>
                    <a:pt x="5751" y="802"/>
                    <a:pt x="5775" y="742"/>
                    <a:pt x="5810" y="694"/>
                  </a:cubicBezTo>
                  <a:cubicBezTo>
                    <a:pt x="5822" y="659"/>
                    <a:pt x="5858" y="635"/>
                    <a:pt x="5882" y="587"/>
                  </a:cubicBezTo>
                  <a:cubicBezTo>
                    <a:pt x="5917" y="540"/>
                    <a:pt x="5977" y="504"/>
                    <a:pt x="6048" y="456"/>
                  </a:cubicBezTo>
                  <a:cubicBezTo>
                    <a:pt x="6096" y="421"/>
                    <a:pt x="6132" y="397"/>
                    <a:pt x="6179" y="349"/>
                  </a:cubicBezTo>
                  <a:cubicBezTo>
                    <a:pt x="6215" y="325"/>
                    <a:pt x="6227" y="278"/>
                    <a:pt x="6227" y="230"/>
                  </a:cubicBezTo>
                  <a:lnTo>
                    <a:pt x="6489" y="230"/>
                  </a:lnTo>
                  <a:cubicBezTo>
                    <a:pt x="6537" y="230"/>
                    <a:pt x="6596" y="230"/>
                    <a:pt x="6656" y="218"/>
                  </a:cubicBezTo>
                  <a:cubicBezTo>
                    <a:pt x="6721" y="210"/>
                    <a:pt x="6781" y="196"/>
                    <a:pt x="6832" y="196"/>
                  </a:cubicBezTo>
                  <a:cubicBezTo>
                    <a:pt x="6855" y="196"/>
                    <a:pt x="6875" y="199"/>
                    <a:pt x="6894" y="206"/>
                  </a:cubicBezTo>
                  <a:cubicBezTo>
                    <a:pt x="6929" y="218"/>
                    <a:pt x="6941" y="230"/>
                    <a:pt x="6965" y="266"/>
                  </a:cubicBezTo>
                  <a:cubicBezTo>
                    <a:pt x="6989" y="290"/>
                    <a:pt x="7013" y="325"/>
                    <a:pt x="7049" y="337"/>
                  </a:cubicBezTo>
                  <a:cubicBezTo>
                    <a:pt x="7084" y="385"/>
                    <a:pt x="7132" y="409"/>
                    <a:pt x="7180" y="421"/>
                  </a:cubicBezTo>
                  <a:cubicBezTo>
                    <a:pt x="7227" y="456"/>
                    <a:pt x="7251" y="468"/>
                    <a:pt x="7263" y="480"/>
                  </a:cubicBezTo>
                  <a:cubicBezTo>
                    <a:pt x="7299" y="516"/>
                    <a:pt x="7310" y="563"/>
                    <a:pt x="7322" y="599"/>
                  </a:cubicBezTo>
                  <a:cubicBezTo>
                    <a:pt x="7346" y="659"/>
                    <a:pt x="7370" y="754"/>
                    <a:pt x="7489" y="825"/>
                  </a:cubicBezTo>
                  <a:cubicBezTo>
                    <a:pt x="7561" y="861"/>
                    <a:pt x="7620" y="861"/>
                    <a:pt x="7680" y="861"/>
                  </a:cubicBezTo>
                  <a:cubicBezTo>
                    <a:pt x="7715" y="861"/>
                    <a:pt x="7775" y="861"/>
                    <a:pt x="7787" y="873"/>
                  </a:cubicBezTo>
                  <a:cubicBezTo>
                    <a:pt x="7822" y="885"/>
                    <a:pt x="7834" y="897"/>
                    <a:pt x="7834" y="897"/>
                  </a:cubicBezTo>
                  <a:cubicBezTo>
                    <a:pt x="7834" y="933"/>
                    <a:pt x="7846" y="980"/>
                    <a:pt x="7882" y="1016"/>
                  </a:cubicBezTo>
                  <a:cubicBezTo>
                    <a:pt x="8001" y="1183"/>
                    <a:pt x="8132" y="1242"/>
                    <a:pt x="8263" y="1314"/>
                  </a:cubicBezTo>
                  <a:cubicBezTo>
                    <a:pt x="8334" y="1361"/>
                    <a:pt x="8394" y="1397"/>
                    <a:pt x="8477" y="1433"/>
                  </a:cubicBezTo>
                  <a:cubicBezTo>
                    <a:pt x="8537" y="1480"/>
                    <a:pt x="8596" y="1552"/>
                    <a:pt x="8656" y="1635"/>
                  </a:cubicBezTo>
                  <a:cubicBezTo>
                    <a:pt x="8715" y="1706"/>
                    <a:pt x="8775" y="1790"/>
                    <a:pt x="8858" y="1849"/>
                  </a:cubicBezTo>
                  <a:cubicBezTo>
                    <a:pt x="8880" y="1866"/>
                    <a:pt x="8905" y="1875"/>
                    <a:pt x="8928" y="1875"/>
                  </a:cubicBezTo>
                  <a:cubicBezTo>
                    <a:pt x="8953" y="1875"/>
                    <a:pt x="8976" y="1863"/>
                    <a:pt x="8989" y="1837"/>
                  </a:cubicBezTo>
                  <a:cubicBezTo>
                    <a:pt x="9073" y="1754"/>
                    <a:pt x="9085" y="1671"/>
                    <a:pt x="9096" y="1635"/>
                  </a:cubicBezTo>
                  <a:lnTo>
                    <a:pt x="9096" y="1611"/>
                  </a:lnTo>
                  <a:lnTo>
                    <a:pt x="9204" y="1611"/>
                  </a:lnTo>
                  <a:cubicBezTo>
                    <a:pt x="9287" y="1611"/>
                    <a:pt x="9394" y="1659"/>
                    <a:pt x="9454" y="1706"/>
                  </a:cubicBezTo>
                  <a:cubicBezTo>
                    <a:pt x="9476" y="1723"/>
                    <a:pt x="9503" y="1732"/>
                    <a:pt x="9529" y="1732"/>
                  </a:cubicBezTo>
                  <a:cubicBezTo>
                    <a:pt x="9560" y="1732"/>
                    <a:pt x="9589" y="1720"/>
                    <a:pt x="9608" y="1695"/>
                  </a:cubicBezTo>
                  <a:cubicBezTo>
                    <a:pt x="9632" y="1647"/>
                    <a:pt x="9632" y="1575"/>
                    <a:pt x="9585" y="1540"/>
                  </a:cubicBezTo>
                  <a:cubicBezTo>
                    <a:pt x="9489" y="1468"/>
                    <a:pt x="9335" y="1409"/>
                    <a:pt x="9204" y="1409"/>
                  </a:cubicBezTo>
                  <a:cubicBezTo>
                    <a:pt x="8989" y="1409"/>
                    <a:pt x="8918" y="1456"/>
                    <a:pt x="8894" y="1587"/>
                  </a:cubicBezTo>
                  <a:lnTo>
                    <a:pt x="8894" y="1599"/>
                  </a:lnTo>
                  <a:cubicBezTo>
                    <a:pt x="8870" y="1575"/>
                    <a:pt x="8846" y="1528"/>
                    <a:pt x="8811" y="1492"/>
                  </a:cubicBezTo>
                  <a:cubicBezTo>
                    <a:pt x="8751" y="1409"/>
                    <a:pt x="8680" y="1337"/>
                    <a:pt x="8596" y="1254"/>
                  </a:cubicBezTo>
                  <a:cubicBezTo>
                    <a:pt x="8513" y="1194"/>
                    <a:pt x="8442" y="1159"/>
                    <a:pt x="8370" y="1123"/>
                  </a:cubicBezTo>
                  <a:cubicBezTo>
                    <a:pt x="8239" y="1052"/>
                    <a:pt x="8144" y="1004"/>
                    <a:pt x="8061" y="885"/>
                  </a:cubicBezTo>
                  <a:cubicBezTo>
                    <a:pt x="8037" y="873"/>
                    <a:pt x="8037" y="873"/>
                    <a:pt x="8037" y="861"/>
                  </a:cubicBezTo>
                  <a:cubicBezTo>
                    <a:pt x="8025" y="778"/>
                    <a:pt x="8001" y="754"/>
                    <a:pt x="7906" y="694"/>
                  </a:cubicBezTo>
                  <a:cubicBezTo>
                    <a:pt x="7834" y="647"/>
                    <a:pt x="7763" y="647"/>
                    <a:pt x="7680" y="647"/>
                  </a:cubicBezTo>
                  <a:lnTo>
                    <a:pt x="7608" y="647"/>
                  </a:lnTo>
                  <a:cubicBezTo>
                    <a:pt x="7584" y="635"/>
                    <a:pt x="7561" y="611"/>
                    <a:pt x="7549" y="552"/>
                  </a:cubicBezTo>
                  <a:cubicBezTo>
                    <a:pt x="7537" y="480"/>
                    <a:pt x="7525" y="409"/>
                    <a:pt x="7441" y="337"/>
                  </a:cubicBezTo>
                  <a:cubicBezTo>
                    <a:pt x="7382" y="290"/>
                    <a:pt x="7346" y="278"/>
                    <a:pt x="7299" y="254"/>
                  </a:cubicBezTo>
                  <a:cubicBezTo>
                    <a:pt x="7263" y="230"/>
                    <a:pt x="7239" y="218"/>
                    <a:pt x="7191" y="182"/>
                  </a:cubicBezTo>
                  <a:cubicBezTo>
                    <a:pt x="7168" y="171"/>
                    <a:pt x="7144" y="159"/>
                    <a:pt x="7132" y="147"/>
                  </a:cubicBezTo>
                  <a:cubicBezTo>
                    <a:pt x="7084" y="99"/>
                    <a:pt x="7049" y="40"/>
                    <a:pt x="6953" y="28"/>
                  </a:cubicBezTo>
                  <a:cubicBezTo>
                    <a:pt x="6908" y="8"/>
                    <a:pt x="6861" y="0"/>
                    <a:pt x="6814"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2"/>
            <p:cNvSpPr/>
            <p:nvPr/>
          </p:nvSpPr>
          <p:spPr>
            <a:xfrm>
              <a:off x="4617046" y="2153832"/>
              <a:ext cx="153143" cy="41567"/>
            </a:xfrm>
            <a:custGeom>
              <a:rect b="b" l="l" r="r" t="t"/>
              <a:pathLst>
                <a:path extrusionOk="0" h="779" w="2870">
                  <a:moveTo>
                    <a:pt x="2587" y="0"/>
                  </a:moveTo>
                  <a:cubicBezTo>
                    <a:pt x="2542" y="0"/>
                    <a:pt x="2500" y="15"/>
                    <a:pt x="2465" y="28"/>
                  </a:cubicBezTo>
                  <a:cubicBezTo>
                    <a:pt x="2453" y="40"/>
                    <a:pt x="2441" y="40"/>
                    <a:pt x="2453" y="40"/>
                  </a:cubicBezTo>
                  <a:cubicBezTo>
                    <a:pt x="2393" y="40"/>
                    <a:pt x="2346" y="64"/>
                    <a:pt x="2322" y="88"/>
                  </a:cubicBezTo>
                  <a:cubicBezTo>
                    <a:pt x="2310" y="88"/>
                    <a:pt x="2286" y="100"/>
                    <a:pt x="2286" y="100"/>
                  </a:cubicBezTo>
                  <a:cubicBezTo>
                    <a:pt x="2274" y="100"/>
                    <a:pt x="2262" y="88"/>
                    <a:pt x="2227" y="64"/>
                  </a:cubicBezTo>
                  <a:cubicBezTo>
                    <a:pt x="2203" y="40"/>
                    <a:pt x="2155" y="28"/>
                    <a:pt x="2096" y="5"/>
                  </a:cubicBezTo>
                  <a:cubicBezTo>
                    <a:pt x="2080" y="3"/>
                    <a:pt x="2063" y="2"/>
                    <a:pt x="2048" y="2"/>
                  </a:cubicBezTo>
                  <a:cubicBezTo>
                    <a:pt x="1948" y="2"/>
                    <a:pt x="1858" y="32"/>
                    <a:pt x="1786" y="52"/>
                  </a:cubicBezTo>
                  <a:cubicBezTo>
                    <a:pt x="1751" y="64"/>
                    <a:pt x="1715" y="64"/>
                    <a:pt x="1679" y="88"/>
                  </a:cubicBezTo>
                  <a:cubicBezTo>
                    <a:pt x="1620" y="112"/>
                    <a:pt x="1512" y="112"/>
                    <a:pt x="1429" y="112"/>
                  </a:cubicBezTo>
                  <a:cubicBezTo>
                    <a:pt x="1274" y="112"/>
                    <a:pt x="1131" y="112"/>
                    <a:pt x="1000" y="183"/>
                  </a:cubicBezTo>
                  <a:cubicBezTo>
                    <a:pt x="953" y="219"/>
                    <a:pt x="941" y="243"/>
                    <a:pt x="917" y="278"/>
                  </a:cubicBezTo>
                  <a:cubicBezTo>
                    <a:pt x="905" y="302"/>
                    <a:pt x="893" y="326"/>
                    <a:pt x="893" y="326"/>
                  </a:cubicBezTo>
                  <a:lnTo>
                    <a:pt x="834" y="326"/>
                  </a:lnTo>
                  <a:cubicBezTo>
                    <a:pt x="799" y="309"/>
                    <a:pt x="758" y="298"/>
                    <a:pt x="729" y="298"/>
                  </a:cubicBezTo>
                  <a:cubicBezTo>
                    <a:pt x="718" y="298"/>
                    <a:pt x="709" y="299"/>
                    <a:pt x="703" y="302"/>
                  </a:cubicBezTo>
                  <a:cubicBezTo>
                    <a:pt x="655" y="302"/>
                    <a:pt x="619" y="326"/>
                    <a:pt x="584" y="326"/>
                  </a:cubicBezTo>
                  <a:lnTo>
                    <a:pt x="548" y="326"/>
                  </a:lnTo>
                  <a:cubicBezTo>
                    <a:pt x="548" y="278"/>
                    <a:pt x="536" y="219"/>
                    <a:pt x="477" y="183"/>
                  </a:cubicBezTo>
                  <a:cubicBezTo>
                    <a:pt x="369" y="112"/>
                    <a:pt x="107" y="112"/>
                    <a:pt x="107" y="112"/>
                  </a:cubicBezTo>
                  <a:cubicBezTo>
                    <a:pt x="48" y="112"/>
                    <a:pt x="0" y="159"/>
                    <a:pt x="0" y="219"/>
                  </a:cubicBezTo>
                  <a:cubicBezTo>
                    <a:pt x="0" y="278"/>
                    <a:pt x="48" y="326"/>
                    <a:pt x="107" y="326"/>
                  </a:cubicBezTo>
                  <a:cubicBezTo>
                    <a:pt x="179" y="326"/>
                    <a:pt x="286" y="338"/>
                    <a:pt x="346" y="350"/>
                  </a:cubicBezTo>
                  <a:lnTo>
                    <a:pt x="346" y="362"/>
                  </a:lnTo>
                  <a:cubicBezTo>
                    <a:pt x="346" y="397"/>
                    <a:pt x="346" y="457"/>
                    <a:pt x="369" y="481"/>
                  </a:cubicBezTo>
                  <a:cubicBezTo>
                    <a:pt x="381" y="505"/>
                    <a:pt x="405" y="517"/>
                    <a:pt x="417" y="517"/>
                  </a:cubicBezTo>
                  <a:cubicBezTo>
                    <a:pt x="452" y="527"/>
                    <a:pt x="483" y="530"/>
                    <a:pt x="512" y="530"/>
                  </a:cubicBezTo>
                  <a:cubicBezTo>
                    <a:pt x="551" y="530"/>
                    <a:pt x="585" y="523"/>
                    <a:pt x="619" y="517"/>
                  </a:cubicBezTo>
                  <a:cubicBezTo>
                    <a:pt x="655" y="505"/>
                    <a:pt x="679" y="505"/>
                    <a:pt x="727" y="505"/>
                  </a:cubicBezTo>
                  <a:cubicBezTo>
                    <a:pt x="731" y="497"/>
                    <a:pt x="737" y="494"/>
                    <a:pt x="745" y="494"/>
                  </a:cubicBezTo>
                  <a:cubicBezTo>
                    <a:pt x="761" y="494"/>
                    <a:pt x="782" y="505"/>
                    <a:pt x="798" y="505"/>
                  </a:cubicBezTo>
                  <a:cubicBezTo>
                    <a:pt x="822" y="511"/>
                    <a:pt x="846" y="514"/>
                    <a:pt x="872" y="514"/>
                  </a:cubicBezTo>
                  <a:cubicBezTo>
                    <a:pt x="899" y="514"/>
                    <a:pt x="929" y="511"/>
                    <a:pt x="965" y="505"/>
                  </a:cubicBezTo>
                  <a:cubicBezTo>
                    <a:pt x="1036" y="469"/>
                    <a:pt x="1072" y="409"/>
                    <a:pt x="1096" y="362"/>
                  </a:cubicBezTo>
                  <a:lnTo>
                    <a:pt x="1096" y="350"/>
                  </a:lnTo>
                  <a:cubicBezTo>
                    <a:pt x="1179" y="314"/>
                    <a:pt x="1310" y="302"/>
                    <a:pt x="1429" y="302"/>
                  </a:cubicBezTo>
                  <a:cubicBezTo>
                    <a:pt x="1536" y="302"/>
                    <a:pt x="1631" y="302"/>
                    <a:pt x="1727" y="278"/>
                  </a:cubicBezTo>
                  <a:cubicBezTo>
                    <a:pt x="1751" y="267"/>
                    <a:pt x="1798" y="267"/>
                    <a:pt x="1834" y="243"/>
                  </a:cubicBezTo>
                  <a:cubicBezTo>
                    <a:pt x="1889" y="224"/>
                    <a:pt x="1944" y="199"/>
                    <a:pt x="1998" y="199"/>
                  </a:cubicBezTo>
                  <a:cubicBezTo>
                    <a:pt x="2015" y="199"/>
                    <a:pt x="2032" y="201"/>
                    <a:pt x="2048" y="207"/>
                  </a:cubicBezTo>
                  <a:cubicBezTo>
                    <a:pt x="2060" y="207"/>
                    <a:pt x="2084" y="219"/>
                    <a:pt x="2108" y="231"/>
                  </a:cubicBezTo>
                  <a:cubicBezTo>
                    <a:pt x="2155" y="243"/>
                    <a:pt x="2215" y="278"/>
                    <a:pt x="2310" y="278"/>
                  </a:cubicBezTo>
                  <a:cubicBezTo>
                    <a:pt x="2370" y="278"/>
                    <a:pt x="2393" y="243"/>
                    <a:pt x="2429" y="231"/>
                  </a:cubicBezTo>
                  <a:cubicBezTo>
                    <a:pt x="2429" y="231"/>
                    <a:pt x="2441" y="219"/>
                    <a:pt x="2465" y="219"/>
                  </a:cubicBezTo>
                  <a:cubicBezTo>
                    <a:pt x="2501" y="219"/>
                    <a:pt x="2513" y="207"/>
                    <a:pt x="2524" y="207"/>
                  </a:cubicBezTo>
                  <a:cubicBezTo>
                    <a:pt x="2548" y="207"/>
                    <a:pt x="2572" y="183"/>
                    <a:pt x="2572" y="183"/>
                  </a:cubicBezTo>
                  <a:cubicBezTo>
                    <a:pt x="2572" y="183"/>
                    <a:pt x="2584" y="207"/>
                    <a:pt x="2620" y="267"/>
                  </a:cubicBezTo>
                  <a:cubicBezTo>
                    <a:pt x="2632" y="302"/>
                    <a:pt x="2632" y="362"/>
                    <a:pt x="2632" y="421"/>
                  </a:cubicBezTo>
                  <a:cubicBezTo>
                    <a:pt x="2632" y="505"/>
                    <a:pt x="2632" y="588"/>
                    <a:pt x="2667" y="695"/>
                  </a:cubicBezTo>
                  <a:cubicBezTo>
                    <a:pt x="2679" y="743"/>
                    <a:pt x="2727" y="767"/>
                    <a:pt x="2763" y="767"/>
                  </a:cubicBezTo>
                  <a:cubicBezTo>
                    <a:pt x="2786" y="767"/>
                    <a:pt x="2798" y="767"/>
                    <a:pt x="2798" y="778"/>
                  </a:cubicBezTo>
                  <a:cubicBezTo>
                    <a:pt x="2846" y="767"/>
                    <a:pt x="2870" y="707"/>
                    <a:pt x="2858" y="648"/>
                  </a:cubicBezTo>
                  <a:cubicBezTo>
                    <a:pt x="2846" y="588"/>
                    <a:pt x="2846" y="528"/>
                    <a:pt x="2846" y="457"/>
                  </a:cubicBezTo>
                  <a:cubicBezTo>
                    <a:pt x="2846" y="386"/>
                    <a:pt x="2846" y="290"/>
                    <a:pt x="2810" y="207"/>
                  </a:cubicBezTo>
                  <a:cubicBezTo>
                    <a:pt x="2743" y="43"/>
                    <a:pt x="2662" y="0"/>
                    <a:pt x="2587"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2"/>
            <p:cNvSpPr/>
            <p:nvPr/>
          </p:nvSpPr>
          <p:spPr>
            <a:xfrm>
              <a:off x="4748524" y="2182540"/>
              <a:ext cx="459430" cy="342571"/>
            </a:xfrm>
            <a:custGeom>
              <a:rect b="b" l="l" r="r" t="t"/>
              <a:pathLst>
                <a:path extrusionOk="0" h="6420" w="8610">
                  <a:moveTo>
                    <a:pt x="233" y="1"/>
                  </a:moveTo>
                  <a:cubicBezTo>
                    <a:pt x="227" y="1"/>
                    <a:pt x="221" y="1"/>
                    <a:pt x="215" y="2"/>
                  </a:cubicBezTo>
                  <a:cubicBezTo>
                    <a:pt x="156" y="26"/>
                    <a:pt x="108" y="62"/>
                    <a:pt x="120" y="121"/>
                  </a:cubicBezTo>
                  <a:cubicBezTo>
                    <a:pt x="132" y="205"/>
                    <a:pt x="156" y="288"/>
                    <a:pt x="132" y="360"/>
                  </a:cubicBezTo>
                  <a:cubicBezTo>
                    <a:pt x="120" y="407"/>
                    <a:pt x="108" y="443"/>
                    <a:pt x="96" y="467"/>
                  </a:cubicBezTo>
                  <a:lnTo>
                    <a:pt x="49" y="598"/>
                  </a:lnTo>
                  <a:cubicBezTo>
                    <a:pt x="1" y="824"/>
                    <a:pt x="72" y="1193"/>
                    <a:pt x="132" y="1372"/>
                  </a:cubicBezTo>
                  <a:lnTo>
                    <a:pt x="168" y="1467"/>
                  </a:lnTo>
                  <a:cubicBezTo>
                    <a:pt x="215" y="1586"/>
                    <a:pt x="251" y="1669"/>
                    <a:pt x="239" y="1788"/>
                  </a:cubicBezTo>
                  <a:cubicBezTo>
                    <a:pt x="239" y="1836"/>
                    <a:pt x="227" y="1872"/>
                    <a:pt x="215" y="1895"/>
                  </a:cubicBezTo>
                  <a:cubicBezTo>
                    <a:pt x="179" y="1943"/>
                    <a:pt x="168" y="2003"/>
                    <a:pt x="168" y="2074"/>
                  </a:cubicBezTo>
                  <a:cubicBezTo>
                    <a:pt x="168" y="2241"/>
                    <a:pt x="215" y="2443"/>
                    <a:pt x="275" y="2598"/>
                  </a:cubicBezTo>
                  <a:cubicBezTo>
                    <a:pt x="418" y="2955"/>
                    <a:pt x="608" y="3110"/>
                    <a:pt x="894" y="3312"/>
                  </a:cubicBezTo>
                  <a:cubicBezTo>
                    <a:pt x="965" y="3372"/>
                    <a:pt x="1001" y="3408"/>
                    <a:pt x="1049" y="3491"/>
                  </a:cubicBezTo>
                  <a:cubicBezTo>
                    <a:pt x="1061" y="3515"/>
                    <a:pt x="1084" y="3550"/>
                    <a:pt x="1108" y="3574"/>
                  </a:cubicBezTo>
                  <a:cubicBezTo>
                    <a:pt x="1192" y="3705"/>
                    <a:pt x="1287" y="3741"/>
                    <a:pt x="1370" y="3789"/>
                  </a:cubicBezTo>
                  <a:cubicBezTo>
                    <a:pt x="1418" y="3812"/>
                    <a:pt x="1477" y="3848"/>
                    <a:pt x="1525" y="3884"/>
                  </a:cubicBezTo>
                  <a:cubicBezTo>
                    <a:pt x="1608" y="3979"/>
                    <a:pt x="1644" y="4050"/>
                    <a:pt x="1668" y="4134"/>
                  </a:cubicBezTo>
                  <a:cubicBezTo>
                    <a:pt x="1715" y="4265"/>
                    <a:pt x="1775" y="4408"/>
                    <a:pt x="2096" y="4455"/>
                  </a:cubicBezTo>
                  <a:cubicBezTo>
                    <a:pt x="2138" y="4458"/>
                    <a:pt x="2180" y="4460"/>
                    <a:pt x="2223" y="4460"/>
                  </a:cubicBezTo>
                  <a:cubicBezTo>
                    <a:pt x="2340" y="4460"/>
                    <a:pt x="2459" y="4449"/>
                    <a:pt x="2573" y="4431"/>
                  </a:cubicBezTo>
                  <a:cubicBezTo>
                    <a:pt x="2686" y="4413"/>
                    <a:pt x="2795" y="4397"/>
                    <a:pt x="2896" y="4397"/>
                  </a:cubicBezTo>
                  <a:cubicBezTo>
                    <a:pt x="2987" y="4397"/>
                    <a:pt x="3071" y="4410"/>
                    <a:pt x="3144" y="4443"/>
                  </a:cubicBezTo>
                  <a:cubicBezTo>
                    <a:pt x="3204" y="4467"/>
                    <a:pt x="3251" y="4527"/>
                    <a:pt x="3311" y="4586"/>
                  </a:cubicBezTo>
                  <a:cubicBezTo>
                    <a:pt x="3370" y="4670"/>
                    <a:pt x="3442" y="4753"/>
                    <a:pt x="3561" y="4801"/>
                  </a:cubicBezTo>
                  <a:cubicBezTo>
                    <a:pt x="3614" y="4812"/>
                    <a:pt x="3662" y="4815"/>
                    <a:pt x="3710" y="4815"/>
                  </a:cubicBezTo>
                  <a:cubicBezTo>
                    <a:pt x="3757" y="4815"/>
                    <a:pt x="3805" y="4812"/>
                    <a:pt x="3859" y="4812"/>
                  </a:cubicBezTo>
                  <a:lnTo>
                    <a:pt x="4025" y="4812"/>
                  </a:lnTo>
                  <a:cubicBezTo>
                    <a:pt x="4204" y="4824"/>
                    <a:pt x="4240" y="4908"/>
                    <a:pt x="4323" y="5003"/>
                  </a:cubicBezTo>
                  <a:cubicBezTo>
                    <a:pt x="4359" y="5063"/>
                    <a:pt x="4418" y="5146"/>
                    <a:pt x="4513" y="5217"/>
                  </a:cubicBezTo>
                  <a:cubicBezTo>
                    <a:pt x="4680" y="5348"/>
                    <a:pt x="4859" y="5372"/>
                    <a:pt x="5037" y="5420"/>
                  </a:cubicBezTo>
                  <a:cubicBezTo>
                    <a:pt x="5132" y="5444"/>
                    <a:pt x="5240" y="5467"/>
                    <a:pt x="5347" y="5515"/>
                  </a:cubicBezTo>
                  <a:cubicBezTo>
                    <a:pt x="5371" y="5527"/>
                    <a:pt x="5430" y="5539"/>
                    <a:pt x="5478" y="5563"/>
                  </a:cubicBezTo>
                  <a:cubicBezTo>
                    <a:pt x="5525" y="5574"/>
                    <a:pt x="5585" y="5586"/>
                    <a:pt x="5644" y="5622"/>
                  </a:cubicBezTo>
                  <a:cubicBezTo>
                    <a:pt x="5704" y="5646"/>
                    <a:pt x="5752" y="5705"/>
                    <a:pt x="5787" y="5765"/>
                  </a:cubicBezTo>
                  <a:cubicBezTo>
                    <a:pt x="5835" y="5825"/>
                    <a:pt x="5883" y="5884"/>
                    <a:pt x="5942" y="5932"/>
                  </a:cubicBezTo>
                  <a:cubicBezTo>
                    <a:pt x="6049" y="6015"/>
                    <a:pt x="6168" y="6110"/>
                    <a:pt x="6252" y="6134"/>
                  </a:cubicBezTo>
                  <a:cubicBezTo>
                    <a:pt x="6323" y="6152"/>
                    <a:pt x="6371" y="6161"/>
                    <a:pt x="6411" y="6161"/>
                  </a:cubicBezTo>
                  <a:cubicBezTo>
                    <a:pt x="6451" y="6161"/>
                    <a:pt x="6484" y="6152"/>
                    <a:pt x="6526" y="6134"/>
                  </a:cubicBezTo>
                  <a:cubicBezTo>
                    <a:pt x="6573" y="6134"/>
                    <a:pt x="6597" y="6122"/>
                    <a:pt x="6668" y="6122"/>
                  </a:cubicBezTo>
                  <a:cubicBezTo>
                    <a:pt x="6728" y="6122"/>
                    <a:pt x="6776" y="6134"/>
                    <a:pt x="6835" y="6146"/>
                  </a:cubicBezTo>
                  <a:cubicBezTo>
                    <a:pt x="6895" y="6170"/>
                    <a:pt x="6942" y="6194"/>
                    <a:pt x="7014" y="6194"/>
                  </a:cubicBezTo>
                  <a:cubicBezTo>
                    <a:pt x="7097" y="6194"/>
                    <a:pt x="7192" y="6170"/>
                    <a:pt x="7264" y="6146"/>
                  </a:cubicBezTo>
                  <a:cubicBezTo>
                    <a:pt x="7323" y="6134"/>
                    <a:pt x="7383" y="6122"/>
                    <a:pt x="7430" y="6122"/>
                  </a:cubicBezTo>
                  <a:cubicBezTo>
                    <a:pt x="7680" y="6134"/>
                    <a:pt x="8014" y="6229"/>
                    <a:pt x="8204" y="6313"/>
                  </a:cubicBezTo>
                  <a:cubicBezTo>
                    <a:pt x="8264" y="6336"/>
                    <a:pt x="8311" y="6348"/>
                    <a:pt x="8359" y="6360"/>
                  </a:cubicBezTo>
                  <a:cubicBezTo>
                    <a:pt x="8383" y="6372"/>
                    <a:pt x="8431" y="6384"/>
                    <a:pt x="8478" y="6408"/>
                  </a:cubicBezTo>
                  <a:cubicBezTo>
                    <a:pt x="8490" y="6420"/>
                    <a:pt x="8502" y="6420"/>
                    <a:pt x="8514" y="6420"/>
                  </a:cubicBezTo>
                  <a:cubicBezTo>
                    <a:pt x="8561" y="6420"/>
                    <a:pt x="8597" y="6384"/>
                    <a:pt x="8585" y="6301"/>
                  </a:cubicBezTo>
                  <a:cubicBezTo>
                    <a:pt x="8609" y="6253"/>
                    <a:pt x="8585" y="6194"/>
                    <a:pt x="8526" y="6170"/>
                  </a:cubicBezTo>
                  <a:cubicBezTo>
                    <a:pt x="8466" y="6146"/>
                    <a:pt x="8431" y="6134"/>
                    <a:pt x="8383" y="6122"/>
                  </a:cubicBezTo>
                  <a:cubicBezTo>
                    <a:pt x="8347" y="6110"/>
                    <a:pt x="8311" y="6086"/>
                    <a:pt x="8264" y="6075"/>
                  </a:cubicBezTo>
                  <a:cubicBezTo>
                    <a:pt x="8050" y="5991"/>
                    <a:pt x="7692" y="5884"/>
                    <a:pt x="7418" y="5872"/>
                  </a:cubicBezTo>
                  <a:cubicBezTo>
                    <a:pt x="7335" y="5872"/>
                    <a:pt x="7264" y="5896"/>
                    <a:pt x="7192" y="5920"/>
                  </a:cubicBezTo>
                  <a:cubicBezTo>
                    <a:pt x="7121" y="5944"/>
                    <a:pt x="7061" y="5955"/>
                    <a:pt x="7014" y="5955"/>
                  </a:cubicBezTo>
                  <a:cubicBezTo>
                    <a:pt x="6978" y="5955"/>
                    <a:pt x="6942" y="5944"/>
                    <a:pt x="6895" y="5932"/>
                  </a:cubicBezTo>
                  <a:cubicBezTo>
                    <a:pt x="6835" y="5920"/>
                    <a:pt x="6764" y="5884"/>
                    <a:pt x="6668" y="5884"/>
                  </a:cubicBezTo>
                  <a:cubicBezTo>
                    <a:pt x="6561" y="5884"/>
                    <a:pt x="6502" y="5896"/>
                    <a:pt x="6466" y="5920"/>
                  </a:cubicBezTo>
                  <a:cubicBezTo>
                    <a:pt x="6442" y="5926"/>
                    <a:pt x="6427" y="5929"/>
                    <a:pt x="6408" y="5929"/>
                  </a:cubicBezTo>
                  <a:cubicBezTo>
                    <a:pt x="6389" y="5929"/>
                    <a:pt x="6365" y="5926"/>
                    <a:pt x="6323" y="5920"/>
                  </a:cubicBezTo>
                  <a:cubicBezTo>
                    <a:pt x="6264" y="5896"/>
                    <a:pt x="6133" y="5789"/>
                    <a:pt x="6061" y="5741"/>
                  </a:cubicBezTo>
                  <a:cubicBezTo>
                    <a:pt x="6025" y="5705"/>
                    <a:pt x="5990" y="5658"/>
                    <a:pt x="5954" y="5622"/>
                  </a:cubicBezTo>
                  <a:cubicBezTo>
                    <a:pt x="5894" y="5527"/>
                    <a:pt x="5823" y="5444"/>
                    <a:pt x="5728" y="5408"/>
                  </a:cubicBezTo>
                  <a:cubicBezTo>
                    <a:pt x="5656" y="5384"/>
                    <a:pt x="5585" y="5348"/>
                    <a:pt x="5525" y="5336"/>
                  </a:cubicBezTo>
                  <a:cubicBezTo>
                    <a:pt x="5502" y="5336"/>
                    <a:pt x="5454" y="5324"/>
                    <a:pt x="5418" y="5301"/>
                  </a:cubicBezTo>
                  <a:cubicBezTo>
                    <a:pt x="5299" y="5241"/>
                    <a:pt x="5180" y="5229"/>
                    <a:pt x="5061" y="5205"/>
                  </a:cubicBezTo>
                  <a:cubicBezTo>
                    <a:pt x="4906" y="5170"/>
                    <a:pt x="4751" y="5146"/>
                    <a:pt x="4632" y="5039"/>
                  </a:cubicBezTo>
                  <a:cubicBezTo>
                    <a:pt x="4573" y="4979"/>
                    <a:pt x="4525" y="4920"/>
                    <a:pt x="4490" y="4860"/>
                  </a:cubicBezTo>
                  <a:cubicBezTo>
                    <a:pt x="4406" y="4741"/>
                    <a:pt x="4311" y="4610"/>
                    <a:pt x="4037" y="4574"/>
                  </a:cubicBezTo>
                  <a:lnTo>
                    <a:pt x="3847" y="4574"/>
                  </a:lnTo>
                  <a:cubicBezTo>
                    <a:pt x="3799" y="4580"/>
                    <a:pt x="3757" y="4583"/>
                    <a:pt x="3720" y="4583"/>
                  </a:cubicBezTo>
                  <a:cubicBezTo>
                    <a:pt x="3683" y="4583"/>
                    <a:pt x="3650" y="4580"/>
                    <a:pt x="3620" y="4574"/>
                  </a:cubicBezTo>
                  <a:cubicBezTo>
                    <a:pt x="3549" y="4551"/>
                    <a:pt x="3501" y="4491"/>
                    <a:pt x="3442" y="4431"/>
                  </a:cubicBezTo>
                  <a:cubicBezTo>
                    <a:pt x="3382" y="4372"/>
                    <a:pt x="3311" y="4277"/>
                    <a:pt x="3204" y="4229"/>
                  </a:cubicBezTo>
                  <a:cubicBezTo>
                    <a:pt x="3107" y="4184"/>
                    <a:pt x="3002" y="4168"/>
                    <a:pt x="2893" y="4168"/>
                  </a:cubicBezTo>
                  <a:cubicBezTo>
                    <a:pt x="2774" y="4168"/>
                    <a:pt x="2649" y="4187"/>
                    <a:pt x="2525" y="4205"/>
                  </a:cubicBezTo>
                  <a:cubicBezTo>
                    <a:pt x="2416" y="4222"/>
                    <a:pt x="2312" y="4239"/>
                    <a:pt x="2219" y="4239"/>
                  </a:cubicBezTo>
                  <a:cubicBezTo>
                    <a:pt x="2180" y="4239"/>
                    <a:pt x="2143" y="4236"/>
                    <a:pt x="2108" y="4229"/>
                  </a:cubicBezTo>
                  <a:cubicBezTo>
                    <a:pt x="1894" y="4205"/>
                    <a:pt x="1882" y="4158"/>
                    <a:pt x="1834" y="4039"/>
                  </a:cubicBezTo>
                  <a:cubicBezTo>
                    <a:pt x="1811" y="3955"/>
                    <a:pt x="1763" y="3836"/>
                    <a:pt x="1644" y="3729"/>
                  </a:cubicBezTo>
                  <a:cubicBezTo>
                    <a:pt x="1561" y="3658"/>
                    <a:pt x="1489" y="3622"/>
                    <a:pt x="1430" y="3598"/>
                  </a:cubicBezTo>
                  <a:cubicBezTo>
                    <a:pt x="1358" y="3562"/>
                    <a:pt x="1299" y="3539"/>
                    <a:pt x="1251" y="3455"/>
                  </a:cubicBezTo>
                  <a:cubicBezTo>
                    <a:pt x="1239" y="3431"/>
                    <a:pt x="1227" y="3419"/>
                    <a:pt x="1215" y="3384"/>
                  </a:cubicBezTo>
                  <a:cubicBezTo>
                    <a:pt x="1156" y="3312"/>
                    <a:pt x="1108" y="3241"/>
                    <a:pt x="1001" y="3146"/>
                  </a:cubicBezTo>
                  <a:cubicBezTo>
                    <a:pt x="751" y="2955"/>
                    <a:pt x="572" y="2824"/>
                    <a:pt x="453" y="2526"/>
                  </a:cubicBezTo>
                  <a:cubicBezTo>
                    <a:pt x="394" y="2384"/>
                    <a:pt x="358" y="2205"/>
                    <a:pt x="358" y="2074"/>
                  </a:cubicBezTo>
                  <a:cubicBezTo>
                    <a:pt x="358" y="2050"/>
                    <a:pt x="370" y="2015"/>
                    <a:pt x="394" y="1967"/>
                  </a:cubicBezTo>
                  <a:cubicBezTo>
                    <a:pt x="406" y="1931"/>
                    <a:pt x="418" y="1884"/>
                    <a:pt x="441" y="1824"/>
                  </a:cubicBezTo>
                  <a:cubicBezTo>
                    <a:pt x="453" y="1657"/>
                    <a:pt x="406" y="1538"/>
                    <a:pt x="358" y="1407"/>
                  </a:cubicBezTo>
                  <a:lnTo>
                    <a:pt x="334" y="1312"/>
                  </a:lnTo>
                  <a:cubicBezTo>
                    <a:pt x="275" y="1157"/>
                    <a:pt x="227" y="812"/>
                    <a:pt x="263" y="645"/>
                  </a:cubicBezTo>
                  <a:cubicBezTo>
                    <a:pt x="263" y="621"/>
                    <a:pt x="275" y="598"/>
                    <a:pt x="287" y="574"/>
                  </a:cubicBezTo>
                  <a:cubicBezTo>
                    <a:pt x="299" y="526"/>
                    <a:pt x="334" y="467"/>
                    <a:pt x="346" y="395"/>
                  </a:cubicBezTo>
                  <a:cubicBezTo>
                    <a:pt x="358" y="288"/>
                    <a:pt x="346" y="181"/>
                    <a:pt x="334" y="98"/>
                  </a:cubicBezTo>
                  <a:cubicBezTo>
                    <a:pt x="313" y="44"/>
                    <a:pt x="282" y="1"/>
                    <a:pt x="23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2"/>
            <p:cNvSpPr/>
            <p:nvPr/>
          </p:nvSpPr>
          <p:spPr>
            <a:xfrm>
              <a:off x="3972199" y="1914569"/>
              <a:ext cx="104852" cy="219843"/>
            </a:xfrm>
            <a:custGeom>
              <a:rect b="b" l="l" r="r" t="t"/>
              <a:pathLst>
                <a:path extrusionOk="0" h="4120" w="1965">
                  <a:moveTo>
                    <a:pt x="431" y="0"/>
                  </a:moveTo>
                  <a:cubicBezTo>
                    <a:pt x="414" y="0"/>
                    <a:pt x="397" y="4"/>
                    <a:pt x="381" y="12"/>
                  </a:cubicBezTo>
                  <a:cubicBezTo>
                    <a:pt x="322" y="24"/>
                    <a:pt x="310" y="107"/>
                    <a:pt x="334" y="143"/>
                  </a:cubicBezTo>
                  <a:cubicBezTo>
                    <a:pt x="370" y="226"/>
                    <a:pt x="381" y="286"/>
                    <a:pt x="393" y="321"/>
                  </a:cubicBezTo>
                  <a:lnTo>
                    <a:pt x="370" y="321"/>
                  </a:lnTo>
                  <a:cubicBezTo>
                    <a:pt x="250" y="345"/>
                    <a:pt x="120" y="357"/>
                    <a:pt x="60" y="464"/>
                  </a:cubicBezTo>
                  <a:cubicBezTo>
                    <a:pt x="0" y="560"/>
                    <a:pt x="24" y="679"/>
                    <a:pt x="60" y="774"/>
                  </a:cubicBezTo>
                  <a:cubicBezTo>
                    <a:pt x="96" y="893"/>
                    <a:pt x="191" y="1000"/>
                    <a:pt x="262" y="1083"/>
                  </a:cubicBezTo>
                  <a:cubicBezTo>
                    <a:pt x="322" y="1143"/>
                    <a:pt x="370" y="1202"/>
                    <a:pt x="417" y="1274"/>
                  </a:cubicBezTo>
                  <a:cubicBezTo>
                    <a:pt x="393" y="1274"/>
                    <a:pt x="393" y="1298"/>
                    <a:pt x="393" y="1310"/>
                  </a:cubicBezTo>
                  <a:cubicBezTo>
                    <a:pt x="381" y="1322"/>
                    <a:pt x="381" y="1333"/>
                    <a:pt x="370" y="1369"/>
                  </a:cubicBezTo>
                  <a:cubicBezTo>
                    <a:pt x="334" y="1452"/>
                    <a:pt x="274" y="1572"/>
                    <a:pt x="334" y="1667"/>
                  </a:cubicBezTo>
                  <a:cubicBezTo>
                    <a:pt x="393" y="1750"/>
                    <a:pt x="489" y="1750"/>
                    <a:pt x="560" y="1750"/>
                  </a:cubicBezTo>
                  <a:lnTo>
                    <a:pt x="620" y="1750"/>
                  </a:lnTo>
                  <a:cubicBezTo>
                    <a:pt x="655" y="1774"/>
                    <a:pt x="655" y="1786"/>
                    <a:pt x="679" y="1845"/>
                  </a:cubicBezTo>
                  <a:lnTo>
                    <a:pt x="715" y="1905"/>
                  </a:lnTo>
                  <a:cubicBezTo>
                    <a:pt x="751" y="1976"/>
                    <a:pt x="774" y="2036"/>
                    <a:pt x="786" y="2107"/>
                  </a:cubicBezTo>
                  <a:cubicBezTo>
                    <a:pt x="798" y="2214"/>
                    <a:pt x="834" y="2322"/>
                    <a:pt x="905" y="2405"/>
                  </a:cubicBezTo>
                  <a:cubicBezTo>
                    <a:pt x="1024" y="2607"/>
                    <a:pt x="1191" y="2762"/>
                    <a:pt x="1334" y="2941"/>
                  </a:cubicBezTo>
                  <a:cubicBezTo>
                    <a:pt x="1429" y="3048"/>
                    <a:pt x="1513" y="3143"/>
                    <a:pt x="1584" y="3238"/>
                  </a:cubicBezTo>
                  <a:cubicBezTo>
                    <a:pt x="1691" y="3357"/>
                    <a:pt x="1644" y="3405"/>
                    <a:pt x="1524" y="3524"/>
                  </a:cubicBezTo>
                  <a:cubicBezTo>
                    <a:pt x="1453" y="3596"/>
                    <a:pt x="1346" y="3691"/>
                    <a:pt x="1370" y="3822"/>
                  </a:cubicBezTo>
                  <a:cubicBezTo>
                    <a:pt x="1370" y="3929"/>
                    <a:pt x="1429" y="4012"/>
                    <a:pt x="1560" y="4108"/>
                  </a:cubicBezTo>
                  <a:cubicBezTo>
                    <a:pt x="1572" y="4119"/>
                    <a:pt x="1608" y="4119"/>
                    <a:pt x="1620" y="4119"/>
                  </a:cubicBezTo>
                  <a:cubicBezTo>
                    <a:pt x="1655" y="4119"/>
                    <a:pt x="1679" y="4108"/>
                    <a:pt x="1691" y="4096"/>
                  </a:cubicBezTo>
                  <a:cubicBezTo>
                    <a:pt x="1727" y="4048"/>
                    <a:pt x="1703" y="3977"/>
                    <a:pt x="1667" y="3941"/>
                  </a:cubicBezTo>
                  <a:cubicBezTo>
                    <a:pt x="1560" y="3881"/>
                    <a:pt x="1548" y="3834"/>
                    <a:pt x="1548" y="3822"/>
                  </a:cubicBezTo>
                  <a:cubicBezTo>
                    <a:pt x="1548" y="3798"/>
                    <a:pt x="1608" y="3738"/>
                    <a:pt x="1644" y="3691"/>
                  </a:cubicBezTo>
                  <a:cubicBezTo>
                    <a:pt x="1763" y="3572"/>
                    <a:pt x="1965" y="3393"/>
                    <a:pt x="1739" y="3119"/>
                  </a:cubicBezTo>
                  <a:cubicBezTo>
                    <a:pt x="1667" y="3024"/>
                    <a:pt x="1572" y="2929"/>
                    <a:pt x="1489" y="2822"/>
                  </a:cubicBezTo>
                  <a:cubicBezTo>
                    <a:pt x="1334" y="2667"/>
                    <a:pt x="1191" y="2488"/>
                    <a:pt x="1072" y="2310"/>
                  </a:cubicBezTo>
                  <a:cubicBezTo>
                    <a:pt x="1024" y="2250"/>
                    <a:pt x="989" y="2167"/>
                    <a:pt x="977" y="2084"/>
                  </a:cubicBezTo>
                  <a:cubicBezTo>
                    <a:pt x="965" y="2012"/>
                    <a:pt x="929" y="1917"/>
                    <a:pt x="893" y="1833"/>
                  </a:cubicBezTo>
                  <a:lnTo>
                    <a:pt x="870" y="1786"/>
                  </a:lnTo>
                  <a:cubicBezTo>
                    <a:pt x="846" y="1714"/>
                    <a:pt x="810" y="1631"/>
                    <a:pt x="727" y="1595"/>
                  </a:cubicBezTo>
                  <a:cubicBezTo>
                    <a:pt x="679" y="1560"/>
                    <a:pt x="608" y="1560"/>
                    <a:pt x="560" y="1560"/>
                  </a:cubicBezTo>
                  <a:lnTo>
                    <a:pt x="536" y="1560"/>
                  </a:lnTo>
                  <a:cubicBezTo>
                    <a:pt x="536" y="1536"/>
                    <a:pt x="548" y="1488"/>
                    <a:pt x="560" y="1476"/>
                  </a:cubicBezTo>
                  <a:cubicBezTo>
                    <a:pt x="572" y="1476"/>
                    <a:pt x="572" y="1452"/>
                    <a:pt x="572" y="1452"/>
                  </a:cubicBezTo>
                  <a:cubicBezTo>
                    <a:pt x="596" y="1452"/>
                    <a:pt x="620" y="1441"/>
                    <a:pt x="631" y="1417"/>
                  </a:cubicBezTo>
                  <a:cubicBezTo>
                    <a:pt x="667" y="1393"/>
                    <a:pt x="667" y="1357"/>
                    <a:pt x="655" y="1322"/>
                  </a:cubicBezTo>
                  <a:cubicBezTo>
                    <a:pt x="608" y="1191"/>
                    <a:pt x="512" y="1083"/>
                    <a:pt x="429" y="976"/>
                  </a:cubicBezTo>
                  <a:cubicBezTo>
                    <a:pt x="358" y="893"/>
                    <a:pt x="274" y="821"/>
                    <a:pt x="250" y="726"/>
                  </a:cubicBezTo>
                  <a:cubicBezTo>
                    <a:pt x="215" y="619"/>
                    <a:pt x="239" y="595"/>
                    <a:pt x="239" y="595"/>
                  </a:cubicBezTo>
                  <a:cubicBezTo>
                    <a:pt x="250" y="583"/>
                    <a:pt x="334" y="560"/>
                    <a:pt x="393" y="548"/>
                  </a:cubicBezTo>
                  <a:cubicBezTo>
                    <a:pt x="441" y="536"/>
                    <a:pt x="489" y="536"/>
                    <a:pt x="536" y="524"/>
                  </a:cubicBezTo>
                  <a:cubicBezTo>
                    <a:pt x="572" y="500"/>
                    <a:pt x="608" y="476"/>
                    <a:pt x="608" y="429"/>
                  </a:cubicBezTo>
                  <a:cubicBezTo>
                    <a:pt x="620" y="309"/>
                    <a:pt x="596" y="190"/>
                    <a:pt x="512" y="59"/>
                  </a:cubicBezTo>
                  <a:cubicBezTo>
                    <a:pt x="504" y="19"/>
                    <a:pt x="468" y="0"/>
                    <a:pt x="431"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2"/>
            <p:cNvSpPr/>
            <p:nvPr/>
          </p:nvSpPr>
          <p:spPr>
            <a:xfrm>
              <a:off x="4049730" y="2118722"/>
              <a:ext cx="249725" cy="160560"/>
            </a:xfrm>
            <a:custGeom>
              <a:rect b="b" l="l" r="r" t="t"/>
              <a:pathLst>
                <a:path extrusionOk="0" h="3009" w="4680">
                  <a:moveTo>
                    <a:pt x="450" y="1"/>
                  </a:moveTo>
                  <a:cubicBezTo>
                    <a:pt x="300" y="1"/>
                    <a:pt x="161" y="37"/>
                    <a:pt x="60" y="127"/>
                  </a:cubicBezTo>
                  <a:cubicBezTo>
                    <a:pt x="24" y="174"/>
                    <a:pt x="0" y="234"/>
                    <a:pt x="48" y="282"/>
                  </a:cubicBezTo>
                  <a:cubicBezTo>
                    <a:pt x="74" y="308"/>
                    <a:pt x="105" y="324"/>
                    <a:pt x="135" y="324"/>
                  </a:cubicBezTo>
                  <a:cubicBezTo>
                    <a:pt x="158" y="324"/>
                    <a:pt x="182" y="314"/>
                    <a:pt x="202" y="293"/>
                  </a:cubicBezTo>
                  <a:cubicBezTo>
                    <a:pt x="262" y="238"/>
                    <a:pt x="349" y="215"/>
                    <a:pt x="447" y="215"/>
                  </a:cubicBezTo>
                  <a:cubicBezTo>
                    <a:pt x="665" y="215"/>
                    <a:pt x="940" y="329"/>
                    <a:pt x="1095" y="460"/>
                  </a:cubicBezTo>
                  <a:cubicBezTo>
                    <a:pt x="1214" y="544"/>
                    <a:pt x="1310" y="663"/>
                    <a:pt x="1393" y="782"/>
                  </a:cubicBezTo>
                  <a:cubicBezTo>
                    <a:pt x="1417" y="841"/>
                    <a:pt x="1429" y="925"/>
                    <a:pt x="1453" y="984"/>
                  </a:cubicBezTo>
                  <a:cubicBezTo>
                    <a:pt x="1476" y="1103"/>
                    <a:pt x="1512" y="1246"/>
                    <a:pt x="1667" y="1317"/>
                  </a:cubicBezTo>
                  <a:cubicBezTo>
                    <a:pt x="1750" y="1353"/>
                    <a:pt x="1845" y="1353"/>
                    <a:pt x="1941" y="1353"/>
                  </a:cubicBezTo>
                  <a:cubicBezTo>
                    <a:pt x="2000" y="1353"/>
                    <a:pt x="2060" y="1353"/>
                    <a:pt x="2119" y="1365"/>
                  </a:cubicBezTo>
                  <a:cubicBezTo>
                    <a:pt x="2167" y="1365"/>
                    <a:pt x="2191" y="1401"/>
                    <a:pt x="2238" y="1413"/>
                  </a:cubicBezTo>
                  <a:cubicBezTo>
                    <a:pt x="2262" y="1425"/>
                    <a:pt x="2298" y="1436"/>
                    <a:pt x="2346" y="1460"/>
                  </a:cubicBezTo>
                  <a:cubicBezTo>
                    <a:pt x="2383" y="1466"/>
                    <a:pt x="2423" y="1468"/>
                    <a:pt x="2465" y="1468"/>
                  </a:cubicBezTo>
                  <a:cubicBezTo>
                    <a:pt x="2706" y="1468"/>
                    <a:pt x="3017" y="1388"/>
                    <a:pt x="3250" y="1317"/>
                  </a:cubicBezTo>
                  <a:lnTo>
                    <a:pt x="3274" y="1306"/>
                  </a:lnTo>
                  <a:cubicBezTo>
                    <a:pt x="3489" y="1246"/>
                    <a:pt x="3631" y="1103"/>
                    <a:pt x="3786" y="948"/>
                  </a:cubicBezTo>
                  <a:cubicBezTo>
                    <a:pt x="3846" y="889"/>
                    <a:pt x="3893" y="829"/>
                    <a:pt x="3953" y="782"/>
                  </a:cubicBezTo>
                  <a:lnTo>
                    <a:pt x="4036" y="698"/>
                  </a:lnTo>
                  <a:cubicBezTo>
                    <a:pt x="4143" y="603"/>
                    <a:pt x="4262" y="520"/>
                    <a:pt x="4370" y="424"/>
                  </a:cubicBezTo>
                  <a:lnTo>
                    <a:pt x="4370" y="424"/>
                  </a:lnTo>
                  <a:cubicBezTo>
                    <a:pt x="4262" y="829"/>
                    <a:pt x="4191" y="1258"/>
                    <a:pt x="4155" y="1758"/>
                  </a:cubicBezTo>
                  <a:lnTo>
                    <a:pt x="4155" y="1817"/>
                  </a:lnTo>
                  <a:cubicBezTo>
                    <a:pt x="4143" y="2151"/>
                    <a:pt x="4096" y="2627"/>
                    <a:pt x="4215" y="2949"/>
                  </a:cubicBezTo>
                  <a:cubicBezTo>
                    <a:pt x="4227" y="2972"/>
                    <a:pt x="4262" y="3008"/>
                    <a:pt x="4310" y="3008"/>
                  </a:cubicBezTo>
                  <a:lnTo>
                    <a:pt x="4382" y="2996"/>
                  </a:lnTo>
                  <a:cubicBezTo>
                    <a:pt x="4441" y="2984"/>
                    <a:pt x="4453" y="2925"/>
                    <a:pt x="4441" y="2865"/>
                  </a:cubicBezTo>
                  <a:cubicBezTo>
                    <a:pt x="4334" y="2603"/>
                    <a:pt x="4370" y="2151"/>
                    <a:pt x="4393" y="1841"/>
                  </a:cubicBezTo>
                  <a:lnTo>
                    <a:pt x="4393" y="1782"/>
                  </a:lnTo>
                  <a:cubicBezTo>
                    <a:pt x="4441" y="1198"/>
                    <a:pt x="4524" y="698"/>
                    <a:pt x="4667" y="234"/>
                  </a:cubicBezTo>
                  <a:cubicBezTo>
                    <a:pt x="4679" y="210"/>
                    <a:pt x="4667" y="163"/>
                    <a:pt x="4632" y="127"/>
                  </a:cubicBezTo>
                  <a:cubicBezTo>
                    <a:pt x="4604" y="113"/>
                    <a:pt x="4584" y="107"/>
                    <a:pt x="4563" y="107"/>
                  </a:cubicBezTo>
                  <a:cubicBezTo>
                    <a:pt x="4548" y="107"/>
                    <a:pt x="4532" y="110"/>
                    <a:pt x="4512" y="115"/>
                  </a:cubicBezTo>
                  <a:cubicBezTo>
                    <a:pt x="4322" y="234"/>
                    <a:pt x="4108" y="401"/>
                    <a:pt x="3929" y="567"/>
                  </a:cubicBezTo>
                  <a:lnTo>
                    <a:pt x="3846" y="639"/>
                  </a:lnTo>
                  <a:lnTo>
                    <a:pt x="3667" y="817"/>
                  </a:lnTo>
                  <a:cubicBezTo>
                    <a:pt x="3536" y="948"/>
                    <a:pt x="3417" y="1067"/>
                    <a:pt x="3250" y="1115"/>
                  </a:cubicBezTo>
                  <a:lnTo>
                    <a:pt x="3215" y="1127"/>
                  </a:lnTo>
                  <a:cubicBezTo>
                    <a:pt x="3037" y="1186"/>
                    <a:pt x="2737" y="1270"/>
                    <a:pt x="2538" y="1270"/>
                  </a:cubicBezTo>
                  <a:cubicBezTo>
                    <a:pt x="2497" y="1270"/>
                    <a:pt x="2460" y="1266"/>
                    <a:pt x="2429" y="1258"/>
                  </a:cubicBezTo>
                  <a:cubicBezTo>
                    <a:pt x="2405" y="1258"/>
                    <a:pt x="2381" y="1246"/>
                    <a:pt x="2357" y="1234"/>
                  </a:cubicBezTo>
                  <a:cubicBezTo>
                    <a:pt x="2310" y="1198"/>
                    <a:pt x="2250" y="1175"/>
                    <a:pt x="2191" y="1175"/>
                  </a:cubicBezTo>
                  <a:cubicBezTo>
                    <a:pt x="2119" y="1163"/>
                    <a:pt x="2024" y="1163"/>
                    <a:pt x="1953" y="1163"/>
                  </a:cubicBezTo>
                  <a:cubicBezTo>
                    <a:pt x="1893" y="1163"/>
                    <a:pt x="1822" y="1163"/>
                    <a:pt x="1786" y="1139"/>
                  </a:cubicBezTo>
                  <a:cubicBezTo>
                    <a:pt x="1715" y="1103"/>
                    <a:pt x="1703" y="1055"/>
                    <a:pt x="1667" y="936"/>
                  </a:cubicBezTo>
                  <a:cubicBezTo>
                    <a:pt x="1655" y="865"/>
                    <a:pt x="1631" y="770"/>
                    <a:pt x="1584" y="686"/>
                  </a:cubicBezTo>
                  <a:cubicBezTo>
                    <a:pt x="1488" y="532"/>
                    <a:pt x="1369" y="401"/>
                    <a:pt x="1238" y="293"/>
                  </a:cubicBezTo>
                  <a:cubicBezTo>
                    <a:pt x="1066" y="137"/>
                    <a:pt x="739" y="1"/>
                    <a:pt x="450"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2"/>
            <p:cNvSpPr/>
            <p:nvPr/>
          </p:nvSpPr>
          <p:spPr>
            <a:xfrm>
              <a:off x="4271438" y="2168826"/>
              <a:ext cx="378056" cy="125022"/>
            </a:xfrm>
            <a:custGeom>
              <a:rect b="b" l="l" r="r" t="t"/>
              <a:pathLst>
                <a:path extrusionOk="0" h="2343" w="7085">
                  <a:moveTo>
                    <a:pt x="6956" y="0"/>
                  </a:moveTo>
                  <a:cubicBezTo>
                    <a:pt x="6913" y="0"/>
                    <a:pt x="6876" y="25"/>
                    <a:pt x="6858" y="69"/>
                  </a:cubicBezTo>
                  <a:cubicBezTo>
                    <a:pt x="6834" y="140"/>
                    <a:pt x="6763" y="176"/>
                    <a:pt x="6644" y="200"/>
                  </a:cubicBezTo>
                  <a:cubicBezTo>
                    <a:pt x="6584" y="224"/>
                    <a:pt x="6525" y="236"/>
                    <a:pt x="6465" y="259"/>
                  </a:cubicBezTo>
                  <a:cubicBezTo>
                    <a:pt x="6346" y="307"/>
                    <a:pt x="6251" y="390"/>
                    <a:pt x="6168" y="474"/>
                  </a:cubicBezTo>
                  <a:cubicBezTo>
                    <a:pt x="6084" y="545"/>
                    <a:pt x="6025" y="605"/>
                    <a:pt x="5942" y="652"/>
                  </a:cubicBezTo>
                  <a:cubicBezTo>
                    <a:pt x="5846" y="712"/>
                    <a:pt x="5751" y="736"/>
                    <a:pt x="5644" y="771"/>
                  </a:cubicBezTo>
                  <a:cubicBezTo>
                    <a:pt x="5525" y="819"/>
                    <a:pt x="5394" y="843"/>
                    <a:pt x="5287" y="914"/>
                  </a:cubicBezTo>
                  <a:cubicBezTo>
                    <a:pt x="5168" y="1009"/>
                    <a:pt x="5132" y="1093"/>
                    <a:pt x="5120" y="1164"/>
                  </a:cubicBezTo>
                  <a:cubicBezTo>
                    <a:pt x="5108" y="1212"/>
                    <a:pt x="5108" y="1259"/>
                    <a:pt x="5060" y="1307"/>
                  </a:cubicBezTo>
                  <a:cubicBezTo>
                    <a:pt x="5016" y="1376"/>
                    <a:pt x="4982" y="1406"/>
                    <a:pt x="4943" y="1406"/>
                  </a:cubicBezTo>
                  <a:cubicBezTo>
                    <a:pt x="4907" y="1406"/>
                    <a:pt x="4867" y="1382"/>
                    <a:pt x="4810" y="1343"/>
                  </a:cubicBezTo>
                  <a:cubicBezTo>
                    <a:pt x="4751" y="1307"/>
                    <a:pt x="4679" y="1271"/>
                    <a:pt x="4596" y="1259"/>
                  </a:cubicBezTo>
                  <a:cubicBezTo>
                    <a:pt x="4571" y="1255"/>
                    <a:pt x="4547" y="1253"/>
                    <a:pt x="4524" y="1253"/>
                  </a:cubicBezTo>
                  <a:cubicBezTo>
                    <a:pt x="4296" y="1253"/>
                    <a:pt x="4172" y="1453"/>
                    <a:pt x="4096" y="1605"/>
                  </a:cubicBezTo>
                  <a:cubicBezTo>
                    <a:pt x="4037" y="1688"/>
                    <a:pt x="3989" y="1783"/>
                    <a:pt x="3929" y="1819"/>
                  </a:cubicBezTo>
                  <a:cubicBezTo>
                    <a:pt x="3822" y="1902"/>
                    <a:pt x="3513" y="2152"/>
                    <a:pt x="3322" y="2152"/>
                  </a:cubicBezTo>
                  <a:cubicBezTo>
                    <a:pt x="3132" y="2141"/>
                    <a:pt x="2929" y="2057"/>
                    <a:pt x="2751" y="1986"/>
                  </a:cubicBezTo>
                  <a:cubicBezTo>
                    <a:pt x="2679" y="1974"/>
                    <a:pt x="2608" y="1938"/>
                    <a:pt x="2536" y="1914"/>
                  </a:cubicBezTo>
                  <a:cubicBezTo>
                    <a:pt x="2274" y="1843"/>
                    <a:pt x="2084" y="1879"/>
                    <a:pt x="1822" y="1855"/>
                  </a:cubicBezTo>
                  <a:cubicBezTo>
                    <a:pt x="1762" y="1855"/>
                    <a:pt x="1703" y="1843"/>
                    <a:pt x="1655" y="1843"/>
                  </a:cubicBezTo>
                  <a:cubicBezTo>
                    <a:pt x="1590" y="1831"/>
                    <a:pt x="1527" y="1822"/>
                    <a:pt x="1459" y="1822"/>
                  </a:cubicBezTo>
                  <a:cubicBezTo>
                    <a:pt x="1390" y="1822"/>
                    <a:pt x="1316" y="1831"/>
                    <a:pt x="1227" y="1855"/>
                  </a:cubicBezTo>
                  <a:cubicBezTo>
                    <a:pt x="1167" y="1867"/>
                    <a:pt x="1084" y="1879"/>
                    <a:pt x="1012" y="1879"/>
                  </a:cubicBezTo>
                  <a:cubicBezTo>
                    <a:pt x="941" y="1879"/>
                    <a:pt x="846" y="1902"/>
                    <a:pt x="774" y="1914"/>
                  </a:cubicBezTo>
                  <a:cubicBezTo>
                    <a:pt x="715" y="1926"/>
                    <a:pt x="655" y="1962"/>
                    <a:pt x="584" y="1998"/>
                  </a:cubicBezTo>
                  <a:cubicBezTo>
                    <a:pt x="524" y="2045"/>
                    <a:pt x="417" y="2093"/>
                    <a:pt x="393" y="2093"/>
                  </a:cubicBezTo>
                  <a:cubicBezTo>
                    <a:pt x="357" y="2093"/>
                    <a:pt x="334" y="2057"/>
                    <a:pt x="286" y="2021"/>
                  </a:cubicBezTo>
                  <a:cubicBezTo>
                    <a:pt x="250" y="1974"/>
                    <a:pt x="215" y="1938"/>
                    <a:pt x="167" y="1914"/>
                  </a:cubicBezTo>
                  <a:cubicBezTo>
                    <a:pt x="153" y="1904"/>
                    <a:pt x="139" y="1900"/>
                    <a:pt x="125" y="1900"/>
                  </a:cubicBezTo>
                  <a:cubicBezTo>
                    <a:pt x="88" y="1900"/>
                    <a:pt x="53" y="1928"/>
                    <a:pt x="36" y="1962"/>
                  </a:cubicBezTo>
                  <a:cubicBezTo>
                    <a:pt x="0" y="1998"/>
                    <a:pt x="36" y="2057"/>
                    <a:pt x="72" y="2093"/>
                  </a:cubicBezTo>
                  <a:lnTo>
                    <a:pt x="155" y="2164"/>
                  </a:lnTo>
                  <a:cubicBezTo>
                    <a:pt x="191" y="2224"/>
                    <a:pt x="274" y="2283"/>
                    <a:pt x="369" y="2295"/>
                  </a:cubicBezTo>
                  <a:cubicBezTo>
                    <a:pt x="386" y="2299"/>
                    <a:pt x="403" y="2301"/>
                    <a:pt x="420" y="2301"/>
                  </a:cubicBezTo>
                  <a:cubicBezTo>
                    <a:pt x="513" y="2301"/>
                    <a:pt x="612" y="2250"/>
                    <a:pt x="703" y="2200"/>
                  </a:cubicBezTo>
                  <a:cubicBezTo>
                    <a:pt x="762" y="2164"/>
                    <a:pt x="798" y="2141"/>
                    <a:pt x="846" y="2117"/>
                  </a:cubicBezTo>
                  <a:cubicBezTo>
                    <a:pt x="905" y="2105"/>
                    <a:pt x="989" y="2093"/>
                    <a:pt x="1060" y="2093"/>
                  </a:cubicBezTo>
                  <a:cubicBezTo>
                    <a:pt x="1131" y="2093"/>
                    <a:pt x="1203" y="2081"/>
                    <a:pt x="1298" y="2057"/>
                  </a:cubicBezTo>
                  <a:cubicBezTo>
                    <a:pt x="1382" y="2043"/>
                    <a:pt x="1449" y="2037"/>
                    <a:pt x="1517" y="2037"/>
                  </a:cubicBezTo>
                  <a:cubicBezTo>
                    <a:pt x="1565" y="2037"/>
                    <a:pt x="1613" y="2040"/>
                    <a:pt x="1667" y="2045"/>
                  </a:cubicBezTo>
                  <a:cubicBezTo>
                    <a:pt x="1727" y="2045"/>
                    <a:pt x="1786" y="2057"/>
                    <a:pt x="1846" y="2057"/>
                  </a:cubicBezTo>
                  <a:cubicBezTo>
                    <a:pt x="2084" y="2081"/>
                    <a:pt x="2286" y="2045"/>
                    <a:pt x="2513" y="2105"/>
                  </a:cubicBezTo>
                  <a:cubicBezTo>
                    <a:pt x="2584" y="2129"/>
                    <a:pt x="2655" y="2152"/>
                    <a:pt x="2727" y="2176"/>
                  </a:cubicBezTo>
                  <a:cubicBezTo>
                    <a:pt x="2917" y="2260"/>
                    <a:pt x="3144" y="2331"/>
                    <a:pt x="3370" y="2343"/>
                  </a:cubicBezTo>
                  <a:cubicBezTo>
                    <a:pt x="3608" y="2343"/>
                    <a:pt x="3906" y="2152"/>
                    <a:pt x="4048" y="1998"/>
                  </a:cubicBezTo>
                  <a:cubicBezTo>
                    <a:pt x="4144" y="1926"/>
                    <a:pt x="4203" y="1819"/>
                    <a:pt x="4263" y="1724"/>
                  </a:cubicBezTo>
                  <a:cubicBezTo>
                    <a:pt x="4362" y="1555"/>
                    <a:pt x="4404" y="1477"/>
                    <a:pt x="4498" y="1477"/>
                  </a:cubicBezTo>
                  <a:cubicBezTo>
                    <a:pt x="4516" y="1477"/>
                    <a:pt x="4537" y="1480"/>
                    <a:pt x="4560" y="1486"/>
                  </a:cubicBezTo>
                  <a:cubicBezTo>
                    <a:pt x="4596" y="1486"/>
                    <a:pt x="4656" y="1510"/>
                    <a:pt x="4703" y="1545"/>
                  </a:cubicBezTo>
                  <a:cubicBezTo>
                    <a:pt x="4769" y="1581"/>
                    <a:pt x="4852" y="1626"/>
                    <a:pt x="4943" y="1626"/>
                  </a:cubicBezTo>
                  <a:cubicBezTo>
                    <a:pt x="5034" y="1626"/>
                    <a:pt x="5132" y="1581"/>
                    <a:pt x="5227" y="1438"/>
                  </a:cubicBezTo>
                  <a:cubicBezTo>
                    <a:pt x="5299" y="1367"/>
                    <a:pt x="5310" y="1283"/>
                    <a:pt x="5334" y="1224"/>
                  </a:cubicBezTo>
                  <a:cubicBezTo>
                    <a:pt x="5358" y="1164"/>
                    <a:pt x="5358" y="1140"/>
                    <a:pt x="5418" y="1093"/>
                  </a:cubicBezTo>
                  <a:cubicBezTo>
                    <a:pt x="5489" y="1033"/>
                    <a:pt x="5596" y="1009"/>
                    <a:pt x="5715" y="974"/>
                  </a:cubicBezTo>
                  <a:cubicBezTo>
                    <a:pt x="5834" y="950"/>
                    <a:pt x="5953" y="902"/>
                    <a:pt x="6061" y="843"/>
                  </a:cubicBezTo>
                  <a:cubicBezTo>
                    <a:pt x="6144" y="783"/>
                    <a:pt x="6239" y="712"/>
                    <a:pt x="6311" y="640"/>
                  </a:cubicBezTo>
                  <a:cubicBezTo>
                    <a:pt x="6382" y="581"/>
                    <a:pt x="6465" y="497"/>
                    <a:pt x="6549" y="462"/>
                  </a:cubicBezTo>
                  <a:cubicBezTo>
                    <a:pt x="6596" y="438"/>
                    <a:pt x="6656" y="426"/>
                    <a:pt x="6704" y="414"/>
                  </a:cubicBezTo>
                  <a:cubicBezTo>
                    <a:pt x="6834" y="367"/>
                    <a:pt x="7001" y="319"/>
                    <a:pt x="7061" y="140"/>
                  </a:cubicBezTo>
                  <a:cubicBezTo>
                    <a:pt x="7085" y="81"/>
                    <a:pt x="7061" y="21"/>
                    <a:pt x="7001" y="9"/>
                  </a:cubicBezTo>
                  <a:cubicBezTo>
                    <a:pt x="6986" y="3"/>
                    <a:pt x="6970" y="0"/>
                    <a:pt x="695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2"/>
            <p:cNvSpPr/>
            <p:nvPr/>
          </p:nvSpPr>
          <p:spPr>
            <a:xfrm>
              <a:off x="3989327" y="1915156"/>
              <a:ext cx="634130" cy="254847"/>
            </a:xfrm>
            <a:custGeom>
              <a:rect b="b" l="l" r="r" t="t"/>
              <a:pathLst>
                <a:path extrusionOk="0" h="4776" w="11884">
                  <a:moveTo>
                    <a:pt x="120" y="1"/>
                  </a:moveTo>
                  <a:cubicBezTo>
                    <a:pt x="60" y="1"/>
                    <a:pt x="25" y="37"/>
                    <a:pt x="1" y="96"/>
                  </a:cubicBezTo>
                  <a:cubicBezTo>
                    <a:pt x="1" y="156"/>
                    <a:pt x="37" y="191"/>
                    <a:pt x="96" y="215"/>
                  </a:cubicBezTo>
                  <a:cubicBezTo>
                    <a:pt x="287" y="239"/>
                    <a:pt x="453" y="334"/>
                    <a:pt x="632" y="429"/>
                  </a:cubicBezTo>
                  <a:cubicBezTo>
                    <a:pt x="799" y="537"/>
                    <a:pt x="965" y="632"/>
                    <a:pt x="1180" y="668"/>
                  </a:cubicBezTo>
                  <a:cubicBezTo>
                    <a:pt x="1430" y="727"/>
                    <a:pt x="1692" y="810"/>
                    <a:pt x="1942" y="894"/>
                  </a:cubicBezTo>
                  <a:cubicBezTo>
                    <a:pt x="2215" y="989"/>
                    <a:pt x="2513" y="1084"/>
                    <a:pt x="2811" y="1132"/>
                  </a:cubicBezTo>
                  <a:cubicBezTo>
                    <a:pt x="3132" y="1180"/>
                    <a:pt x="3442" y="1251"/>
                    <a:pt x="3739" y="1311"/>
                  </a:cubicBezTo>
                  <a:cubicBezTo>
                    <a:pt x="4097" y="1382"/>
                    <a:pt x="4454" y="1477"/>
                    <a:pt x="4823" y="1525"/>
                  </a:cubicBezTo>
                  <a:cubicBezTo>
                    <a:pt x="5311" y="1596"/>
                    <a:pt x="5704" y="1799"/>
                    <a:pt x="6121" y="2025"/>
                  </a:cubicBezTo>
                  <a:cubicBezTo>
                    <a:pt x="6287" y="2120"/>
                    <a:pt x="6454" y="2203"/>
                    <a:pt x="6609" y="2275"/>
                  </a:cubicBezTo>
                  <a:cubicBezTo>
                    <a:pt x="7216" y="2596"/>
                    <a:pt x="7859" y="2870"/>
                    <a:pt x="8490" y="3156"/>
                  </a:cubicBezTo>
                  <a:cubicBezTo>
                    <a:pt x="9050" y="3406"/>
                    <a:pt x="9621" y="3668"/>
                    <a:pt x="10169" y="3930"/>
                  </a:cubicBezTo>
                  <a:cubicBezTo>
                    <a:pt x="10324" y="4001"/>
                    <a:pt x="10478" y="4049"/>
                    <a:pt x="10633" y="4108"/>
                  </a:cubicBezTo>
                  <a:cubicBezTo>
                    <a:pt x="10836" y="4180"/>
                    <a:pt x="11038" y="4239"/>
                    <a:pt x="11193" y="4359"/>
                  </a:cubicBezTo>
                  <a:cubicBezTo>
                    <a:pt x="11252" y="4406"/>
                    <a:pt x="11312" y="4466"/>
                    <a:pt x="11395" y="4525"/>
                  </a:cubicBezTo>
                  <a:cubicBezTo>
                    <a:pt x="11490" y="4632"/>
                    <a:pt x="11610" y="4740"/>
                    <a:pt x="11752" y="4775"/>
                  </a:cubicBezTo>
                  <a:lnTo>
                    <a:pt x="11776" y="4775"/>
                  </a:lnTo>
                  <a:cubicBezTo>
                    <a:pt x="11824" y="4775"/>
                    <a:pt x="11848" y="4751"/>
                    <a:pt x="11871" y="4716"/>
                  </a:cubicBezTo>
                  <a:cubicBezTo>
                    <a:pt x="11883" y="4656"/>
                    <a:pt x="11848" y="4597"/>
                    <a:pt x="11788" y="4585"/>
                  </a:cubicBezTo>
                  <a:cubicBezTo>
                    <a:pt x="11705" y="4561"/>
                    <a:pt x="11610" y="4466"/>
                    <a:pt x="11526" y="4382"/>
                  </a:cubicBezTo>
                  <a:cubicBezTo>
                    <a:pt x="11443" y="4299"/>
                    <a:pt x="11371" y="4228"/>
                    <a:pt x="11300" y="4180"/>
                  </a:cubicBezTo>
                  <a:cubicBezTo>
                    <a:pt x="11109" y="4049"/>
                    <a:pt x="10895" y="3978"/>
                    <a:pt x="10693" y="3906"/>
                  </a:cubicBezTo>
                  <a:cubicBezTo>
                    <a:pt x="10538" y="3847"/>
                    <a:pt x="10395" y="3799"/>
                    <a:pt x="10252" y="3727"/>
                  </a:cubicBezTo>
                  <a:cubicBezTo>
                    <a:pt x="9705" y="3454"/>
                    <a:pt x="9121" y="3204"/>
                    <a:pt x="8573" y="2954"/>
                  </a:cubicBezTo>
                  <a:cubicBezTo>
                    <a:pt x="7954" y="2668"/>
                    <a:pt x="7311" y="2382"/>
                    <a:pt x="6704" y="2073"/>
                  </a:cubicBezTo>
                  <a:cubicBezTo>
                    <a:pt x="6537" y="1977"/>
                    <a:pt x="6371" y="1906"/>
                    <a:pt x="6228" y="1822"/>
                  </a:cubicBezTo>
                  <a:cubicBezTo>
                    <a:pt x="5799" y="1596"/>
                    <a:pt x="5383" y="1370"/>
                    <a:pt x="4859" y="1299"/>
                  </a:cubicBezTo>
                  <a:cubicBezTo>
                    <a:pt x="4501" y="1239"/>
                    <a:pt x="4132" y="1168"/>
                    <a:pt x="3787" y="1084"/>
                  </a:cubicBezTo>
                  <a:cubicBezTo>
                    <a:pt x="3489" y="1025"/>
                    <a:pt x="3180" y="953"/>
                    <a:pt x="2858" y="906"/>
                  </a:cubicBezTo>
                  <a:cubicBezTo>
                    <a:pt x="2585" y="846"/>
                    <a:pt x="2299" y="763"/>
                    <a:pt x="2013" y="668"/>
                  </a:cubicBezTo>
                  <a:cubicBezTo>
                    <a:pt x="1763" y="584"/>
                    <a:pt x="1489" y="489"/>
                    <a:pt x="1227" y="453"/>
                  </a:cubicBezTo>
                  <a:cubicBezTo>
                    <a:pt x="1049" y="418"/>
                    <a:pt x="894" y="334"/>
                    <a:pt x="739" y="239"/>
                  </a:cubicBezTo>
                  <a:cubicBezTo>
                    <a:pt x="537" y="156"/>
                    <a:pt x="358" y="37"/>
                    <a:pt x="120"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2"/>
            <p:cNvSpPr/>
            <p:nvPr/>
          </p:nvSpPr>
          <p:spPr>
            <a:xfrm>
              <a:off x="3981110" y="1610207"/>
              <a:ext cx="365356" cy="318346"/>
            </a:xfrm>
            <a:custGeom>
              <a:rect b="b" l="l" r="r" t="t"/>
              <a:pathLst>
                <a:path extrusionOk="0" h="5966" w="6847">
                  <a:moveTo>
                    <a:pt x="6739" y="1"/>
                  </a:moveTo>
                  <a:cubicBezTo>
                    <a:pt x="6680" y="13"/>
                    <a:pt x="6632" y="48"/>
                    <a:pt x="6632" y="108"/>
                  </a:cubicBezTo>
                  <a:cubicBezTo>
                    <a:pt x="6620" y="334"/>
                    <a:pt x="6608" y="549"/>
                    <a:pt x="6489" y="644"/>
                  </a:cubicBezTo>
                  <a:cubicBezTo>
                    <a:pt x="6453" y="680"/>
                    <a:pt x="6402" y="696"/>
                    <a:pt x="6333" y="696"/>
                  </a:cubicBezTo>
                  <a:cubicBezTo>
                    <a:pt x="6311" y="696"/>
                    <a:pt x="6288" y="694"/>
                    <a:pt x="6263" y="691"/>
                  </a:cubicBezTo>
                  <a:cubicBezTo>
                    <a:pt x="6251" y="644"/>
                    <a:pt x="6215" y="584"/>
                    <a:pt x="6144" y="537"/>
                  </a:cubicBezTo>
                  <a:cubicBezTo>
                    <a:pt x="5992" y="418"/>
                    <a:pt x="5732" y="372"/>
                    <a:pt x="5530" y="372"/>
                  </a:cubicBezTo>
                  <a:cubicBezTo>
                    <a:pt x="5447" y="372"/>
                    <a:pt x="5374" y="380"/>
                    <a:pt x="5322" y="394"/>
                  </a:cubicBezTo>
                  <a:cubicBezTo>
                    <a:pt x="5156" y="429"/>
                    <a:pt x="5096" y="549"/>
                    <a:pt x="5060" y="644"/>
                  </a:cubicBezTo>
                  <a:cubicBezTo>
                    <a:pt x="5025" y="691"/>
                    <a:pt x="5001" y="727"/>
                    <a:pt x="4965" y="763"/>
                  </a:cubicBezTo>
                  <a:cubicBezTo>
                    <a:pt x="4906" y="814"/>
                    <a:pt x="4817" y="828"/>
                    <a:pt x="4723" y="828"/>
                  </a:cubicBezTo>
                  <a:cubicBezTo>
                    <a:pt x="4685" y="828"/>
                    <a:pt x="4646" y="826"/>
                    <a:pt x="4608" y="822"/>
                  </a:cubicBezTo>
                  <a:cubicBezTo>
                    <a:pt x="4560" y="810"/>
                    <a:pt x="4501" y="810"/>
                    <a:pt x="4465" y="810"/>
                  </a:cubicBezTo>
                  <a:cubicBezTo>
                    <a:pt x="3893" y="822"/>
                    <a:pt x="3096" y="1120"/>
                    <a:pt x="2679" y="1370"/>
                  </a:cubicBezTo>
                  <a:cubicBezTo>
                    <a:pt x="2572" y="1442"/>
                    <a:pt x="2477" y="1525"/>
                    <a:pt x="2405" y="1596"/>
                  </a:cubicBezTo>
                  <a:cubicBezTo>
                    <a:pt x="2346" y="1656"/>
                    <a:pt x="2274" y="1715"/>
                    <a:pt x="2203" y="1775"/>
                  </a:cubicBezTo>
                  <a:cubicBezTo>
                    <a:pt x="2108" y="1834"/>
                    <a:pt x="2048" y="1834"/>
                    <a:pt x="1977" y="1846"/>
                  </a:cubicBezTo>
                  <a:cubicBezTo>
                    <a:pt x="1917" y="1858"/>
                    <a:pt x="1846" y="1858"/>
                    <a:pt x="1750" y="1906"/>
                  </a:cubicBezTo>
                  <a:cubicBezTo>
                    <a:pt x="1727" y="1918"/>
                    <a:pt x="1703" y="1953"/>
                    <a:pt x="1691" y="1977"/>
                  </a:cubicBezTo>
                  <a:cubicBezTo>
                    <a:pt x="1679" y="2013"/>
                    <a:pt x="1691" y="2037"/>
                    <a:pt x="1703" y="2073"/>
                  </a:cubicBezTo>
                  <a:cubicBezTo>
                    <a:pt x="1727" y="2096"/>
                    <a:pt x="1727" y="2120"/>
                    <a:pt x="1727" y="2120"/>
                  </a:cubicBezTo>
                  <a:cubicBezTo>
                    <a:pt x="1727" y="2132"/>
                    <a:pt x="1643" y="2180"/>
                    <a:pt x="1619" y="2204"/>
                  </a:cubicBezTo>
                  <a:cubicBezTo>
                    <a:pt x="1560" y="2251"/>
                    <a:pt x="1500" y="2299"/>
                    <a:pt x="1453" y="2370"/>
                  </a:cubicBezTo>
                  <a:cubicBezTo>
                    <a:pt x="1369" y="2537"/>
                    <a:pt x="1334" y="2739"/>
                    <a:pt x="1322" y="2930"/>
                  </a:cubicBezTo>
                  <a:lnTo>
                    <a:pt x="1310" y="3037"/>
                  </a:lnTo>
                  <a:cubicBezTo>
                    <a:pt x="1286" y="3168"/>
                    <a:pt x="1226" y="3227"/>
                    <a:pt x="1167" y="3287"/>
                  </a:cubicBezTo>
                  <a:cubicBezTo>
                    <a:pt x="1107" y="3346"/>
                    <a:pt x="1048" y="3406"/>
                    <a:pt x="1012" y="3525"/>
                  </a:cubicBezTo>
                  <a:cubicBezTo>
                    <a:pt x="976" y="3620"/>
                    <a:pt x="929" y="3918"/>
                    <a:pt x="1012" y="4061"/>
                  </a:cubicBezTo>
                  <a:cubicBezTo>
                    <a:pt x="1024" y="4097"/>
                    <a:pt x="1036" y="4108"/>
                    <a:pt x="1048" y="4120"/>
                  </a:cubicBezTo>
                  <a:cubicBezTo>
                    <a:pt x="1048" y="4204"/>
                    <a:pt x="1072" y="4275"/>
                    <a:pt x="1084" y="4335"/>
                  </a:cubicBezTo>
                  <a:cubicBezTo>
                    <a:pt x="1096" y="4406"/>
                    <a:pt x="1107" y="4466"/>
                    <a:pt x="1096" y="4525"/>
                  </a:cubicBezTo>
                  <a:cubicBezTo>
                    <a:pt x="1084" y="4585"/>
                    <a:pt x="1048" y="4597"/>
                    <a:pt x="965" y="4632"/>
                  </a:cubicBezTo>
                  <a:cubicBezTo>
                    <a:pt x="917" y="4644"/>
                    <a:pt x="857" y="4656"/>
                    <a:pt x="810" y="4692"/>
                  </a:cubicBezTo>
                  <a:cubicBezTo>
                    <a:pt x="488" y="4859"/>
                    <a:pt x="179" y="5240"/>
                    <a:pt x="12" y="5537"/>
                  </a:cubicBezTo>
                  <a:cubicBezTo>
                    <a:pt x="12" y="5573"/>
                    <a:pt x="0" y="5597"/>
                    <a:pt x="12" y="5632"/>
                  </a:cubicBezTo>
                  <a:cubicBezTo>
                    <a:pt x="24" y="5656"/>
                    <a:pt x="36" y="5668"/>
                    <a:pt x="72" y="5692"/>
                  </a:cubicBezTo>
                  <a:cubicBezTo>
                    <a:pt x="155" y="5716"/>
                    <a:pt x="238" y="5811"/>
                    <a:pt x="274" y="5906"/>
                  </a:cubicBezTo>
                  <a:cubicBezTo>
                    <a:pt x="298" y="5942"/>
                    <a:pt x="322" y="5966"/>
                    <a:pt x="369" y="5966"/>
                  </a:cubicBezTo>
                  <a:cubicBezTo>
                    <a:pt x="381" y="5966"/>
                    <a:pt x="393" y="5966"/>
                    <a:pt x="381" y="5954"/>
                  </a:cubicBezTo>
                  <a:cubicBezTo>
                    <a:pt x="441" y="5942"/>
                    <a:pt x="476" y="5883"/>
                    <a:pt x="441" y="5823"/>
                  </a:cubicBezTo>
                  <a:cubicBezTo>
                    <a:pt x="381" y="5704"/>
                    <a:pt x="310" y="5609"/>
                    <a:pt x="214" y="5537"/>
                  </a:cubicBezTo>
                  <a:cubicBezTo>
                    <a:pt x="369" y="5275"/>
                    <a:pt x="631" y="4990"/>
                    <a:pt x="893" y="4859"/>
                  </a:cubicBezTo>
                  <a:cubicBezTo>
                    <a:pt x="917" y="4835"/>
                    <a:pt x="953" y="4823"/>
                    <a:pt x="988" y="4811"/>
                  </a:cubicBezTo>
                  <a:cubicBezTo>
                    <a:pt x="1084" y="4775"/>
                    <a:pt x="1215" y="4740"/>
                    <a:pt x="1262" y="4573"/>
                  </a:cubicBezTo>
                  <a:cubicBezTo>
                    <a:pt x="1286" y="4454"/>
                    <a:pt x="1262" y="4347"/>
                    <a:pt x="1250" y="4263"/>
                  </a:cubicBezTo>
                  <a:cubicBezTo>
                    <a:pt x="1226" y="4204"/>
                    <a:pt x="1215" y="4144"/>
                    <a:pt x="1226" y="4085"/>
                  </a:cubicBezTo>
                  <a:cubicBezTo>
                    <a:pt x="1250" y="4049"/>
                    <a:pt x="1250" y="4037"/>
                    <a:pt x="1226" y="4001"/>
                  </a:cubicBezTo>
                  <a:cubicBezTo>
                    <a:pt x="1215" y="3978"/>
                    <a:pt x="1203" y="3966"/>
                    <a:pt x="1167" y="3966"/>
                  </a:cubicBezTo>
                  <a:cubicBezTo>
                    <a:pt x="1143" y="3918"/>
                    <a:pt x="1155" y="3680"/>
                    <a:pt x="1191" y="3608"/>
                  </a:cubicBezTo>
                  <a:cubicBezTo>
                    <a:pt x="1215" y="3513"/>
                    <a:pt x="1262" y="3466"/>
                    <a:pt x="1310" y="3430"/>
                  </a:cubicBezTo>
                  <a:cubicBezTo>
                    <a:pt x="1381" y="3346"/>
                    <a:pt x="1453" y="3263"/>
                    <a:pt x="1500" y="3073"/>
                  </a:cubicBezTo>
                  <a:lnTo>
                    <a:pt x="1512" y="2954"/>
                  </a:lnTo>
                  <a:cubicBezTo>
                    <a:pt x="1524" y="2775"/>
                    <a:pt x="1548" y="2573"/>
                    <a:pt x="1619" y="2454"/>
                  </a:cubicBezTo>
                  <a:cubicBezTo>
                    <a:pt x="1631" y="2430"/>
                    <a:pt x="1679" y="2382"/>
                    <a:pt x="1727" y="2358"/>
                  </a:cubicBezTo>
                  <a:cubicBezTo>
                    <a:pt x="1810" y="2299"/>
                    <a:pt x="1905" y="2215"/>
                    <a:pt x="1917" y="2120"/>
                  </a:cubicBezTo>
                  <a:lnTo>
                    <a:pt x="1917" y="2037"/>
                  </a:lnTo>
                  <a:cubicBezTo>
                    <a:pt x="1941" y="2025"/>
                    <a:pt x="1965" y="2025"/>
                    <a:pt x="1988" y="2025"/>
                  </a:cubicBezTo>
                  <a:cubicBezTo>
                    <a:pt x="2084" y="2013"/>
                    <a:pt x="2179" y="2001"/>
                    <a:pt x="2298" y="1906"/>
                  </a:cubicBezTo>
                  <a:cubicBezTo>
                    <a:pt x="2393" y="1846"/>
                    <a:pt x="2465" y="1775"/>
                    <a:pt x="2536" y="1715"/>
                  </a:cubicBezTo>
                  <a:cubicBezTo>
                    <a:pt x="2620" y="1644"/>
                    <a:pt x="2691" y="1584"/>
                    <a:pt x="2774" y="1525"/>
                  </a:cubicBezTo>
                  <a:cubicBezTo>
                    <a:pt x="3179" y="1263"/>
                    <a:pt x="3953" y="1001"/>
                    <a:pt x="4465" y="989"/>
                  </a:cubicBezTo>
                  <a:cubicBezTo>
                    <a:pt x="4501" y="989"/>
                    <a:pt x="4548" y="1001"/>
                    <a:pt x="4596" y="1001"/>
                  </a:cubicBezTo>
                  <a:cubicBezTo>
                    <a:pt x="4624" y="1001"/>
                    <a:pt x="4652" y="1001"/>
                    <a:pt x="4680" y="1001"/>
                  </a:cubicBezTo>
                  <a:cubicBezTo>
                    <a:pt x="4821" y="1001"/>
                    <a:pt x="4967" y="993"/>
                    <a:pt x="5096" y="894"/>
                  </a:cubicBezTo>
                  <a:cubicBezTo>
                    <a:pt x="5156" y="834"/>
                    <a:pt x="5203" y="763"/>
                    <a:pt x="5239" y="703"/>
                  </a:cubicBezTo>
                  <a:cubicBezTo>
                    <a:pt x="5263" y="608"/>
                    <a:pt x="5298" y="572"/>
                    <a:pt x="5370" y="549"/>
                  </a:cubicBezTo>
                  <a:cubicBezTo>
                    <a:pt x="5399" y="543"/>
                    <a:pt x="5440" y="540"/>
                    <a:pt x="5488" y="540"/>
                  </a:cubicBezTo>
                  <a:cubicBezTo>
                    <a:pt x="5651" y="540"/>
                    <a:pt x="5893" y="575"/>
                    <a:pt x="6013" y="668"/>
                  </a:cubicBezTo>
                  <a:cubicBezTo>
                    <a:pt x="6072" y="715"/>
                    <a:pt x="6072" y="751"/>
                    <a:pt x="6072" y="763"/>
                  </a:cubicBezTo>
                  <a:cubicBezTo>
                    <a:pt x="6072" y="822"/>
                    <a:pt x="6108" y="846"/>
                    <a:pt x="6156" y="870"/>
                  </a:cubicBezTo>
                  <a:cubicBezTo>
                    <a:pt x="6211" y="880"/>
                    <a:pt x="6264" y="886"/>
                    <a:pt x="6313" y="886"/>
                  </a:cubicBezTo>
                  <a:cubicBezTo>
                    <a:pt x="6433" y="886"/>
                    <a:pt x="6536" y="854"/>
                    <a:pt x="6620" y="787"/>
                  </a:cubicBezTo>
                  <a:cubicBezTo>
                    <a:pt x="6811" y="644"/>
                    <a:pt x="6822" y="358"/>
                    <a:pt x="6846" y="108"/>
                  </a:cubicBezTo>
                  <a:cubicBezTo>
                    <a:pt x="6846" y="48"/>
                    <a:pt x="6799" y="1"/>
                    <a:pt x="6739"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2"/>
            <p:cNvSpPr/>
            <p:nvPr/>
          </p:nvSpPr>
          <p:spPr>
            <a:xfrm>
              <a:off x="4325437" y="1270201"/>
              <a:ext cx="66113" cy="355965"/>
            </a:xfrm>
            <a:custGeom>
              <a:rect b="b" l="l" r="r" t="t"/>
              <a:pathLst>
                <a:path extrusionOk="0" h="6671" w="1239">
                  <a:moveTo>
                    <a:pt x="121" y="0"/>
                  </a:moveTo>
                  <a:cubicBezTo>
                    <a:pt x="65" y="0"/>
                    <a:pt x="22" y="25"/>
                    <a:pt x="12" y="74"/>
                  </a:cubicBezTo>
                  <a:cubicBezTo>
                    <a:pt x="0" y="134"/>
                    <a:pt x="24" y="194"/>
                    <a:pt x="84" y="217"/>
                  </a:cubicBezTo>
                  <a:cubicBezTo>
                    <a:pt x="369" y="301"/>
                    <a:pt x="750" y="646"/>
                    <a:pt x="703" y="884"/>
                  </a:cubicBezTo>
                  <a:cubicBezTo>
                    <a:pt x="679" y="884"/>
                    <a:pt x="679" y="896"/>
                    <a:pt x="667" y="908"/>
                  </a:cubicBezTo>
                  <a:cubicBezTo>
                    <a:pt x="631" y="956"/>
                    <a:pt x="572" y="1015"/>
                    <a:pt x="584" y="1134"/>
                  </a:cubicBezTo>
                  <a:cubicBezTo>
                    <a:pt x="596" y="1253"/>
                    <a:pt x="679" y="1360"/>
                    <a:pt x="834" y="1503"/>
                  </a:cubicBezTo>
                  <a:cubicBezTo>
                    <a:pt x="1012" y="1682"/>
                    <a:pt x="1024" y="1718"/>
                    <a:pt x="1024" y="2015"/>
                  </a:cubicBezTo>
                  <a:cubicBezTo>
                    <a:pt x="1012" y="2718"/>
                    <a:pt x="834" y="3432"/>
                    <a:pt x="643" y="4170"/>
                  </a:cubicBezTo>
                  <a:cubicBezTo>
                    <a:pt x="584" y="4408"/>
                    <a:pt x="536" y="4646"/>
                    <a:pt x="512" y="4873"/>
                  </a:cubicBezTo>
                  <a:cubicBezTo>
                    <a:pt x="477" y="5063"/>
                    <a:pt x="453" y="5254"/>
                    <a:pt x="405" y="5432"/>
                  </a:cubicBezTo>
                  <a:cubicBezTo>
                    <a:pt x="334" y="5789"/>
                    <a:pt x="274" y="6182"/>
                    <a:pt x="238" y="6563"/>
                  </a:cubicBezTo>
                  <a:cubicBezTo>
                    <a:pt x="238" y="6611"/>
                    <a:pt x="286" y="6671"/>
                    <a:pt x="346" y="6671"/>
                  </a:cubicBezTo>
                  <a:cubicBezTo>
                    <a:pt x="405" y="6671"/>
                    <a:pt x="453" y="6623"/>
                    <a:pt x="465" y="6551"/>
                  </a:cubicBezTo>
                  <a:cubicBezTo>
                    <a:pt x="488" y="6182"/>
                    <a:pt x="548" y="5789"/>
                    <a:pt x="631" y="5456"/>
                  </a:cubicBezTo>
                  <a:cubicBezTo>
                    <a:pt x="667" y="5277"/>
                    <a:pt x="703" y="5075"/>
                    <a:pt x="727" y="4885"/>
                  </a:cubicBezTo>
                  <a:cubicBezTo>
                    <a:pt x="762" y="4646"/>
                    <a:pt x="786" y="4444"/>
                    <a:pt x="846" y="4218"/>
                  </a:cubicBezTo>
                  <a:cubicBezTo>
                    <a:pt x="1048" y="3456"/>
                    <a:pt x="1227" y="2730"/>
                    <a:pt x="1239" y="2003"/>
                  </a:cubicBezTo>
                  <a:cubicBezTo>
                    <a:pt x="1239" y="1658"/>
                    <a:pt x="1203" y="1563"/>
                    <a:pt x="989" y="1348"/>
                  </a:cubicBezTo>
                  <a:cubicBezTo>
                    <a:pt x="822" y="1182"/>
                    <a:pt x="786" y="1110"/>
                    <a:pt x="786" y="1086"/>
                  </a:cubicBezTo>
                  <a:cubicBezTo>
                    <a:pt x="774" y="1075"/>
                    <a:pt x="786" y="1063"/>
                    <a:pt x="822" y="1027"/>
                  </a:cubicBezTo>
                  <a:cubicBezTo>
                    <a:pt x="846" y="1003"/>
                    <a:pt x="881" y="967"/>
                    <a:pt x="893" y="908"/>
                  </a:cubicBezTo>
                  <a:cubicBezTo>
                    <a:pt x="965" y="539"/>
                    <a:pt x="488" y="110"/>
                    <a:pt x="155" y="3"/>
                  </a:cubicBezTo>
                  <a:cubicBezTo>
                    <a:pt x="143" y="1"/>
                    <a:pt x="132" y="0"/>
                    <a:pt x="121"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2"/>
            <p:cNvSpPr/>
            <p:nvPr/>
          </p:nvSpPr>
          <p:spPr>
            <a:xfrm>
              <a:off x="4317807" y="1037394"/>
              <a:ext cx="636638" cy="248231"/>
            </a:xfrm>
            <a:custGeom>
              <a:rect b="b" l="l" r="r" t="t"/>
              <a:pathLst>
                <a:path extrusionOk="0" h="4652" w="11931">
                  <a:moveTo>
                    <a:pt x="4715" y="1"/>
                  </a:moveTo>
                  <a:cubicBezTo>
                    <a:pt x="4696" y="1"/>
                    <a:pt x="4678" y="3"/>
                    <a:pt x="4668" y="8"/>
                  </a:cubicBezTo>
                  <a:cubicBezTo>
                    <a:pt x="4525" y="80"/>
                    <a:pt x="4418" y="211"/>
                    <a:pt x="4311" y="330"/>
                  </a:cubicBezTo>
                  <a:cubicBezTo>
                    <a:pt x="4251" y="425"/>
                    <a:pt x="4180" y="496"/>
                    <a:pt x="4096" y="556"/>
                  </a:cubicBezTo>
                  <a:cubicBezTo>
                    <a:pt x="4042" y="592"/>
                    <a:pt x="3927" y="628"/>
                    <a:pt x="3848" y="628"/>
                  </a:cubicBezTo>
                  <a:cubicBezTo>
                    <a:pt x="3823" y="628"/>
                    <a:pt x="3801" y="624"/>
                    <a:pt x="3787" y="616"/>
                  </a:cubicBezTo>
                  <a:lnTo>
                    <a:pt x="3787" y="592"/>
                  </a:lnTo>
                  <a:cubicBezTo>
                    <a:pt x="3810" y="544"/>
                    <a:pt x="3810" y="485"/>
                    <a:pt x="3763" y="413"/>
                  </a:cubicBezTo>
                  <a:cubicBezTo>
                    <a:pt x="3731" y="360"/>
                    <a:pt x="3661" y="241"/>
                    <a:pt x="3562" y="241"/>
                  </a:cubicBezTo>
                  <a:cubicBezTo>
                    <a:pt x="3550" y="241"/>
                    <a:pt x="3538" y="243"/>
                    <a:pt x="3525" y="246"/>
                  </a:cubicBezTo>
                  <a:cubicBezTo>
                    <a:pt x="3406" y="258"/>
                    <a:pt x="3394" y="389"/>
                    <a:pt x="3370" y="544"/>
                  </a:cubicBezTo>
                  <a:cubicBezTo>
                    <a:pt x="3358" y="604"/>
                    <a:pt x="3358" y="687"/>
                    <a:pt x="3346" y="711"/>
                  </a:cubicBezTo>
                  <a:cubicBezTo>
                    <a:pt x="3327" y="725"/>
                    <a:pt x="3278" y="730"/>
                    <a:pt x="3217" y="730"/>
                  </a:cubicBezTo>
                  <a:cubicBezTo>
                    <a:pt x="3122" y="730"/>
                    <a:pt x="3002" y="718"/>
                    <a:pt x="2929" y="711"/>
                  </a:cubicBezTo>
                  <a:cubicBezTo>
                    <a:pt x="2858" y="687"/>
                    <a:pt x="2798" y="687"/>
                    <a:pt x="2751" y="687"/>
                  </a:cubicBezTo>
                  <a:cubicBezTo>
                    <a:pt x="2632" y="687"/>
                    <a:pt x="2501" y="711"/>
                    <a:pt x="2382" y="711"/>
                  </a:cubicBezTo>
                  <a:cubicBezTo>
                    <a:pt x="2263" y="723"/>
                    <a:pt x="2144" y="723"/>
                    <a:pt x="2001" y="723"/>
                  </a:cubicBezTo>
                  <a:cubicBezTo>
                    <a:pt x="1965" y="723"/>
                    <a:pt x="1929" y="735"/>
                    <a:pt x="1882" y="735"/>
                  </a:cubicBezTo>
                  <a:cubicBezTo>
                    <a:pt x="1800" y="742"/>
                    <a:pt x="1695" y="759"/>
                    <a:pt x="1605" y="759"/>
                  </a:cubicBezTo>
                  <a:cubicBezTo>
                    <a:pt x="1550" y="759"/>
                    <a:pt x="1501" y="753"/>
                    <a:pt x="1465" y="735"/>
                  </a:cubicBezTo>
                  <a:lnTo>
                    <a:pt x="1441" y="711"/>
                  </a:lnTo>
                  <a:cubicBezTo>
                    <a:pt x="1405" y="675"/>
                    <a:pt x="1382" y="651"/>
                    <a:pt x="1334" y="627"/>
                  </a:cubicBezTo>
                  <a:cubicBezTo>
                    <a:pt x="1250" y="601"/>
                    <a:pt x="1191" y="587"/>
                    <a:pt x="1136" y="587"/>
                  </a:cubicBezTo>
                  <a:cubicBezTo>
                    <a:pt x="1065" y="587"/>
                    <a:pt x="1000" y="610"/>
                    <a:pt x="893" y="663"/>
                  </a:cubicBezTo>
                  <a:cubicBezTo>
                    <a:pt x="560" y="806"/>
                    <a:pt x="370" y="925"/>
                    <a:pt x="417" y="1378"/>
                  </a:cubicBezTo>
                  <a:cubicBezTo>
                    <a:pt x="429" y="1485"/>
                    <a:pt x="429" y="1568"/>
                    <a:pt x="429" y="1639"/>
                  </a:cubicBezTo>
                  <a:cubicBezTo>
                    <a:pt x="429" y="1842"/>
                    <a:pt x="429" y="1997"/>
                    <a:pt x="548" y="2116"/>
                  </a:cubicBezTo>
                  <a:cubicBezTo>
                    <a:pt x="620" y="2199"/>
                    <a:pt x="751" y="2223"/>
                    <a:pt x="917" y="2223"/>
                  </a:cubicBezTo>
                  <a:cubicBezTo>
                    <a:pt x="977" y="2223"/>
                    <a:pt x="1036" y="2223"/>
                    <a:pt x="1096" y="2211"/>
                  </a:cubicBezTo>
                  <a:cubicBezTo>
                    <a:pt x="1167" y="2200"/>
                    <a:pt x="1229" y="2192"/>
                    <a:pt x="1284" y="2192"/>
                  </a:cubicBezTo>
                  <a:cubicBezTo>
                    <a:pt x="1401" y="2192"/>
                    <a:pt x="1483" y="2228"/>
                    <a:pt x="1548" y="2342"/>
                  </a:cubicBezTo>
                  <a:cubicBezTo>
                    <a:pt x="1632" y="2461"/>
                    <a:pt x="1667" y="2711"/>
                    <a:pt x="1608" y="2806"/>
                  </a:cubicBezTo>
                  <a:cubicBezTo>
                    <a:pt x="1608" y="2814"/>
                    <a:pt x="1591" y="2834"/>
                    <a:pt x="1554" y="2834"/>
                  </a:cubicBezTo>
                  <a:cubicBezTo>
                    <a:pt x="1537" y="2834"/>
                    <a:pt x="1515" y="2830"/>
                    <a:pt x="1489" y="2818"/>
                  </a:cubicBezTo>
                  <a:cubicBezTo>
                    <a:pt x="1453" y="2818"/>
                    <a:pt x="1429" y="2794"/>
                    <a:pt x="1393" y="2771"/>
                  </a:cubicBezTo>
                  <a:cubicBezTo>
                    <a:pt x="1346" y="2747"/>
                    <a:pt x="1286" y="2699"/>
                    <a:pt x="1203" y="2687"/>
                  </a:cubicBezTo>
                  <a:cubicBezTo>
                    <a:pt x="1163" y="2676"/>
                    <a:pt x="1126" y="2672"/>
                    <a:pt x="1090" y="2672"/>
                  </a:cubicBezTo>
                  <a:cubicBezTo>
                    <a:pt x="1007" y="2672"/>
                    <a:pt x="932" y="2694"/>
                    <a:pt x="858" y="2711"/>
                  </a:cubicBezTo>
                  <a:cubicBezTo>
                    <a:pt x="834" y="2711"/>
                    <a:pt x="798" y="2735"/>
                    <a:pt x="774" y="2735"/>
                  </a:cubicBezTo>
                  <a:cubicBezTo>
                    <a:pt x="715" y="2747"/>
                    <a:pt x="667" y="2747"/>
                    <a:pt x="620" y="2759"/>
                  </a:cubicBezTo>
                  <a:cubicBezTo>
                    <a:pt x="393" y="2806"/>
                    <a:pt x="120" y="2866"/>
                    <a:pt x="36" y="3175"/>
                  </a:cubicBezTo>
                  <a:cubicBezTo>
                    <a:pt x="0" y="3437"/>
                    <a:pt x="12" y="3818"/>
                    <a:pt x="24" y="4092"/>
                  </a:cubicBezTo>
                  <a:lnTo>
                    <a:pt x="24" y="4152"/>
                  </a:lnTo>
                  <a:cubicBezTo>
                    <a:pt x="36" y="4318"/>
                    <a:pt x="36" y="4485"/>
                    <a:pt x="250" y="4592"/>
                  </a:cubicBezTo>
                  <a:cubicBezTo>
                    <a:pt x="262" y="4604"/>
                    <a:pt x="274" y="4604"/>
                    <a:pt x="298" y="4604"/>
                  </a:cubicBezTo>
                  <a:cubicBezTo>
                    <a:pt x="305" y="4604"/>
                    <a:pt x="314" y="4603"/>
                    <a:pt x="322" y="4603"/>
                  </a:cubicBezTo>
                  <a:cubicBezTo>
                    <a:pt x="342" y="4603"/>
                    <a:pt x="359" y="4609"/>
                    <a:pt x="334" y="4652"/>
                  </a:cubicBezTo>
                  <a:cubicBezTo>
                    <a:pt x="370" y="4604"/>
                    <a:pt x="334" y="4545"/>
                    <a:pt x="286" y="4521"/>
                  </a:cubicBezTo>
                  <a:cubicBezTo>
                    <a:pt x="203" y="4449"/>
                    <a:pt x="191" y="4390"/>
                    <a:pt x="167" y="4247"/>
                  </a:cubicBezTo>
                  <a:lnTo>
                    <a:pt x="167" y="4187"/>
                  </a:lnTo>
                  <a:cubicBezTo>
                    <a:pt x="155" y="3914"/>
                    <a:pt x="143" y="3556"/>
                    <a:pt x="191" y="3318"/>
                  </a:cubicBezTo>
                  <a:cubicBezTo>
                    <a:pt x="227" y="3163"/>
                    <a:pt x="370" y="3116"/>
                    <a:pt x="608" y="3068"/>
                  </a:cubicBezTo>
                  <a:cubicBezTo>
                    <a:pt x="643" y="3056"/>
                    <a:pt x="703" y="3056"/>
                    <a:pt x="751" y="3044"/>
                  </a:cubicBezTo>
                  <a:cubicBezTo>
                    <a:pt x="786" y="3033"/>
                    <a:pt x="810" y="3033"/>
                    <a:pt x="846" y="3009"/>
                  </a:cubicBezTo>
                  <a:cubicBezTo>
                    <a:pt x="907" y="2991"/>
                    <a:pt x="961" y="2980"/>
                    <a:pt x="1024" y="2980"/>
                  </a:cubicBezTo>
                  <a:cubicBezTo>
                    <a:pt x="1046" y="2980"/>
                    <a:pt x="1070" y="2982"/>
                    <a:pt x="1096" y="2985"/>
                  </a:cubicBezTo>
                  <a:cubicBezTo>
                    <a:pt x="1143" y="2997"/>
                    <a:pt x="1179" y="3009"/>
                    <a:pt x="1227" y="3044"/>
                  </a:cubicBezTo>
                  <a:cubicBezTo>
                    <a:pt x="1274" y="3068"/>
                    <a:pt x="1322" y="3104"/>
                    <a:pt x="1382" y="3116"/>
                  </a:cubicBezTo>
                  <a:cubicBezTo>
                    <a:pt x="1428" y="3130"/>
                    <a:pt x="1469" y="3136"/>
                    <a:pt x="1506" y="3136"/>
                  </a:cubicBezTo>
                  <a:cubicBezTo>
                    <a:pt x="1620" y="3136"/>
                    <a:pt x="1688" y="3078"/>
                    <a:pt x="1715" y="3033"/>
                  </a:cubicBezTo>
                  <a:cubicBezTo>
                    <a:pt x="1858" y="2854"/>
                    <a:pt x="1774" y="2509"/>
                    <a:pt x="1679" y="2342"/>
                  </a:cubicBezTo>
                  <a:cubicBezTo>
                    <a:pt x="1571" y="2133"/>
                    <a:pt x="1410" y="2089"/>
                    <a:pt x="1245" y="2089"/>
                  </a:cubicBezTo>
                  <a:cubicBezTo>
                    <a:pt x="1175" y="2089"/>
                    <a:pt x="1104" y="2097"/>
                    <a:pt x="1036" y="2104"/>
                  </a:cubicBezTo>
                  <a:cubicBezTo>
                    <a:pt x="977" y="2104"/>
                    <a:pt x="917" y="2116"/>
                    <a:pt x="870" y="2116"/>
                  </a:cubicBezTo>
                  <a:cubicBezTo>
                    <a:pt x="845" y="2121"/>
                    <a:pt x="822" y="2124"/>
                    <a:pt x="801" y="2124"/>
                  </a:cubicBezTo>
                  <a:cubicBezTo>
                    <a:pt x="731" y="2124"/>
                    <a:pt x="680" y="2098"/>
                    <a:pt x="643" y="2080"/>
                  </a:cubicBezTo>
                  <a:cubicBezTo>
                    <a:pt x="584" y="2020"/>
                    <a:pt x="584" y="1901"/>
                    <a:pt x="584" y="1747"/>
                  </a:cubicBezTo>
                  <a:cubicBezTo>
                    <a:pt x="584" y="1663"/>
                    <a:pt x="584" y="1568"/>
                    <a:pt x="572" y="1461"/>
                  </a:cubicBezTo>
                  <a:cubicBezTo>
                    <a:pt x="548" y="1163"/>
                    <a:pt x="620" y="1092"/>
                    <a:pt x="929" y="961"/>
                  </a:cubicBezTo>
                  <a:cubicBezTo>
                    <a:pt x="1020" y="919"/>
                    <a:pt x="1061" y="902"/>
                    <a:pt x="1107" y="902"/>
                  </a:cubicBezTo>
                  <a:cubicBezTo>
                    <a:pt x="1139" y="902"/>
                    <a:pt x="1173" y="910"/>
                    <a:pt x="1227" y="925"/>
                  </a:cubicBezTo>
                  <a:lnTo>
                    <a:pt x="1263" y="961"/>
                  </a:lnTo>
                  <a:cubicBezTo>
                    <a:pt x="1286" y="985"/>
                    <a:pt x="1322" y="1020"/>
                    <a:pt x="1346" y="1032"/>
                  </a:cubicBezTo>
                  <a:cubicBezTo>
                    <a:pt x="1418" y="1060"/>
                    <a:pt x="1500" y="1070"/>
                    <a:pt x="1585" y="1070"/>
                  </a:cubicBezTo>
                  <a:cubicBezTo>
                    <a:pt x="1681" y="1070"/>
                    <a:pt x="1781" y="1057"/>
                    <a:pt x="1870" y="1044"/>
                  </a:cubicBezTo>
                  <a:cubicBezTo>
                    <a:pt x="1917" y="1032"/>
                    <a:pt x="1941" y="1032"/>
                    <a:pt x="1977" y="1032"/>
                  </a:cubicBezTo>
                  <a:cubicBezTo>
                    <a:pt x="2096" y="1032"/>
                    <a:pt x="2227" y="1020"/>
                    <a:pt x="2346" y="1020"/>
                  </a:cubicBezTo>
                  <a:cubicBezTo>
                    <a:pt x="2465" y="1008"/>
                    <a:pt x="2584" y="1008"/>
                    <a:pt x="2703" y="1008"/>
                  </a:cubicBezTo>
                  <a:cubicBezTo>
                    <a:pt x="2751" y="1008"/>
                    <a:pt x="2810" y="1020"/>
                    <a:pt x="2870" y="1020"/>
                  </a:cubicBezTo>
                  <a:cubicBezTo>
                    <a:pt x="2992" y="1031"/>
                    <a:pt x="3100" y="1042"/>
                    <a:pt x="3191" y="1042"/>
                  </a:cubicBezTo>
                  <a:cubicBezTo>
                    <a:pt x="3303" y="1042"/>
                    <a:pt x="3389" y="1025"/>
                    <a:pt x="3441" y="973"/>
                  </a:cubicBezTo>
                  <a:cubicBezTo>
                    <a:pt x="3525" y="913"/>
                    <a:pt x="3537" y="806"/>
                    <a:pt x="3549" y="675"/>
                  </a:cubicBezTo>
                  <a:cubicBezTo>
                    <a:pt x="3560" y="663"/>
                    <a:pt x="3560" y="627"/>
                    <a:pt x="3560" y="616"/>
                  </a:cubicBezTo>
                  <a:lnTo>
                    <a:pt x="3560" y="663"/>
                  </a:lnTo>
                  <a:cubicBezTo>
                    <a:pt x="3560" y="711"/>
                    <a:pt x="3560" y="794"/>
                    <a:pt x="3668" y="866"/>
                  </a:cubicBezTo>
                  <a:cubicBezTo>
                    <a:pt x="3718" y="894"/>
                    <a:pt x="3779" y="906"/>
                    <a:pt x="3842" y="906"/>
                  </a:cubicBezTo>
                  <a:cubicBezTo>
                    <a:pt x="3989" y="906"/>
                    <a:pt x="4149" y="844"/>
                    <a:pt x="4215" y="794"/>
                  </a:cubicBezTo>
                  <a:cubicBezTo>
                    <a:pt x="4322" y="735"/>
                    <a:pt x="4394" y="627"/>
                    <a:pt x="4477" y="544"/>
                  </a:cubicBezTo>
                  <a:cubicBezTo>
                    <a:pt x="4549" y="449"/>
                    <a:pt x="4620" y="366"/>
                    <a:pt x="4715" y="306"/>
                  </a:cubicBezTo>
                  <a:cubicBezTo>
                    <a:pt x="4739" y="330"/>
                    <a:pt x="4775" y="377"/>
                    <a:pt x="4799" y="425"/>
                  </a:cubicBezTo>
                  <a:cubicBezTo>
                    <a:pt x="4846" y="473"/>
                    <a:pt x="4870" y="532"/>
                    <a:pt x="4918" y="568"/>
                  </a:cubicBezTo>
                  <a:cubicBezTo>
                    <a:pt x="4977" y="651"/>
                    <a:pt x="5037" y="711"/>
                    <a:pt x="5096" y="770"/>
                  </a:cubicBezTo>
                  <a:lnTo>
                    <a:pt x="5227" y="901"/>
                  </a:lnTo>
                  <a:lnTo>
                    <a:pt x="5263" y="925"/>
                  </a:lnTo>
                  <a:cubicBezTo>
                    <a:pt x="5370" y="1068"/>
                    <a:pt x="5430" y="1151"/>
                    <a:pt x="5442" y="1163"/>
                  </a:cubicBezTo>
                  <a:cubicBezTo>
                    <a:pt x="5442" y="1187"/>
                    <a:pt x="5406" y="1211"/>
                    <a:pt x="5382" y="1223"/>
                  </a:cubicBezTo>
                  <a:cubicBezTo>
                    <a:pt x="5311" y="1270"/>
                    <a:pt x="5203" y="1366"/>
                    <a:pt x="5215" y="1509"/>
                  </a:cubicBezTo>
                  <a:cubicBezTo>
                    <a:pt x="5251" y="1759"/>
                    <a:pt x="5549" y="1854"/>
                    <a:pt x="5811" y="1937"/>
                  </a:cubicBezTo>
                  <a:cubicBezTo>
                    <a:pt x="5930" y="1973"/>
                    <a:pt x="6049" y="2020"/>
                    <a:pt x="6108" y="2056"/>
                  </a:cubicBezTo>
                  <a:cubicBezTo>
                    <a:pt x="6168" y="2104"/>
                    <a:pt x="6204" y="2163"/>
                    <a:pt x="6227" y="2235"/>
                  </a:cubicBezTo>
                  <a:cubicBezTo>
                    <a:pt x="6263" y="2330"/>
                    <a:pt x="6299" y="2413"/>
                    <a:pt x="6394" y="2473"/>
                  </a:cubicBezTo>
                  <a:cubicBezTo>
                    <a:pt x="6499" y="2564"/>
                    <a:pt x="6686" y="2597"/>
                    <a:pt x="6857" y="2597"/>
                  </a:cubicBezTo>
                  <a:cubicBezTo>
                    <a:pt x="6976" y="2597"/>
                    <a:pt x="7087" y="2581"/>
                    <a:pt x="7156" y="2556"/>
                  </a:cubicBezTo>
                  <a:cubicBezTo>
                    <a:pt x="7275" y="2509"/>
                    <a:pt x="7335" y="2437"/>
                    <a:pt x="7370" y="2378"/>
                  </a:cubicBezTo>
                  <a:cubicBezTo>
                    <a:pt x="7418" y="2330"/>
                    <a:pt x="7454" y="2282"/>
                    <a:pt x="7513" y="2259"/>
                  </a:cubicBezTo>
                  <a:cubicBezTo>
                    <a:pt x="7563" y="2239"/>
                    <a:pt x="7781" y="2194"/>
                    <a:pt x="7870" y="2194"/>
                  </a:cubicBezTo>
                  <a:cubicBezTo>
                    <a:pt x="7888" y="2194"/>
                    <a:pt x="7900" y="2195"/>
                    <a:pt x="7906" y="2199"/>
                  </a:cubicBezTo>
                  <a:cubicBezTo>
                    <a:pt x="7930" y="2211"/>
                    <a:pt x="7906" y="2294"/>
                    <a:pt x="7906" y="2342"/>
                  </a:cubicBezTo>
                  <a:cubicBezTo>
                    <a:pt x="7894" y="2449"/>
                    <a:pt x="7882" y="2568"/>
                    <a:pt x="7954" y="2640"/>
                  </a:cubicBezTo>
                  <a:cubicBezTo>
                    <a:pt x="7991" y="2686"/>
                    <a:pt x="8042" y="2703"/>
                    <a:pt x="8108" y="2703"/>
                  </a:cubicBezTo>
                  <a:cubicBezTo>
                    <a:pt x="8127" y="2703"/>
                    <a:pt x="8147" y="2702"/>
                    <a:pt x="8168" y="2699"/>
                  </a:cubicBezTo>
                  <a:cubicBezTo>
                    <a:pt x="8382" y="2687"/>
                    <a:pt x="8406" y="2532"/>
                    <a:pt x="8406" y="2449"/>
                  </a:cubicBezTo>
                  <a:cubicBezTo>
                    <a:pt x="8418" y="2401"/>
                    <a:pt x="8418" y="2354"/>
                    <a:pt x="8430" y="2330"/>
                  </a:cubicBezTo>
                  <a:cubicBezTo>
                    <a:pt x="8438" y="2298"/>
                    <a:pt x="8451" y="2293"/>
                    <a:pt x="8477" y="2293"/>
                  </a:cubicBezTo>
                  <a:cubicBezTo>
                    <a:pt x="8490" y="2293"/>
                    <a:pt x="8505" y="2294"/>
                    <a:pt x="8525" y="2294"/>
                  </a:cubicBezTo>
                  <a:cubicBezTo>
                    <a:pt x="8543" y="2294"/>
                    <a:pt x="8573" y="2300"/>
                    <a:pt x="8609" y="2300"/>
                  </a:cubicBezTo>
                  <a:cubicBezTo>
                    <a:pt x="8644" y="2300"/>
                    <a:pt x="8686" y="2294"/>
                    <a:pt x="8728" y="2271"/>
                  </a:cubicBezTo>
                  <a:cubicBezTo>
                    <a:pt x="8883" y="2199"/>
                    <a:pt x="8894" y="2056"/>
                    <a:pt x="8906" y="1985"/>
                  </a:cubicBezTo>
                  <a:cubicBezTo>
                    <a:pt x="8918" y="1937"/>
                    <a:pt x="8918" y="1913"/>
                    <a:pt x="8942" y="1901"/>
                  </a:cubicBezTo>
                  <a:cubicBezTo>
                    <a:pt x="8966" y="1866"/>
                    <a:pt x="9025" y="1866"/>
                    <a:pt x="9097" y="1866"/>
                  </a:cubicBezTo>
                  <a:cubicBezTo>
                    <a:pt x="9180" y="1866"/>
                    <a:pt x="9264" y="1866"/>
                    <a:pt x="9335" y="1818"/>
                  </a:cubicBezTo>
                  <a:cubicBezTo>
                    <a:pt x="9430" y="1759"/>
                    <a:pt x="9490" y="1699"/>
                    <a:pt x="9537" y="1663"/>
                  </a:cubicBezTo>
                  <a:cubicBezTo>
                    <a:pt x="9597" y="1604"/>
                    <a:pt x="9621" y="1556"/>
                    <a:pt x="9740" y="1544"/>
                  </a:cubicBezTo>
                  <a:cubicBezTo>
                    <a:pt x="9954" y="1509"/>
                    <a:pt x="9966" y="1497"/>
                    <a:pt x="10085" y="1401"/>
                  </a:cubicBezTo>
                  <a:lnTo>
                    <a:pt x="10168" y="1342"/>
                  </a:lnTo>
                  <a:cubicBezTo>
                    <a:pt x="10228" y="1282"/>
                    <a:pt x="10311" y="1270"/>
                    <a:pt x="10383" y="1247"/>
                  </a:cubicBezTo>
                  <a:cubicBezTo>
                    <a:pt x="10526" y="1187"/>
                    <a:pt x="10728" y="1128"/>
                    <a:pt x="10740" y="782"/>
                  </a:cubicBezTo>
                  <a:cubicBezTo>
                    <a:pt x="10740" y="723"/>
                    <a:pt x="10740" y="675"/>
                    <a:pt x="10728" y="627"/>
                  </a:cubicBezTo>
                  <a:cubicBezTo>
                    <a:pt x="10704" y="532"/>
                    <a:pt x="10704" y="496"/>
                    <a:pt x="10740" y="473"/>
                  </a:cubicBezTo>
                  <a:cubicBezTo>
                    <a:pt x="10764" y="449"/>
                    <a:pt x="10859" y="449"/>
                    <a:pt x="10930" y="449"/>
                  </a:cubicBezTo>
                  <a:cubicBezTo>
                    <a:pt x="11002" y="449"/>
                    <a:pt x="11085" y="449"/>
                    <a:pt x="11121" y="437"/>
                  </a:cubicBezTo>
                  <a:lnTo>
                    <a:pt x="11169" y="437"/>
                  </a:lnTo>
                  <a:cubicBezTo>
                    <a:pt x="11216" y="437"/>
                    <a:pt x="11288" y="425"/>
                    <a:pt x="11383" y="377"/>
                  </a:cubicBezTo>
                  <a:cubicBezTo>
                    <a:pt x="11442" y="330"/>
                    <a:pt x="11454" y="294"/>
                    <a:pt x="11466" y="246"/>
                  </a:cubicBezTo>
                  <a:lnTo>
                    <a:pt x="11466" y="235"/>
                  </a:lnTo>
                  <a:cubicBezTo>
                    <a:pt x="11478" y="227"/>
                    <a:pt x="11495" y="224"/>
                    <a:pt x="11515" y="224"/>
                  </a:cubicBezTo>
                  <a:cubicBezTo>
                    <a:pt x="11553" y="224"/>
                    <a:pt x="11601" y="235"/>
                    <a:pt x="11633" y="235"/>
                  </a:cubicBezTo>
                  <a:lnTo>
                    <a:pt x="11692" y="235"/>
                  </a:lnTo>
                  <a:cubicBezTo>
                    <a:pt x="11704" y="276"/>
                    <a:pt x="11752" y="297"/>
                    <a:pt x="11798" y="297"/>
                  </a:cubicBezTo>
                  <a:cubicBezTo>
                    <a:pt x="11844" y="297"/>
                    <a:pt x="11889" y="276"/>
                    <a:pt x="11895" y="235"/>
                  </a:cubicBezTo>
                  <a:cubicBezTo>
                    <a:pt x="11931" y="175"/>
                    <a:pt x="11919" y="115"/>
                    <a:pt x="11883" y="68"/>
                  </a:cubicBezTo>
                  <a:cubicBezTo>
                    <a:pt x="11859" y="32"/>
                    <a:pt x="11823" y="20"/>
                    <a:pt x="11776" y="20"/>
                  </a:cubicBezTo>
                  <a:cubicBezTo>
                    <a:pt x="11768" y="24"/>
                    <a:pt x="11756" y="26"/>
                    <a:pt x="11742" y="26"/>
                  </a:cubicBezTo>
                  <a:cubicBezTo>
                    <a:pt x="11714" y="26"/>
                    <a:pt x="11677" y="20"/>
                    <a:pt x="11645" y="20"/>
                  </a:cubicBezTo>
                  <a:cubicBezTo>
                    <a:pt x="11600" y="15"/>
                    <a:pt x="11558" y="12"/>
                    <a:pt x="11518" y="12"/>
                  </a:cubicBezTo>
                  <a:cubicBezTo>
                    <a:pt x="11461" y="12"/>
                    <a:pt x="11408" y="18"/>
                    <a:pt x="11359" y="32"/>
                  </a:cubicBezTo>
                  <a:cubicBezTo>
                    <a:pt x="11288" y="68"/>
                    <a:pt x="11276" y="127"/>
                    <a:pt x="11264" y="175"/>
                  </a:cubicBezTo>
                  <a:cubicBezTo>
                    <a:pt x="11246" y="175"/>
                    <a:pt x="11241" y="189"/>
                    <a:pt x="11251" y="190"/>
                  </a:cubicBezTo>
                  <a:lnTo>
                    <a:pt x="11251" y="190"/>
                  </a:lnTo>
                  <a:cubicBezTo>
                    <a:pt x="11207" y="201"/>
                    <a:pt x="11164" y="211"/>
                    <a:pt x="11121" y="211"/>
                  </a:cubicBezTo>
                  <a:lnTo>
                    <a:pt x="11061" y="235"/>
                  </a:lnTo>
                  <a:lnTo>
                    <a:pt x="10918" y="235"/>
                  </a:lnTo>
                  <a:cubicBezTo>
                    <a:pt x="10811" y="235"/>
                    <a:pt x="10692" y="235"/>
                    <a:pt x="10609" y="270"/>
                  </a:cubicBezTo>
                  <a:cubicBezTo>
                    <a:pt x="10442" y="389"/>
                    <a:pt x="10466" y="556"/>
                    <a:pt x="10502" y="663"/>
                  </a:cubicBezTo>
                  <a:cubicBezTo>
                    <a:pt x="10502" y="711"/>
                    <a:pt x="10514" y="735"/>
                    <a:pt x="10514" y="770"/>
                  </a:cubicBezTo>
                  <a:cubicBezTo>
                    <a:pt x="10514" y="961"/>
                    <a:pt x="10454" y="985"/>
                    <a:pt x="10311" y="1032"/>
                  </a:cubicBezTo>
                  <a:cubicBezTo>
                    <a:pt x="10216" y="1068"/>
                    <a:pt x="10133" y="1092"/>
                    <a:pt x="10037" y="1163"/>
                  </a:cubicBezTo>
                  <a:lnTo>
                    <a:pt x="9954" y="1223"/>
                  </a:lnTo>
                  <a:cubicBezTo>
                    <a:pt x="9871" y="1282"/>
                    <a:pt x="9871" y="1282"/>
                    <a:pt x="9716" y="1318"/>
                  </a:cubicBezTo>
                  <a:cubicBezTo>
                    <a:pt x="9514" y="1342"/>
                    <a:pt x="9442" y="1425"/>
                    <a:pt x="9383" y="1497"/>
                  </a:cubicBezTo>
                  <a:cubicBezTo>
                    <a:pt x="9359" y="1544"/>
                    <a:pt x="9323" y="1580"/>
                    <a:pt x="9252" y="1616"/>
                  </a:cubicBezTo>
                  <a:cubicBezTo>
                    <a:pt x="9216" y="1639"/>
                    <a:pt x="9156" y="1639"/>
                    <a:pt x="9097" y="1639"/>
                  </a:cubicBezTo>
                  <a:cubicBezTo>
                    <a:pt x="9013" y="1639"/>
                    <a:pt x="8894" y="1663"/>
                    <a:pt x="8799" y="1735"/>
                  </a:cubicBezTo>
                  <a:cubicBezTo>
                    <a:pt x="8740" y="1794"/>
                    <a:pt x="8728" y="1878"/>
                    <a:pt x="8716" y="1937"/>
                  </a:cubicBezTo>
                  <a:cubicBezTo>
                    <a:pt x="8704" y="2020"/>
                    <a:pt x="8704" y="2044"/>
                    <a:pt x="8656" y="2056"/>
                  </a:cubicBezTo>
                  <a:lnTo>
                    <a:pt x="8561" y="2056"/>
                  </a:lnTo>
                  <a:cubicBezTo>
                    <a:pt x="8541" y="2053"/>
                    <a:pt x="8518" y="2050"/>
                    <a:pt x="8492" y="2050"/>
                  </a:cubicBezTo>
                  <a:cubicBezTo>
                    <a:pt x="8424" y="2050"/>
                    <a:pt x="8341" y="2072"/>
                    <a:pt x="8263" y="2175"/>
                  </a:cubicBezTo>
                  <a:cubicBezTo>
                    <a:pt x="8204" y="2271"/>
                    <a:pt x="8204" y="2342"/>
                    <a:pt x="8204" y="2401"/>
                  </a:cubicBezTo>
                  <a:lnTo>
                    <a:pt x="8204" y="2449"/>
                  </a:lnTo>
                  <a:cubicBezTo>
                    <a:pt x="8204" y="2449"/>
                    <a:pt x="8192" y="2461"/>
                    <a:pt x="8144" y="2461"/>
                  </a:cubicBezTo>
                  <a:lnTo>
                    <a:pt x="8109" y="2461"/>
                  </a:lnTo>
                  <a:cubicBezTo>
                    <a:pt x="8085" y="2437"/>
                    <a:pt x="8109" y="2378"/>
                    <a:pt x="8109" y="2342"/>
                  </a:cubicBezTo>
                  <a:cubicBezTo>
                    <a:pt x="8121" y="2223"/>
                    <a:pt x="8132" y="2080"/>
                    <a:pt x="8001" y="1985"/>
                  </a:cubicBezTo>
                  <a:cubicBezTo>
                    <a:pt x="7969" y="1967"/>
                    <a:pt x="7920" y="1960"/>
                    <a:pt x="7864" y="1960"/>
                  </a:cubicBezTo>
                  <a:cubicBezTo>
                    <a:pt x="7693" y="1960"/>
                    <a:pt x="7454" y="2023"/>
                    <a:pt x="7418" y="2032"/>
                  </a:cubicBezTo>
                  <a:cubicBezTo>
                    <a:pt x="7299" y="2080"/>
                    <a:pt x="7239" y="2151"/>
                    <a:pt x="7192" y="2211"/>
                  </a:cubicBezTo>
                  <a:cubicBezTo>
                    <a:pt x="7156" y="2271"/>
                    <a:pt x="7132" y="2294"/>
                    <a:pt x="7061" y="2330"/>
                  </a:cubicBezTo>
                  <a:cubicBezTo>
                    <a:pt x="7014" y="2347"/>
                    <a:pt x="6943" y="2355"/>
                    <a:pt x="6865" y="2355"/>
                  </a:cubicBezTo>
                  <a:cubicBezTo>
                    <a:pt x="6724" y="2355"/>
                    <a:pt x="6563" y="2329"/>
                    <a:pt x="6501" y="2282"/>
                  </a:cubicBezTo>
                  <a:cubicBezTo>
                    <a:pt x="6454" y="2235"/>
                    <a:pt x="6418" y="2199"/>
                    <a:pt x="6394" y="2116"/>
                  </a:cubicBezTo>
                  <a:cubicBezTo>
                    <a:pt x="6346" y="2032"/>
                    <a:pt x="6299" y="1937"/>
                    <a:pt x="6216" y="1866"/>
                  </a:cubicBezTo>
                  <a:cubicBezTo>
                    <a:pt x="6120" y="1794"/>
                    <a:pt x="5989" y="1747"/>
                    <a:pt x="5846" y="1699"/>
                  </a:cubicBezTo>
                  <a:cubicBezTo>
                    <a:pt x="5644" y="1628"/>
                    <a:pt x="5406" y="1556"/>
                    <a:pt x="5394" y="1437"/>
                  </a:cubicBezTo>
                  <a:cubicBezTo>
                    <a:pt x="5394" y="1401"/>
                    <a:pt x="5430" y="1378"/>
                    <a:pt x="5489" y="1330"/>
                  </a:cubicBezTo>
                  <a:cubicBezTo>
                    <a:pt x="5549" y="1282"/>
                    <a:pt x="5620" y="1223"/>
                    <a:pt x="5632" y="1128"/>
                  </a:cubicBezTo>
                  <a:cubicBezTo>
                    <a:pt x="5632" y="1032"/>
                    <a:pt x="5561" y="913"/>
                    <a:pt x="5406" y="735"/>
                  </a:cubicBezTo>
                  <a:lnTo>
                    <a:pt x="5382" y="711"/>
                  </a:lnTo>
                  <a:lnTo>
                    <a:pt x="5227" y="556"/>
                  </a:lnTo>
                  <a:cubicBezTo>
                    <a:pt x="5168" y="496"/>
                    <a:pt x="5132" y="449"/>
                    <a:pt x="5073" y="377"/>
                  </a:cubicBezTo>
                  <a:cubicBezTo>
                    <a:pt x="5025" y="330"/>
                    <a:pt x="4989" y="294"/>
                    <a:pt x="4965" y="246"/>
                  </a:cubicBezTo>
                  <a:cubicBezTo>
                    <a:pt x="4918" y="175"/>
                    <a:pt x="4858" y="80"/>
                    <a:pt x="4787" y="20"/>
                  </a:cubicBezTo>
                  <a:cubicBezTo>
                    <a:pt x="4773" y="6"/>
                    <a:pt x="4743" y="1"/>
                    <a:pt x="4715"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2"/>
            <p:cNvSpPr/>
            <p:nvPr/>
          </p:nvSpPr>
          <p:spPr>
            <a:xfrm>
              <a:off x="4827335" y="785164"/>
              <a:ext cx="374267" cy="262851"/>
            </a:xfrm>
            <a:custGeom>
              <a:rect b="b" l="l" r="r" t="t"/>
              <a:pathLst>
                <a:path extrusionOk="0" h="4926" w="7014">
                  <a:moveTo>
                    <a:pt x="6906" y="0"/>
                  </a:moveTo>
                  <a:cubicBezTo>
                    <a:pt x="6885" y="0"/>
                    <a:pt x="6864" y="7"/>
                    <a:pt x="6846" y="20"/>
                  </a:cubicBezTo>
                  <a:cubicBezTo>
                    <a:pt x="6715" y="92"/>
                    <a:pt x="6680" y="175"/>
                    <a:pt x="6656" y="235"/>
                  </a:cubicBezTo>
                  <a:cubicBezTo>
                    <a:pt x="6644" y="282"/>
                    <a:pt x="6620" y="318"/>
                    <a:pt x="6584" y="330"/>
                  </a:cubicBezTo>
                  <a:cubicBezTo>
                    <a:pt x="6537" y="342"/>
                    <a:pt x="6465" y="342"/>
                    <a:pt x="6382" y="342"/>
                  </a:cubicBezTo>
                  <a:cubicBezTo>
                    <a:pt x="6311" y="342"/>
                    <a:pt x="6239" y="342"/>
                    <a:pt x="6203" y="354"/>
                  </a:cubicBezTo>
                  <a:cubicBezTo>
                    <a:pt x="6144" y="354"/>
                    <a:pt x="6108" y="390"/>
                    <a:pt x="6061" y="401"/>
                  </a:cubicBezTo>
                  <a:cubicBezTo>
                    <a:pt x="6049" y="401"/>
                    <a:pt x="6013" y="413"/>
                    <a:pt x="6001" y="413"/>
                  </a:cubicBezTo>
                  <a:cubicBezTo>
                    <a:pt x="5953" y="437"/>
                    <a:pt x="5930" y="437"/>
                    <a:pt x="5894" y="437"/>
                  </a:cubicBezTo>
                  <a:cubicBezTo>
                    <a:pt x="5834" y="437"/>
                    <a:pt x="5751" y="449"/>
                    <a:pt x="5668" y="521"/>
                  </a:cubicBezTo>
                  <a:cubicBezTo>
                    <a:pt x="5608" y="568"/>
                    <a:pt x="5596" y="616"/>
                    <a:pt x="5584" y="652"/>
                  </a:cubicBezTo>
                  <a:cubicBezTo>
                    <a:pt x="5572" y="699"/>
                    <a:pt x="5572" y="711"/>
                    <a:pt x="5537" y="735"/>
                  </a:cubicBezTo>
                  <a:cubicBezTo>
                    <a:pt x="5477" y="759"/>
                    <a:pt x="5430" y="771"/>
                    <a:pt x="5394" y="771"/>
                  </a:cubicBezTo>
                  <a:cubicBezTo>
                    <a:pt x="5310" y="771"/>
                    <a:pt x="5227" y="794"/>
                    <a:pt x="5132" y="949"/>
                  </a:cubicBezTo>
                  <a:cubicBezTo>
                    <a:pt x="5108" y="1009"/>
                    <a:pt x="5108" y="1056"/>
                    <a:pt x="5120" y="1104"/>
                  </a:cubicBezTo>
                  <a:cubicBezTo>
                    <a:pt x="5095" y="1114"/>
                    <a:pt x="5044" y="1118"/>
                    <a:pt x="4987" y="1118"/>
                  </a:cubicBezTo>
                  <a:cubicBezTo>
                    <a:pt x="4908" y="1118"/>
                    <a:pt x="4818" y="1111"/>
                    <a:pt x="4763" y="1104"/>
                  </a:cubicBezTo>
                  <a:cubicBezTo>
                    <a:pt x="4691" y="1092"/>
                    <a:pt x="4644" y="1092"/>
                    <a:pt x="4596" y="1092"/>
                  </a:cubicBezTo>
                  <a:cubicBezTo>
                    <a:pt x="4203" y="1092"/>
                    <a:pt x="3798" y="1104"/>
                    <a:pt x="3620" y="1235"/>
                  </a:cubicBezTo>
                  <a:cubicBezTo>
                    <a:pt x="3453" y="1354"/>
                    <a:pt x="3489" y="1509"/>
                    <a:pt x="3513" y="1628"/>
                  </a:cubicBezTo>
                  <a:cubicBezTo>
                    <a:pt x="3525" y="1687"/>
                    <a:pt x="3548" y="1723"/>
                    <a:pt x="3525" y="1783"/>
                  </a:cubicBezTo>
                  <a:cubicBezTo>
                    <a:pt x="3513" y="1830"/>
                    <a:pt x="3465" y="1866"/>
                    <a:pt x="3441" y="1878"/>
                  </a:cubicBezTo>
                  <a:cubicBezTo>
                    <a:pt x="3391" y="1906"/>
                    <a:pt x="3332" y="1918"/>
                    <a:pt x="3274" y="1918"/>
                  </a:cubicBezTo>
                  <a:cubicBezTo>
                    <a:pt x="3210" y="1918"/>
                    <a:pt x="3146" y="1903"/>
                    <a:pt x="3096" y="1878"/>
                  </a:cubicBezTo>
                  <a:cubicBezTo>
                    <a:pt x="3048" y="1842"/>
                    <a:pt x="3036" y="1818"/>
                    <a:pt x="3013" y="1759"/>
                  </a:cubicBezTo>
                  <a:cubicBezTo>
                    <a:pt x="2977" y="1687"/>
                    <a:pt x="2929" y="1604"/>
                    <a:pt x="2846" y="1544"/>
                  </a:cubicBezTo>
                  <a:cubicBezTo>
                    <a:pt x="2734" y="1484"/>
                    <a:pt x="2596" y="1467"/>
                    <a:pt x="2465" y="1467"/>
                  </a:cubicBezTo>
                  <a:cubicBezTo>
                    <a:pt x="2416" y="1467"/>
                    <a:pt x="2368" y="1470"/>
                    <a:pt x="2322" y="1473"/>
                  </a:cubicBezTo>
                  <a:lnTo>
                    <a:pt x="2215" y="1473"/>
                  </a:lnTo>
                  <a:cubicBezTo>
                    <a:pt x="2084" y="1473"/>
                    <a:pt x="1977" y="1414"/>
                    <a:pt x="1870" y="1366"/>
                  </a:cubicBezTo>
                  <a:cubicBezTo>
                    <a:pt x="1750" y="1306"/>
                    <a:pt x="1620" y="1247"/>
                    <a:pt x="1417" y="1235"/>
                  </a:cubicBezTo>
                  <a:cubicBezTo>
                    <a:pt x="1250" y="1235"/>
                    <a:pt x="1239" y="1187"/>
                    <a:pt x="1203" y="1116"/>
                  </a:cubicBezTo>
                  <a:cubicBezTo>
                    <a:pt x="1179" y="1044"/>
                    <a:pt x="1143" y="937"/>
                    <a:pt x="1000" y="866"/>
                  </a:cubicBezTo>
                  <a:cubicBezTo>
                    <a:pt x="936" y="840"/>
                    <a:pt x="718" y="804"/>
                    <a:pt x="507" y="804"/>
                  </a:cubicBezTo>
                  <a:cubicBezTo>
                    <a:pt x="325" y="804"/>
                    <a:pt x="150" y="831"/>
                    <a:pt x="84" y="913"/>
                  </a:cubicBezTo>
                  <a:cubicBezTo>
                    <a:pt x="12" y="985"/>
                    <a:pt x="0" y="1092"/>
                    <a:pt x="36" y="1175"/>
                  </a:cubicBezTo>
                  <a:cubicBezTo>
                    <a:pt x="84" y="1354"/>
                    <a:pt x="298" y="1485"/>
                    <a:pt x="429" y="1521"/>
                  </a:cubicBezTo>
                  <a:cubicBezTo>
                    <a:pt x="524" y="1544"/>
                    <a:pt x="584" y="1544"/>
                    <a:pt x="631" y="1568"/>
                  </a:cubicBezTo>
                  <a:lnTo>
                    <a:pt x="667" y="1568"/>
                  </a:lnTo>
                  <a:cubicBezTo>
                    <a:pt x="679" y="1580"/>
                    <a:pt x="679" y="1640"/>
                    <a:pt x="703" y="1699"/>
                  </a:cubicBezTo>
                  <a:lnTo>
                    <a:pt x="715" y="1783"/>
                  </a:lnTo>
                  <a:cubicBezTo>
                    <a:pt x="727" y="1902"/>
                    <a:pt x="786" y="1997"/>
                    <a:pt x="834" y="2068"/>
                  </a:cubicBezTo>
                  <a:cubicBezTo>
                    <a:pt x="893" y="2176"/>
                    <a:pt x="941" y="2235"/>
                    <a:pt x="881" y="2366"/>
                  </a:cubicBezTo>
                  <a:cubicBezTo>
                    <a:pt x="846" y="2437"/>
                    <a:pt x="810" y="2485"/>
                    <a:pt x="750" y="2533"/>
                  </a:cubicBezTo>
                  <a:cubicBezTo>
                    <a:pt x="691" y="2592"/>
                    <a:pt x="631" y="2652"/>
                    <a:pt x="584" y="2759"/>
                  </a:cubicBezTo>
                  <a:cubicBezTo>
                    <a:pt x="548" y="2818"/>
                    <a:pt x="512" y="2961"/>
                    <a:pt x="584" y="3068"/>
                  </a:cubicBezTo>
                  <a:cubicBezTo>
                    <a:pt x="596" y="3092"/>
                    <a:pt x="643" y="3140"/>
                    <a:pt x="691" y="3152"/>
                  </a:cubicBezTo>
                  <a:cubicBezTo>
                    <a:pt x="691" y="3211"/>
                    <a:pt x="703" y="3259"/>
                    <a:pt x="703" y="3307"/>
                  </a:cubicBezTo>
                  <a:cubicBezTo>
                    <a:pt x="715" y="3414"/>
                    <a:pt x="727" y="3509"/>
                    <a:pt x="727" y="3616"/>
                  </a:cubicBezTo>
                  <a:lnTo>
                    <a:pt x="727" y="3771"/>
                  </a:lnTo>
                  <a:cubicBezTo>
                    <a:pt x="727" y="3914"/>
                    <a:pt x="715" y="4080"/>
                    <a:pt x="834" y="4200"/>
                  </a:cubicBezTo>
                  <a:cubicBezTo>
                    <a:pt x="965" y="4283"/>
                    <a:pt x="1119" y="4259"/>
                    <a:pt x="1191" y="4271"/>
                  </a:cubicBezTo>
                  <a:cubicBezTo>
                    <a:pt x="1310" y="4307"/>
                    <a:pt x="1358" y="4331"/>
                    <a:pt x="1465" y="4402"/>
                  </a:cubicBezTo>
                  <a:lnTo>
                    <a:pt x="1489" y="4426"/>
                  </a:lnTo>
                  <a:cubicBezTo>
                    <a:pt x="1512" y="4438"/>
                    <a:pt x="1536" y="4444"/>
                    <a:pt x="1557" y="4444"/>
                  </a:cubicBezTo>
                  <a:cubicBezTo>
                    <a:pt x="1578" y="4444"/>
                    <a:pt x="1596" y="4438"/>
                    <a:pt x="1608" y="4426"/>
                  </a:cubicBezTo>
                  <a:cubicBezTo>
                    <a:pt x="1614" y="4414"/>
                    <a:pt x="1617" y="4408"/>
                    <a:pt x="1625" y="4408"/>
                  </a:cubicBezTo>
                  <a:cubicBezTo>
                    <a:pt x="1634" y="4408"/>
                    <a:pt x="1649" y="4414"/>
                    <a:pt x="1679" y="4426"/>
                  </a:cubicBezTo>
                  <a:cubicBezTo>
                    <a:pt x="1727" y="4438"/>
                    <a:pt x="1786" y="4438"/>
                    <a:pt x="1858" y="4438"/>
                  </a:cubicBezTo>
                  <a:cubicBezTo>
                    <a:pt x="1917" y="4426"/>
                    <a:pt x="1977" y="4390"/>
                    <a:pt x="2024" y="4366"/>
                  </a:cubicBezTo>
                  <a:cubicBezTo>
                    <a:pt x="2079" y="4330"/>
                    <a:pt x="2113" y="4314"/>
                    <a:pt x="2147" y="4314"/>
                  </a:cubicBezTo>
                  <a:cubicBezTo>
                    <a:pt x="2157" y="4314"/>
                    <a:pt x="2168" y="4316"/>
                    <a:pt x="2179" y="4319"/>
                  </a:cubicBezTo>
                  <a:cubicBezTo>
                    <a:pt x="2191" y="4319"/>
                    <a:pt x="2203" y="4342"/>
                    <a:pt x="2215" y="4378"/>
                  </a:cubicBezTo>
                  <a:cubicBezTo>
                    <a:pt x="2262" y="4509"/>
                    <a:pt x="2239" y="4723"/>
                    <a:pt x="2203" y="4759"/>
                  </a:cubicBezTo>
                  <a:cubicBezTo>
                    <a:pt x="2179" y="4819"/>
                    <a:pt x="2191" y="4878"/>
                    <a:pt x="2239" y="4914"/>
                  </a:cubicBezTo>
                  <a:cubicBezTo>
                    <a:pt x="2251" y="4926"/>
                    <a:pt x="2274" y="4926"/>
                    <a:pt x="2286" y="4926"/>
                  </a:cubicBezTo>
                  <a:cubicBezTo>
                    <a:pt x="2322" y="4926"/>
                    <a:pt x="2370" y="4914"/>
                    <a:pt x="2370" y="4878"/>
                  </a:cubicBezTo>
                  <a:cubicBezTo>
                    <a:pt x="2441" y="4783"/>
                    <a:pt x="2477" y="4497"/>
                    <a:pt x="2417" y="4319"/>
                  </a:cubicBezTo>
                  <a:cubicBezTo>
                    <a:pt x="2370" y="4211"/>
                    <a:pt x="2310" y="4152"/>
                    <a:pt x="2251" y="4140"/>
                  </a:cubicBezTo>
                  <a:cubicBezTo>
                    <a:pt x="2220" y="4129"/>
                    <a:pt x="2190" y="4124"/>
                    <a:pt x="2161" y="4124"/>
                  </a:cubicBezTo>
                  <a:cubicBezTo>
                    <a:pt x="2066" y="4124"/>
                    <a:pt x="1981" y="4175"/>
                    <a:pt x="1917" y="4211"/>
                  </a:cubicBezTo>
                  <a:cubicBezTo>
                    <a:pt x="1881" y="4223"/>
                    <a:pt x="1846" y="4259"/>
                    <a:pt x="1834" y="4259"/>
                  </a:cubicBezTo>
                  <a:cubicBezTo>
                    <a:pt x="1798" y="4259"/>
                    <a:pt x="1774" y="4259"/>
                    <a:pt x="1739" y="4247"/>
                  </a:cubicBezTo>
                  <a:cubicBezTo>
                    <a:pt x="1715" y="4247"/>
                    <a:pt x="1680" y="4237"/>
                    <a:pt x="1635" y="4237"/>
                  </a:cubicBezTo>
                  <a:cubicBezTo>
                    <a:pt x="1613" y="4237"/>
                    <a:pt x="1588" y="4239"/>
                    <a:pt x="1560" y="4247"/>
                  </a:cubicBezTo>
                  <a:cubicBezTo>
                    <a:pt x="1477" y="4188"/>
                    <a:pt x="1405" y="4152"/>
                    <a:pt x="1262" y="4104"/>
                  </a:cubicBezTo>
                  <a:cubicBezTo>
                    <a:pt x="1143" y="4080"/>
                    <a:pt x="1012" y="4092"/>
                    <a:pt x="988" y="4080"/>
                  </a:cubicBezTo>
                  <a:cubicBezTo>
                    <a:pt x="941" y="4033"/>
                    <a:pt x="953" y="3914"/>
                    <a:pt x="953" y="3807"/>
                  </a:cubicBezTo>
                  <a:lnTo>
                    <a:pt x="953" y="3628"/>
                  </a:lnTo>
                  <a:cubicBezTo>
                    <a:pt x="953" y="3509"/>
                    <a:pt x="941" y="3390"/>
                    <a:pt x="929" y="3295"/>
                  </a:cubicBezTo>
                  <a:cubicBezTo>
                    <a:pt x="905" y="3211"/>
                    <a:pt x="893" y="3152"/>
                    <a:pt x="893" y="3080"/>
                  </a:cubicBezTo>
                  <a:cubicBezTo>
                    <a:pt x="893" y="3033"/>
                    <a:pt x="846" y="2997"/>
                    <a:pt x="810" y="2997"/>
                  </a:cubicBezTo>
                  <a:lnTo>
                    <a:pt x="774" y="2973"/>
                  </a:lnTo>
                  <a:cubicBezTo>
                    <a:pt x="774" y="2961"/>
                    <a:pt x="762" y="2902"/>
                    <a:pt x="786" y="2842"/>
                  </a:cubicBezTo>
                  <a:cubicBezTo>
                    <a:pt x="810" y="2783"/>
                    <a:pt x="846" y="2759"/>
                    <a:pt x="893" y="2711"/>
                  </a:cubicBezTo>
                  <a:cubicBezTo>
                    <a:pt x="965" y="2664"/>
                    <a:pt x="1048" y="2604"/>
                    <a:pt x="1084" y="2473"/>
                  </a:cubicBezTo>
                  <a:cubicBezTo>
                    <a:pt x="1179" y="2247"/>
                    <a:pt x="1108" y="2116"/>
                    <a:pt x="1024" y="1997"/>
                  </a:cubicBezTo>
                  <a:cubicBezTo>
                    <a:pt x="1000" y="1925"/>
                    <a:pt x="953" y="1866"/>
                    <a:pt x="941" y="1771"/>
                  </a:cubicBezTo>
                  <a:lnTo>
                    <a:pt x="929" y="1687"/>
                  </a:lnTo>
                  <a:cubicBezTo>
                    <a:pt x="893" y="1473"/>
                    <a:pt x="881" y="1414"/>
                    <a:pt x="691" y="1390"/>
                  </a:cubicBezTo>
                  <a:cubicBezTo>
                    <a:pt x="643" y="1366"/>
                    <a:pt x="584" y="1354"/>
                    <a:pt x="512" y="1342"/>
                  </a:cubicBezTo>
                  <a:cubicBezTo>
                    <a:pt x="417" y="1306"/>
                    <a:pt x="286" y="1211"/>
                    <a:pt x="250" y="1128"/>
                  </a:cubicBezTo>
                  <a:cubicBezTo>
                    <a:pt x="250" y="1104"/>
                    <a:pt x="238" y="1092"/>
                    <a:pt x="274" y="1056"/>
                  </a:cubicBezTo>
                  <a:cubicBezTo>
                    <a:pt x="306" y="1033"/>
                    <a:pt x="398" y="1024"/>
                    <a:pt x="503" y="1024"/>
                  </a:cubicBezTo>
                  <a:cubicBezTo>
                    <a:pt x="669" y="1024"/>
                    <a:pt x="871" y="1046"/>
                    <a:pt x="929" y="1068"/>
                  </a:cubicBezTo>
                  <a:cubicBezTo>
                    <a:pt x="1000" y="1116"/>
                    <a:pt x="1012" y="1163"/>
                    <a:pt x="1048" y="1223"/>
                  </a:cubicBezTo>
                  <a:cubicBezTo>
                    <a:pt x="1084" y="1354"/>
                    <a:pt x="1167" y="1461"/>
                    <a:pt x="1429" y="1473"/>
                  </a:cubicBezTo>
                  <a:cubicBezTo>
                    <a:pt x="1584" y="1473"/>
                    <a:pt x="1679" y="1521"/>
                    <a:pt x="1798" y="1580"/>
                  </a:cubicBezTo>
                  <a:cubicBezTo>
                    <a:pt x="1917" y="1640"/>
                    <a:pt x="2036" y="1699"/>
                    <a:pt x="2239" y="1711"/>
                  </a:cubicBezTo>
                  <a:lnTo>
                    <a:pt x="2358" y="1711"/>
                  </a:lnTo>
                  <a:cubicBezTo>
                    <a:pt x="2395" y="1711"/>
                    <a:pt x="2436" y="1710"/>
                    <a:pt x="2478" y="1710"/>
                  </a:cubicBezTo>
                  <a:cubicBezTo>
                    <a:pt x="2583" y="1710"/>
                    <a:pt x="2691" y="1716"/>
                    <a:pt x="2751" y="1759"/>
                  </a:cubicBezTo>
                  <a:cubicBezTo>
                    <a:pt x="2798" y="1771"/>
                    <a:pt x="2810" y="1818"/>
                    <a:pt x="2846" y="1878"/>
                  </a:cubicBezTo>
                  <a:cubicBezTo>
                    <a:pt x="2893" y="1949"/>
                    <a:pt x="2917" y="2045"/>
                    <a:pt x="3024" y="2080"/>
                  </a:cubicBezTo>
                  <a:cubicBezTo>
                    <a:pt x="3101" y="2131"/>
                    <a:pt x="3198" y="2155"/>
                    <a:pt x="3297" y="2155"/>
                  </a:cubicBezTo>
                  <a:cubicBezTo>
                    <a:pt x="3383" y="2155"/>
                    <a:pt x="3471" y="2137"/>
                    <a:pt x="3548" y="2104"/>
                  </a:cubicBezTo>
                  <a:cubicBezTo>
                    <a:pt x="3667" y="2056"/>
                    <a:pt x="3739" y="1961"/>
                    <a:pt x="3751" y="1866"/>
                  </a:cubicBezTo>
                  <a:cubicBezTo>
                    <a:pt x="3763" y="1771"/>
                    <a:pt x="3751" y="1687"/>
                    <a:pt x="3739" y="1604"/>
                  </a:cubicBezTo>
                  <a:cubicBezTo>
                    <a:pt x="3727" y="1509"/>
                    <a:pt x="3727" y="1473"/>
                    <a:pt x="3763" y="1425"/>
                  </a:cubicBezTo>
                  <a:cubicBezTo>
                    <a:pt x="3917" y="1306"/>
                    <a:pt x="4441" y="1306"/>
                    <a:pt x="4632" y="1306"/>
                  </a:cubicBezTo>
                  <a:cubicBezTo>
                    <a:pt x="4656" y="1306"/>
                    <a:pt x="4703" y="1330"/>
                    <a:pt x="4763" y="1330"/>
                  </a:cubicBezTo>
                  <a:cubicBezTo>
                    <a:pt x="4850" y="1335"/>
                    <a:pt x="4928" y="1340"/>
                    <a:pt x="4996" y="1340"/>
                  </a:cubicBezTo>
                  <a:cubicBezTo>
                    <a:pt x="5096" y="1340"/>
                    <a:pt x="5176" y="1330"/>
                    <a:pt x="5239" y="1294"/>
                  </a:cubicBezTo>
                  <a:cubicBezTo>
                    <a:pt x="5346" y="1235"/>
                    <a:pt x="5346" y="1152"/>
                    <a:pt x="5334" y="1092"/>
                  </a:cubicBezTo>
                  <a:lnTo>
                    <a:pt x="5334" y="1056"/>
                  </a:lnTo>
                  <a:cubicBezTo>
                    <a:pt x="5358" y="1009"/>
                    <a:pt x="5358" y="997"/>
                    <a:pt x="5418" y="997"/>
                  </a:cubicBezTo>
                  <a:cubicBezTo>
                    <a:pt x="5465" y="997"/>
                    <a:pt x="5537" y="985"/>
                    <a:pt x="5644" y="925"/>
                  </a:cubicBezTo>
                  <a:cubicBezTo>
                    <a:pt x="5727" y="866"/>
                    <a:pt x="5763" y="794"/>
                    <a:pt x="5775" y="747"/>
                  </a:cubicBezTo>
                  <a:cubicBezTo>
                    <a:pt x="5787" y="735"/>
                    <a:pt x="5787" y="711"/>
                    <a:pt x="5811" y="699"/>
                  </a:cubicBezTo>
                  <a:cubicBezTo>
                    <a:pt x="5834" y="675"/>
                    <a:pt x="5846" y="652"/>
                    <a:pt x="5906" y="652"/>
                  </a:cubicBezTo>
                  <a:cubicBezTo>
                    <a:pt x="5953" y="640"/>
                    <a:pt x="6001" y="640"/>
                    <a:pt x="6049" y="628"/>
                  </a:cubicBezTo>
                  <a:cubicBezTo>
                    <a:pt x="6061" y="616"/>
                    <a:pt x="6084" y="616"/>
                    <a:pt x="6120" y="592"/>
                  </a:cubicBezTo>
                  <a:cubicBezTo>
                    <a:pt x="6132" y="580"/>
                    <a:pt x="6168" y="568"/>
                    <a:pt x="6203" y="568"/>
                  </a:cubicBezTo>
                  <a:cubicBezTo>
                    <a:pt x="6239" y="556"/>
                    <a:pt x="6299" y="556"/>
                    <a:pt x="6358" y="556"/>
                  </a:cubicBezTo>
                  <a:cubicBezTo>
                    <a:pt x="6442" y="556"/>
                    <a:pt x="6537" y="556"/>
                    <a:pt x="6620" y="521"/>
                  </a:cubicBezTo>
                  <a:cubicBezTo>
                    <a:pt x="6775" y="461"/>
                    <a:pt x="6799" y="378"/>
                    <a:pt x="6834" y="318"/>
                  </a:cubicBezTo>
                  <a:cubicBezTo>
                    <a:pt x="6846" y="271"/>
                    <a:pt x="6858" y="223"/>
                    <a:pt x="6942" y="199"/>
                  </a:cubicBezTo>
                  <a:cubicBezTo>
                    <a:pt x="7001" y="175"/>
                    <a:pt x="7013" y="104"/>
                    <a:pt x="6977" y="56"/>
                  </a:cubicBezTo>
                  <a:cubicBezTo>
                    <a:pt x="6970" y="19"/>
                    <a:pt x="6939" y="0"/>
                    <a:pt x="690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2"/>
            <p:cNvSpPr/>
            <p:nvPr/>
          </p:nvSpPr>
          <p:spPr>
            <a:xfrm>
              <a:off x="5189432" y="732125"/>
              <a:ext cx="136015" cy="236492"/>
            </a:xfrm>
            <a:custGeom>
              <a:rect b="b" l="l" r="r" t="t"/>
              <a:pathLst>
                <a:path extrusionOk="0" h="4432" w="2549">
                  <a:moveTo>
                    <a:pt x="1181" y="1"/>
                  </a:moveTo>
                  <a:cubicBezTo>
                    <a:pt x="1147" y="1"/>
                    <a:pt x="1115" y="9"/>
                    <a:pt x="1084" y="26"/>
                  </a:cubicBezTo>
                  <a:cubicBezTo>
                    <a:pt x="1060" y="38"/>
                    <a:pt x="1013" y="74"/>
                    <a:pt x="1001" y="122"/>
                  </a:cubicBezTo>
                  <a:cubicBezTo>
                    <a:pt x="989" y="122"/>
                    <a:pt x="941" y="133"/>
                    <a:pt x="906" y="133"/>
                  </a:cubicBezTo>
                  <a:cubicBezTo>
                    <a:pt x="840" y="139"/>
                    <a:pt x="742" y="151"/>
                    <a:pt x="650" y="151"/>
                  </a:cubicBezTo>
                  <a:cubicBezTo>
                    <a:pt x="557" y="151"/>
                    <a:pt x="471" y="139"/>
                    <a:pt x="429" y="98"/>
                  </a:cubicBezTo>
                  <a:cubicBezTo>
                    <a:pt x="429" y="38"/>
                    <a:pt x="394" y="2"/>
                    <a:pt x="346" y="2"/>
                  </a:cubicBezTo>
                  <a:cubicBezTo>
                    <a:pt x="227" y="2"/>
                    <a:pt x="144" y="14"/>
                    <a:pt x="120" y="86"/>
                  </a:cubicBezTo>
                  <a:cubicBezTo>
                    <a:pt x="60" y="205"/>
                    <a:pt x="191" y="348"/>
                    <a:pt x="346" y="503"/>
                  </a:cubicBezTo>
                  <a:lnTo>
                    <a:pt x="406" y="562"/>
                  </a:lnTo>
                  <a:cubicBezTo>
                    <a:pt x="429" y="622"/>
                    <a:pt x="406" y="657"/>
                    <a:pt x="263" y="741"/>
                  </a:cubicBezTo>
                  <a:cubicBezTo>
                    <a:pt x="144" y="812"/>
                    <a:pt x="1" y="919"/>
                    <a:pt x="25" y="1110"/>
                  </a:cubicBezTo>
                  <a:cubicBezTo>
                    <a:pt x="46" y="1163"/>
                    <a:pt x="86" y="1207"/>
                    <a:pt x="129" y="1207"/>
                  </a:cubicBezTo>
                  <a:cubicBezTo>
                    <a:pt x="134" y="1207"/>
                    <a:pt x="139" y="1206"/>
                    <a:pt x="144" y="1205"/>
                  </a:cubicBezTo>
                  <a:cubicBezTo>
                    <a:pt x="215" y="1193"/>
                    <a:pt x="251" y="1145"/>
                    <a:pt x="239" y="1086"/>
                  </a:cubicBezTo>
                  <a:cubicBezTo>
                    <a:pt x="239" y="1038"/>
                    <a:pt x="263" y="991"/>
                    <a:pt x="394" y="919"/>
                  </a:cubicBezTo>
                  <a:cubicBezTo>
                    <a:pt x="513" y="848"/>
                    <a:pt x="668" y="729"/>
                    <a:pt x="608" y="503"/>
                  </a:cubicBezTo>
                  <a:cubicBezTo>
                    <a:pt x="596" y="479"/>
                    <a:pt x="560" y="443"/>
                    <a:pt x="489" y="372"/>
                  </a:cubicBezTo>
                  <a:lnTo>
                    <a:pt x="489" y="360"/>
                  </a:lnTo>
                  <a:cubicBezTo>
                    <a:pt x="531" y="367"/>
                    <a:pt x="576" y="369"/>
                    <a:pt x="622" y="369"/>
                  </a:cubicBezTo>
                  <a:cubicBezTo>
                    <a:pt x="733" y="369"/>
                    <a:pt x="852" y="353"/>
                    <a:pt x="953" y="336"/>
                  </a:cubicBezTo>
                  <a:cubicBezTo>
                    <a:pt x="1013" y="324"/>
                    <a:pt x="1072" y="324"/>
                    <a:pt x="1108" y="324"/>
                  </a:cubicBezTo>
                  <a:cubicBezTo>
                    <a:pt x="1168" y="324"/>
                    <a:pt x="1191" y="276"/>
                    <a:pt x="1191" y="217"/>
                  </a:cubicBezTo>
                  <a:cubicBezTo>
                    <a:pt x="1191" y="217"/>
                    <a:pt x="1227" y="217"/>
                    <a:pt x="1263" y="252"/>
                  </a:cubicBezTo>
                  <a:cubicBezTo>
                    <a:pt x="1311" y="276"/>
                    <a:pt x="1311" y="276"/>
                    <a:pt x="1311" y="336"/>
                  </a:cubicBezTo>
                  <a:cubicBezTo>
                    <a:pt x="1311" y="395"/>
                    <a:pt x="1311" y="455"/>
                    <a:pt x="1358" y="514"/>
                  </a:cubicBezTo>
                  <a:cubicBezTo>
                    <a:pt x="1406" y="610"/>
                    <a:pt x="1441" y="622"/>
                    <a:pt x="1489" y="633"/>
                  </a:cubicBezTo>
                  <a:cubicBezTo>
                    <a:pt x="1489" y="633"/>
                    <a:pt x="1489" y="657"/>
                    <a:pt x="1501" y="681"/>
                  </a:cubicBezTo>
                  <a:cubicBezTo>
                    <a:pt x="1537" y="788"/>
                    <a:pt x="1501" y="931"/>
                    <a:pt x="1465" y="979"/>
                  </a:cubicBezTo>
                  <a:cubicBezTo>
                    <a:pt x="1441" y="991"/>
                    <a:pt x="1430" y="1014"/>
                    <a:pt x="1418" y="1014"/>
                  </a:cubicBezTo>
                  <a:cubicBezTo>
                    <a:pt x="1346" y="1038"/>
                    <a:pt x="1287" y="1086"/>
                    <a:pt x="1263" y="1217"/>
                  </a:cubicBezTo>
                  <a:cubicBezTo>
                    <a:pt x="1239" y="1443"/>
                    <a:pt x="1322" y="1503"/>
                    <a:pt x="1477" y="1526"/>
                  </a:cubicBezTo>
                  <a:cubicBezTo>
                    <a:pt x="1501" y="1526"/>
                    <a:pt x="1525" y="1526"/>
                    <a:pt x="1549" y="1550"/>
                  </a:cubicBezTo>
                  <a:lnTo>
                    <a:pt x="1620" y="1562"/>
                  </a:lnTo>
                  <a:cubicBezTo>
                    <a:pt x="1834" y="1610"/>
                    <a:pt x="1906" y="1622"/>
                    <a:pt x="1977" y="1824"/>
                  </a:cubicBezTo>
                  <a:cubicBezTo>
                    <a:pt x="2037" y="2062"/>
                    <a:pt x="2096" y="2205"/>
                    <a:pt x="2263" y="2408"/>
                  </a:cubicBezTo>
                  <a:cubicBezTo>
                    <a:pt x="2311" y="2443"/>
                    <a:pt x="2334" y="2467"/>
                    <a:pt x="2358" y="2479"/>
                  </a:cubicBezTo>
                  <a:lnTo>
                    <a:pt x="2370" y="2503"/>
                  </a:lnTo>
                  <a:lnTo>
                    <a:pt x="2370" y="2538"/>
                  </a:lnTo>
                  <a:cubicBezTo>
                    <a:pt x="2358" y="2598"/>
                    <a:pt x="2263" y="2669"/>
                    <a:pt x="2192" y="2729"/>
                  </a:cubicBezTo>
                  <a:cubicBezTo>
                    <a:pt x="2144" y="2777"/>
                    <a:pt x="2096" y="2812"/>
                    <a:pt x="2073" y="2836"/>
                  </a:cubicBezTo>
                  <a:cubicBezTo>
                    <a:pt x="1918" y="2979"/>
                    <a:pt x="1846" y="3158"/>
                    <a:pt x="1787" y="3312"/>
                  </a:cubicBezTo>
                  <a:cubicBezTo>
                    <a:pt x="1739" y="3408"/>
                    <a:pt x="1715" y="3491"/>
                    <a:pt x="1668" y="3574"/>
                  </a:cubicBezTo>
                  <a:cubicBezTo>
                    <a:pt x="1584" y="3717"/>
                    <a:pt x="1561" y="3848"/>
                    <a:pt x="1561" y="3991"/>
                  </a:cubicBezTo>
                  <a:cubicBezTo>
                    <a:pt x="1561" y="4086"/>
                    <a:pt x="1549" y="4182"/>
                    <a:pt x="1525" y="4301"/>
                  </a:cubicBezTo>
                  <a:cubicBezTo>
                    <a:pt x="1489" y="4360"/>
                    <a:pt x="1525" y="4420"/>
                    <a:pt x="1584" y="4432"/>
                  </a:cubicBezTo>
                  <a:lnTo>
                    <a:pt x="1608" y="4432"/>
                  </a:lnTo>
                  <a:cubicBezTo>
                    <a:pt x="1656" y="4432"/>
                    <a:pt x="1703" y="4408"/>
                    <a:pt x="1703" y="4324"/>
                  </a:cubicBezTo>
                  <a:cubicBezTo>
                    <a:pt x="1739" y="4193"/>
                    <a:pt x="1763" y="4074"/>
                    <a:pt x="1763" y="3967"/>
                  </a:cubicBezTo>
                  <a:cubicBezTo>
                    <a:pt x="1775" y="3848"/>
                    <a:pt x="1775" y="3765"/>
                    <a:pt x="1834" y="3646"/>
                  </a:cubicBezTo>
                  <a:cubicBezTo>
                    <a:pt x="1882" y="3551"/>
                    <a:pt x="1918" y="3455"/>
                    <a:pt x="1953" y="3360"/>
                  </a:cubicBezTo>
                  <a:cubicBezTo>
                    <a:pt x="2013" y="3217"/>
                    <a:pt x="2073" y="3062"/>
                    <a:pt x="2192" y="2955"/>
                  </a:cubicBezTo>
                  <a:cubicBezTo>
                    <a:pt x="2215" y="2931"/>
                    <a:pt x="2263" y="2896"/>
                    <a:pt x="2299" y="2872"/>
                  </a:cubicBezTo>
                  <a:cubicBezTo>
                    <a:pt x="2394" y="2777"/>
                    <a:pt x="2537" y="2681"/>
                    <a:pt x="2549" y="2515"/>
                  </a:cubicBezTo>
                  <a:cubicBezTo>
                    <a:pt x="2549" y="2360"/>
                    <a:pt x="2501" y="2324"/>
                    <a:pt x="2442" y="2277"/>
                  </a:cubicBezTo>
                  <a:lnTo>
                    <a:pt x="2394" y="2229"/>
                  </a:lnTo>
                  <a:cubicBezTo>
                    <a:pt x="2263" y="2050"/>
                    <a:pt x="2203" y="1943"/>
                    <a:pt x="2144" y="1729"/>
                  </a:cubicBezTo>
                  <a:cubicBezTo>
                    <a:pt x="2025" y="1395"/>
                    <a:pt x="1846" y="1372"/>
                    <a:pt x="1620" y="1324"/>
                  </a:cubicBezTo>
                  <a:lnTo>
                    <a:pt x="1561" y="1312"/>
                  </a:lnTo>
                  <a:cubicBezTo>
                    <a:pt x="1537" y="1312"/>
                    <a:pt x="1501" y="1288"/>
                    <a:pt x="1489" y="1288"/>
                  </a:cubicBezTo>
                  <a:lnTo>
                    <a:pt x="1441" y="1288"/>
                  </a:lnTo>
                  <a:cubicBezTo>
                    <a:pt x="1441" y="1288"/>
                    <a:pt x="1430" y="1276"/>
                    <a:pt x="1441" y="1217"/>
                  </a:cubicBezTo>
                  <a:cubicBezTo>
                    <a:pt x="1441" y="1180"/>
                    <a:pt x="1455" y="1165"/>
                    <a:pt x="1462" y="1165"/>
                  </a:cubicBezTo>
                  <a:cubicBezTo>
                    <a:pt x="1464" y="1165"/>
                    <a:pt x="1465" y="1166"/>
                    <a:pt x="1465" y="1169"/>
                  </a:cubicBezTo>
                  <a:cubicBezTo>
                    <a:pt x="1489" y="1169"/>
                    <a:pt x="1549" y="1145"/>
                    <a:pt x="1596" y="1086"/>
                  </a:cubicBezTo>
                  <a:cubicBezTo>
                    <a:pt x="1703" y="967"/>
                    <a:pt x="1715" y="753"/>
                    <a:pt x="1680" y="610"/>
                  </a:cubicBezTo>
                  <a:cubicBezTo>
                    <a:pt x="1656" y="479"/>
                    <a:pt x="1608" y="443"/>
                    <a:pt x="1537" y="419"/>
                  </a:cubicBezTo>
                  <a:lnTo>
                    <a:pt x="1525" y="383"/>
                  </a:lnTo>
                  <a:cubicBezTo>
                    <a:pt x="1501" y="372"/>
                    <a:pt x="1501" y="336"/>
                    <a:pt x="1501" y="312"/>
                  </a:cubicBezTo>
                  <a:cubicBezTo>
                    <a:pt x="1501" y="241"/>
                    <a:pt x="1489" y="133"/>
                    <a:pt x="1370" y="62"/>
                  </a:cubicBezTo>
                  <a:cubicBezTo>
                    <a:pt x="1302" y="24"/>
                    <a:pt x="1239" y="1"/>
                    <a:pt x="1181"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2"/>
            <p:cNvSpPr/>
            <p:nvPr/>
          </p:nvSpPr>
          <p:spPr>
            <a:xfrm>
              <a:off x="5268884" y="948871"/>
              <a:ext cx="120754" cy="206503"/>
            </a:xfrm>
            <a:custGeom>
              <a:rect b="b" l="l" r="r" t="t"/>
              <a:pathLst>
                <a:path extrusionOk="0" h="3870" w="2263">
                  <a:moveTo>
                    <a:pt x="155" y="0"/>
                  </a:moveTo>
                  <a:cubicBezTo>
                    <a:pt x="95" y="12"/>
                    <a:pt x="48" y="48"/>
                    <a:pt x="48" y="108"/>
                  </a:cubicBezTo>
                  <a:cubicBezTo>
                    <a:pt x="36" y="417"/>
                    <a:pt x="0" y="917"/>
                    <a:pt x="155" y="1155"/>
                  </a:cubicBezTo>
                  <a:cubicBezTo>
                    <a:pt x="179" y="1215"/>
                    <a:pt x="214" y="1251"/>
                    <a:pt x="238" y="1263"/>
                  </a:cubicBezTo>
                  <a:cubicBezTo>
                    <a:pt x="274" y="1274"/>
                    <a:pt x="286" y="1298"/>
                    <a:pt x="286" y="1298"/>
                  </a:cubicBezTo>
                  <a:cubicBezTo>
                    <a:pt x="298" y="1346"/>
                    <a:pt x="333" y="1441"/>
                    <a:pt x="345" y="1536"/>
                  </a:cubicBezTo>
                  <a:cubicBezTo>
                    <a:pt x="357" y="1560"/>
                    <a:pt x="357" y="1608"/>
                    <a:pt x="369" y="1632"/>
                  </a:cubicBezTo>
                  <a:cubicBezTo>
                    <a:pt x="393" y="1691"/>
                    <a:pt x="393" y="1739"/>
                    <a:pt x="405" y="1798"/>
                  </a:cubicBezTo>
                  <a:cubicBezTo>
                    <a:pt x="429" y="1965"/>
                    <a:pt x="476" y="2155"/>
                    <a:pt x="607" y="2286"/>
                  </a:cubicBezTo>
                  <a:cubicBezTo>
                    <a:pt x="750" y="2429"/>
                    <a:pt x="798" y="2489"/>
                    <a:pt x="893" y="2644"/>
                  </a:cubicBezTo>
                  <a:cubicBezTo>
                    <a:pt x="988" y="2798"/>
                    <a:pt x="1072" y="2834"/>
                    <a:pt x="1167" y="2882"/>
                  </a:cubicBezTo>
                  <a:cubicBezTo>
                    <a:pt x="1203" y="2906"/>
                    <a:pt x="1238" y="2917"/>
                    <a:pt x="1286" y="2941"/>
                  </a:cubicBezTo>
                  <a:lnTo>
                    <a:pt x="1369" y="3037"/>
                  </a:lnTo>
                  <a:cubicBezTo>
                    <a:pt x="1417" y="3072"/>
                    <a:pt x="1476" y="3156"/>
                    <a:pt x="1560" y="3179"/>
                  </a:cubicBezTo>
                  <a:cubicBezTo>
                    <a:pt x="1619" y="3209"/>
                    <a:pt x="1685" y="3212"/>
                    <a:pt x="1744" y="3212"/>
                  </a:cubicBezTo>
                  <a:cubicBezTo>
                    <a:pt x="1759" y="3212"/>
                    <a:pt x="1774" y="3212"/>
                    <a:pt x="1788" y="3212"/>
                  </a:cubicBezTo>
                  <a:cubicBezTo>
                    <a:pt x="1830" y="3212"/>
                    <a:pt x="1866" y="3214"/>
                    <a:pt x="1893" y="3227"/>
                  </a:cubicBezTo>
                  <a:cubicBezTo>
                    <a:pt x="2024" y="3275"/>
                    <a:pt x="2036" y="3394"/>
                    <a:pt x="2024" y="3632"/>
                  </a:cubicBezTo>
                  <a:lnTo>
                    <a:pt x="2024" y="3763"/>
                  </a:lnTo>
                  <a:cubicBezTo>
                    <a:pt x="2024" y="3822"/>
                    <a:pt x="2072" y="3870"/>
                    <a:pt x="2131" y="3870"/>
                  </a:cubicBezTo>
                  <a:cubicBezTo>
                    <a:pt x="2191" y="3870"/>
                    <a:pt x="2238" y="3822"/>
                    <a:pt x="2238" y="3799"/>
                  </a:cubicBezTo>
                  <a:lnTo>
                    <a:pt x="2238" y="3656"/>
                  </a:lnTo>
                  <a:cubicBezTo>
                    <a:pt x="2250" y="3453"/>
                    <a:pt x="2262" y="3168"/>
                    <a:pt x="1965" y="3048"/>
                  </a:cubicBezTo>
                  <a:cubicBezTo>
                    <a:pt x="1899" y="3019"/>
                    <a:pt x="1834" y="3016"/>
                    <a:pt x="1774" y="3016"/>
                  </a:cubicBezTo>
                  <a:cubicBezTo>
                    <a:pt x="1759" y="3016"/>
                    <a:pt x="1745" y="3016"/>
                    <a:pt x="1731" y="3016"/>
                  </a:cubicBezTo>
                  <a:cubicBezTo>
                    <a:pt x="1689" y="3016"/>
                    <a:pt x="1651" y="3014"/>
                    <a:pt x="1619" y="3001"/>
                  </a:cubicBezTo>
                  <a:cubicBezTo>
                    <a:pt x="1596" y="2989"/>
                    <a:pt x="1560" y="2941"/>
                    <a:pt x="1524" y="2906"/>
                  </a:cubicBezTo>
                  <a:cubicBezTo>
                    <a:pt x="1476" y="2870"/>
                    <a:pt x="1441" y="2822"/>
                    <a:pt x="1381" y="2787"/>
                  </a:cubicBezTo>
                  <a:cubicBezTo>
                    <a:pt x="1322" y="2751"/>
                    <a:pt x="1298" y="2727"/>
                    <a:pt x="1250" y="2703"/>
                  </a:cubicBezTo>
                  <a:cubicBezTo>
                    <a:pt x="1167" y="2679"/>
                    <a:pt x="1131" y="2644"/>
                    <a:pt x="1072" y="2560"/>
                  </a:cubicBezTo>
                  <a:cubicBezTo>
                    <a:pt x="965" y="2370"/>
                    <a:pt x="893" y="2286"/>
                    <a:pt x="762" y="2155"/>
                  </a:cubicBezTo>
                  <a:cubicBezTo>
                    <a:pt x="667" y="2072"/>
                    <a:pt x="643" y="1917"/>
                    <a:pt x="607" y="1774"/>
                  </a:cubicBezTo>
                  <a:cubicBezTo>
                    <a:pt x="607" y="1715"/>
                    <a:pt x="595" y="1655"/>
                    <a:pt x="584" y="1596"/>
                  </a:cubicBezTo>
                  <a:cubicBezTo>
                    <a:pt x="572" y="1560"/>
                    <a:pt x="572" y="1513"/>
                    <a:pt x="548" y="1489"/>
                  </a:cubicBezTo>
                  <a:cubicBezTo>
                    <a:pt x="524" y="1393"/>
                    <a:pt x="512" y="1286"/>
                    <a:pt x="464" y="1203"/>
                  </a:cubicBezTo>
                  <a:cubicBezTo>
                    <a:pt x="429" y="1143"/>
                    <a:pt x="405" y="1108"/>
                    <a:pt x="369" y="1096"/>
                  </a:cubicBezTo>
                  <a:lnTo>
                    <a:pt x="333" y="1048"/>
                  </a:lnTo>
                  <a:cubicBezTo>
                    <a:pt x="226" y="870"/>
                    <a:pt x="238" y="358"/>
                    <a:pt x="250" y="120"/>
                  </a:cubicBezTo>
                  <a:lnTo>
                    <a:pt x="250" y="108"/>
                  </a:lnTo>
                  <a:cubicBezTo>
                    <a:pt x="250" y="48"/>
                    <a:pt x="214" y="0"/>
                    <a:pt x="155"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2"/>
            <p:cNvSpPr/>
            <p:nvPr/>
          </p:nvSpPr>
          <p:spPr>
            <a:xfrm>
              <a:off x="5014733" y="1135629"/>
              <a:ext cx="372986" cy="251646"/>
            </a:xfrm>
            <a:custGeom>
              <a:rect b="b" l="l" r="r" t="t"/>
              <a:pathLst>
                <a:path extrusionOk="0" h="4716" w="6990">
                  <a:moveTo>
                    <a:pt x="6859" y="1"/>
                  </a:moveTo>
                  <a:cubicBezTo>
                    <a:pt x="6799" y="1"/>
                    <a:pt x="6751" y="37"/>
                    <a:pt x="6751" y="96"/>
                  </a:cubicBezTo>
                  <a:cubicBezTo>
                    <a:pt x="6751" y="120"/>
                    <a:pt x="6740" y="132"/>
                    <a:pt x="6728" y="156"/>
                  </a:cubicBezTo>
                  <a:cubicBezTo>
                    <a:pt x="6704" y="191"/>
                    <a:pt x="6680" y="239"/>
                    <a:pt x="6668" y="275"/>
                  </a:cubicBezTo>
                  <a:cubicBezTo>
                    <a:pt x="6644" y="394"/>
                    <a:pt x="6656" y="620"/>
                    <a:pt x="6680" y="715"/>
                  </a:cubicBezTo>
                  <a:cubicBezTo>
                    <a:pt x="6704" y="775"/>
                    <a:pt x="6716" y="811"/>
                    <a:pt x="6728" y="846"/>
                  </a:cubicBezTo>
                  <a:cubicBezTo>
                    <a:pt x="6740" y="894"/>
                    <a:pt x="6763" y="906"/>
                    <a:pt x="6763" y="965"/>
                  </a:cubicBezTo>
                  <a:cubicBezTo>
                    <a:pt x="6775" y="1084"/>
                    <a:pt x="6787" y="1370"/>
                    <a:pt x="6763" y="1430"/>
                  </a:cubicBezTo>
                  <a:cubicBezTo>
                    <a:pt x="6751" y="1459"/>
                    <a:pt x="6698" y="1468"/>
                    <a:pt x="6631" y="1468"/>
                  </a:cubicBezTo>
                  <a:cubicBezTo>
                    <a:pt x="6564" y="1468"/>
                    <a:pt x="6484" y="1459"/>
                    <a:pt x="6418" y="1453"/>
                  </a:cubicBezTo>
                  <a:cubicBezTo>
                    <a:pt x="6339" y="1453"/>
                    <a:pt x="6265" y="1448"/>
                    <a:pt x="6199" y="1448"/>
                  </a:cubicBezTo>
                  <a:cubicBezTo>
                    <a:pt x="6167" y="1448"/>
                    <a:pt x="6136" y="1449"/>
                    <a:pt x="6109" y="1453"/>
                  </a:cubicBezTo>
                  <a:cubicBezTo>
                    <a:pt x="5978" y="1489"/>
                    <a:pt x="5882" y="1513"/>
                    <a:pt x="5775" y="1549"/>
                  </a:cubicBezTo>
                  <a:cubicBezTo>
                    <a:pt x="5680" y="1573"/>
                    <a:pt x="5597" y="1608"/>
                    <a:pt x="5513" y="1620"/>
                  </a:cubicBezTo>
                  <a:cubicBezTo>
                    <a:pt x="5442" y="1632"/>
                    <a:pt x="5358" y="1632"/>
                    <a:pt x="5263" y="1632"/>
                  </a:cubicBezTo>
                  <a:cubicBezTo>
                    <a:pt x="5220" y="1628"/>
                    <a:pt x="5176" y="1625"/>
                    <a:pt x="5133" y="1625"/>
                  </a:cubicBezTo>
                  <a:cubicBezTo>
                    <a:pt x="5048" y="1625"/>
                    <a:pt x="4966" y="1636"/>
                    <a:pt x="4894" y="1668"/>
                  </a:cubicBezTo>
                  <a:cubicBezTo>
                    <a:pt x="4656" y="1739"/>
                    <a:pt x="4537" y="2061"/>
                    <a:pt x="4465" y="2287"/>
                  </a:cubicBezTo>
                  <a:cubicBezTo>
                    <a:pt x="4454" y="2335"/>
                    <a:pt x="4454" y="2358"/>
                    <a:pt x="4430" y="2406"/>
                  </a:cubicBezTo>
                  <a:cubicBezTo>
                    <a:pt x="4418" y="2454"/>
                    <a:pt x="4406" y="2513"/>
                    <a:pt x="4394" y="2537"/>
                  </a:cubicBezTo>
                  <a:cubicBezTo>
                    <a:pt x="4358" y="2585"/>
                    <a:pt x="4311" y="2620"/>
                    <a:pt x="4263" y="2644"/>
                  </a:cubicBezTo>
                  <a:cubicBezTo>
                    <a:pt x="4204" y="2680"/>
                    <a:pt x="4132" y="2716"/>
                    <a:pt x="4084" y="2775"/>
                  </a:cubicBezTo>
                  <a:cubicBezTo>
                    <a:pt x="3977" y="2918"/>
                    <a:pt x="3965" y="3061"/>
                    <a:pt x="3942" y="3180"/>
                  </a:cubicBezTo>
                  <a:cubicBezTo>
                    <a:pt x="3930" y="3287"/>
                    <a:pt x="3918" y="3358"/>
                    <a:pt x="3870" y="3430"/>
                  </a:cubicBezTo>
                  <a:cubicBezTo>
                    <a:pt x="3846" y="3478"/>
                    <a:pt x="3787" y="3478"/>
                    <a:pt x="3680" y="3489"/>
                  </a:cubicBezTo>
                  <a:cubicBezTo>
                    <a:pt x="3620" y="3489"/>
                    <a:pt x="3537" y="3513"/>
                    <a:pt x="3489" y="3537"/>
                  </a:cubicBezTo>
                  <a:cubicBezTo>
                    <a:pt x="3406" y="3478"/>
                    <a:pt x="3334" y="3406"/>
                    <a:pt x="3263" y="3335"/>
                  </a:cubicBezTo>
                  <a:cubicBezTo>
                    <a:pt x="3215" y="3275"/>
                    <a:pt x="3156" y="3227"/>
                    <a:pt x="3084" y="3156"/>
                  </a:cubicBezTo>
                  <a:cubicBezTo>
                    <a:pt x="2985" y="3057"/>
                    <a:pt x="2861" y="2925"/>
                    <a:pt x="2678" y="2925"/>
                  </a:cubicBezTo>
                  <a:cubicBezTo>
                    <a:pt x="2641" y="2925"/>
                    <a:pt x="2602" y="2930"/>
                    <a:pt x="2560" y="2942"/>
                  </a:cubicBezTo>
                  <a:cubicBezTo>
                    <a:pt x="2453" y="2977"/>
                    <a:pt x="2370" y="3049"/>
                    <a:pt x="2263" y="3108"/>
                  </a:cubicBezTo>
                  <a:cubicBezTo>
                    <a:pt x="2203" y="3156"/>
                    <a:pt x="2156" y="3180"/>
                    <a:pt x="2096" y="3216"/>
                  </a:cubicBezTo>
                  <a:cubicBezTo>
                    <a:pt x="1798" y="3370"/>
                    <a:pt x="1798" y="3525"/>
                    <a:pt x="1798" y="3823"/>
                  </a:cubicBezTo>
                  <a:cubicBezTo>
                    <a:pt x="1798" y="4073"/>
                    <a:pt x="1787" y="4299"/>
                    <a:pt x="1751" y="4501"/>
                  </a:cubicBezTo>
                  <a:cubicBezTo>
                    <a:pt x="1382" y="4418"/>
                    <a:pt x="1084" y="4228"/>
                    <a:pt x="810" y="3930"/>
                  </a:cubicBezTo>
                  <a:lnTo>
                    <a:pt x="644" y="3763"/>
                  </a:lnTo>
                  <a:cubicBezTo>
                    <a:pt x="536" y="3668"/>
                    <a:pt x="417" y="3549"/>
                    <a:pt x="370" y="3478"/>
                  </a:cubicBezTo>
                  <a:cubicBezTo>
                    <a:pt x="441" y="3478"/>
                    <a:pt x="536" y="3466"/>
                    <a:pt x="596" y="3394"/>
                  </a:cubicBezTo>
                  <a:cubicBezTo>
                    <a:pt x="703" y="3275"/>
                    <a:pt x="644" y="3061"/>
                    <a:pt x="524" y="2751"/>
                  </a:cubicBezTo>
                  <a:lnTo>
                    <a:pt x="501" y="2716"/>
                  </a:lnTo>
                  <a:cubicBezTo>
                    <a:pt x="429" y="2573"/>
                    <a:pt x="429" y="2406"/>
                    <a:pt x="429" y="2239"/>
                  </a:cubicBezTo>
                  <a:cubicBezTo>
                    <a:pt x="429" y="2144"/>
                    <a:pt x="429" y="2037"/>
                    <a:pt x="417" y="1918"/>
                  </a:cubicBezTo>
                  <a:cubicBezTo>
                    <a:pt x="405" y="1787"/>
                    <a:pt x="370" y="1644"/>
                    <a:pt x="346" y="1525"/>
                  </a:cubicBezTo>
                  <a:cubicBezTo>
                    <a:pt x="310" y="1370"/>
                    <a:pt x="263" y="1203"/>
                    <a:pt x="263" y="1037"/>
                  </a:cubicBezTo>
                  <a:cubicBezTo>
                    <a:pt x="263" y="989"/>
                    <a:pt x="286" y="918"/>
                    <a:pt x="286" y="834"/>
                  </a:cubicBezTo>
                  <a:cubicBezTo>
                    <a:pt x="310" y="572"/>
                    <a:pt x="322" y="275"/>
                    <a:pt x="179" y="179"/>
                  </a:cubicBezTo>
                  <a:cubicBezTo>
                    <a:pt x="160" y="165"/>
                    <a:pt x="138" y="159"/>
                    <a:pt x="115" y="159"/>
                  </a:cubicBezTo>
                  <a:cubicBezTo>
                    <a:pt x="81" y="159"/>
                    <a:pt x="46" y="174"/>
                    <a:pt x="24" y="203"/>
                  </a:cubicBezTo>
                  <a:cubicBezTo>
                    <a:pt x="1" y="251"/>
                    <a:pt x="13" y="322"/>
                    <a:pt x="60" y="358"/>
                  </a:cubicBezTo>
                  <a:cubicBezTo>
                    <a:pt x="108" y="394"/>
                    <a:pt x="96" y="691"/>
                    <a:pt x="72" y="811"/>
                  </a:cubicBezTo>
                  <a:cubicBezTo>
                    <a:pt x="60" y="918"/>
                    <a:pt x="60" y="989"/>
                    <a:pt x="60" y="1049"/>
                  </a:cubicBezTo>
                  <a:cubicBezTo>
                    <a:pt x="60" y="1227"/>
                    <a:pt x="108" y="1406"/>
                    <a:pt x="132" y="1573"/>
                  </a:cubicBezTo>
                  <a:cubicBezTo>
                    <a:pt x="167" y="1692"/>
                    <a:pt x="191" y="1811"/>
                    <a:pt x="203" y="1930"/>
                  </a:cubicBezTo>
                  <a:cubicBezTo>
                    <a:pt x="227" y="2037"/>
                    <a:pt x="227" y="2120"/>
                    <a:pt x="227" y="2227"/>
                  </a:cubicBezTo>
                  <a:cubicBezTo>
                    <a:pt x="227" y="2406"/>
                    <a:pt x="227" y="2596"/>
                    <a:pt x="310" y="2775"/>
                  </a:cubicBezTo>
                  <a:lnTo>
                    <a:pt x="334" y="2811"/>
                  </a:lnTo>
                  <a:cubicBezTo>
                    <a:pt x="465" y="3132"/>
                    <a:pt x="453" y="3227"/>
                    <a:pt x="453" y="3239"/>
                  </a:cubicBezTo>
                  <a:lnTo>
                    <a:pt x="358" y="3239"/>
                  </a:lnTo>
                  <a:cubicBezTo>
                    <a:pt x="343" y="3239"/>
                    <a:pt x="327" y="3239"/>
                    <a:pt x="310" y="3239"/>
                  </a:cubicBezTo>
                  <a:cubicBezTo>
                    <a:pt x="259" y="3239"/>
                    <a:pt x="203" y="3245"/>
                    <a:pt x="167" y="3299"/>
                  </a:cubicBezTo>
                  <a:cubicBezTo>
                    <a:pt x="120" y="3370"/>
                    <a:pt x="167" y="3466"/>
                    <a:pt x="215" y="3549"/>
                  </a:cubicBezTo>
                  <a:cubicBezTo>
                    <a:pt x="263" y="3668"/>
                    <a:pt x="394" y="3775"/>
                    <a:pt x="513" y="3894"/>
                  </a:cubicBezTo>
                  <a:lnTo>
                    <a:pt x="655" y="4049"/>
                  </a:lnTo>
                  <a:cubicBezTo>
                    <a:pt x="1001" y="4406"/>
                    <a:pt x="1370" y="4609"/>
                    <a:pt x="1834" y="4716"/>
                  </a:cubicBezTo>
                  <a:lnTo>
                    <a:pt x="1846" y="4716"/>
                  </a:lnTo>
                  <a:cubicBezTo>
                    <a:pt x="1870" y="4716"/>
                    <a:pt x="1883" y="4705"/>
                    <a:pt x="1900" y="4705"/>
                  </a:cubicBezTo>
                  <a:cubicBezTo>
                    <a:pt x="1908" y="4705"/>
                    <a:pt x="1918" y="4708"/>
                    <a:pt x="1929" y="4716"/>
                  </a:cubicBezTo>
                  <a:cubicBezTo>
                    <a:pt x="1965" y="4704"/>
                    <a:pt x="1977" y="4668"/>
                    <a:pt x="1977" y="4644"/>
                  </a:cubicBezTo>
                  <a:cubicBezTo>
                    <a:pt x="2025" y="4406"/>
                    <a:pt x="2037" y="4132"/>
                    <a:pt x="2037" y="3823"/>
                  </a:cubicBezTo>
                  <a:cubicBezTo>
                    <a:pt x="2037" y="3537"/>
                    <a:pt x="2037" y="3489"/>
                    <a:pt x="2215" y="3394"/>
                  </a:cubicBezTo>
                  <a:cubicBezTo>
                    <a:pt x="2263" y="3358"/>
                    <a:pt x="2334" y="3311"/>
                    <a:pt x="2394" y="3275"/>
                  </a:cubicBezTo>
                  <a:cubicBezTo>
                    <a:pt x="2489" y="3216"/>
                    <a:pt x="2572" y="3156"/>
                    <a:pt x="2632" y="3132"/>
                  </a:cubicBezTo>
                  <a:cubicBezTo>
                    <a:pt x="2649" y="3129"/>
                    <a:pt x="2665" y="3128"/>
                    <a:pt x="2680" y="3128"/>
                  </a:cubicBezTo>
                  <a:cubicBezTo>
                    <a:pt x="2785" y="3128"/>
                    <a:pt x="2862" y="3195"/>
                    <a:pt x="2965" y="3299"/>
                  </a:cubicBezTo>
                  <a:lnTo>
                    <a:pt x="2977" y="3311"/>
                  </a:lnTo>
                  <a:lnTo>
                    <a:pt x="3144" y="3478"/>
                  </a:lnTo>
                  <a:cubicBezTo>
                    <a:pt x="3239" y="3585"/>
                    <a:pt x="3346" y="3692"/>
                    <a:pt x="3465" y="3763"/>
                  </a:cubicBezTo>
                  <a:cubicBezTo>
                    <a:pt x="3491" y="3772"/>
                    <a:pt x="3510" y="3780"/>
                    <a:pt x="3532" y="3780"/>
                  </a:cubicBezTo>
                  <a:cubicBezTo>
                    <a:pt x="3541" y="3780"/>
                    <a:pt x="3550" y="3779"/>
                    <a:pt x="3561" y="3775"/>
                  </a:cubicBezTo>
                  <a:cubicBezTo>
                    <a:pt x="3584" y="3763"/>
                    <a:pt x="3596" y="3751"/>
                    <a:pt x="3620" y="3716"/>
                  </a:cubicBezTo>
                  <a:cubicBezTo>
                    <a:pt x="3632" y="3716"/>
                    <a:pt x="3692" y="3704"/>
                    <a:pt x="3715" y="3704"/>
                  </a:cubicBezTo>
                  <a:cubicBezTo>
                    <a:pt x="3823" y="3704"/>
                    <a:pt x="3977" y="3692"/>
                    <a:pt x="4061" y="3549"/>
                  </a:cubicBezTo>
                  <a:cubicBezTo>
                    <a:pt x="4132" y="3454"/>
                    <a:pt x="4156" y="3311"/>
                    <a:pt x="4168" y="3216"/>
                  </a:cubicBezTo>
                  <a:cubicBezTo>
                    <a:pt x="4180" y="3108"/>
                    <a:pt x="4192" y="3001"/>
                    <a:pt x="4251" y="2930"/>
                  </a:cubicBezTo>
                  <a:cubicBezTo>
                    <a:pt x="4287" y="2894"/>
                    <a:pt x="4334" y="2870"/>
                    <a:pt x="4370" y="2835"/>
                  </a:cubicBezTo>
                  <a:cubicBezTo>
                    <a:pt x="4454" y="2799"/>
                    <a:pt x="4525" y="2739"/>
                    <a:pt x="4573" y="2656"/>
                  </a:cubicBezTo>
                  <a:cubicBezTo>
                    <a:pt x="4608" y="2596"/>
                    <a:pt x="4632" y="2525"/>
                    <a:pt x="4644" y="2454"/>
                  </a:cubicBezTo>
                  <a:cubicBezTo>
                    <a:pt x="4656" y="2406"/>
                    <a:pt x="4656" y="2382"/>
                    <a:pt x="4668" y="2346"/>
                  </a:cubicBezTo>
                  <a:cubicBezTo>
                    <a:pt x="4715" y="2204"/>
                    <a:pt x="4823" y="1906"/>
                    <a:pt x="4966" y="1858"/>
                  </a:cubicBezTo>
                  <a:cubicBezTo>
                    <a:pt x="5049" y="1846"/>
                    <a:pt x="5144" y="1846"/>
                    <a:pt x="5251" y="1846"/>
                  </a:cubicBezTo>
                  <a:cubicBezTo>
                    <a:pt x="5347" y="1846"/>
                    <a:pt x="5442" y="1846"/>
                    <a:pt x="5537" y="1823"/>
                  </a:cubicBezTo>
                  <a:cubicBezTo>
                    <a:pt x="5644" y="1811"/>
                    <a:pt x="5728" y="1787"/>
                    <a:pt x="5835" y="1751"/>
                  </a:cubicBezTo>
                  <a:cubicBezTo>
                    <a:pt x="5942" y="1703"/>
                    <a:pt x="6037" y="1680"/>
                    <a:pt x="6144" y="1668"/>
                  </a:cubicBezTo>
                  <a:cubicBezTo>
                    <a:pt x="6174" y="1656"/>
                    <a:pt x="6216" y="1650"/>
                    <a:pt x="6260" y="1650"/>
                  </a:cubicBezTo>
                  <a:cubicBezTo>
                    <a:pt x="6305" y="1650"/>
                    <a:pt x="6353" y="1656"/>
                    <a:pt x="6394" y="1668"/>
                  </a:cubicBezTo>
                  <a:cubicBezTo>
                    <a:pt x="6456" y="1671"/>
                    <a:pt x="6521" y="1676"/>
                    <a:pt x="6584" y="1676"/>
                  </a:cubicBezTo>
                  <a:cubicBezTo>
                    <a:pt x="6740" y="1676"/>
                    <a:pt x="6886" y="1649"/>
                    <a:pt x="6954" y="1513"/>
                  </a:cubicBezTo>
                  <a:cubicBezTo>
                    <a:pt x="6990" y="1382"/>
                    <a:pt x="6978" y="989"/>
                    <a:pt x="6966" y="930"/>
                  </a:cubicBezTo>
                  <a:cubicBezTo>
                    <a:pt x="6954" y="858"/>
                    <a:pt x="6918" y="799"/>
                    <a:pt x="6906" y="751"/>
                  </a:cubicBezTo>
                  <a:cubicBezTo>
                    <a:pt x="6894" y="727"/>
                    <a:pt x="6871" y="715"/>
                    <a:pt x="6871" y="668"/>
                  </a:cubicBezTo>
                  <a:cubicBezTo>
                    <a:pt x="6847" y="596"/>
                    <a:pt x="6835" y="418"/>
                    <a:pt x="6859" y="322"/>
                  </a:cubicBezTo>
                  <a:cubicBezTo>
                    <a:pt x="6859" y="322"/>
                    <a:pt x="6871" y="299"/>
                    <a:pt x="6894" y="275"/>
                  </a:cubicBezTo>
                  <a:cubicBezTo>
                    <a:pt x="6918" y="239"/>
                    <a:pt x="6966" y="191"/>
                    <a:pt x="6966" y="96"/>
                  </a:cubicBezTo>
                  <a:cubicBezTo>
                    <a:pt x="6966" y="37"/>
                    <a:pt x="6918" y="1"/>
                    <a:pt x="6859"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2"/>
            <p:cNvSpPr/>
            <p:nvPr/>
          </p:nvSpPr>
          <p:spPr>
            <a:xfrm>
              <a:off x="4932773" y="1037821"/>
              <a:ext cx="96635" cy="121394"/>
            </a:xfrm>
            <a:custGeom>
              <a:rect b="b" l="l" r="r" t="t"/>
              <a:pathLst>
                <a:path extrusionOk="0" h="2275" w="1811">
                  <a:moveTo>
                    <a:pt x="108" y="0"/>
                  </a:moveTo>
                  <a:cubicBezTo>
                    <a:pt x="60" y="12"/>
                    <a:pt x="1" y="36"/>
                    <a:pt x="1" y="96"/>
                  </a:cubicBezTo>
                  <a:cubicBezTo>
                    <a:pt x="1" y="143"/>
                    <a:pt x="48" y="203"/>
                    <a:pt x="108" y="203"/>
                  </a:cubicBezTo>
                  <a:cubicBezTo>
                    <a:pt x="572" y="238"/>
                    <a:pt x="715" y="346"/>
                    <a:pt x="751" y="417"/>
                  </a:cubicBezTo>
                  <a:cubicBezTo>
                    <a:pt x="763" y="441"/>
                    <a:pt x="775" y="488"/>
                    <a:pt x="775" y="536"/>
                  </a:cubicBezTo>
                  <a:cubicBezTo>
                    <a:pt x="798" y="608"/>
                    <a:pt x="810" y="679"/>
                    <a:pt x="834" y="762"/>
                  </a:cubicBezTo>
                  <a:lnTo>
                    <a:pt x="870" y="822"/>
                  </a:lnTo>
                  <a:cubicBezTo>
                    <a:pt x="917" y="917"/>
                    <a:pt x="941" y="977"/>
                    <a:pt x="977" y="1084"/>
                  </a:cubicBezTo>
                  <a:cubicBezTo>
                    <a:pt x="1013" y="1239"/>
                    <a:pt x="1084" y="1358"/>
                    <a:pt x="1179" y="1453"/>
                  </a:cubicBezTo>
                  <a:cubicBezTo>
                    <a:pt x="1251" y="1548"/>
                    <a:pt x="1310" y="1620"/>
                    <a:pt x="1346" y="1727"/>
                  </a:cubicBezTo>
                  <a:cubicBezTo>
                    <a:pt x="1358" y="1774"/>
                    <a:pt x="1358" y="1810"/>
                    <a:pt x="1370" y="1858"/>
                  </a:cubicBezTo>
                  <a:cubicBezTo>
                    <a:pt x="1406" y="2012"/>
                    <a:pt x="1429" y="2143"/>
                    <a:pt x="1656" y="2263"/>
                  </a:cubicBezTo>
                  <a:cubicBezTo>
                    <a:pt x="1668" y="2274"/>
                    <a:pt x="1679" y="2274"/>
                    <a:pt x="1703" y="2274"/>
                  </a:cubicBezTo>
                  <a:cubicBezTo>
                    <a:pt x="1727" y="2274"/>
                    <a:pt x="1775" y="2263"/>
                    <a:pt x="1775" y="2239"/>
                  </a:cubicBezTo>
                  <a:cubicBezTo>
                    <a:pt x="1810" y="2203"/>
                    <a:pt x="1775" y="2143"/>
                    <a:pt x="1727" y="2108"/>
                  </a:cubicBezTo>
                  <a:cubicBezTo>
                    <a:pt x="1596" y="2036"/>
                    <a:pt x="1584" y="1977"/>
                    <a:pt x="1549" y="1846"/>
                  </a:cubicBezTo>
                  <a:cubicBezTo>
                    <a:pt x="1537" y="1786"/>
                    <a:pt x="1525" y="1739"/>
                    <a:pt x="1513" y="1679"/>
                  </a:cubicBezTo>
                  <a:cubicBezTo>
                    <a:pt x="1465" y="1524"/>
                    <a:pt x="1394" y="1429"/>
                    <a:pt x="1310" y="1334"/>
                  </a:cubicBezTo>
                  <a:cubicBezTo>
                    <a:pt x="1239" y="1250"/>
                    <a:pt x="1179" y="1155"/>
                    <a:pt x="1156" y="1036"/>
                  </a:cubicBezTo>
                  <a:cubicBezTo>
                    <a:pt x="1120" y="905"/>
                    <a:pt x="1072" y="834"/>
                    <a:pt x="1037" y="727"/>
                  </a:cubicBezTo>
                  <a:lnTo>
                    <a:pt x="1001" y="667"/>
                  </a:lnTo>
                  <a:cubicBezTo>
                    <a:pt x="989" y="619"/>
                    <a:pt x="989" y="560"/>
                    <a:pt x="977" y="500"/>
                  </a:cubicBezTo>
                  <a:cubicBezTo>
                    <a:pt x="953" y="441"/>
                    <a:pt x="953" y="381"/>
                    <a:pt x="929" y="322"/>
                  </a:cubicBezTo>
                  <a:cubicBezTo>
                    <a:pt x="810" y="72"/>
                    <a:pt x="406" y="12"/>
                    <a:pt x="108"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5385741" y="1135629"/>
              <a:ext cx="53" cy="53"/>
            </a:xfrm>
            <a:custGeom>
              <a:rect b="b" l="l" r="r" t="t"/>
              <a:pathLst>
                <a:path extrusionOk="0" h="1" w="1">
                  <a:moveTo>
                    <a:pt x="1" y="1"/>
                  </a:move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5379391" y="998708"/>
              <a:ext cx="449238" cy="142098"/>
            </a:xfrm>
            <a:custGeom>
              <a:rect b="b" l="l" r="r" t="t"/>
              <a:pathLst>
                <a:path extrusionOk="0" h="2663" w="8419">
                  <a:moveTo>
                    <a:pt x="6737" y="0"/>
                  </a:moveTo>
                  <a:cubicBezTo>
                    <a:pt x="6462" y="0"/>
                    <a:pt x="6200" y="71"/>
                    <a:pt x="6156" y="78"/>
                  </a:cubicBezTo>
                  <a:cubicBezTo>
                    <a:pt x="6073" y="90"/>
                    <a:pt x="5966" y="150"/>
                    <a:pt x="5859" y="209"/>
                  </a:cubicBezTo>
                  <a:cubicBezTo>
                    <a:pt x="5735" y="277"/>
                    <a:pt x="5580" y="365"/>
                    <a:pt x="5473" y="365"/>
                  </a:cubicBezTo>
                  <a:cubicBezTo>
                    <a:pt x="5466" y="365"/>
                    <a:pt x="5460" y="365"/>
                    <a:pt x="5454" y="364"/>
                  </a:cubicBezTo>
                  <a:cubicBezTo>
                    <a:pt x="5430" y="340"/>
                    <a:pt x="5371" y="305"/>
                    <a:pt x="5323" y="257"/>
                  </a:cubicBezTo>
                  <a:cubicBezTo>
                    <a:pt x="5263" y="198"/>
                    <a:pt x="5192" y="138"/>
                    <a:pt x="5097" y="102"/>
                  </a:cubicBezTo>
                  <a:cubicBezTo>
                    <a:pt x="5091" y="99"/>
                    <a:pt x="5083" y="98"/>
                    <a:pt x="5075" y="98"/>
                  </a:cubicBezTo>
                  <a:cubicBezTo>
                    <a:pt x="5051" y="98"/>
                    <a:pt x="5019" y="111"/>
                    <a:pt x="5001" y="138"/>
                  </a:cubicBezTo>
                  <a:cubicBezTo>
                    <a:pt x="4966" y="162"/>
                    <a:pt x="4954" y="198"/>
                    <a:pt x="4966" y="245"/>
                  </a:cubicBezTo>
                  <a:cubicBezTo>
                    <a:pt x="5001" y="317"/>
                    <a:pt x="5001" y="317"/>
                    <a:pt x="4942" y="388"/>
                  </a:cubicBezTo>
                  <a:lnTo>
                    <a:pt x="4906" y="424"/>
                  </a:lnTo>
                  <a:cubicBezTo>
                    <a:pt x="4894" y="459"/>
                    <a:pt x="4859" y="495"/>
                    <a:pt x="4835" y="507"/>
                  </a:cubicBezTo>
                  <a:cubicBezTo>
                    <a:pt x="4704" y="626"/>
                    <a:pt x="4728" y="721"/>
                    <a:pt x="4835" y="864"/>
                  </a:cubicBezTo>
                  <a:cubicBezTo>
                    <a:pt x="4859" y="924"/>
                    <a:pt x="4894" y="960"/>
                    <a:pt x="4918" y="995"/>
                  </a:cubicBezTo>
                  <a:cubicBezTo>
                    <a:pt x="4954" y="1043"/>
                    <a:pt x="4966" y="1079"/>
                    <a:pt x="4978" y="1091"/>
                  </a:cubicBezTo>
                  <a:cubicBezTo>
                    <a:pt x="5013" y="1150"/>
                    <a:pt x="5037" y="1233"/>
                    <a:pt x="5001" y="1281"/>
                  </a:cubicBezTo>
                  <a:cubicBezTo>
                    <a:pt x="4978" y="1305"/>
                    <a:pt x="4921" y="1320"/>
                    <a:pt x="4835" y="1320"/>
                  </a:cubicBezTo>
                  <a:cubicBezTo>
                    <a:pt x="4748" y="1320"/>
                    <a:pt x="4632" y="1305"/>
                    <a:pt x="4489" y="1269"/>
                  </a:cubicBezTo>
                  <a:cubicBezTo>
                    <a:pt x="4244" y="1218"/>
                    <a:pt x="4041" y="1204"/>
                    <a:pt x="3842" y="1204"/>
                  </a:cubicBezTo>
                  <a:cubicBezTo>
                    <a:pt x="3760" y="1204"/>
                    <a:pt x="3679" y="1206"/>
                    <a:pt x="3596" y="1210"/>
                  </a:cubicBezTo>
                  <a:cubicBezTo>
                    <a:pt x="3489" y="1210"/>
                    <a:pt x="3394" y="1210"/>
                    <a:pt x="3275" y="1198"/>
                  </a:cubicBezTo>
                  <a:cubicBezTo>
                    <a:pt x="3190" y="1185"/>
                    <a:pt x="3109" y="1175"/>
                    <a:pt x="3023" y="1175"/>
                  </a:cubicBezTo>
                  <a:cubicBezTo>
                    <a:pt x="2953" y="1175"/>
                    <a:pt x="2879" y="1182"/>
                    <a:pt x="2799" y="1198"/>
                  </a:cubicBezTo>
                  <a:cubicBezTo>
                    <a:pt x="2584" y="1233"/>
                    <a:pt x="2513" y="1269"/>
                    <a:pt x="2370" y="1412"/>
                  </a:cubicBezTo>
                  <a:cubicBezTo>
                    <a:pt x="2323" y="1460"/>
                    <a:pt x="2311" y="1507"/>
                    <a:pt x="2287" y="1531"/>
                  </a:cubicBezTo>
                  <a:cubicBezTo>
                    <a:pt x="2263" y="1579"/>
                    <a:pt x="2263" y="1579"/>
                    <a:pt x="2192" y="1614"/>
                  </a:cubicBezTo>
                  <a:cubicBezTo>
                    <a:pt x="2162" y="1620"/>
                    <a:pt x="2126" y="1623"/>
                    <a:pt x="2087" y="1623"/>
                  </a:cubicBezTo>
                  <a:cubicBezTo>
                    <a:pt x="2049" y="1623"/>
                    <a:pt x="2007" y="1620"/>
                    <a:pt x="1965" y="1614"/>
                  </a:cubicBezTo>
                  <a:cubicBezTo>
                    <a:pt x="1908" y="1604"/>
                    <a:pt x="1849" y="1596"/>
                    <a:pt x="1790" y="1596"/>
                  </a:cubicBezTo>
                  <a:cubicBezTo>
                    <a:pt x="1713" y="1596"/>
                    <a:pt x="1635" y="1610"/>
                    <a:pt x="1561" y="1650"/>
                  </a:cubicBezTo>
                  <a:cubicBezTo>
                    <a:pt x="1489" y="1698"/>
                    <a:pt x="1453" y="1745"/>
                    <a:pt x="1441" y="1793"/>
                  </a:cubicBezTo>
                  <a:cubicBezTo>
                    <a:pt x="1406" y="1829"/>
                    <a:pt x="1394" y="1864"/>
                    <a:pt x="1358" y="1876"/>
                  </a:cubicBezTo>
                  <a:cubicBezTo>
                    <a:pt x="1275" y="1912"/>
                    <a:pt x="1203" y="1912"/>
                    <a:pt x="1108" y="1912"/>
                  </a:cubicBezTo>
                  <a:cubicBezTo>
                    <a:pt x="953" y="1912"/>
                    <a:pt x="751" y="1912"/>
                    <a:pt x="620" y="2103"/>
                  </a:cubicBezTo>
                  <a:cubicBezTo>
                    <a:pt x="584" y="2162"/>
                    <a:pt x="560" y="2210"/>
                    <a:pt x="560" y="2245"/>
                  </a:cubicBezTo>
                  <a:cubicBezTo>
                    <a:pt x="548" y="2281"/>
                    <a:pt x="548" y="2293"/>
                    <a:pt x="537" y="2305"/>
                  </a:cubicBezTo>
                  <a:cubicBezTo>
                    <a:pt x="489" y="2341"/>
                    <a:pt x="406" y="2364"/>
                    <a:pt x="322" y="2388"/>
                  </a:cubicBezTo>
                  <a:cubicBezTo>
                    <a:pt x="239" y="2400"/>
                    <a:pt x="132" y="2424"/>
                    <a:pt x="60" y="2472"/>
                  </a:cubicBezTo>
                  <a:cubicBezTo>
                    <a:pt x="13" y="2507"/>
                    <a:pt x="1" y="2579"/>
                    <a:pt x="25" y="2626"/>
                  </a:cubicBezTo>
                  <a:cubicBezTo>
                    <a:pt x="48" y="2650"/>
                    <a:pt x="84" y="2662"/>
                    <a:pt x="120" y="2662"/>
                  </a:cubicBezTo>
                  <a:cubicBezTo>
                    <a:pt x="132" y="2662"/>
                    <a:pt x="167" y="2650"/>
                    <a:pt x="144" y="2650"/>
                  </a:cubicBezTo>
                  <a:cubicBezTo>
                    <a:pt x="191" y="2626"/>
                    <a:pt x="275" y="2591"/>
                    <a:pt x="358" y="2579"/>
                  </a:cubicBezTo>
                  <a:cubicBezTo>
                    <a:pt x="453" y="2543"/>
                    <a:pt x="560" y="2519"/>
                    <a:pt x="632" y="2460"/>
                  </a:cubicBezTo>
                  <a:cubicBezTo>
                    <a:pt x="727" y="2388"/>
                    <a:pt x="727" y="2305"/>
                    <a:pt x="739" y="2269"/>
                  </a:cubicBezTo>
                  <a:cubicBezTo>
                    <a:pt x="751" y="2234"/>
                    <a:pt x="751" y="2210"/>
                    <a:pt x="775" y="2186"/>
                  </a:cubicBezTo>
                  <a:cubicBezTo>
                    <a:pt x="846" y="2091"/>
                    <a:pt x="929" y="2091"/>
                    <a:pt x="1096" y="2091"/>
                  </a:cubicBezTo>
                  <a:cubicBezTo>
                    <a:pt x="1191" y="2091"/>
                    <a:pt x="1310" y="2091"/>
                    <a:pt x="1406" y="2043"/>
                  </a:cubicBezTo>
                  <a:cubicBezTo>
                    <a:pt x="1513" y="1995"/>
                    <a:pt x="1561" y="1912"/>
                    <a:pt x="1584" y="1864"/>
                  </a:cubicBezTo>
                  <a:cubicBezTo>
                    <a:pt x="1608" y="1829"/>
                    <a:pt x="1608" y="1817"/>
                    <a:pt x="1620" y="1817"/>
                  </a:cubicBezTo>
                  <a:cubicBezTo>
                    <a:pt x="1652" y="1795"/>
                    <a:pt x="1692" y="1788"/>
                    <a:pt x="1736" y="1788"/>
                  </a:cubicBezTo>
                  <a:cubicBezTo>
                    <a:pt x="1789" y="1788"/>
                    <a:pt x="1847" y="1798"/>
                    <a:pt x="1906" y="1805"/>
                  </a:cubicBezTo>
                  <a:cubicBezTo>
                    <a:pt x="1961" y="1812"/>
                    <a:pt x="2024" y="1819"/>
                    <a:pt x="2085" y="1819"/>
                  </a:cubicBezTo>
                  <a:cubicBezTo>
                    <a:pt x="2131" y="1819"/>
                    <a:pt x="2175" y="1815"/>
                    <a:pt x="2215" y="1805"/>
                  </a:cubicBezTo>
                  <a:cubicBezTo>
                    <a:pt x="2358" y="1757"/>
                    <a:pt x="2394" y="1698"/>
                    <a:pt x="2442" y="1626"/>
                  </a:cubicBezTo>
                  <a:cubicBezTo>
                    <a:pt x="2453" y="1591"/>
                    <a:pt x="2465" y="1567"/>
                    <a:pt x="2477" y="1555"/>
                  </a:cubicBezTo>
                  <a:cubicBezTo>
                    <a:pt x="2584" y="1448"/>
                    <a:pt x="2632" y="1412"/>
                    <a:pt x="2799" y="1388"/>
                  </a:cubicBezTo>
                  <a:cubicBezTo>
                    <a:pt x="2870" y="1382"/>
                    <a:pt x="2939" y="1379"/>
                    <a:pt x="3009" y="1379"/>
                  </a:cubicBezTo>
                  <a:cubicBezTo>
                    <a:pt x="3079" y="1379"/>
                    <a:pt x="3150" y="1382"/>
                    <a:pt x="3227" y="1388"/>
                  </a:cubicBezTo>
                  <a:cubicBezTo>
                    <a:pt x="3346" y="1400"/>
                    <a:pt x="3466" y="1400"/>
                    <a:pt x="3585" y="1400"/>
                  </a:cubicBezTo>
                  <a:cubicBezTo>
                    <a:pt x="3684" y="1396"/>
                    <a:pt x="3774" y="1394"/>
                    <a:pt x="3860" y="1394"/>
                  </a:cubicBezTo>
                  <a:cubicBezTo>
                    <a:pt x="4052" y="1394"/>
                    <a:pt x="4221" y="1407"/>
                    <a:pt x="4418" y="1448"/>
                  </a:cubicBezTo>
                  <a:cubicBezTo>
                    <a:pt x="4543" y="1483"/>
                    <a:pt x="4683" y="1513"/>
                    <a:pt x="4811" y="1513"/>
                  </a:cubicBezTo>
                  <a:cubicBezTo>
                    <a:pt x="4939" y="1513"/>
                    <a:pt x="5055" y="1483"/>
                    <a:pt x="5132" y="1400"/>
                  </a:cubicBezTo>
                  <a:cubicBezTo>
                    <a:pt x="5216" y="1317"/>
                    <a:pt x="5240" y="1174"/>
                    <a:pt x="5156" y="983"/>
                  </a:cubicBezTo>
                  <a:cubicBezTo>
                    <a:pt x="5132" y="924"/>
                    <a:pt x="5097" y="900"/>
                    <a:pt x="5073" y="852"/>
                  </a:cubicBezTo>
                  <a:cubicBezTo>
                    <a:pt x="5061" y="817"/>
                    <a:pt x="5025" y="793"/>
                    <a:pt x="5001" y="745"/>
                  </a:cubicBezTo>
                  <a:cubicBezTo>
                    <a:pt x="4966" y="698"/>
                    <a:pt x="4954" y="686"/>
                    <a:pt x="4954" y="674"/>
                  </a:cubicBezTo>
                  <a:lnTo>
                    <a:pt x="4966" y="662"/>
                  </a:lnTo>
                  <a:cubicBezTo>
                    <a:pt x="5001" y="626"/>
                    <a:pt x="5037" y="602"/>
                    <a:pt x="5085" y="543"/>
                  </a:cubicBezTo>
                  <a:lnTo>
                    <a:pt x="5120" y="507"/>
                  </a:lnTo>
                  <a:cubicBezTo>
                    <a:pt x="5144" y="483"/>
                    <a:pt x="5180" y="448"/>
                    <a:pt x="5192" y="400"/>
                  </a:cubicBezTo>
                  <a:cubicBezTo>
                    <a:pt x="5251" y="459"/>
                    <a:pt x="5323" y="543"/>
                    <a:pt x="5430" y="555"/>
                  </a:cubicBezTo>
                  <a:cubicBezTo>
                    <a:pt x="5448" y="557"/>
                    <a:pt x="5465" y="558"/>
                    <a:pt x="5484" y="558"/>
                  </a:cubicBezTo>
                  <a:cubicBezTo>
                    <a:pt x="5637" y="558"/>
                    <a:pt x="5806" y="473"/>
                    <a:pt x="5966" y="388"/>
                  </a:cubicBezTo>
                  <a:cubicBezTo>
                    <a:pt x="6049" y="329"/>
                    <a:pt x="6144" y="281"/>
                    <a:pt x="6216" y="269"/>
                  </a:cubicBezTo>
                  <a:cubicBezTo>
                    <a:pt x="6377" y="230"/>
                    <a:pt x="6570" y="198"/>
                    <a:pt x="6742" y="198"/>
                  </a:cubicBezTo>
                  <a:cubicBezTo>
                    <a:pt x="6886" y="198"/>
                    <a:pt x="7015" y="221"/>
                    <a:pt x="7097" y="281"/>
                  </a:cubicBezTo>
                  <a:cubicBezTo>
                    <a:pt x="7156" y="329"/>
                    <a:pt x="7204" y="388"/>
                    <a:pt x="7204" y="459"/>
                  </a:cubicBezTo>
                  <a:cubicBezTo>
                    <a:pt x="7204" y="579"/>
                    <a:pt x="7180" y="721"/>
                    <a:pt x="7168" y="864"/>
                  </a:cubicBezTo>
                  <a:cubicBezTo>
                    <a:pt x="7156" y="983"/>
                    <a:pt x="7145" y="1114"/>
                    <a:pt x="7145" y="1233"/>
                  </a:cubicBezTo>
                  <a:cubicBezTo>
                    <a:pt x="7145" y="1376"/>
                    <a:pt x="7145" y="1472"/>
                    <a:pt x="7204" y="1531"/>
                  </a:cubicBezTo>
                  <a:cubicBezTo>
                    <a:pt x="7264" y="1614"/>
                    <a:pt x="7335" y="1614"/>
                    <a:pt x="7454" y="1614"/>
                  </a:cubicBezTo>
                  <a:lnTo>
                    <a:pt x="7537" y="1614"/>
                  </a:lnTo>
                  <a:cubicBezTo>
                    <a:pt x="7799" y="1626"/>
                    <a:pt x="8097" y="1817"/>
                    <a:pt x="8216" y="2067"/>
                  </a:cubicBezTo>
                  <a:cubicBezTo>
                    <a:pt x="8225" y="2101"/>
                    <a:pt x="8264" y="2129"/>
                    <a:pt x="8303" y="2129"/>
                  </a:cubicBezTo>
                  <a:cubicBezTo>
                    <a:pt x="8318" y="2129"/>
                    <a:pt x="8334" y="2125"/>
                    <a:pt x="8347" y="2114"/>
                  </a:cubicBezTo>
                  <a:cubicBezTo>
                    <a:pt x="8395" y="2103"/>
                    <a:pt x="8419" y="2031"/>
                    <a:pt x="8395" y="1983"/>
                  </a:cubicBezTo>
                  <a:cubicBezTo>
                    <a:pt x="8240" y="1674"/>
                    <a:pt x="7883" y="1412"/>
                    <a:pt x="7561" y="1400"/>
                  </a:cubicBezTo>
                  <a:lnTo>
                    <a:pt x="7347" y="1400"/>
                  </a:lnTo>
                  <a:lnTo>
                    <a:pt x="7347" y="1257"/>
                  </a:lnTo>
                  <a:cubicBezTo>
                    <a:pt x="7347" y="1126"/>
                    <a:pt x="7359" y="1007"/>
                    <a:pt x="7383" y="900"/>
                  </a:cubicBezTo>
                  <a:cubicBezTo>
                    <a:pt x="7395" y="745"/>
                    <a:pt x="7418" y="602"/>
                    <a:pt x="7406" y="448"/>
                  </a:cubicBezTo>
                  <a:cubicBezTo>
                    <a:pt x="7395" y="317"/>
                    <a:pt x="7323" y="198"/>
                    <a:pt x="7216" y="114"/>
                  </a:cubicBezTo>
                  <a:cubicBezTo>
                    <a:pt x="7084" y="28"/>
                    <a:pt x="6908" y="0"/>
                    <a:pt x="6737"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5810161" y="1092568"/>
              <a:ext cx="108054" cy="86336"/>
            </a:xfrm>
            <a:custGeom>
              <a:rect b="b" l="l" r="r" t="t"/>
              <a:pathLst>
                <a:path extrusionOk="0" h="1618" w="2025">
                  <a:moveTo>
                    <a:pt x="127" y="1"/>
                  </a:moveTo>
                  <a:cubicBezTo>
                    <a:pt x="90" y="1"/>
                    <a:pt x="53" y="23"/>
                    <a:pt x="36" y="58"/>
                  </a:cubicBezTo>
                  <a:cubicBezTo>
                    <a:pt x="0" y="105"/>
                    <a:pt x="36" y="165"/>
                    <a:pt x="84" y="189"/>
                  </a:cubicBezTo>
                  <a:cubicBezTo>
                    <a:pt x="179" y="236"/>
                    <a:pt x="274" y="272"/>
                    <a:pt x="357" y="284"/>
                  </a:cubicBezTo>
                  <a:cubicBezTo>
                    <a:pt x="453" y="296"/>
                    <a:pt x="524" y="308"/>
                    <a:pt x="584" y="355"/>
                  </a:cubicBezTo>
                  <a:cubicBezTo>
                    <a:pt x="619" y="391"/>
                    <a:pt x="643" y="415"/>
                    <a:pt x="679" y="463"/>
                  </a:cubicBezTo>
                  <a:cubicBezTo>
                    <a:pt x="738" y="534"/>
                    <a:pt x="798" y="605"/>
                    <a:pt x="917" y="653"/>
                  </a:cubicBezTo>
                  <a:cubicBezTo>
                    <a:pt x="977" y="665"/>
                    <a:pt x="1012" y="665"/>
                    <a:pt x="1060" y="665"/>
                  </a:cubicBezTo>
                  <a:cubicBezTo>
                    <a:pt x="1119" y="665"/>
                    <a:pt x="1131" y="665"/>
                    <a:pt x="1155" y="677"/>
                  </a:cubicBezTo>
                  <a:cubicBezTo>
                    <a:pt x="1191" y="701"/>
                    <a:pt x="1191" y="701"/>
                    <a:pt x="1191" y="736"/>
                  </a:cubicBezTo>
                  <a:cubicBezTo>
                    <a:pt x="1191" y="784"/>
                    <a:pt x="1179" y="832"/>
                    <a:pt x="1215" y="891"/>
                  </a:cubicBezTo>
                  <a:cubicBezTo>
                    <a:pt x="1274" y="1034"/>
                    <a:pt x="1346" y="1153"/>
                    <a:pt x="1417" y="1272"/>
                  </a:cubicBezTo>
                  <a:lnTo>
                    <a:pt x="1465" y="1332"/>
                  </a:lnTo>
                  <a:cubicBezTo>
                    <a:pt x="1560" y="1475"/>
                    <a:pt x="1643" y="1606"/>
                    <a:pt x="1858" y="1606"/>
                  </a:cubicBezTo>
                  <a:cubicBezTo>
                    <a:pt x="1870" y="1606"/>
                    <a:pt x="1893" y="1606"/>
                    <a:pt x="1941" y="1618"/>
                  </a:cubicBezTo>
                  <a:cubicBezTo>
                    <a:pt x="2000" y="1606"/>
                    <a:pt x="2024" y="1558"/>
                    <a:pt x="2024" y="1498"/>
                  </a:cubicBezTo>
                  <a:cubicBezTo>
                    <a:pt x="2014" y="1447"/>
                    <a:pt x="1976" y="1413"/>
                    <a:pt x="1928" y="1413"/>
                  </a:cubicBezTo>
                  <a:cubicBezTo>
                    <a:pt x="1920" y="1413"/>
                    <a:pt x="1913" y="1414"/>
                    <a:pt x="1905" y="1415"/>
                  </a:cubicBezTo>
                  <a:cubicBezTo>
                    <a:pt x="1892" y="1416"/>
                    <a:pt x="1881" y="1417"/>
                    <a:pt x="1870" y="1417"/>
                  </a:cubicBezTo>
                  <a:cubicBezTo>
                    <a:pt x="1769" y="1417"/>
                    <a:pt x="1740" y="1366"/>
                    <a:pt x="1643" y="1237"/>
                  </a:cubicBezTo>
                  <a:lnTo>
                    <a:pt x="1596" y="1177"/>
                  </a:lnTo>
                  <a:cubicBezTo>
                    <a:pt x="1524" y="1058"/>
                    <a:pt x="1465" y="963"/>
                    <a:pt x="1405" y="832"/>
                  </a:cubicBezTo>
                  <a:lnTo>
                    <a:pt x="1405" y="772"/>
                  </a:lnTo>
                  <a:cubicBezTo>
                    <a:pt x="1405" y="689"/>
                    <a:pt x="1393" y="605"/>
                    <a:pt x="1274" y="522"/>
                  </a:cubicBezTo>
                  <a:cubicBezTo>
                    <a:pt x="1191" y="475"/>
                    <a:pt x="1119" y="475"/>
                    <a:pt x="1060" y="475"/>
                  </a:cubicBezTo>
                  <a:lnTo>
                    <a:pt x="977" y="475"/>
                  </a:lnTo>
                  <a:cubicBezTo>
                    <a:pt x="929" y="451"/>
                    <a:pt x="881" y="403"/>
                    <a:pt x="834" y="344"/>
                  </a:cubicBezTo>
                  <a:cubicBezTo>
                    <a:pt x="798" y="296"/>
                    <a:pt x="762" y="248"/>
                    <a:pt x="703" y="213"/>
                  </a:cubicBezTo>
                  <a:cubicBezTo>
                    <a:pt x="596" y="129"/>
                    <a:pt x="500" y="105"/>
                    <a:pt x="393" y="94"/>
                  </a:cubicBezTo>
                  <a:cubicBezTo>
                    <a:pt x="322" y="70"/>
                    <a:pt x="238" y="46"/>
                    <a:pt x="167" y="10"/>
                  </a:cubicBezTo>
                  <a:cubicBezTo>
                    <a:pt x="154" y="4"/>
                    <a:pt x="141" y="1"/>
                    <a:pt x="127"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2"/>
            <p:cNvSpPr/>
            <p:nvPr/>
          </p:nvSpPr>
          <p:spPr>
            <a:xfrm>
              <a:off x="5906688" y="1168978"/>
              <a:ext cx="157625" cy="193537"/>
            </a:xfrm>
            <a:custGeom>
              <a:rect b="b" l="l" r="r" t="t"/>
              <a:pathLst>
                <a:path extrusionOk="0" h="3627" w="2954">
                  <a:moveTo>
                    <a:pt x="119" y="0"/>
                  </a:moveTo>
                  <a:cubicBezTo>
                    <a:pt x="104" y="0"/>
                    <a:pt x="88" y="3"/>
                    <a:pt x="72" y="7"/>
                  </a:cubicBezTo>
                  <a:cubicBezTo>
                    <a:pt x="1" y="43"/>
                    <a:pt x="1" y="43"/>
                    <a:pt x="25" y="352"/>
                  </a:cubicBezTo>
                  <a:cubicBezTo>
                    <a:pt x="37" y="471"/>
                    <a:pt x="61" y="602"/>
                    <a:pt x="61" y="650"/>
                  </a:cubicBezTo>
                  <a:lnTo>
                    <a:pt x="61" y="757"/>
                  </a:lnTo>
                  <a:cubicBezTo>
                    <a:pt x="49" y="840"/>
                    <a:pt x="49" y="936"/>
                    <a:pt x="72" y="1043"/>
                  </a:cubicBezTo>
                  <a:cubicBezTo>
                    <a:pt x="84" y="1067"/>
                    <a:pt x="120" y="1102"/>
                    <a:pt x="144" y="1114"/>
                  </a:cubicBezTo>
                  <a:cubicBezTo>
                    <a:pt x="152" y="1123"/>
                    <a:pt x="167" y="1131"/>
                    <a:pt x="174" y="1131"/>
                  </a:cubicBezTo>
                  <a:cubicBezTo>
                    <a:pt x="178" y="1131"/>
                    <a:pt x="180" y="1130"/>
                    <a:pt x="180" y="1126"/>
                  </a:cubicBezTo>
                  <a:cubicBezTo>
                    <a:pt x="191" y="1162"/>
                    <a:pt x="191" y="1186"/>
                    <a:pt x="203" y="1221"/>
                  </a:cubicBezTo>
                  <a:cubicBezTo>
                    <a:pt x="227" y="1245"/>
                    <a:pt x="239" y="1293"/>
                    <a:pt x="251" y="1352"/>
                  </a:cubicBezTo>
                  <a:cubicBezTo>
                    <a:pt x="358" y="1614"/>
                    <a:pt x="477" y="1912"/>
                    <a:pt x="644" y="2019"/>
                  </a:cubicBezTo>
                  <a:cubicBezTo>
                    <a:pt x="727" y="2079"/>
                    <a:pt x="787" y="2091"/>
                    <a:pt x="846" y="2114"/>
                  </a:cubicBezTo>
                  <a:cubicBezTo>
                    <a:pt x="918" y="2126"/>
                    <a:pt x="953" y="2138"/>
                    <a:pt x="1001" y="2198"/>
                  </a:cubicBezTo>
                  <a:cubicBezTo>
                    <a:pt x="1061" y="2281"/>
                    <a:pt x="1073" y="2436"/>
                    <a:pt x="1084" y="2579"/>
                  </a:cubicBezTo>
                  <a:cubicBezTo>
                    <a:pt x="1096" y="2662"/>
                    <a:pt x="1096" y="2733"/>
                    <a:pt x="1120" y="2805"/>
                  </a:cubicBezTo>
                  <a:cubicBezTo>
                    <a:pt x="1192" y="3162"/>
                    <a:pt x="1489" y="3341"/>
                    <a:pt x="1727" y="3448"/>
                  </a:cubicBezTo>
                  <a:cubicBezTo>
                    <a:pt x="1727" y="3460"/>
                    <a:pt x="2096" y="3626"/>
                    <a:pt x="2311" y="3626"/>
                  </a:cubicBezTo>
                  <a:lnTo>
                    <a:pt x="2394" y="3626"/>
                  </a:lnTo>
                  <a:cubicBezTo>
                    <a:pt x="2597" y="3555"/>
                    <a:pt x="2716" y="3198"/>
                    <a:pt x="2835" y="2769"/>
                  </a:cubicBezTo>
                  <a:cubicBezTo>
                    <a:pt x="2870" y="2662"/>
                    <a:pt x="2894" y="2555"/>
                    <a:pt x="2918" y="2507"/>
                  </a:cubicBezTo>
                  <a:cubicBezTo>
                    <a:pt x="2942" y="2483"/>
                    <a:pt x="2954" y="2448"/>
                    <a:pt x="2954" y="2424"/>
                  </a:cubicBezTo>
                  <a:cubicBezTo>
                    <a:pt x="2954" y="2364"/>
                    <a:pt x="2918" y="2317"/>
                    <a:pt x="2858" y="2317"/>
                  </a:cubicBezTo>
                  <a:cubicBezTo>
                    <a:pt x="2751" y="2317"/>
                    <a:pt x="2716" y="2412"/>
                    <a:pt x="2644" y="2686"/>
                  </a:cubicBezTo>
                  <a:cubicBezTo>
                    <a:pt x="2585" y="2912"/>
                    <a:pt x="2454" y="3376"/>
                    <a:pt x="2335" y="3424"/>
                  </a:cubicBezTo>
                  <a:cubicBezTo>
                    <a:pt x="2331" y="3425"/>
                    <a:pt x="2327" y="3425"/>
                    <a:pt x="2322" y="3425"/>
                  </a:cubicBezTo>
                  <a:cubicBezTo>
                    <a:pt x="2243" y="3425"/>
                    <a:pt x="1981" y="3337"/>
                    <a:pt x="1846" y="3269"/>
                  </a:cubicBezTo>
                  <a:cubicBezTo>
                    <a:pt x="1525" y="3138"/>
                    <a:pt x="1382" y="2972"/>
                    <a:pt x="1334" y="2769"/>
                  </a:cubicBezTo>
                  <a:cubicBezTo>
                    <a:pt x="1323" y="2710"/>
                    <a:pt x="1311" y="2650"/>
                    <a:pt x="1311" y="2567"/>
                  </a:cubicBezTo>
                  <a:cubicBezTo>
                    <a:pt x="1299" y="2412"/>
                    <a:pt x="1275" y="2233"/>
                    <a:pt x="1168" y="2079"/>
                  </a:cubicBezTo>
                  <a:cubicBezTo>
                    <a:pt x="1084" y="1960"/>
                    <a:pt x="977" y="1936"/>
                    <a:pt x="906" y="1912"/>
                  </a:cubicBezTo>
                  <a:cubicBezTo>
                    <a:pt x="858" y="1900"/>
                    <a:pt x="823" y="1888"/>
                    <a:pt x="775" y="1852"/>
                  </a:cubicBezTo>
                  <a:cubicBezTo>
                    <a:pt x="644" y="1769"/>
                    <a:pt x="501" y="1424"/>
                    <a:pt x="442" y="1257"/>
                  </a:cubicBezTo>
                  <a:cubicBezTo>
                    <a:pt x="430" y="1233"/>
                    <a:pt x="430" y="1198"/>
                    <a:pt x="418" y="1174"/>
                  </a:cubicBezTo>
                  <a:cubicBezTo>
                    <a:pt x="418" y="1126"/>
                    <a:pt x="406" y="1078"/>
                    <a:pt x="382" y="1055"/>
                  </a:cubicBezTo>
                  <a:cubicBezTo>
                    <a:pt x="358" y="995"/>
                    <a:pt x="311" y="959"/>
                    <a:pt x="263" y="936"/>
                  </a:cubicBezTo>
                  <a:cubicBezTo>
                    <a:pt x="251" y="888"/>
                    <a:pt x="263" y="828"/>
                    <a:pt x="263" y="769"/>
                  </a:cubicBezTo>
                  <a:lnTo>
                    <a:pt x="263" y="650"/>
                  </a:lnTo>
                  <a:cubicBezTo>
                    <a:pt x="263" y="602"/>
                    <a:pt x="251" y="459"/>
                    <a:pt x="239" y="340"/>
                  </a:cubicBezTo>
                  <a:cubicBezTo>
                    <a:pt x="239" y="245"/>
                    <a:pt x="227" y="162"/>
                    <a:pt x="227" y="126"/>
                  </a:cubicBezTo>
                  <a:cubicBezTo>
                    <a:pt x="227" y="102"/>
                    <a:pt x="227" y="66"/>
                    <a:pt x="191" y="43"/>
                  </a:cubicBezTo>
                  <a:cubicBezTo>
                    <a:pt x="176" y="11"/>
                    <a:pt x="149" y="0"/>
                    <a:pt x="119"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2"/>
            <p:cNvSpPr/>
            <p:nvPr/>
          </p:nvSpPr>
          <p:spPr>
            <a:xfrm>
              <a:off x="6052199" y="1202061"/>
              <a:ext cx="96635" cy="103892"/>
            </a:xfrm>
            <a:custGeom>
              <a:rect b="b" l="l" r="r" t="t"/>
              <a:pathLst>
                <a:path extrusionOk="0" h="1947" w="1811">
                  <a:moveTo>
                    <a:pt x="1688" y="0"/>
                  </a:moveTo>
                  <a:cubicBezTo>
                    <a:pt x="1668" y="0"/>
                    <a:pt x="1648" y="6"/>
                    <a:pt x="1632" y="18"/>
                  </a:cubicBezTo>
                  <a:cubicBezTo>
                    <a:pt x="1525" y="77"/>
                    <a:pt x="1394" y="244"/>
                    <a:pt x="1227" y="518"/>
                  </a:cubicBezTo>
                  <a:cubicBezTo>
                    <a:pt x="1203" y="578"/>
                    <a:pt x="1167" y="673"/>
                    <a:pt x="1155" y="744"/>
                  </a:cubicBezTo>
                  <a:cubicBezTo>
                    <a:pt x="1144" y="851"/>
                    <a:pt x="1108" y="935"/>
                    <a:pt x="1048" y="994"/>
                  </a:cubicBezTo>
                  <a:cubicBezTo>
                    <a:pt x="1013" y="1042"/>
                    <a:pt x="917" y="1078"/>
                    <a:pt x="846" y="1101"/>
                  </a:cubicBezTo>
                  <a:cubicBezTo>
                    <a:pt x="739" y="1149"/>
                    <a:pt x="632" y="1197"/>
                    <a:pt x="560" y="1256"/>
                  </a:cubicBezTo>
                  <a:cubicBezTo>
                    <a:pt x="334" y="1411"/>
                    <a:pt x="155" y="1566"/>
                    <a:pt x="24" y="1792"/>
                  </a:cubicBezTo>
                  <a:cubicBezTo>
                    <a:pt x="1" y="1852"/>
                    <a:pt x="12" y="1911"/>
                    <a:pt x="60" y="1935"/>
                  </a:cubicBezTo>
                  <a:cubicBezTo>
                    <a:pt x="72" y="1947"/>
                    <a:pt x="96" y="1947"/>
                    <a:pt x="120" y="1947"/>
                  </a:cubicBezTo>
                  <a:cubicBezTo>
                    <a:pt x="143" y="1947"/>
                    <a:pt x="179" y="1935"/>
                    <a:pt x="215" y="1923"/>
                  </a:cubicBezTo>
                  <a:cubicBezTo>
                    <a:pt x="334" y="1732"/>
                    <a:pt x="501" y="1578"/>
                    <a:pt x="715" y="1435"/>
                  </a:cubicBezTo>
                  <a:cubicBezTo>
                    <a:pt x="751" y="1387"/>
                    <a:pt x="846" y="1340"/>
                    <a:pt x="929" y="1316"/>
                  </a:cubicBezTo>
                  <a:cubicBezTo>
                    <a:pt x="1036" y="1268"/>
                    <a:pt x="1144" y="1220"/>
                    <a:pt x="1203" y="1161"/>
                  </a:cubicBezTo>
                  <a:cubicBezTo>
                    <a:pt x="1310" y="1054"/>
                    <a:pt x="1334" y="923"/>
                    <a:pt x="1370" y="804"/>
                  </a:cubicBezTo>
                  <a:cubicBezTo>
                    <a:pt x="1382" y="732"/>
                    <a:pt x="1405" y="673"/>
                    <a:pt x="1429" y="625"/>
                  </a:cubicBezTo>
                  <a:cubicBezTo>
                    <a:pt x="1620" y="304"/>
                    <a:pt x="1727" y="220"/>
                    <a:pt x="1751" y="197"/>
                  </a:cubicBezTo>
                  <a:cubicBezTo>
                    <a:pt x="1798" y="161"/>
                    <a:pt x="1810" y="89"/>
                    <a:pt x="1786" y="42"/>
                  </a:cubicBezTo>
                  <a:cubicBezTo>
                    <a:pt x="1763" y="19"/>
                    <a:pt x="1725" y="0"/>
                    <a:pt x="1688"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2"/>
            <p:cNvSpPr/>
            <p:nvPr/>
          </p:nvSpPr>
          <p:spPr>
            <a:xfrm>
              <a:off x="6102410" y="953780"/>
              <a:ext cx="125823" cy="261357"/>
            </a:xfrm>
            <a:custGeom>
              <a:rect b="b" l="l" r="r" t="t"/>
              <a:pathLst>
                <a:path extrusionOk="0" h="4898" w="2358">
                  <a:moveTo>
                    <a:pt x="123" y="1"/>
                  </a:moveTo>
                  <a:cubicBezTo>
                    <a:pt x="87" y="1"/>
                    <a:pt x="53" y="26"/>
                    <a:pt x="36" y="51"/>
                  </a:cubicBezTo>
                  <a:cubicBezTo>
                    <a:pt x="0" y="99"/>
                    <a:pt x="36" y="159"/>
                    <a:pt x="83" y="194"/>
                  </a:cubicBezTo>
                  <a:cubicBezTo>
                    <a:pt x="238" y="266"/>
                    <a:pt x="238" y="349"/>
                    <a:pt x="238" y="504"/>
                  </a:cubicBezTo>
                  <a:cubicBezTo>
                    <a:pt x="238" y="611"/>
                    <a:pt x="238" y="742"/>
                    <a:pt x="322" y="849"/>
                  </a:cubicBezTo>
                  <a:cubicBezTo>
                    <a:pt x="357" y="920"/>
                    <a:pt x="429" y="956"/>
                    <a:pt x="476" y="1004"/>
                  </a:cubicBezTo>
                  <a:cubicBezTo>
                    <a:pt x="548" y="1051"/>
                    <a:pt x="584" y="1063"/>
                    <a:pt x="607" y="1147"/>
                  </a:cubicBezTo>
                  <a:cubicBezTo>
                    <a:pt x="619" y="1194"/>
                    <a:pt x="619" y="1254"/>
                    <a:pt x="607" y="1337"/>
                  </a:cubicBezTo>
                  <a:cubicBezTo>
                    <a:pt x="607" y="1409"/>
                    <a:pt x="584" y="1504"/>
                    <a:pt x="607" y="1587"/>
                  </a:cubicBezTo>
                  <a:cubicBezTo>
                    <a:pt x="643" y="1706"/>
                    <a:pt x="691" y="1742"/>
                    <a:pt x="750" y="1766"/>
                  </a:cubicBezTo>
                  <a:cubicBezTo>
                    <a:pt x="786" y="1778"/>
                    <a:pt x="810" y="1802"/>
                    <a:pt x="845" y="1825"/>
                  </a:cubicBezTo>
                  <a:cubicBezTo>
                    <a:pt x="857" y="1837"/>
                    <a:pt x="869" y="1861"/>
                    <a:pt x="881" y="1885"/>
                  </a:cubicBezTo>
                  <a:cubicBezTo>
                    <a:pt x="917" y="1921"/>
                    <a:pt x="929" y="1944"/>
                    <a:pt x="965" y="1980"/>
                  </a:cubicBezTo>
                  <a:cubicBezTo>
                    <a:pt x="988" y="2004"/>
                    <a:pt x="1036" y="2040"/>
                    <a:pt x="1060" y="2052"/>
                  </a:cubicBezTo>
                  <a:cubicBezTo>
                    <a:pt x="1107" y="2075"/>
                    <a:pt x="1143" y="2099"/>
                    <a:pt x="1167" y="2159"/>
                  </a:cubicBezTo>
                  <a:cubicBezTo>
                    <a:pt x="1179" y="2171"/>
                    <a:pt x="1203" y="2218"/>
                    <a:pt x="1215" y="2242"/>
                  </a:cubicBezTo>
                  <a:cubicBezTo>
                    <a:pt x="1238" y="2314"/>
                    <a:pt x="1274" y="2397"/>
                    <a:pt x="1334" y="2433"/>
                  </a:cubicBezTo>
                  <a:cubicBezTo>
                    <a:pt x="1405" y="2491"/>
                    <a:pt x="1465" y="2510"/>
                    <a:pt x="1517" y="2510"/>
                  </a:cubicBezTo>
                  <a:cubicBezTo>
                    <a:pt x="1561" y="2510"/>
                    <a:pt x="1599" y="2497"/>
                    <a:pt x="1631" y="2480"/>
                  </a:cubicBezTo>
                  <a:cubicBezTo>
                    <a:pt x="1655" y="2468"/>
                    <a:pt x="1703" y="2444"/>
                    <a:pt x="1750" y="2444"/>
                  </a:cubicBezTo>
                  <a:cubicBezTo>
                    <a:pt x="1869" y="2444"/>
                    <a:pt x="1953" y="2552"/>
                    <a:pt x="2000" y="2635"/>
                  </a:cubicBezTo>
                  <a:cubicBezTo>
                    <a:pt x="2155" y="2885"/>
                    <a:pt x="2179" y="3266"/>
                    <a:pt x="2096" y="3433"/>
                  </a:cubicBezTo>
                  <a:cubicBezTo>
                    <a:pt x="2036" y="3564"/>
                    <a:pt x="1857" y="3659"/>
                    <a:pt x="1679" y="3730"/>
                  </a:cubicBezTo>
                  <a:cubicBezTo>
                    <a:pt x="1572" y="3790"/>
                    <a:pt x="1465" y="3838"/>
                    <a:pt x="1381" y="3897"/>
                  </a:cubicBezTo>
                  <a:cubicBezTo>
                    <a:pt x="1381" y="3897"/>
                    <a:pt x="667" y="4397"/>
                    <a:pt x="703" y="4754"/>
                  </a:cubicBezTo>
                  <a:cubicBezTo>
                    <a:pt x="703" y="4778"/>
                    <a:pt x="726" y="4790"/>
                    <a:pt x="726" y="4802"/>
                  </a:cubicBezTo>
                  <a:cubicBezTo>
                    <a:pt x="726" y="4850"/>
                    <a:pt x="762" y="4897"/>
                    <a:pt x="822" y="4897"/>
                  </a:cubicBezTo>
                  <a:cubicBezTo>
                    <a:pt x="869" y="4897"/>
                    <a:pt x="929" y="4826"/>
                    <a:pt x="881" y="4754"/>
                  </a:cubicBezTo>
                  <a:lnTo>
                    <a:pt x="881" y="4695"/>
                  </a:lnTo>
                  <a:cubicBezTo>
                    <a:pt x="881" y="4683"/>
                    <a:pt x="869" y="4671"/>
                    <a:pt x="869" y="4647"/>
                  </a:cubicBezTo>
                  <a:cubicBezTo>
                    <a:pt x="917" y="4492"/>
                    <a:pt x="1226" y="4195"/>
                    <a:pt x="1453" y="4028"/>
                  </a:cubicBezTo>
                  <a:cubicBezTo>
                    <a:pt x="1524" y="3980"/>
                    <a:pt x="1607" y="3933"/>
                    <a:pt x="1715" y="3897"/>
                  </a:cubicBezTo>
                  <a:cubicBezTo>
                    <a:pt x="1929" y="3802"/>
                    <a:pt x="2143" y="3707"/>
                    <a:pt x="2238" y="3504"/>
                  </a:cubicBezTo>
                  <a:cubicBezTo>
                    <a:pt x="2358" y="3266"/>
                    <a:pt x="2310" y="2814"/>
                    <a:pt x="2131" y="2516"/>
                  </a:cubicBezTo>
                  <a:cubicBezTo>
                    <a:pt x="2024" y="2314"/>
                    <a:pt x="1881" y="2230"/>
                    <a:pt x="1715" y="2230"/>
                  </a:cubicBezTo>
                  <a:cubicBezTo>
                    <a:pt x="1643" y="2230"/>
                    <a:pt x="1584" y="2242"/>
                    <a:pt x="1536" y="2254"/>
                  </a:cubicBezTo>
                  <a:cubicBezTo>
                    <a:pt x="1509" y="2265"/>
                    <a:pt x="1492" y="2271"/>
                    <a:pt x="1477" y="2271"/>
                  </a:cubicBezTo>
                  <a:cubicBezTo>
                    <a:pt x="1459" y="2271"/>
                    <a:pt x="1443" y="2262"/>
                    <a:pt x="1417" y="2242"/>
                  </a:cubicBezTo>
                  <a:cubicBezTo>
                    <a:pt x="1405" y="2242"/>
                    <a:pt x="1393" y="2183"/>
                    <a:pt x="1369" y="2159"/>
                  </a:cubicBezTo>
                  <a:cubicBezTo>
                    <a:pt x="1357" y="2111"/>
                    <a:pt x="1346" y="2052"/>
                    <a:pt x="1310" y="2016"/>
                  </a:cubicBezTo>
                  <a:cubicBezTo>
                    <a:pt x="1274" y="1944"/>
                    <a:pt x="1191" y="1897"/>
                    <a:pt x="1155" y="1873"/>
                  </a:cubicBezTo>
                  <a:cubicBezTo>
                    <a:pt x="1119" y="1861"/>
                    <a:pt x="1107" y="1837"/>
                    <a:pt x="1072" y="1825"/>
                  </a:cubicBezTo>
                  <a:cubicBezTo>
                    <a:pt x="1060" y="1813"/>
                    <a:pt x="1048" y="1778"/>
                    <a:pt x="1036" y="1766"/>
                  </a:cubicBezTo>
                  <a:cubicBezTo>
                    <a:pt x="1012" y="1742"/>
                    <a:pt x="988" y="1706"/>
                    <a:pt x="953" y="1682"/>
                  </a:cubicBezTo>
                  <a:cubicBezTo>
                    <a:pt x="917" y="1623"/>
                    <a:pt x="857" y="1599"/>
                    <a:pt x="810" y="1575"/>
                  </a:cubicBezTo>
                  <a:cubicBezTo>
                    <a:pt x="810" y="1575"/>
                    <a:pt x="798" y="1575"/>
                    <a:pt x="798" y="1540"/>
                  </a:cubicBezTo>
                  <a:cubicBezTo>
                    <a:pt x="798" y="1504"/>
                    <a:pt x="798" y="1444"/>
                    <a:pt x="810" y="1385"/>
                  </a:cubicBezTo>
                  <a:cubicBezTo>
                    <a:pt x="822" y="1290"/>
                    <a:pt x="834" y="1182"/>
                    <a:pt x="810" y="1099"/>
                  </a:cubicBezTo>
                  <a:cubicBezTo>
                    <a:pt x="762" y="944"/>
                    <a:pt x="679" y="885"/>
                    <a:pt x="595" y="849"/>
                  </a:cubicBezTo>
                  <a:cubicBezTo>
                    <a:pt x="536" y="813"/>
                    <a:pt x="512" y="801"/>
                    <a:pt x="500" y="754"/>
                  </a:cubicBezTo>
                  <a:cubicBezTo>
                    <a:pt x="453" y="694"/>
                    <a:pt x="453" y="611"/>
                    <a:pt x="453" y="516"/>
                  </a:cubicBezTo>
                  <a:cubicBezTo>
                    <a:pt x="453" y="349"/>
                    <a:pt x="453" y="147"/>
                    <a:pt x="167" y="16"/>
                  </a:cubicBezTo>
                  <a:cubicBezTo>
                    <a:pt x="153" y="5"/>
                    <a:pt x="138" y="1"/>
                    <a:pt x="12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a:off x="5759950" y="834522"/>
              <a:ext cx="357085" cy="216055"/>
            </a:xfrm>
            <a:custGeom>
              <a:rect b="b" l="l" r="r" t="t"/>
              <a:pathLst>
                <a:path extrusionOk="0" h="4049" w="6692">
                  <a:moveTo>
                    <a:pt x="5739" y="0"/>
                  </a:moveTo>
                  <a:cubicBezTo>
                    <a:pt x="5704" y="0"/>
                    <a:pt x="5668" y="12"/>
                    <a:pt x="5656" y="48"/>
                  </a:cubicBezTo>
                  <a:cubicBezTo>
                    <a:pt x="5573" y="179"/>
                    <a:pt x="5489" y="310"/>
                    <a:pt x="5394" y="429"/>
                  </a:cubicBezTo>
                  <a:cubicBezTo>
                    <a:pt x="5323" y="536"/>
                    <a:pt x="5251" y="643"/>
                    <a:pt x="5192" y="727"/>
                  </a:cubicBezTo>
                  <a:cubicBezTo>
                    <a:pt x="5132" y="798"/>
                    <a:pt x="5085" y="893"/>
                    <a:pt x="5037" y="965"/>
                  </a:cubicBezTo>
                  <a:cubicBezTo>
                    <a:pt x="5013" y="1024"/>
                    <a:pt x="5001" y="1072"/>
                    <a:pt x="4954" y="1131"/>
                  </a:cubicBezTo>
                  <a:cubicBezTo>
                    <a:pt x="4906" y="1191"/>
                    <a:pt x="4835" y="1239"/>
                    <a:pt x="4775" y="1298"/>
                  </a:cubicBezTo>
                  <a:cubicBezTo>
                    <a:pt x="4704" y="1358"/>
                    <a:pt x="4620" y="1417"/>
                    <a:pt x="4561" y="1501"/>
                  </a:cubicBezTo>
                  <a:cubicBezTo>
                    <a:pt x="4323" y="1810"/>
                    <a:pt x="4168" y="2155"/>
                    <a:pt x="3989" y="2501"/>
                  </a:cubicBezTo>
                  <a:cubicBezTo>
                    <a:pt x="3930" y="2584"/>
                    <a:pt x="3882" y="2691"/>
                    <a:pt x="3834" y="2786"/>
                  </a:cubicBezTo>
                  <a:cubicBezTo>
                    <a:pt x="3811" y="2846"/>
                    <a:pt x="3775" y="2905"/>
                    <a:pt x="3727" y="2965"/>
                  </a:cubicBezTo>
                  <a:cubicBezTo>
                    <a:pt x="3668" y="3048"/>
                    <a:pt x="3608" y="3155"/>
                    <a:pt x="3573" y="3263"/>
                  </a:cubicBezTo>
                  <a:cubicBezTo>
                    <a:pt x="3537" y="3346"/>
                    <a:pt x="3525" y="3417"/>
                    <a:pt x="3513" y="3477"/>
                  </a:cubicBezTo>
                  <a:cubicBezTo>
                    <a:pt x="3489" y="3560"/>
                    <a:pt x="3489" y="3584"/>
                    <a:pt x="3418" y="3632"/>
                  </a:cubicBezTo>
                  <a:cubicBezTo>
                    <a:pt x="3289" y="3696"/>
                    <a:pt x="2901" y="3828"/>
                    <a:pt x="2755" y="3828"/>
                  </a:cubicBezTo>
                  <a:cubicBezTo>
                    <a:pt x="2738" y="3828"/>
                    <a:pt x="2725" y="3826"/>
                    <a:pt x="2715" y="3822"/>
                  </a:cubicBezTo>
                  <a:lnTo>
                    <a:pt x="2715" y="3798"/>
                  </a:lnTo>
                  <a:cubicBezTo>
                    <a:pt x="2715" y="3751"/>
                    <a:pt x="2703" y="3644"/>
                    <a:pt x="2560" y="3584"/>
                  </a:cubicBezTo>
                  <a:cubicBezTo>
                    <a:pt x="2513" y="3584"/>
                    <a:pt x="2465" y="3584"/>
                    <a:pt x="2382" y="3596"/>
                  </a:cubicBezTo>
                  <a:cubicBezTo>
                    <a:pt x="2322" y="3620"/>
                    <a:pt x="2263" y="3620"/>
                    <a:pt x="2215" y="3620"/>
                  </a:cubicBezTo>
                  <a:cubicBezTo>
                    <a:pt x="2144" y="3620"/>
                    <a:pt x="2084" y="3584"/>
                    <a:pt x="2001" y="3560"/>
                  </a:cubicBezTo>
                  <a:cubicBezTo>
                    <a:pt x="1926" y="3523"/>
                    <a:pt x="1836" y="3478"/>
                    <a:pt x="1743" y="3478"/>
                  </a:cubicBezTo>
                  <a:cubicBezTo>
                    <a:pt x="1718" y="3478"/>
                    <a:pt x="1693" y="3481"/>
                    <a:pt x="1668" y="3489"/>
                  </a:cubicBezTo>
                  <a:cubicBezTo>
                    <a:pt x="1572" y="3525"/>
                    <a:pt x="1513" y="3584"/>
                    <a:pt x="1441" y="3644"/>
                  </a:cubicBezTo>
                  <a:cubicBezTo>
                    <a:pt x="1382" y="3691"/>
                    <a:pt x="1322" y="3751"/>
                    <a:pt x="1263" y="3763"/>
                  </a:cubicBezTo>
                  <a:cubicBezTo>
                    <a:pt x="1186" y="3791"/>
                    <a:pt x="1105" y="3802"/>
                    <a:pt x="1027" y="3802"/>
                  </a:cubicBezTo>
                  <a:cubicBezTo>
                    <a:pt x="973" y="3802"/>
                    <a:pt x="919" y="3796"/>
                    <a:pt x="870" y="3787"/>
                  </a:cubicBezTo>
                  <a:cubicBezTo>
                    <a:pt x="810" y="3775"/>
                    <a:pt x="775" y="3751"/>
                    <a:pt x="715" y="3703"/>
                  </a:cubicBezTo>
                  <a:cubicBezTo>
                    <a:pt x="667" y="3679"/>
                    <a:pt x="620" y="3644"/>
                    <a:pt x="560" y="3620"/>
                  </a:cubicBezTo>
                  <a:cubicBezTo>
                    <a:pt x="501" y="3584"/>
                    <a:pt x="441" y="3572"/>
                    <a:pt x="382" y="3560"/>
                  </a:cubicBezTo>
                  <a:cubicBezTo>
                    <a:pt x="298" y="3525"/>
                    <a:pt x="239" y="3525"/>
                    <a:pt x="203" y="3465"/>
                  </a:cubicBezTo>
                  <a:cubicBezTo>
                    <a:pt x="189" y="3436"/>
                    <a:pt x="152" y="3420"/>
                    <a:pt x="118" y="3420"/>
                  </a:cubicBezTo>
                  <a:cubicBezTo>
                    <a:pt x="96" y="3420"/>
                    <a:pt x="74" y="3427"/>
                    <a:pt x="60" y="3441"/>
                  </a:cubicBezTo>
                  <a:cubicBezTo>
                    <a:pt x="13" y="3465"/>
                    <a:pt x="1" y="3536"/>
                    <a:pt x="24" y="3584"/>
                  </a:cubicBezTo>
                  <a:cubicBezTo>
                    <a:pt x="120" y="3715"/>
                    <a:pt x="239" y="3751"/>
                    <a:pt x="334" y="3763"/>
                  </a:cubicBezTo>
                  <a:lnTo>
                    <a:pt x="477" y="3810"/>
                  </a:lnTo>
                  <a:cubicBezTo>
                    <a:pt x="513" y="3822"/>
                    <a:pt x="560" y="3858"/>
                    <a:pt x="596" y="3882"/>
                  </a:cubicBezTo>
                  <a:cubicBezTo>
                    <a:pt x="655" y="3929"/>
                    <a:pt x="715" y="3977"/>
                    <a:pt x="834" y="4001"/>
                  </a:cubicBezTo>
                  <a:cubicBezTo>
                    <a:pt x="884" y="4013"/>
                    <a:pt x="938" y="4019"/>
                    <a:pt x="994" y="4019"/>
                  </a:cubicBezTo>
                  <a:cubicBezTo>
                    <a:pt x="1100" y="4019"/>
                    <a:pt x="1214" y="4000"/>
                    <a:pt x="1322" y="3977"/>
                  </a:cubicBezTo>
                  <a:cubicBezTo>
                    <a:pt x="1429" y="3941"/>
                    <a:pt x="1501" y="3870"/>
                    <a:pt x="1572" y="3810"/>
                  </a:cubicBezTo>
                  <a:cubicBezTo>
                    <a:pt x="1620" y="3763"/>
                    <a:pt x="1679" y="3715"/>
                    <a:pt x="1727" y="3703"/>
                  </a:cubicBezTo>
                  <a:cubicBezTo>
                    <a:pt x="1735" y="3700"/>
                    <a:pt x="1745" y="3699"/>
                    <a:pt x="1756" y="3699"/>
                  </a:cubicBezTo>
                  <a:cubicBezTo>
                    <a:pt x="1793" y="3699"/>
                    <a:pt x="1845" y="3714"/>
                    <a:pt x="1918" y="3751"/>
                  </a:cubicBezTo>
                  <a:cubicBezTo>
                    <a:pt x="2001" y="3775"/>
                    <a:pt x="2096" y="3822"/>
                    <a:pt x="2179" y="3822"/>
                  </a:cubicBezTo>
                  <a:cubicBezTo>
                    <a:pt x="2239" y="3822"/>
                    <a:pt x="2322" y="3822"/>
                    <a:pt x="2394" y="3810"/>
                  </a:cubicBezTo>
                  <a:cubicBezTo>
                    <a:pt x="2418" y="3798"/>
                    <a:pt x="2477" y="3798"/>
                    <a:pt x="2501" y="3798"/>
                  </a:cubicBezTo>
                  <a:lnTo>
                    <a:pt x="2501" y="3822"/>
                  </a:lnTo>
                  <a:cubicBezTo>
                    <a:pt x="2501" y="3870"/>
                    <a:pt x="2513" y="3953"/>
                    <a:pt x="2596" y="4013"/>
                  </a:cubicBezTo>
                  <a:cubicBezTo>
                    <a:pt x="2644" y="4048"/>
                    <a:pt x="2691" y="4048"/>
                    <a:pt x="2739" y="4048"/>
                  </a:cubicBezTo>
                  <a:cubicBezTo>
                    <a:pt x="3013" y="4048"/>
                    <a:pt x="3489" y="3834"/>
                    <a:pt x="3537" y="3834"/>
                  </a:cubicBezTo>
                  <a:cubicBezTo>
                    <a:pt x="3703" y="3751"/>
                    <a:pt x="3715" y="3644"/>
                    <a:pt x="3727" y="3536"/>
                  </a:cubicBezTo>
                  <a:cubicBezTo>
                    <a:pt x="3727" y="3477"/>
                    <a:pt x="3751" y="3417"/>
                    <a:pt x="3775" y="3358"/>
                  </a:cubicBezTo>
                  <a:cubicBezTo>
                    <a:pt x="3823" y="3275"/>
                    <a:pt x="3882" y="3167"/>
                    <a:pt x="3942" y="3084"/>
                  </a:cubicBezTo>
                  <a:cubicBezTo>
                    <a:pt x="3965" y="3025"/>
                    <a:pt x="4013" y="2965"/>
                    <a:pt x="4049" y="2905"/>
                  </a:cubicBezTo>
                  <a:cubicBezTo>
                    <a:pt x="4108" y="2798"/>
                    <a:pt x="4144" y="2691"/>
                    <a:pt x="4192" y="2608"/>
                  </a:cubicBezTo>
                  <a:cubicBezTo>
                    <a:pt x="4358" y="2263"/>
                    <a:pt x="4525" y="1953"/>
                    <a:pt x="4739" y="1632"/>
                  </a:cubicBezTo>
                  <a:cubicBezTo>
                    <a:pt x="4787" y="1572"/>
                    <a:pt x="4846" y="1536"/>
                    <a:pt x="4918" y="1477"/>
                  </a:cubicBezTo>
                  <a:cubicBezTo>
                    <a:pt x="5001" y="1417"/>
                    <a:pt x="5073" y="1358"/>
                    <a:pt x="5132" y="1262"/>
                  </a:cubicBezTo>
                  <a:cubicBezTo>
                    <a:pt x="5192" y="1203"/>
                    <a:pt x="5216" y="1131"/>
                    <a:pt x="5251" y="1072"/>
                  </a:cubicBezTo>
                  <a:cubicBezTo>
                    <a:pt x="5299" y="1012"/>
                    <a:pt x="5323" y="941"/>
                    <a:pt x="5382" y="858"/>
                  </a:cubicBezTo>
                  <a:cubicBezTo>
                    <a:pt x="5454" y="762"/>
                    <a:pt x="5513" y="655"/>
                    <a:pt x="5597" y="560"/>
                  </a:cubicBezTo>
                  <a:cubicBezTo>
                    <a:pt x="5656" y="477"/>
                    <a:pt x="5728" y="369"/>
                    <a:pt x="5787" y="286"/>
                  </a:cubicBezTo>
                  <a:cubicBezTo>
                    <a:pt x="5811" y="298"/>
                    <a:pt x="5859" y="310"/>
                    <a:pt x="5894" y="322"/>
                  </a:cubicBezTo>
                  <a:cubicBezTo>
                    <a:pt x="5930" y="358"/>
                    <a:pt x="5978" y="369"/>
                    <a:pt x="6013" y="405"/>
                  </a:cubicBezTo>
                  <a:lnTo>
                    <a:pt x="6049" y="489"/>
                  </a:lnTo>
                  <a:cubicBezTo>
                    <a:pt x="6085" y="560"/>
                    <a:pt x="6132" y="643"/>
                    <a:pt x="6263" y="655"/>
                  </a:cubicBezTo>
                  <a:lnTo>
                    <a:pt x="6263" y="786"/>
                  </a:lnTo>
                  <a:cubicBezTo>
                    <a:pt x="6251" y="917"/>
                    <a:pt x="6228" y="1072"/>
                    <a:pt x="6335" y="1191"/>
                  </a:cubicBezTo>
                  <a:cubicBezTo>
                    <a:pt x="6394" y="1251"/>
                    <a:pt x="6442" y="1262"/>
                    <a:pt x="6490" y="1262"/>
                  </a:cubicBezTo>
                  <a:lnTo>
                    <a:pt x="6490" y="1310"/>
                  </a:lnTo>
                  <a:cubicBezTo>
                    <a:pt x="6490" y="1429"/>
                    <a:pt x="6466" y="1560"/>
                    <a:pt x="6454" y="1679"/>
                  </a:cubicBezTo>
                  <a:cubicBezTo>
                    <a:pt x="6442" y="1870"/>
                    <a:pt x="6406" y="2084"/>
                    <a:pt x="6430" y="2310"/>
                  </a:cubicBezTo>
                  <a:cubicBezTo>
                    <a:pt x="6441" y="2343"/>
                    <a:pt x="6481" y="2395"/>
                    <a:pt x="6534" y="2395"/>
                  </a:cubicBezTo>
                  <a:cubicBezTo>
                    <a:pt x="6539" y="2395"/>
                    <a:pt x="6544" y="2395"/>
                    <a:pt x="6549" y="2394"/>
                  </a:cubicBezTo>
                  <a:cubicBezTo>
                    <a:pt x="6585" y="2394"/>
                    <a:pt x="6632" y="2346"/>
                    <a:pt x="6632" y="2286"/>
                  </a:cubicBezTo>
                  <a:cubicBezTo>
                    <a:pt x="6621" y="2084"/>
                    <a:pt x="6632" y="1905"/>
                    <a:pt x="6668" y="1691"/>
                  </a:cubicBezTo>
                  <a:cubicBezTo>
                    <a:pt x="6680" y="1560"/>
                    <a:pt x="6692" y="1429"/>
                    <a:pt x="6692" y="1298"/>
                  </a:cubicBezTo>
                  <a:cubicBezTo>
                    <a:pt x="6692" y="1191"/>
                    <a:pt x="6680" y="1120"/>
                    <a:pt x="6632" y="1072"/>
                  </a:cubicBezTo>
                  <a:cubicBezTo>
                    <a:pt x="6585" y="1024"/>
                    <a:pt x="6525" y="1024"/>
                    <a:pt x="6490" y="1024"/>
                  </a:cubicBezTo>
                  <a:cubicBezTo>
                    <a:pt x="6442" y="977"/>
                    <a:pt x="6454" y="881"/>
                    <a:pt x="6454" y="774"/>
                  </a:cubicBezTo>
                  <a:cubicBezTo>
                    <a:pt x="6454" y="679"/>
                    <a:pt x="6466" y="584"/>
                    <a:pt x="6442" y="489"/>
                  </a:cubicBezTo>
                  <a:cubicBezTo>
                    <a:pt x="6430" y="441"/>
                    <a:pt x="6382" y="417"/>
                    <a:pt x="6335" y="417"/>
                  </a:cubicBezTo>
                  <a:cubicBezTo>
                    <a:pt x="6311" y="421"/>
                    <a:pt x="6294" y="422"/>
                    <a:pt x="6281" y="422"/>
                  </a:cubicBezTo>
                  <a:cubicBezTo>
                    <a:pt x="6257" y="422"/>
                    <a:pt x="6251" y="417"/>
                    <a:pt x="6251" y="417"/>
                  </a:cubicBezTo>
                  <a:cubicBezTo>
                    <a:pt x="6251" y="417"/>
                    <a:pt x="6228" y="405"/>
                    <a:pt x="6228" y="381"/>
                  </a:cubicBezTo>
                  <a:cubicBezTo>
                    <a:pt x="6216" y="358"/>
                    <a:pt x="6192" y="298"/>
                    <a:pt x="6144" y="250"/>
                  </a:cubicBezTo>
                  <a:cubicBezTo>
                    <a:pt x="6085" y="191"/>
                    <a:pt x="6013" y="167"/>
                    <a:pt x="5954" y="131"/>
                  </a:cubicBezTo>
                  <a:cubicBezTo>
                    <a:pt x="5870" y="108"/>
                    <a:pt x="5847" y="84"/>
                    <a:pt x="5835" y="60"/>
                  </a:cubicBezTo>
                  <a:cubicBezTo>
                    <a:pt x="5811" y="12"/>
                    <a:pt x="5787" y="0"/>
                    <a:pt x="5739"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a:off x="5367972" y="1211025"/>
              <a:ext cx="295454" cy="240440"/>
            </a:xfrm>
            <a:custGeom>
              <a:rect b="b" l="l" r="r" t="t"/>
              <a:pathLst>
                <a:path extrusionOk="0" h="4506" w="5537">
                  <a:moveTo>
                    <a:pt x="254" y="0"/>
                  </a:moveTo>
                  <a:cubicBezTo>
                    <a:pt x="222" y="0"/>
                    <a:pt x="194" y="16"/>
                    <a:pt x="167" y="52"/>
                  </a:cubicBezTo>
                  <a:cubicBezTo>
                    <a:pt x="0" y="338"/>
                    <a:pt x="120" y="636"/>
                    <a:pt x="227" y="898"/>
                  </a:cubicBezTo>
                  <a:cubicBezTo>
                    <a:pt x="274" y="1041"/>
                    <a:pt x="310" y="1160"/>
                    <a:pt x="334" y="1267"/>
                  </a:cubicBezTo>
                  <a:lnTo>
                    <a:pt x="334" y="1386"/>
                  </a:lnTo>
                  <a:cubicBezTo>
                    <a:pt x="346" y="1445"/>
                    <a:pt x="346" y="1505"/>
                    <a:pt x="358" y="1588"/>
                  </a:cubicBezTo>
                  <a:cubicBezTo>
                    <a:pt x="358" y="1624"/>
                    <a:pt x="381" y="1660"/>
                    <a:pt x="381" y="1707"/>
                  </a:cubicBezTo>
                  <a:cubicBezTo>
                    <a:pt x="393" y="1838"/>
                    <a:pt x="405" y="2005"/>
                    <a:pt x="572" y="2065"/>
                  </a:cubicBezTo>
                  <a:cubicBezTo>
                    <a:pt x="618" y="2084"/>
                    <a:pt x="664" y="2093"/>
                    <a:pt x="706" y="2093"/>
                  </a:cubicBezTo>
                  <a:cubicBezTo>
                    <a:pt x="740" y="2093"/>
                    <a:pt x="771" y="2087"/>
                    <a:pt x="798" y="2076"/>
                  </a:cubicBezTo>
                  <a:cubicBezTo>
                    <a:pt x="834" y="2070"/>
                    <a:pt x="855" y="2067"/>
                    <a:pt x="868" y="2067"/>
                  </a:cubicBezTo>
                  <a:cubicBezTo>
                    <a:pt x="882" y="2067"/>
                    <a:pt x="887" y="2070"/>
                    <a:pt x="893" y="2076"/>
                  </a:cubicBezTo>
                  <a:cubicBezTo>
                    <a:pt x="929" y="2100"/>
                    <a:pt x="941" y="2184"/>
                    <a:pt x="953" y="2243"/>
                  </a:cubicBezTo>
                  <a:cubicBezTo>
                    <a:pt x="953" y="2291"/>
                    <a:pt x="977" y="2315"/>
                    <a:pt x="977" y="2338"/>
                  </a:cubicBezTo>
                  <a:cubicBezTo>
                    <a:pt x="1001" y="2481"/>
                    <a:pt x="1013" y="2517"/>
                    <a:pt x="1096" y="2588"/>
                  </a:cubicBezTo>
                  <a:cubicBezTo>
                    <a:pt x="1108" y="2600"/>
                    <a:pt x="1120" y="2636"/>
                    <a:pt x="1143" y="2660"/>
                  </a:cubicBezTo>
                  <a:cubicBezTo>
                    <a:pt x="1179" y="2707"/>
                    <a:pt x="1179" y="2719"/>
                    <a:pt x="1191" y="2767"/>
                  </a:cubicBezTo>
                  <a:cubicBezTo>
                    <a:pt x="1191" y="2791"/>
                    <a:pt x="1215" y="2827"/>
                    <a:pt x="1239" y="2898"/>
                  </a:cubicBezTo>
                  <a:cubicBezTo>
                    <a:pt x="1334" y="3077"/>
                    <a:pt x="1655" y="3303"/>
                    <a:pt x="1810" y="3374"/>
                  </a:cubicBezTo>
                  <a:cubicBezTo>
                    <a:pt x="1965" y="3446"/>
                    <a:pt x="2179" y="3446"/>
                    <a:pt x="2370" y="3446"/>
                  </a:cubicBezTo>
                  <a:cubicBezTo>
                    <a:pt x="2537" y="3469"/>
                    <a:pt x="2703" y="3469"/>
                    <a:pt x="2822" y="3493"/>
                  </a:cubicBezTo>
                  <a:lnTo>
                    <a:pt x="2906" y="3517"/>
                  </a:lnTo>
                  <a:cubicBezTo>
                    <a:pt x="3144" y="3600"/>
                    <a:pt x="3251" y="3624"/>
                    <a:pt x="3394" y="3862"/>
                  </a:cubicBezTo>
                  <a:cubicBezTo>
                    <a:pt x="3418" y="3910"/>
                    <a:pt x="3429" y="3922"/>
                    <a:pt x="3429" y="3958"/>
                  </a:cubicBezTo>
                  <a:cubicBezTo>
                    <a:pt x="3453" y="4089"/>
                    <a:pt x="3537" y="4124"/>
                    <a:pt x="3680" y="4148"/>
                  </a:cubicBezTo>
                  <a:cubicBezTo>
                    <a:pt x="3727" y="4148"/>
                    <a:pt x="3775" y="4160"/>
                    <a:pt x="3810" y="4160"/>
                  </a:cubicBezTo>
                  <a:cubicBezTo>
                    <a:pt x="3906" y="4160"/>
                    <a:pt x="3918" y="4160"/>
                    <a:pt x="3977" y="4255"/>
                  </a:cubicBezTo>
                  <a:cubicBezTo>
                    <a:pt x="3989" y="4267"/>
                    <a:pt x="3989" y="4279"/>
                    <a:pt x="3989" y="4374"/>
                  </a:cubicBezTo>
                  <a:cubicBezTo>
                    <a:pt x="3989" y="4434"/>
                    <a:pt x="4037" y="4481"/>
                    <a:pt x="4096" y="4481"/>
                  </a:cubicBezTo>
                  <a:cubicBezTo>
                    <a:pt x="4109" y="4482"/>
                    <a:pt x="4122" y="4482"/>
                    <a:pt x="4136" y="4482"/>
                  </a:cubicBezTo>
                  <a:cubicBezTo>
                    <a:pt x="4441" y="4482"/>
                    <a:pt x="4834" y="4354"/>
                    <a:pt x="5084" y="4160"/>
                  </a:cubicBezTo>
                  <a:lnTo>
                    <a:pt x="5108" y="4136"/>
                  </a:lnTo>
                  <a:cubicBezTo>
                    <a:pt x="5144" y="4124"/>
                    <a:pt x="5227" y="4065"/>
                    <a:pt x="5239" y="4065"/>
                  </a:cubicBezTo>
                  <a:cubicBezTo>
                    <a:pt x="5239" y="4100"/>
                    <a:pt x="5144" y="4184"/>
                    <a:pt x="5096" y="4208"/>
                  </a:cubicBezTo>
                  <a:cubicBezTo>
                    <a:pt x="5037" y="4255"/>
                    <a:pt x="4977" y="4303"/>
                    <a:pt x="4942" y="4339"/>
                  </a:cubicBezTo>
                  <a:cubicBezTo>
                    <a:pt x="4906" y="4386"/>
                    <a:pt x="4918" y="4458"/>
                    <a:pt x="4965" y="4493"/>
                  </a:cubicBezTo>
                  <a:cubicBezTo>
                    <a:pt x="4977" y="4505"/>
                    <a:pt x="5001" y="4505"/>
                    <a:pt x="5025" y="4505"/>
                  </a:cubicBezTo>
                  <a:cubicBezTo>
                    <a:pt x="5041" y="4505"/>
                    <a:pt x="5062" y="4500"/>
                    <a:pt x="5092" y="4500"/>
                  </a:cubicBezTo>
                  <a:cubicBezTo>
                    <a:pt x="5107" y="4500"/>
                    <a:pt x="5124" y="4501"/>
                    <a:pt x="5144" y="4505"/>
                  </a:cubicBezTo>
                  <a:cubicBezTo>
                    <a:pt x="5168" y="4481"/>
                    <a:pt x="5215" y="4434"/>
                    <a:pt x="5263" y="4398"/>
                  </a:cubicBezTo>
                  <a:cubicBezTo>
                    <a:pt x="5382" y="4315"/>
                    <a:pt x="5537" y="4196"/>
                    <a:pt x="5477" y="4029"/>
                  </a:cubicBezTo>
                  <a:cubicBezTo>
                    <a:pt x="5454" y="3946"/>
                    <a:pt x="5394" y="3910"/>
                    <a:pt x="5346" y="3898"/>
                  </a:cubicBezTo>
                  <a:cubicBezTo>
                    <a:pt x="5328" y="3893"/>
                    <a:pt x="5310" y="3890"/>
                    <a:pt x="5293" y="3890"/>
                  </a:cubicBezTo>
                  <a:cubicBezTo>
                    <a:pt x="5192" y="3890"/>
                    <a:pt x="5096" y="3967"/>
                    <a:pt x="5025" y="4017"/>
                  </a:cubicBezTo>
                  <a:lnTo>
                    <a:pt x="4989" y="4041"/>
                  </a:lnTo>
                  <a:cubicBezTo>
                    <a:pt x="4799" y="4196"/>
                    <a:pt x="4501" y="4303"/>
                    <a:pt x="4251" y="4315"/>
                  </a:cubicBezTo>
                  <a:cubicBezTo>
                    <a:pt x="4227" y="4255"/>
                    <a:pt x="4227" y="4208"/>
                    <a:pt x="4203" y="4172"/>
                  </a:cubicBezTo>
                  <a:cubicBezTo>
                    <a:pt x="4084" y="4017"/>
                    <a:pt x="3989" y="3993"/>
                    <a:pt x="3870" y="3981"/>
                  </a:cubicBezTo>
                  <a:cubicBezTo>
                    <a:pt x="3846" y="3981"/>
                    <a:pt x="3799" y="3981"/>
                    <a:pt x="3751" y="3970"/>
                  </a:cubicBezTo>
                  <a:cubicBezTo>
                    <a:pt x="3715" y="3958"/>
                    <a:pt x="3680" y="3946"/>
                    <a:pt x="3668" y="3946"/>
                  </a:cubicBezTo>
                  <a:cubicBezTo>
                    <a:pt x="3656" y="3898"/>
                    <a:pt x="3656" y="3850"/>
                    <a:pt x="3608" y="3779"/>
                  </a:cubicBezTo>
                  <a:cubicBezTo>
                    <a:pt x="3418" y="3469"/>
                    <a:pt x="3251" y="3422"/>
                    <a:pt x="3001" y="3350"/>
                  </a:cubicBezTo>
                  <a:lnTo>
                    <a:pt x="2906" y="3315"/>
                  </a:lnTo>
                  <a:cubicBezTo>
                    <a:pt x="2763" y="3267"/>
                    <a:pt x="2584" y="3267"/>
                    <a:pt x="2417" y="3267"/>
                  </a:cubicBezTo>
                  <a:cubicBezTo>
                    <a:pt x="2239" y="3255"/>
                    <a:pt x="2060" y="3255"/>
                    <a:pt x="1929" y="3208"/>
                  </a:cubicBezTo>
                  <a:cubicBezTo>
                    <a:pt x="1786" y="3148"/>
                    <a:pt x="1524" y="2946"/>
                    <a:pt x="1465" y="2838"/>
                  </a:cubicBezTo>
                  <a:cubicBezTo>
                    <a:pt x="1453" y="2791"/>
                    <a:pt x="1429" y="2767"/>
                    <a:pt x="1429" y="2731"/>
                  </a:cubicBezTo>
                  <a:cubicBezTo>
                    <a:pt x="1417" y="2696"/>
                    <a:pt x="1405" y="2636"/>
                    <a:pt x="1346" y="2553"/>
                  </a:cubicBezTo>
                  <a:lnTo>
                    <a:pt x="1274" y="2481"/>
                  </a:lnTo>
                  <a:cubicBezTo>
                    <a:pt x="1227" y="2434"/>
                    <a:pt x="1227" y="2434"/>
                    <a:pt x="1191" y="2315"/>
                  </a:cubicBezTo>
                  <a:cubicBezTo>
                    <a:pt x="1191" y="2303"/>
                    <a:pt x="1179" y="2279"/>
                    <a:pt x="1179" y="2243"/>
                  </a:cubicBezTo>
                  <a:cubicBezTo>
                    <a:pt x="1167" y="2160"/>
                    <a:pt x="1132" y="2041"/>
                    <a:pt x="1060" y="1957"/>
                  </a:cubicBezTo>
                  <a:cubicBezTo>
                    <a:pt x="1006" y="1903"/>
                    <a:pt x="942" y="1889"/>
                    <a:pt x="885" y="1889"/>
                  </a:cubicBezTo>
                  <a:cubicBezTo>
                    <a:pt x="853" y="1889"/>
                    <a:pt x="823" y="1894"/>
                    <a:pt x="798" y="1898"/>
                  </a:cubicBezTo>
                  <a:cubicBezTo>
                    <a:pt x="774" y="1910"/>
                    <a:pt x="754" y="1916"/>
                    <a:pt x="736" y="1916"/>
                  </a:cubicBezTo>
                  <a:cubicBezTo>
                    <a:pt x="718" y="1916"/>
                    <a:pt x="703" y="1910"/>
                    <a:pt x="691" y="1898"/>
                  </a:cubicBezTo>
                  <a:cubicBezTo>
                    <a:pt x="643" y="1886"/>
                    <a:pt x="632" y="1826"/>
                    <a:pt x="620" y="1707"/>
                  </a:cubicBezTo>
                  <a:cubicBezTo>
                    <a:pt x="596" y="1648"/>
                    <a:pt x="596" y="1600"/>
                    <a:pt x="584" y="1564"/>
                  </a:cubicBezTo>
                  <a:cubicBezTo>
                    <a:pt x="572" y="1481"/>
                    <a:pt x="572" y="1445"/>
                    <a:pt x="572" y="1386"/>
                  </a:cubicBezTo>
                  <a:cubicBezTo>
                    <a:pt x="572" y="1338"/>
                    <a:pt x="560" y="1291"/>
                    <a:pt x="560" y="1243"/>
                  </a:cubicBezTo>
                  <a:cubicBezTo>
                    <a:pt x="536" y="1112"/>
                    <a:pt x="501" y="969"/>
                    <a:pt x="441" y="826"/>
                  </a:cubicBezTo>
                  <a:cubicBezTo>
                    <a:pt x="346" y="624"/>
                    <a:pt x="274" y="445"/>
                    <a:pt x="322" y="267"/>
                  </a:cubicBezTo>
                  <a:cubicBezTo>
                    <a:pt x="346" y="243"/>
                    <a:pt x="358" y="219"/>
                    <a:pt x="358" y="171"/>
                  </a:cubicBezTo>
                  <a:lnTo>
                    <a:pt x="358" y="112"/>
                  </a:lnTo>
                  <a:cubicBezTo>
                    <a:pt x="358" y="76"/>
                    <a:pt x="334" y="29"/>
                    <a:pt x="286" y="5"/>
                  </a:cubicBezTo>
                  <a:cubicBezTo>
                    <a:pt x="275" y="2"/>
                    <a:pt x="264" y="0"/>
                    <a:pt x="254"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a:off x="5418770" y="1863557"/>
              <a:ext cx="41354" cy="84095"/>
            </a:xfrm>
            <a:custGeom>
              <a:rect b="b" l="l" r="r" t="t"/>
              <a:pathLst>
                <a:path extrusionOk="0" h="1576" w="775">
                  <a:moveTo>
                    <a:pt x="186" y="0"/>
                  </a:moveTo>
                  <a:cubicBezTo>
                    <a:pt x="137" y="0"/>
                    <a:pt x="94" y="25"/>
                    <a:pt x="84" y="75"/>
                  </a:cubicBezTo>
                  <a:cubicBezTo>
                    <a:pt x="1" y="349"/>
                    <a:pt x="168" y="468"/>
                    <a:pt x="287" y="551"/>
                  </a:cubicBezTo>
                  <a:cubicBezTo>
                    <a:pt x="358" y="611"/>
                    <a:pt x="442" y="670"/>
                    <a:pt x="465" y="742"/>
                  </a:cubicBezTo>
                  <a:cubicBezTo>
                    <a:pt x="525" y="884"/>
                    <a:pt x="537" y="980"/>
                    <a:pt x="525" y="1063"/>
                  </a:cubicBezTo>
                  <a:cubicBezTo>
                    <a:pt x="513" y="1087"/>
                    <a:pt x="501" y="1123"/>
                    <a:pt x="477" y="1158"/>
                  </a:cubicBezTo>
                  <a:cubicBezTo>
                    <a:pt x="442" y="1254"/>
                    <a:pt x="358" y="1420"/>
                    <a:pt x="501" y="1551"/>
                  </a:cubicBezTo>
                  <a:cubicBezTo>
                    <a:pt x="513" y="1563"/>
                    <a:pt x="537" y="1575"/>
                    <a:pt x="572" y="1575"/>
                  </a:cubicBezTo>
                  <a:cubicBezTo>
                    <a:pt x="588" y="1575"/>
                    <a:pt x="610" y="1570"/>
                    <a:pt x="629" y="1570"/>
                  </a:cubicBezTo>
                  <a:cubicBezTo>
                    <a:pt x="639" y="1570"/>
                    <a:pt x="648" y="1571"/>
                    <a:pt x="656" y="1575"/>
                  </a:cubicBezTo>
                  <a:cubicBezTo>
                    <a:pt x="703" y="1539"/>
                    <a:pt x="703" y="1480"/>
                    <a:pt x="656" y="1432"/>
                  </a:cubicBezTo>
                  <a:cubicBezTo>
                    <a:pt x="632" y="1396"/>
                    <a:pt x="644" y="1373"/>
                    <a:pt x="692" y="1265"/>
                  </a:cubicBezTo>
                  <a:cubicBezTo>
                    <a:pt x="715" y="1218"/>
                    <a:pt x="739" y="1158"/>
                    <a:pt x="751" y="1123"/>
                  </a:cubicBezTo>
                  <a:cubicBezTo>
                    <a:pt x="775" y="956"/>
                    <a:pt x="715" y="777"/>
                    <a:pt x="680" y="670"/>
                  </a:cubicBezTo>
                  <a:cubicBezTo>
                    <a:pt x="620" y="539"/>
                    <a:pt x="513" y="468"/>
                    <a:pt x="418" y="408"/>
                  </a:cubicBezTo>
                  <a:cubicBezTo>
                    <a:pt x="287" y="301"/>
                    <a:pt x="263" y="265"/>
                    <a:pt x="287" y="134"/>
                  </a:cubicBezTo>
                  <a:cubicBezTo>
                    <a:pt x="299" y="75"/>
                    <a:pt x="275" y="15"/>
                    <a:pt x="215" y="3"/>
                  </a:cubicBezTo>
                  <a:cubicBezTo>
                    <a:pt x="205" y="1"/>
                    <a:pt x="195" y="0"/>
                    <a:pt x="18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p:nvPr/>
          </p:nvSpPr>
          <p:spPr>
            <a:xfrm>
              <a:off x="5420691" y="1439617"/>
              <a:ext cx="225606" cy="433070"/>
            </a:xfrm>
            <a:custGeom>
              <a:rect b="b" l="l" r="r" t="t"/>
              <a:pathLst>
                <a:path extrusionOk="0" h="8116" w="4228">
                  <a:moveTo>
                    <a:pt x="4093" y="0"/>
                  </a:moveTo>
                  <a:cubicBezTo>
                    <a:pt x="4069" y="0"/>
                    <a:pt x="4046" y="10"/>
                    <a:pt x="4025" y="31"/>
                  </a:cubicBezTo>
                  <a:cubicBezTo>
                    <a:pt x="3644" y="352"/>
                    <a:pt x="3358" y="888"/>
                    <a:pt x="3132" y="1352"/>
                  </a:cubicBezTo>
                  <a:cubicBezTo>
                    <a:pt x="3037" y="1591"/>
                    <a:pt x="2906" y="1829"/>
                    <a:pt x="2787" y="2055"/>
                  </a:cubicBezTo>
                  <a:cubicBezTo>
                    <a:pt x="2620" y="2364"/>
                    <a:pt x="2441" y="2674"/>
                    <a:pt x="2311" y="3007"/>
                  </a:cubicBezTo>
                  <a:cubicBezTo>
                    <a:pt x="2239" y="3138"/>
                    <a:pt x="2203" y="3293"/>
                    <a:pt x="2144" y="3436"/>
                  </a:cubicBezTo>
                  <a:cubicBezTo>
                    <a:pt x="2049" y="3710"/>
                    <a:pt x="1965" y="3948"/>
                    <a:pt x="1846" y="4198"/>
                  </a:cubicBezTo>
                  <a:cubicBezTo>
                    <a:pt x="1810" y="4269"/>
                    <a:pt x="1775" y="4341"/>
                    <a:pt x="1727" y="4424"/>
                  </a:cubicBezTo>
                  <a:cubicBezTo>
                    <a:pt x="1668" y="4519"/>
                    <a:pt x="1620" y="4627"/>
                    <a:pt x="1572" y="4734"/>
                  </a:cubicBezTo>
                  <a:cubicBezTo>
                    <a:pt x="1513" y="4865"/>
                    <a:pt x="1489" y="4996"/>
                    <a:pt x="1441" y="5139"/>
                  </a:cubicBezTo>
                  <a:cubicBezTo>
                    <a:pt x="1394" y="5281"/>
                    <a:pt x="1370" y="5401"/>
                    <a:pt x="1310" y="5531"/>
                  </a:cubicBezTo>
                  <a:cubicBezTo>
                    <a:pt x="1203" y="5770"/>
                    <a:pt x="1072" y="5972"/>
                    <a:pt x="917" y="6174"/>
                  </a:cubicBezTo>
                  <a:cubicBezTo>
                    <a:pt x="822" y="6329"/>
                    <a:pt x="715" y="6472"/>
                    <a:pt x="620" y="6639"/>
                  </a:cubicBezTo>
                  <a:cubicBezTo>
                    <a:pt x="489" y="6877"/>
                    <a:pt x="358" y="7127"/>
                    <a:pt x="251" y="7401"/>
                  </a:cubicBezTo>
                  <a:cubicBezTo>
                    <a:pt x="227" y="7436"/>
                    <a:pt x="203" y="7496"/>
                    <a:pt x="191" y="7556"/>
                  </a:cubicBezTo>
                  <a:cubicBezTo>
                    <a:pt x="144" y="7698"/>
                    <a:pt x="108" y="7841"/>
                    <a:pt x="25" y="7937"/>
                  </a:cubicBezTo>
                  <a:cubicBezTo>
                    <a:pt x="1" y="7972"/>
                    <a:pt x="1" y="8056"/>
                    <a:pt x="48" y="8079"/>
                  </a:cubicBezTo>
                  <a:cubicBezTo>
                    <a:pt x="60" y="8091"/>
                    <a:pt x="72" y="8115"/>
                    <a:pt x="108" y="8115"/>
                  </a:cubicBezTo>
                  <a:cubicBezTo>
                    <a:pt x="132" y="8115"/>
                    <a:pt x="167" y="8091"/>
                    <a:pt x="203" y="8067"/>
                  </a:cubicBezTo>
                  <a:cubicBezTo>
                    <a:pt x="310" y="7937"/>
                    <a:pt x="358" y="7770"/>
                    <a:pt x="394" y="7615"/>
                  </a:cubicBezTo>
                  <a:cubicBezTo>
                    <a:pt x="417" y="7579"/>
                    <a:pt x="429" y="7520"/>
                    <a:pt x="441" y="7472"/>
                  </a:cubicBezTo>
                  <a:cubicBezTo>
                    <a:pt x="536" y="7222"/>
                    <a:pt x="667" y="6984"/>
                    <a:pt x="798" y="6746"/>
                  </a:cubicBezTo>
                  <a:cubicBezTo>
                    <a:pt x="870" y="6579"/>
                    <a:pt x="977" y="6448"/>
                    <a:pt x="1084" y="6293"/>
                  </a:cubicBezTo>
                  <a:cubicBezTo>
                    <a:pt x="1227" y="6091"/>
                    <a:pt x="1382" y="5865"/>
                    <a:pt x="1489" y="5615"/>
                  </a:cubicBezTo>
                  <a:cubicBezTo>
                    <a:pt x="1549" y="5472"/>
                    <a:pt x="1584" y="5329"/>
                    <a:pt x="1632" y="5198"/>
                  </a:cubicBezTo>
                  <a:cubicBezTo>
                    <a:pt x="1679" y="5079"/>
                    <a:pt x="1727" y="4936"/>
                    <a:pt x="1763" y="4805"/>
                  </a:cubicBezTo>
                  <a:cubicBezTo>
                    <a:pt x="1799" y="4698"/>
                    <a:pt x="1846" y="4615"/>
                    <a:pt x="1906" y="4519"/>
                  </a:cubicBezTo>
                  <a:cubicBezTo>
                    <a:pt x="1941" y="4448"/>
                    <a:pt x="1989" y="4377"/>
                    <a:pt x="2025" y="4281"/>
                  </a:cubicBezTo>
                  <a:cubicBezTo>
                    <a:pt x="2144" y="4031"/>
                    <a:pt x="2239" y="3769"/>
                    <a:pt x="2334" y="3507"/>
                  </a:cubicBezTo>
                  <a:cubicBezTo>
                    <a:pt x="2394" y="3365"/>
                    <a:pt x="2441" y="3234"/>
                    <a:pt x="2501" y="3079"/>
                  </a:cubicBezTo>
                  <a:cubicBezTo>
                    <a:pt x="2632" y="2769"/>
                    <a:pt x="2799" y="2460"/>
                    <a:pt x="2953" y="2162"/>
                  </a:cubicBezTo>
                  <a:cubicBezTo>
                    <a:pt x="3096" y="1924"/>
                    <a:pt x="3227" y="1686"/>
                    <a:pt x="3334" y="1448"/>
                  </a:cubicBezTo>
                  <a:cubicBezTo>
                    <a:pt x="3549" y="995"/>
                    <a:pt x="3811" y="495"/>
                    <a:pt x="4168" y="197"/>
                  </a:cubicBezTo>
                  <a:cubicBezTo>
                    <a:pt x="4204" y="150"/>
                    <a:pt x="4227" y="90"/>
                    <a:pt x="4180" y="43"/>
                  </a:cubicBezTo>
                  <a:cubicBezTo>
                    <a:pt x="4153" y="16"/>
                    <a:pt x="4123" y="0"/>
                    <a:pt x="4093"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2"/>
            <p:cNvSpPr/>
            <p:nvPr/>
          </p:nvSpPr>
          <p:spPr>
            <a:xfrm>
              <a:off x="5490592" y="2064402"/>
              <a:ext cx="715398" cy="111309"/>
            </a:xfrm>
            <a:custGeom>
              <a:rect b="b" l="l" r="r" t="t"/>
              <a:pathLst>
                <a:path extrusionOk="0" h="2086" w="13407">
                  <a:moveTo>
                    <a:pt x="172" y="1"/>
                  </a:moveTo>
                  <a:cubicBezTo>
                    <a:pt x="144" y="1"/>
                    <a:pt x="115" y="5"/>
                    <a:pt x="84" y="14"/>
                  </a:cubicBezTo>
                  <a:cubicBezTo>
                    <a:pt x="24" y="38"/>
                    <a:pt x="0" y="97"/>
                    <a:pt x="12" y="157"/>
                  </a:cubicBezTo>
                  <a:cubicBezTo>
                    <a:pt x="22" y="206"/>
                    <a:pt x="65" y="231"/>
                    <a:pt x="114" y="231"/>
                  </a:cubicBezTo>
                  <a:cubicBezTo>
                    <a:pt x="123" y="231"/>
                    <a:pt x="133" y="230"/>
                    <a:pt x="143" y="228"/>
                  </a:cubicBezTo>
                  <a:cubicBezTo>
                    <a:pt x="149" y="227"/>
                    <a:pt x="155" y="227"/>
                    <a:pt x="162" y="227"/>
                  </a:cubicBezTo>
                  <a:cubicBezTo>
                    <a:pt x="227" y="227"/>
                    <a:pt x="294" y="284"/>
                    <a:pt x="381" y="371"/>
                  </a:cubicBezTo>
                  <a:cubicBezTo>
                    <a:pt x="429" y="407"/>
                    <a:pt x="465" y="454"/>
                    <a:pt x="500" y="478"/>
                  </a:cubicBezTo>
                  <a:cubicBezTo>
                    <a:pt x="596" y="538"/>
                    <a:pt x="655" y="597"/>
                    <a:pt x="727" y="669"/>
                  </a:cubicBezTo>
                  <a:cubicBezTo>
                    <a:pt x="774" y="716"/>
                    <a:pt x="798" y="776"/>
                    <a:pt x="834" y="835"/>
                  </a:cubicBezTo>
                  <a:cubicBezTo>
                    <a:pt x="881" y="907"/>
                    <a:pt x="917" y="1002"/>
                    <a:pt x="977" y="1061"/>
                  </a:cubicBezTo>
                  <a:cubicBezTo>
                    <a:pt x="1084" y="1157"/>
                    <a:pt x="1191" y="1157"/>
                    <a:pt x="1274" y="1157"/>
                  </a:cubicBezTo>
                  <a:lnTo>
                    <a:pt x="1393" y="1157"/>
                  </a:lnTo>
                  <a:cubicBezTo>
                    <a:pt x="1453" y="1181"/>
                    <a:pt x="1489" y="1204"/>
                    <a:pt x="1512" y="1252"/>
                  </a:cubicBezTo>
                  <a:cubicBezTo>
                    <a:pt x="1548" y="1288"/>
                    <a:pt x="1572" y="1335"/>
                    <a:pt x="1655" y="1383"/>
                  </a:cubicBezTo>
                  <a:cubicBezTo>
                    <a:pt x="1727" y="1431"/>
                    <a:pt x="1807" y="1445"/>
                    <a:pt x="1888" y="1445"/>
                  </a:cubicBezTo>
                  <a:cubicBezTo>
                    <a:pt x="1968" y="1445"/>
                    <a:pt x="2048" y="1431"/>
                    <a:pt x="2120" y="1419"/>
                  </a:cubicBezTo>
                  <a:cubicBezTo>
                    <a:pt x="2191" y="1395"/>
                    <a:pt x="2251" y="1383"/>
                    <a:pt x="2286" y="1383"/>
                  </a:cubicBezTo>
                  <a:lnTo>
                    <a:pt x="3179" y="1383"/>
                  </a:lnTo>
                  <a:cubicBezTo>
                    <a:pt x="3298" y="1383"/>
                    <a:pt x="3417" y="1407"/>
                    <a:pt x="3537" y="1431"/>
                  </a:cubicBezTo>
                  <a:cubicBezTo>
                    <a:pt x="3632" y="1442"/>
                    <a:pt x="3703" y="1466"/>
                    <a:pt x="3810" y="1478"/>
                  </a:cubicBezTo>
                  <a:cubicBezTo>
                    <a:pt x="4132" y="1490"/>
                    <a:pt x="4406" y="1502"/>
                    <a:pt x="4680" y="1538"/>
                  </a:cubicBezTo>
                  <a:lnTo>
                    <a:pt x="5061" y="1538"/>
                  </a:lnTo>
                  <a:cubicBezTo>
                    <a:pt x="5239" y="1538"/>
                    <a:pt x="5418" y="1538"/>
                    <a:pt x="5596" y="1550"/>
                  </a:cubicBezTo>
                  <a:lnTo>
                    <a:pt x="5787" y="1562"/>
                  </a:lnTo>
                  <a:cubicBezTo>
                    <a:pt x="6013" y="1585"/>
                    <a:pt x="6239" y="1609"/>
                    <a:pt x="6477" y="1609"/>
                  </a:cubicBezTo>
                  <a:cubicBezTo>
                    <a:pt x="7025" y="1609"/>
                    <a:pt x="7585" y="1657"/>
                    <a:pt x="8120" y="1681"/>
                  </a:cubicBezTo>
                  <a:cubicBezTo>
                    <a:pt x="8740" y="1716"/>
                    <a:pt x="9359" y="1764"/>
                    <a:pt x="9966" y="1764"/>
                  </a:cubicBezTo>
                  <a:cubicBezTo>
                    <a:pt x="10704" y="1764"/>
                    <a:pt x="11490" y="1835"/>
                    <a:pt x="12311" y="2002"/>
                  </a:cubicBezTo>
                  <a:lnTo>
                    <a:pt x="12395" y="2014"/>
                  </a:lnTo>
                  <a:cubicBezTo>
                    <a:pt x="12526" y="2038"/>
                    <a:pt x="12728" y="2085"/>
                    <a:pt x="12919" y="2085"/>
                  </a:cubicBezTo>
                  <a:cubicBezTo>
                    <a:pt x="13109" y="2085"/>
                    <a:pt x="13288" y="2038"/>
                    <a:pt x="13383" y="1907"/>
                  </a:cubicBezTo>
                  <a:cubicBezTo>
                    <a:pt x="13407" y="1847"/>
                    <a:pt x="13395" y="1788"/>
                    <a:pt x="13347" y="1764"/>
                  </a:cubicBezTo>
                  <a:cubicBezTo>
                    <a:pt x="13324" y="1750"/>
                    <a:pt x="13300" y="1743"/>
                    <a:pt x="13279" y="1743"/>
                  </a:cubicBezTo>
                  <a:cubicBezTo>
                    <a:pt x="13246" y="1743"/>
                    <a:pt x="13219" y="1759"/>
                    <a:pt x="13204" y="1788"/>
                  </a:cubicBezTo>
                  <a:cubicBezTo>
                    <a:pt x="13158" y="1860"/>
                    <a:pt x="13042" y="1883"/>
                    <a:pt x="12910" y="1883"/>
                  </a:cubicBezTo>
                  <a:cubicBezTo>
                    <a:pt x="12738" y="1883"/>
                    <a:pt x="12538" y="1844"/>
                    <a:pt x="12431" y="1823"/>
                  </a:cubicBezTo>
                  <a:lnTo>
                    <a:pt x="12335" y="1800"/>
                  </a:lnTo>
                  <a:cubicBezTo>
                    <a:pt x="11502" y="1657"/>
                    <a:pt x="10704" y="1562"/>
                    <a:pt x="9966" y="1562"/>
                  </a:cubicBezTo>
                  <a:cubicBezTo>
                    <a:pt x="9359" y="1562"/>
                    <a:pt x="8740" y="1526"/>
                    <a:pt x="8144" y="1490"/>
                  </a:cubicBezTo>
                  <a:cubicBezTo>
                    <a:pt x="7585" y="1466"/>
                    <a:pt x="7025" y="1419"/>
                    <a:pt x="6477" y="1419"/>
                  </a:cubicBezTo>
                  <a:cubicBezTo>
                    <a:pt x="6251" y="1419"/>
                    <a:pt x="6025" y="1383"/>
                    <a:pt x="5799" y="1371"/>
                  </a:cubicBezTo>
                  <a:lnTo>
                    <a:pt x="5608" y="1359"/>
                  </a:lnTo>
                  <a:cubicBezTo>
                    <a:pt x="5430" y="1347"/>
                    <a:pt x="5239" y="1347"/>
                    <a:pt x="5061" y="1347"/>
                  </a:cubicBezTo>
                  <a:lnTo>
                    <a:pt x="4703" y="1347"/>
                  </a:lnTo>
                  <a:cubicBezTo>
                    <a:pt x="4418" y="1311"/>
                    <a:pt x="4156" y="1300"/>
                    <a:pt x="3834" y="1288"/>
                  </a:cubicBezTo>
                  <a:cubicBezTo>
                    <a:pt x="3751" y="1264"/>
                    <a:pt x="3679" y="1252"/>
                    <a:pt x="3596" y="1240"/>
                  </a:cubicBezTo>
                  <a:cubicBezTo>
                    <a:pt x="3477" y="1228"/>
                    <a:pt x="3346" y="1192"/>
                    <a:pt x="3203" y="1192"/>
                  </a:cubicBezTo>
                  <a:cubicBezTo>
                    <a:pt x="3152" y="1196"/>
                    <a:pt x="3101" y="1198"/>
                    <a:pt x="3051" y="1198"/>
                  </a:cubicBezTo>
                  <a:cubicBezTo>
                    <a:pt x="2952" y="1198"/>
                    <a:pt x="2854" y="1192"/>
                    <a:pt x="2751" y="1192"/>
                  </a:cubicBezTo>
                  <a:lnTo>
                    <a:pt x="2286" y="1192"/>
                  </a:lnTo>
                  <a:cubicBezTo>
                    <a:pt x="2227" y="1192"/>
                    <a:pt x="2167" y="1204"/>
                    <a:pt x="2108" y="1228"/>
                  </a:cubicBezTo>
                  <a:cubicBezTo>
                    <a:pt x="2035" y="1235"/>
                    <a:pt x="1959" y="1247"/>
                    <a:pt x="1894" y="1247"/>
                  </a:cubicBezTo>
                  <a:cubicBezTo>
                    <a:pt x="1852" y="1247"/>
                    <a:pt x="1814" y="1242"/>
                    <a:pt x="1786" y="1228"/>
                  </a:cubicBezTo>
                  <a:cubicBezTo>
                    <a:pt x="1751" y="1204"/>
                    <a:pt x="1739" y="1181"/>
                    <a:pt x="1715" y="1145"/>
                  </a:cubicBezTo>
                  <a:cubicBezTo>
                    <a:pt x="1667" y="1085"/>
                    <a:pt x="1608" y="1002"/>
                    <a:pt x="1453" y="966"/>
                  </a:cubicBezTo>
                  <a:lnTo>
                    <a:pt x="1298" y="966"/>
                  </a:lnTo>
                  <a:cubicBezTo>
                    <a:pt x="1203" y="966"/>
                    <a:pt x="1191" y="966"/>
                    <a:pt x="1143" y="930"/>
                  </a:cubicBezTo>
                  <a:cubicBezTo>
                    <a:pt x="1096" y="883"/>
                    <a:pt x="1072" y="823"/>
                    <a:pt x="1024" y="752"/>
                  </a:cubicBezTo>
                  <a:cubicBezTo>
                    <a:pt x="977" y="692"/>
                    <a:pt x="953" y="609"/>
                    <a:pt x="893" y="538"/>
                  </a:cubicBezTo>
                  <a:cubicBezTo>
                    <a:pt x="798" y="454"/>
                    <a:pt x="727" y="395"/>
                    <a:pt x="620" y="311"/>
                  </a:cubicBezTo>
                  <a:lnTo>
                    <a:pt x="536" y="228"/>
                  </a:lnTo>
                  <a:cubicBezTo>
                    <a:pt x="445" y="127"/>
                    <a:pt x="329" y="1"/>
                    <a:pt x="17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2"/>
            <p:cNvSpPr/>
            <p:nvPr/>
          </p:nvSpPr>
          <p:spPr>
            <a:xfrm>
              <a:off x="6192587" y="1872202"/>
              <a:ext cx="134734" cy="299670"/>
            </a:xfrm>
            <a:custGeom>
              <a:rect b="b" l="l" r="r" t="t"/>
              <a:pathLst>
                <a:path extrusionOk="0" h="5616" w="2525">
                  <a:moveTo>
                    <a:pt x="2320" y="0"/>
                  </a:moveTo>
                  <a:cubicBezTo>
                    <a:pt x="2183" y="0"/>
                    <a:pt x="2036" y="66"/>
                    <a:pt x="1918" y="139"/>
                  </a:cubicBezTo>
                  <a:cubicBezTo>
                    <a:pt x="1846" y="199"/>
                    <a:pt x="1656" y="330"/>
                    <a:pt x="1632" y="508"/>
                  </a:cubicBezTo>
                  <a:cubicBezTo>
                    <a:pt x="1632" y="580"/>
                    <a:pt x="1656" y="663"/>
                    <a:pt x="1668" y="734"/>
                  </a:cubicBezTo>
                  <a:cubicBezTo>
                    <a:pt x="1691" y="842"/>
                    <a:pt x="1715" y="913"/>
                    <a:pt x="1680" y="984"/>
                  </a:cubicBezTo>
                  <a:cubicBezTo>
                    <a:pt x="1668" y="1020"/>
                    <a:pt x="1620" y="1056"/>
                    <a:pt x="1572" y="1092"/>
                  </a:cubicBezTo>
                  <a:cubicBezTo>
                    <a:pt x="1513" y="1127"/>
                    <a:pt x="1453" y="1175"/>
                    <a:pt x="1418" y="1258"/>
                  </a:cubicBezTo>
                  <a:cubicBezTo>
                    <a:pt x="1251" y="1556"/>
                    <a:pt x="1394" y="1782"/>
                    <a:pt x="1513" y="1996"/>
                  </a:cubicBezTo>
                  <a:cubicBezTo>
                    <a:pt x="1572" y="2104"/>
                    <a:pt x="1715" y="2366"/>
                    <a:pt x="1596" y="2616"/>
                  </a:cubicBezTo>
                  <a:cubicBezTo>
                    <a:pt x="1537" y="2747"/>
                    <a:pt x="1453" y="2842"/>
                    <a:pt x="1370" y="2961"/>
                  </a:cubicBezTo>
                  <a:cubicBezTo>
                    <a:pt x="1263" y="3104"/>
                    <a:pt x="1156" y="3235"/>
                    <a:pt x="1096" y="3413"/>
                  </a:cubicBezTo>
                  <a:cubicBezTo>
                    <a:pt x="1072" y="3497"/>
                    <a:pt x="1060" y="3568"/>
                    <a:pt x="1037" y="3640"/>
                  </a:cubicBezTo>
                  <a:cubicBezTo>
                    <a:pt x="1001" y="3782"/>
                    <a:pt x="1001" y="3818"/>
                    <a:pt x="787" y="3901"/>
                  </a:cubicBezTo>
                  <a:cubicBezTo>
                    <a:pt x="501" y="4021"/>
                    <a:pt x="429" y="4211"/>
                    <a:pt x="358" y="4390"/>
                  </a:cubicBezTo>
                  <a:cubicBezTo>
                    <a:pt x="322" y="4473"/>
                    <a:pt x="287" y="4544"/>
                    <a:pt x="239" y="4628"/>
                  </a:cubicBezTo>
                  <a:cubicBezTo>
                    <a:pt x="227" y="4663"/>
                    <a:pt x="191" y="4687"/>
                    <a:pt x="179" y="4723"/>
                  </a:cubicBezTo>
                  <a:cubicBezTo>
                    <a:pt x="132" y="4771"/>
                    <a:pt x="84" y="4830"/>
                    <a:pt x="60" y="4949"/>
                  </a:cubicBezTo>
                  <a:cubicBezTo>
                    <a:pt x="25" y="5068"/>
                    <a:pt x="13" y="5211"/>
                    <a:pt x="13" y="5366"/>
                  </a:cubicBezTo>
                  <a:cubicBezTo>
                    <a:pt x="1" y="5425"/>
                    <a:pt x="1" y="5461"/>
                    <a:pt x="1" y="5509"/>
                  </a:cubicBezTo>
                  <a:cubicBezTo>
                    <a:pt x="1" y="5556"/>
                    <a:pt x="48" y="5616"/>
                    <a:pt x="108" y="5616"/>
                  </a:cubicBezTo>
                  <a:cubicBezTo>
                    <a:pt x="144" y="5616"/>
                    <a:pt x="191" y="5568"/>
                    <a:pt x="227" y="5556"/>
                  </a:cubicBezTo>
                  <a:cubicBezTo>
                    <a:pt x="239" y="5509"/>
                    <a:pt x="239" y="5449"/>
                    <a:pt x="239" y="5402"/>
                  </a:cubicBezTo>
                  <a:cubicBezTo>
                    <a:pt x="251" y="5271"/>
                    <a:pt x="251" y="5128"/>
                    <a:pt x="287" y="5021"/>
                  </a:cubicBezTo>
                  <a:cubicBezTo>
                    <a:pt x="298" y="4949"/>
                    <a:pt x="310" y="4913"/>
                    <a:pt x="358" y="4866"/>
                  </a:cubicBezTo>
                  <a:cubicBezTo>
                    <a:pt x="370" y="4842"/>
                    <a:pt x="406" y="4794"/>
                    <a:pt x="429" y="4747"/>
                  </a:cubicBezTo>
                  <a:cubicBezTo>
                    <a:pt x="489" y="4663"/>
                    <a:pt x="537" y="4568"/>
                    <a:pt x="560" y="4485"/>
                  </a:cubicBezTo>
                  <a:cubicBezTo>
                    <a:pt x="644" y="4306"/>
                    <a:pt x="679" y="4199"/>
                    <a:pt x="894" y="4104"/>
                  </a:cubicBezTo>
                  <a:cubicBezTo>
                    <a:pt x="1191" y="3973"/>
                    <a:pt x="1215" y="3890"/>
                    <a:pt x="1263" y="3687"/>
                  </a:cubicBezTo>
                  <a:cubicBezTo>
                    <a:pt x="1275" y="3628"/>
                    <a:pt x="1299" y="3568"/>
                    <a:pt x="1322" y="3485"/>
                  </a:cubicBezTo>
                  <a:cubicBezTo>
                    <a:pt x="1370" y="3354"/>
                    <a:pt x="1465" y="3235"/>
                    <a:pt x="1561" y="3092"/>
                  </a:cubicBezTo>
                  <a:cubicBezTo>
                    <a:pt x="1656" y="2973"/>
                    <a:pt x="1739" y="2854"/>
                    <a:pt x="1799" y="2711"/>
                  </a:cubicBezTo>
                  <a:cubicBezTo>
                    <a:pt x="1906" y="2473"/>
                    <a:pt x="1870" y="2175"/>
                    <a:pt x="1715" y="1901"/>
                  </a:cubicBezTo>
                  <a:cubicBezTo>
                    <a:pt x="1572" y="1699"/>
                    <a:pt x="1501" y="1544"/>
                    <a:pt x="1608" y="1365"/>
                  </a:cubicBezTo>
                  <a:cubicBezTo>
                    <a:pt x="1620" y="1330"/>
                    <a:pt x="1668" y="1294"/>
                    <a:pt x="1715" y="1270"/>
                  </a:cubicBezTo>
                  <a:cubicBezTo>
                    <a:pt x="1775" y="1223"/>
                    <a:pt x="1846" y="1175"/>
                    <a:pt x="1870" y="1092"/>
                  </a:cubicBezTo>
                  <a:cubicBezTo>
                    <a:pt x="1930" y="937"/>
                    <a:pt x="1906" y="806"/>
                    <a:pt x="1870" y="699"/>
                  </a:cubicBezTo>
                  <a:cubicBezTo>
                    <a:pt x="1858" y="639"/>
                    <a:pt x="1846" y="580"/>
                    <a:pt x="1846" y="556"/>
                  </a:cubicBezTo>
                  <a:cubicBezTo>
                    <a:pt x="1846" y="496"/>
                    <a:pt x="1918" y="401"/>
                    <a:pt x="2037" y="330"/>
                  </a:cubicBezTo>
                  <a:cubicBezTo>
                    <a:pt x="2141" y="257"/>
                    <a:pt x="2272" y="220"/>
                    <a:pt x="2352" y="220"/>
                  </a:cubicBezTo>
                  <a:cubicBezTo>
                    <a:pt x="2363" y="220"/>
                    <a:pt x="2373" y="221"/>
                    <a:pt x="2382" y="222"/>
                  </a:cubicBezTo>
                  <a:cubicBezTo>
                    <a:pt x="2395" y="228"/>
                    <a:pt x="2407" y="230"/>
                    <a:pt x="2420" y="230"/>
                  </a:cubicBezTo>
                  <a:cubicBezTo>
                    <a:pt x="2465" y="230"/>
                    <a:pt x="2504" y="198"/>
                    <a:pt x="2513" y="151"/>
                  </a:cubicBezTo>
                  <a:cubicBezTo>
                    <a:pt x="2525" y="91"/>
                    <a:pt x="2501" y="32"/>
                    <a:pt x="2442" y="20"/>
                  </a:cubicBezTo>
                  <a:cubicBezTo>
                    <a:pt x="2403" y="6"/>
                    <a:pt x="2362" y="0"/>
                    <a:pt x="2320"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a:off x="6310778" y="1410216"/>
              <a:ext cx="260504" cy="473890"/>
            </a:xfrm>
            <a:custGeom>
              <a:rect b="b" l="l" r="r" t="t"/>
              <a:pathLst>
                <a:path extrusionOk="0" h="8881" w="4882">
                  <a:moveTo>
                    <a:pt x="4713" y="1"/>
                  </a:moveTo>
                  <a:cubicBezTo>
                    <a:pt x="4699" y="1"/>
                    <a:pt x="4684" y="4"/>
                    <a:pt x="4668" y="10"/>
                  </a:cubicBezTo>
                  <a:cubicBezTo>
                    <a:pt x="4608" y="34"/>
                    <a:pt x="4596" y="106"/>
                    <a:pt x="4632" y="153"/>
                  </a:cubicBezTo>
                  <a:cubicBezTo>
                    <a:pt x="4632" y="153"/>
                    <a:pt x="4632" y="165"/>
                    <a:pt x="4608" y="165"/>
                  </a:cubicBezTo>
                  <a:cubicBezTo>
                    <a:pt x="4584" y="177"/>
                    <a:pt x="4537" y="225"/>
                    <a:pt x="4525" y="272"/>
                  </a:cubicBezTo>
                  <a:cubicBezTo>
                    <a:pt x="4477" y="344"/>
                    <a:pt x="4477" y="415"/>
                    <a:pt x="4465" y="475"/>
                  </a:cubicBezTo>
                  <a:cubicBezTo>
                    <a:pt x="4453" y="510"/>
                    <a:pt x="4453" y="534"/>
                    <a:pt x="4453" y="546"/>
                  </a:cubicBezTo>
                  <a:cubicBezTo>
                    <a:pt x="4429" y="606"/>
                    <a:pt x="4394" y="665"/>
                    <a:pt x="4358" y="725"/>
                  </a:cubicBezTo>
                  <a:cubicBezTo>
                    <a:pt x="4310" y="808"/>
                    <a:pt x="4287" y="868"/>
                    <a:pt x="4251" y="927"/>
                  </a:cubicBezTo>
                  <a:cubicBezTo>
                    <a:pt x="4215" y="999"/>
                    <a:pt x="4191" y="1082"/>
                    <a:pt x="4179" y="1165"/>
                  </a:cubicBezTo>
                  <a:cubicBezTo>
                    <a:pt x="4179" y="1225"/>
                    <a:pt x="4168" y="1296"/>
                    <a:pt x="4132" y="1344"/>
                  </a:cubicBezTo>
                  <a:cubicBezTo>
                    <a:pt x="4120" y="1368"/>
                    <a:pt x="4096" y="1380"/>
                    <a:pt x="4060" y="1415"/>
                  </a:cubicBezTo>
                  <a:cubicBezTo>
                    <a:pt x="4013" y="1475"/>
                    <a:pt x="3941" y="1534"/>
                    <a:pt x="3929" y="1653"/>
                  </a:cubicBezTo>
                  <a:cubicBezTo>
                    <a:pt x="3918" y="1725"/>
                    <a:pt x="3929" y="1784"/>
                    <a:pt x="3941" y="1832"/>
                  </a:cubicBezTo>
                  <a:cubicBezTo>
                    <a:pt x="3953" y="1880"/>
                    <a:pt x="3953" y="1903"/>
                    <a:pt x="3953" y="1951"/>
                  </a:cubicBezTo>
                  <a:cubicBezTo>
                    <a:pt x="3941" y="1999"/>
                    <a:pt x="3894" y="2177"/>
                    <a:pt x="3870" y="2213"/>
                  </a:cubicBezTo>
                  <a:cubicBezTo>
                    <a:pt x="3858" y="2261"/>
                    <a:pt x="3810" y="2296"/>
                    <a:pt x="3763" y="2320"/>
                  </a:cubicBezTo>
                  <a:cubicBezTo>
                    <a:pt x="3715" y="2368"/>
                    <a:pt x="3656" y="2415"/>
                    <a:pt x="3620" y="2475"/>
                  </a:cubicBezTo>
                  <a:cubicBezTo>
                    <a:pt x="3560" y="2546"/>
                    <a:pt x="3537" y="2630"/>
                    <a:pt x="3513" y="2713"/>
                  </a:cubicBezTo>
                  <a:cubicBezTo>
                    <a:pt x="3477" y="2784"/>
                    <a:pt x="3465" y="2856"/>
                    <a:pt x="3417" y="2915"/>
                  </a:cubicBezTo>
                  <a:cubicBezTo>
                    <a:pt x="3406" y="2927"/>
                    <a:pt x="3382" y="2963"/>
                    <a:pt x="3346" y="2975"/>
                  </a:cubicBezTo>
                  <a:cubicBezTo>
                    <a:pt x="3298" y="3011"/>
                    <a:pt x="3239" y="3046"/>
                    <a:pt x="3215" y="3094"/>
                  </a:cubicBezTo>
                  <a:cubicBezTo>
                    <a:pt x="3156" y="3165"/>
                    <a:pt x="3120" y="3273"/>
                    <a:pt x="3108" y="3368"/>
                  </a:cubicBezTo>
                  <a:cubicBezTo>
                    <a:pt x="3096" y="3427"/>
                    <a:pt x="3084" y="3487"/>
                    <a:pt x="3048" y="3546"/>
                  </a:cubicBezTo>
                  <a:cubicBezTo>
                    <a:pt x="2989" y="3677"/>
                    <a:pt x="2905" y="3796"/>
                    <a:pt x="2798" y="3916"/>
                  </a:cubicBezTo>
                  <a:cubicBezTo>
                    <a:pt x="2739" y="3987"/>
                    <a:pt x="2679" y="4082"/>
                    <a:pt x="2620" y="4154"/>
                  </a:cubicBezTo>
                  <a:cubicBezTo>
                    <a:pt x="2560" y="4225"/>
                    <a:pt x="2536" y="4297"/>
                    <a:pt x="2489" y="4380"/>
                  </a:cubicBezTo>
                  <a:cubicBezTo>
                    <a:pt x="2394" y="4535"/>
                    <a:pt x="2322" y="4689"/>
                    <a:pt x="2132" y="4761"/>
                  </a:cubicBezTo>
                  <a:cubicBezTo>
                    <a:pt x="2096" y="4773"/>
                    <a:pt x="2060" y="4773"/>
                    <a:pt x="2013" y="4773"/>
                  </a:cubicBezTo>
                  <a:cubicBezTo>
                    <a:pt x="1953" y="4773"/>
                    <a:pt x="1893" y="4773"/>
                    <a:pt x="1834" y="4797"/>
                  </a:cubicBezTo>
                  <a:cubicBezTo>
                    <a:pt x="1715" y="4832"/>
                    <a:pt x="1655" y="4928"/>
                    <a:pt x="1608" y="5011"/>
                  </a:cubicBezTo>
                  <a:cubicBezTo>
                    <a:pt x="1596" y="5047"/>
                    <a:pt x="1584" y="5070"/>
                    <a:pt x="1548" y="5106"/>
                  </a:cubicBezTo>
                  <a:cubicBezTo>
                    <a:pt x="1465" y="5237"/>
                    <a:pt x="1346" y="5309"/>
                    <a:pt x="1203" y="5404"/>
                  </a:cubicBezTo>
                  <a:cubicBezTo>
                    <a:pt x="1084" y="5487"/>
                    <a:pt x="953" y="5571"/>
                    <a:pt x="834" y="5701"/>
                  </a:cubicBezTo>
                  <a:cubicBezTo>
                    <a:pt x="786" y="5749"/>
                    <a:pt x="750" y="5809"/>
                    <a:pt x="715" y="5868"/>
                  </a:cubicBezTo>
                  <a:cubicBezTo>
                    <a:pt x="691" y="5904"/>
                    <a:pt x="643" y="5963"/>
                    <a:pt x="608" y="5999"/>
                  </a:cubicBezTo>
                  <a:cubicBezTo>
                    <a:pt x="572" y="6047"/>
                    <a:pt x="524" y="6059"/>
                    <a:pt x="465" y="6082"/>
                  </a:cubicBezTo>
                  <a:cubicBezTo>
                    <a:pt x="358" y="6130"/>
                    <a:pt x="250" y="6190"/>
                    <a:pt x="179" y="6321"/>
                  </a:cubicBezTo>
                  <a:cubicBezTo>
                    <a:pt x="167" y="6368"/>
                    <a:pt x="167" y="6416"/>
                    <a:pt x="191" y="6440"/>
                  </a:cubicBezTo>
                  <a:cubicBezTo>
                    <a:pt x="334" y="6594"/>
                    <a:pt x="536" y="6642"/>
                    <a:pt x="750" y="6678"/>
                  </a:cubicBezTo>
                  <a:cubicBezTo>
                    <a:pt x="846" y="6702"/>
                    <a:pt x="953" y="6725"/>
                    <a:pt x="1024" y="6761"/>
                  </a:cubicBezTo>
                  <a:cubicBezTo>
                    <a:pt x="1143" y="6833"/>
                    <a:pt x="1167" y="6856"/>
                    <a:pt x="1167" y="6856"/>
                  </a:cubicBezTo>
                  <a:cubicBezTo>
                    <a:pt x="1167" y="6880"/>
                    <a:pt x="1131" y="6916"/>
                    <a:pt x="1120" y="6952"/>
                  </a:cubicBezTo>
                  <a:cubicBezTo>
                    <a:pt x="1072" y="7011"/>
                    <a:pt x="1024" y="7083"/>
                    <a:pt x="1000" y="7190"/>
                  </a:cubicBezTo>
                  <a:lnTo>
                    <a:pt x="1000" y="7214"/>
                  </a:lnTo>
                  <a:cubicBezTo>
                    <a:pt x="1000" y="7237"/>
                    <a:pt x="1012" y="7249"/>
                    <a:pt x="1012" y="7261"/>
                  </a:cubicBezTo>
                  <a:cubicBezTo>
                    <a:pt x="1012" y="7297"/>
                    <a:pt x="1024" y="7356"/>
                    <a:pt x="1024" y="7368"/>
                  </a:cubicBezTo>
                  <a:cubicBezTo>
                    <a:pt x="1024" y="7416"/>
                    <a:pt x="1012" y="7452"/>
                    <a:pt x="1000" y="7499"/>
                  </a:cubicBezTo>
                  <a:cubicBezTo>
                    <a:pt x="989" y="7535"/>
                    <a:pt x="989" y="7547"/>
                    <a:pt x="989" y="7559"/>
                  </a:cubicBezTo>
                  <a:cubicBezTo>
                    <a:pt x="941" y="7678"/>
                    <a:pt x="893" y="7726"/>
                    <a:pt x="822" y="7797"/>
                  </a:cubicBezTo>
                  <a:lnTo>
                    <a:pt x="715" y="7904"/>
                  </a:lnTo>
                  <a:cubicBezTo>
                    <a:pt x="584" y="8035"/>
                    <a:pt x="548" y="8190"/>
                    <a:pt x="512" y="8333"/>
                  </a:cubicBezTo>
                  <a:cubicBezTo>
                    <a:pt x="477" y="8488"/>
                    <a:pt x="453" y="8607"/>
                    <a:pt x="346" y="8642"/>
                  </a:cubicBezTo>
                  <a:cubicBezTo>
                    <a:pt x="334" y="8618"/>
                    <a:pt x="286" y="8607"/>
                    <a:pt x="250" y="8607"/>
                  </a:cubicBezTo>
                  <a:cubicBezTo>
                    <a:pt x="239" y="8602"/>
                    <a:pt x="230" y="8600"/>
                    <a:pt x="221" y="8600"/>
                  </a:cubicBezTo>
                  <a:cubicBezTo>
                    <a:pt x="183" y="8600"/>
                    <a:pt x="165" y="8639"/>
                    <a:pt x="155" y="8678"/>
                  </a:cubicBezTo>
                  <a:lnTo>
                    <a:pt x="119" y="8678"/>
                  </a:lnTo>
                  <a:cubicBezTo>
                    <a:pt x="113" y="8676"/>
                    <a:pt x="107" y="8676"/>
                    <a:pt x="101" y="8676"/>
                  </a:cubicBezTo>
                  <a:cubicBezTo>
                    <a:pt x="63" y="8676"/>
                    <a:pt x="33" y="8708"/>
                    <a:pt x="12" y="8749"/>
                  </a:cubicBezTo>
                  <a:cubicBezTo>
                    <a:pt x="0" y="8797"/>
                    <a:pt x="36" y="8857"/>
                    <a:pt x="72" y="8869"/>
                  </a:cubicBezTo>
                  <a:cubicBezTo>
                    <a:pt x="119" y="8880"/>
                    <a:pt x="167" y="8880"/>
                    <a:pt x="215" y="8880"/>
                  </a:cubicBezTo>
                  <a:lnTo>
                    <a:pt x="250" y="8880"/>
                  </a:lnTo>
                  <a:cubicBezTo>
                    <a:pt x="286" y="8880"/>
                    <a:pt x="298" y="8880"/>
                    <a:pt x="262" y="8797"/>
                  </a:cubicBezTo>
                  <a:cubicBezTo>
                    <a:pt x="560" y="8738"/>
                    <a:pt x="619" y="8499"/>
                    <a:pt x="679" y="8309"/>
                  </a:cubicBezTo>
                  <a:cubicBezTo>
                    <a:pt x="715" y="8166"/>
                    <a:pt x="739" y="8047"/>
                    <a:pt x="834" y="7964"/>
                  </a:cubicBezTo>
                  <a:cubicBezTo>
                    <a:pt x="881" y="7928"/>
                    <a:pt x="905" y="7904"/>
                    <a:pt x="941" y="7868"/>
                  </a:cubicBezTo>
                  <a:cubicBezTo>
                    <a:pt x="1024" y="7797"/>
                    <a:pt x="1096" y="7726"/>
                    <a:pt x="1155" y="7535"/>
                  </a:cubicBezTo>
                  <a:cubicBezTo>
                    <a:pt x="1155" y="7499"/>
                    <a:pt x="1179" y="7487"/>
                    <a:pt x="1179" y="7475"/>
                  </a:cubicBezTo>
                  <a:cubicBezTo>
                    <a:pt x="1191" y="7428"/>
                    <a:pt x="1203" y="7368"/>
                    <a:pt x="1203" y="7297"/>
                  </a:cubicBezTo>
                  <a:cubicBezTo>
                    <a:pt x="1203" y="7237"/>
                    <a:pt x="1203" y="7178"/>
                    <a:pt x="1191" y="7130"/>
                  </a:cubicBezTo>
                  <a:cubicBezTo>
                    <a:pt x="1203" y="7083"/>
                    <a:pt x="1239" y="7035"/>
                    <a:pt x="1262" y="6999"/>
                  </a:cubicBezTo>
                  <a:cubicBezTo>
                    <a:pt x="1322" y="6916"/>
                    <a:pt x="1381" y="6844"/>
                    <a:pt x="1358" y="6737"/>
                  </a:cubicBezTo>
                  <a:cubicBezTo>
                    <a:pt x="1334" y="6654"/>
                    <a:pt x="1262" y="6583"/>
                    <a:pt x="1096" y="6499"/>
                  </a:cubicBezTo>
                  <a:cubicBezTo>
                    <a:pt x="1000" y="6463"/>
                    <a:pt x="881" y="6440"/>
                    <a:pt x="774" y="6416"/>
                  </a:cubicBezTo>
                  <a:cubicBezTo>
                    <a:pt x="643" y="6380"/>
                    <a:pt x="489" y="6356"/>
                    <a:pt x="405" y="6297"/>
                  </a:cubicBezTo>
                  <a:cubicBezTo>
                    <a:pt x="429" y="6261"/>
                    <a:pt x="489" y="6249"/>
                    <a:pt x="536" y="6225"/>
                  </a:cubicBezTo>
                  <a:cubicBezTo>
                    <a:pt x="608" y="6190"/>
                    <a:pt x="667" y="6166"/>
                    <a:pt x="727" y="6106"/>
                  </a:cubicBezTo>
                  <a:cubicBezTo>
                    <a:pt x="774" y="6071"/>
                    <a:pt x="822" y="5999"/>
                    <a:pt x="858" y="5928"/>
                  </a:cubicBezTo>
                  <a:cubicBezTo>
                    <a:pt x="893" y="5880"/>
                    <a:pt x="917" y="5821"/>
                    <a:pt x="953" y="5785"/>
                  </a:cubicBezTo>
                  <a:cubicBezTo>
                    <a:pt x="1060" y="5690"/>
                    <a:pt x="1155" y="5606"/>
                    <a:pt x="1274" y="5535"/>
                  </a:cubicBezTo>
                  <a:cubicBezTo>
                    <a:pt x="1429" y="5451"/>
                    <a:pt x="1572" y="5356"/>
                    <a:pt x="1679" y="5190"/>
                  </a:cubicBezTo>
                  <a:cubicBezTo>
                    <a:pt x="1715" y="5166"/>
                    <a:pt x="1739" y="5118"/>
                    <a:pt x="1751" y="5094"/>
                  </a:cubicBezTo>
                  <a:cubicBezTo>
                    <a:pt x="1798" y="5011"/>
                    <a:pt x="1834" y="4951"/>
                    <a:pt x="1870" y="4939"/>
                  </a:cubicBezTo>
                  <a:lnTo>
                    <a:pt x="1965" y="4939"/>
                  </a:lnTo>
                  <a:cubicBezTo>
                    <a:pt x="2024" y="4939"/>
                    <a:pt x="2108" y="4939"/>
                    <a:pt x="2167" y="4916"/>
                  </a:cubicBezTo>
                  <a:cubicBezTo>
                    <a:pt x="2441" y="4820"/>
                    <a:pt x="2548" y="4594"/>
                    <a:pt x="2644" y="4416"/>
                  </a:cubicBezTo>
                  <a:cubicBezTo>
                    <a:pt x="2691" y="4356"/>
                    <a:pt x="2727" y="4285"/>
                    <a:pt x="2763" y="4225"/>
                  </a:cubicBezTo>
                  <a:cubicBezTo>
                    <a:pt x="2810" y="4154"/>
                    <a:pt x="2870" y="4082"/>
                    <a:pt x="2929" y="3999"/>
                  </a:cubicBezTo>
                  <a:cubicBezTo>
                    <a:pt x="3036" y="3880"/>
                    <a:pt x="3144" y="3749"/>
                    <a:pt x="3215" y="3606"/>
                  </a:cubicBezTo>
                  <a:cubicBezTo>
                    <a:pt x="3263" y="3523"/>
                    <a:pt x="3275" y="3451"/>
                    <a:pt x="3286" y="3380"/>
                  </a:cubicBezTo>
                  <a:cubicBezTo>
                    <a:pt x="3298" y="3308"/>
                    <a:pt x="3334" y="3225"/>
                    <a:pt x="3358" y="3165"/>
                  </a:cubicBezTo>
                  <a:cubicBezTo>
                    <a:pt x="3382" y="3154"/>
                    <a:pt x="3406" y="3130"/>
                    <a:pt x="3441" y="3106"/>
                  </a:cubicBezTo>
                  <a:cubicBezTo>
                    <a:pt x="3465" y="3082"/>
                    <a:pt x="3513" y="3046"/>
                    <a:pt x="3560" y="3011"/>
                  </a:cubicBezTo>
                  <a:cubicBezTo>
                    <a:pt x="3620" y="2915"/>
                    <a:pt x="3644" y="2832"/>
                    <a:pt x="3679" y="2737"/>
                  </a:cubicBezTo>
                  <a:cubicBezTo>
                    <a:pt x="3691" y="2677"/>
                    <a:pt x="3715" y="2606"/>
                    <a:pt x="3751" y="2558"/>
                  </a:cubicBezTo>
                  <a:cubicBezTo>
                    <a:pt x="3763" y="2511"/>
                    <a:pt x="3810" y="2487"/>
                    <a:pt x="3858" y="2451"/>
                  </a:cubicBezTo>
                  <a:cubicBezTo>
                    <a:pt x="3918" y="2415"/>
                    <a:pt x="3989" y="2368"/>
                    <a:pt x="4013" y="2296"/>
                  </a:cubicBezTo>
                  <a:cubicBezTo>
                    <a:pt x="4060" y="2237"/>
                    <a:pt x="4132" y="1975"/>
                    <a:pt x="4132" y="1939"/>
                  </a:cubicBezTo>
                  <a:cubicBezTo>
                    <a:pt x="4156" y="1856"/>
                    <a:pt x="4132" y="1796"/>
                    <a:pt x="4120" y="1761"/>
                  </a:cubicBezTo>
                  <a:cubicBezTo>
                    <a:pt x="4108" y="1725"/>
                    <a:pt x="4108" y="1701"/>
                    <a:pt x="4108" y="1653"/>
                  </a:cubicBezTo>
                  <a:cubicBezTo>
                    <a:pt x="4108" y="1618"/>
                    <a:pt x="4132" y="1594"/>
                    <a:pt x="4179" y="1546"/>
                  </a:cubicBezTo>
                  <a:cubicBezTo>
                    <a:pt x="4227" y="1522"/>
                    <a:pt x="4275" y="1475"/>
                    <a:pt x="4299" y="1415"/>
                  </a:cubicBezTo>
                  <a:cubicBezTo>
                    <a:pt x="4346" y="1344"/>
                    <a:pt x="4358" y="1249"/>
                    <a:pt x="4370" y="1177"/>
                  </a:cubicBezTo>
                  <a:cubicBezTo>
                    <a:pt x="4394" y="1106"/>
                    <a:pt x="4406" y="1046"/>
                    <a:pt x="4429" y="987"/>
                  </a:cubicBezTo>
                  <a:cubicBezTo>
                    <a:pt x="4453" y="927"/>
                    <a:pt x="4489" y="879"/>
                    <a:pt x="4525" y="820"/>
                  </a:cubicBezTo>
                  <a:cubicBezTo>
                    <a:pt x="4572" y="760"/>
                    <a:pt x="4608" y="689"/>
                    <a:pt x="4644" y="606"/>
                  </a:cubicBezTo>
                  <a:cubicBezTo>
                    <a:pt x="4644" y="570"/>
                    <a:pt x="4656" y="522"/>
                    <a:pt x="4656" y="487"/>
                  </a:cubicBezTo>
                  <a:cubicBezTo>
                    <a:pt x="4668" y="451"/>
                    <a:pt x="4668" y="415"/>
                    <a:pt x="4703" y="367"/>
                  </a:cubicBezTo>
                  <a:cubicBezTo>
                    <a:pt x="4703" y="356"/>
                    <a:pt x="4715" y="344"/>
                    <a:pt x="4751" y="332"/>
                  </a:cubicBezTo>
                  <a:cubicBezTo>
                    <a:pt x="4787" y="296"/>
                    <a:pt x="4882" y="225"/>
                    <a:pt x="4810" y="58"/>
                  </a:cubicBezTo>
                  <a:cubicBezTo>
                    <a:pt x="4784" y="23"/>
                    <a:pt x="4752" y="1"/>
                    <a:pt x="471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a:off x="5992490" y="1300456"/>
              <a:ext cx="581998" cy="147807"/>
            </a:xfrm>
            <a:custGeom>
              <a:rect b="b" l="l" r="r" t="t"/>
              <a:pathLst>
                <a:path extrusionOk="0" h="2770" w="10907">
                  <a:moveTo>
                    <a:pt x="8043" y="1"/>
                  </a:moveTo>
                  <a:cubicBezTo>
                    <a:pt x="7982" y="1"/>
                    <a:pt x="7918" y="12"/>
                    <a:pt x="7847" y="43"/>
                  </a:cubicBezTo>
                  <a:cubicBezTo>
                    <a:pt x="7692" y="103"/>
                    <a:pt x="7501" y="269"/>
                    <a:pt x="7406" y="389"/>
                  </a:cubicBezTo>
                  <a:cubicBezTo>
                    <a:pt x="7311" y="531"/>
                    <a:pt x="7275" y="567"/>
                    <a:pt x="7132" y="650"/>
                  </a:cubicBezTo>
                  <a:lnTo>
                    <a:pt x="7073" y="698"/>
                  </a:lnTo>
                  <a:cubicBezTo>
                    <a:pt x="6954" y="770"/>
                    <a:pt x="6870" y="877"/>
                    <a:pt x="6799" y="972"/>
                  </a:cubicBezTo>
                  <a:cubicBezTo>
                    <a:pt x="6775" y="1008"/>
                    <a:pt x="6727" y="1055"/>
                    <a:pt x="6692" y="1103"/>
                  </a:cubicBezTo>
                  <a:cubicBezTo>
                    <a:pt x="6608" y="1174"/>
                    <a:pt x="6489" y="1234"/>
                    <a:pt x="6370" y="1293"/>
                  </a:cubicBezTo>
                  <a:cubicBezTo>
                    <a:pt x="6311" y="1341"/>
                    <a:pt x="6239" y="1365"/>
                    <a:pt x="6156" y="1412"/>
                  </a:cubicBezTo>
                  <a:lnTo>
                    <a:pt x="6073" y="1472"/>
                  </a:lnTo>
                  <a:cubicBezTo>
                    <a:pt x="5906" y="1591"/>
                    <a:pt x="5715" y="1734"/>
                    <a:pt x="5584" y="1889"/>
                  </a:cubicBezTo>
                  <a:cubicBezTo>
                    <a:pt x="5537" y="1936"/>
                    <a:pt x="5501" y="1996"/>
                    <a:pt x="5477" y="2055"/>
                  </a:cubicBezTo>
                  <a:cubicBezTo>
                    <a:pt x="5441" y="2115"/>
                    <a:pt x="5418" y="2163"/>
                    <a:pt x="5382" y="2186"/>
                  </a:cubicBezTo>
                  <a:cubicBezTo>
                    <a:pt x="5406" y="2067"/>
                    <a:pt x="5406" y="1948"/>
                    <a:pt x="5299" y="1865"/>
                  </a:cubicBezTo>
                  <a:cubicBezTo>
                    <a:pt x="5276" y="1848"/>
                    <a:pt x="5249" y="1839"/>
                    <a:pt x="5223" y="1839"/>
                  </a:cubicBezTo>
                  <a:cubicBezTo>
                    <a:pt x="5192" y="1839"/>
                    <a:pt x="5163" y="1851"/>
                    <a:pt x="5144" y="1877"/>
                  </a:cubicBezTo>
                  <a:cubicBezTo>
                    <a:pt x="5108" y="1936"/>
                    <a:pt x="5049" y="2008"/>
                    <a:pt x="4965" y="2055"/>
                  </a:cubicBezTo>
                  <a:cubicBezTo>
                    <a:pt x="4930" y="2103"/>
                    <a:pt x="4894" y="2103"/>
                    <a:pt x="4846" y="2103"/>
                  </a:cubicBezTo>
                  <a:cubicBezTo>
                    <a:pt x="4822" y="2103"/>
                    <a:pt x="4763" y="2103"/>
                    <a:pt x="4715" y="2127"/>
                  </a:cubicBezTo>
                  <a:cubicBezTo>
                    <a:pt x="4537" y="2198"/>
                    <a:pt x="4489" y="2329"/>
                    <a:pt x="4465" y="2413"/>
                  </a:cubicBezTo>
                  <a:cubicBezTo>
                    <a:pt x="4453" y="2436"/>
                    <a:pt x="4453" y="2472"/>
                    <a:pt x="4429" y="2484"/>
                  </a:cubicBezTo>
                  <a:cubicBezTo>
                    <a:pt x="4406" y="2424"/>
                    <a:pt x="4370" y="2365"/>
                    <a:pt x="4334" y="2305"/>
                  </a:cubicBezTo>
                  <a:cubicBezTo>
                    <a:pt x="4287" y="2222"/>
                    <a:pt x="4239" y="2151"/>
                    <a:pt x="4179" y="2067"/>
                  </a:cubicBezTo>
                  <a:cubicBezTo>
                    <a:pt x="4162" y="2042"/>
                    <a:pt x="4133" y="2022"/>
                    <a:pt x="4100" y="2022"/>
                  </a:cubicBezTo>
                  <a:cubicBezTo>
                    <a:pt x="4087" y="2022"/>
                    <a:pt x="4074" y="2025"/>
                    <a:pt x="4060" y="2032"/>
                  </a:cubicBezTo>
                  <a:cubicBezTo>
                    <a:pt x="4013" y="2043"/>
                    <a:pt x="3989" y="2067"/>
                    <a:pt x="3989" y="2115"/>
                  </a:cubicBezTo>
                  <a:lnTo>
                    <a:pt x="3989" y="2174"/>
                  </a:lnTo>
                  <a:lnTo>
                    <a:pt x="3941" y="2174"/>
                  </a:lnTo>
                  <a:cubicBezTo>
                    <a:pt x="3917" y="2174"/>
                    <a:pt x="3870" y="2174"/>
                    <a:pt x="3834" y="2186"/>
                  </a:cubicBezTo>
                  <a:cubicBezTo>
                    <a:pt x="3751" y="2222"/>
                    <a:pt x="3656" y="2282"/>
                    <a:pt x="3584" y="2329"/>
                  </a:cubicBezTo>
                  <a:cubicBezTo>
                    <a:pt x="3525" y="2365"/>
                    <a:pt x="3465" y="2401"/>
                    <a:pt x="3417" y="2413"/>
                  </a:cubicBezTo>
                  <a:cubicBezTo>
                    <a:pt x="3415" y="2413"/>
                    <a:pt x="3412" y="2413"/>
                    <a:pt x="3409" y="2413"/>
                  </a:cubicBezTo>
                  <a:cubicBezTo>
                    <a:pt x="3316" y="2413"/>
                    <a:pt x="3022" y="2230"/>
                    <a:pt x="2929" y="2115"/>
                  </a:cubicBezTo>
                  <a:cubicBezTo>
                    <a:pt x="2882" y="2043"/>
                    <a:pt x="2858" y="1948"/>
                    <a:pt x="2846" y="1865"/>
                  </a:cubicBezTo>
                  <a:cubicBezTo>
                    <a:pt x="2822" y="1758"/>
                    <a:pt x="2798" y="1639"/>
                    <a:pt x="2727" y="1520"/>
                  </a:cubicBezTo>
                  <a:cubicBezTo>
                    <a:pt x="2703" y="1508"/>
                    <a:pt x="2691" y="1472"/>
                    <a:pt x="2679" y="1460"/>
                  </a:cubicBezTo>
                  <a:cubicBezTo>
                    <a:pt x="2644" y="1436"/>
                    <a:pt x="2620" y="1389"/>
                    <a:pt x="2608" y="1353"/>
                  </a:cubicBezTo>
                  <a:cubicBezTo>
                    <a:pt x="2608" y="1341"/>
                    <a:pt x="2608" y="1305"/>
                    <a:pt x="2620" y="1281"/>
                  </a:cubicBezTo>
                  <a:cubicBezTo>
                    <a:pt x="2632" y="1234"/>
                    <a:pt x="2644" y="1174"/>
                    <a:pt x="2632" y="1115"/>
                  </a:cubicBezTo>
                  <a:cubicBezTo>
                    <a:pt x="2608" y="924"/>
                    <a:pt x="2501" y="841"/>
                    <a:pt x="2286" y="805"/>
                  </a:cubicBezTo>
                  <a:cubicBezTo>
                    <a:pt x="2282" y="805"/>
                    <a:pt x="2241" y="803"/>
                    <a:pt x="2183" y="803"/>
                  </a:cubicBezTo>
                  <a:cubicBezTo>
                    <a:pt x="2065" y="803"/>
                    <a:pt x="1878" y="813"/>
                    <a:pt x="1774" y="877"/>
                  </a:cubicBezTo>
                  <a:cubicBezTo>
                    <a:pt x="1679" y="960"/>
                    <a:pt x="1631" y="996"/>
                    <a:pt x="1608" y="1043"/>
                  </a:cubicBezTo>
                  <a:cubicBezTo>
                    <a:pt x="1572" y="1079"/>
                    <a:pt x="1560" y="1091"/>
                    <a:pt x="1441" y="1091"/>
                  </a:cubicBezTo>
                  <a:lnTo>
                    <a:pt x="1417" y="1091"/>
                  </a:lnTo>
                  <a:cubicBezTo>
                    <a:pt x="1179" y="1103"/>
                    <a:pt x="1131" y="1139"/>
                    <a:pt x="1012" y="1377"/>
                  </a:cubicBezTo>
                  <a:cubicBezTo>
                    <a:pt x="905" y="1567"/>
                    <a:pt x="834" y="1674"/>
                    <a:pt x="643" y="1734"/>
                  </a:cubicBezTo>
                  <a:cubicBezTo>
                    <a:pt x="614" y="1738"/>
                    <a:pt x="582" y="1740"/>
                    <a:pt x="551" y="1740"/>
                  </a:cubicBezTo>
                  <a:cubicBezTo>
                    <a:pt x="417" y="1740"/>
                    <a:pt x="279" y="1706"/>
                    <a:pt x="250" y="1686"/>
                  </a:cubicBezTo>
                  <a:cubicBezTo>
                    <a:pt x="250" y="1686"/>
                    <a:pt x="250" y="1674"/>
                    <a:pt x="322" y="1627"/>
                  </a:cubicBezTo>
                  <a:cubicBezTo>
                    <a:pt x="358" y="1615"/>
                    <a:pt x="405" y="1591"/>
                    <a:pt x="441" y="1591"/>
                  </a:cubicBezTo>
                  <a:cubicBezTo>
                    <a:pt x="524" y="1591"/>
                    <a:pt x="643" y="1579"/>
                    <a:pt x="739" y="1472"/>
                  </a:cubicBezTo>
                  <a:cubicBezTo>
                    <a:pt x="858" y="1377"/>
                    <a:pt x="917" y="1222"/>
                    <a:pt x="917" y="1055"/>
                  </a:cubicBezTo>
                  <a:cubicBezTo>
                    <a:pt x="917" y="996"/>
                    <a:pt x="881" y="960"/>
                    <a:pt x="822" y="960"/>
                  </a:cubicBezTo>
                  <a:cubicBezTo>
                    <a:pt x="762" y="960"/>
                    <a:pt x="715" y="996"/>
                    <a:pt x="715" y="1055"/>
                  </a:cubicBezTo>
                  <a:cubicBezTo>
                    <a:pt x="715" y="1162"/>
                    <a:pt x="667" y="1270"/>
                    <a:pt x="596" y="1341"/>
                  </a:cubicBezTo>
                  <a:cubicBezTo>
                    <a:pt x="536" y="1401"/>
                    <a:pt x="488" y="1412"/>
                    <a:pt x="417" y="1412"/>
                  </a:cubicBezTo>
                  <a:cubicBezTo>
                    <a:pt x="358" y="1412"/>
                    <a:pt x="298" y="1412"/>
                    <a:pt x="227" y="1460"/>
                  </a:cubicBezTo>
                  <a:cubicBezTo>
                    <a:pt x="0" y="1591"/>
                    <a:pt x="12" y="1710"/>
                    <a:pt x="48" y="1770"/>
                  </a:cubicBezTo>
                  <a:cubicBezTo>
                    <a:pt x="102" y="1906"/>
                    <a:pt x="322" y="1966"/>
                    <a:pt x="513" y="1966"/>
                  </a:cubicBezTo>
                  <a:cubicBezTo>
                    <a:pt x="573" y="1966"/>
                    <a:pt x="631" y="1960"/>
                    <a:pt x="679" y="1948"/>
                  </a:cubicBezTo>
                  <a:cubicBezTo>
                    <a:pt x="965" y="1877"/>
                    <a:pt x="1060" y="1710"/>
                    <a:pt x="1191" y="1508"/>
                  </a:cubicBezTo>
                  <a:cubicBezTo>
                    <a:pt x="1274" y="1341"/>
                    <a:pt x="1274" y="1341"/>
                    <a:pt x="1417" y="1341"/>
                  </a:cubicBezTo>
                  <a:lnTo>
                    <a:pt x="1441" y="1341"/>
                  </a:lnTo>
                  <a:cubicBezTo>
                    <a:pt x="1631" y="1329"/>
                    <a:pt x="1691" y="1293"/>
                    <a:pt x="1751" y="1210"/>
                  </a:cubicBezTo>
                  <a:cubicBezTo>
                    <a:pt x="1786" y="1162"/>
                    <a:pt x="1798" y="1139"/>
                    <a:pt x="1870" y="1091"/>
                  </a:cubicBezTo>
                  <a:cubicBezTo>
                    <a:pt x="1914" y="1064"/>
                    <a:pt x="2039" y="1051"/>
                    <a:pt x="2149" y="1051"/>
                  </a:cubicBezTo>
                  <a:cubicBezTo>
                    <a:pt x="2186" y="1051"/>
                    <a:pt x="2221" y="1052"/>
                    <a:pt x="2251" y="1055"/>
                  </a:cubicBezTo>
                  <a:cubicBezTo>
                    <a:pt x="2370" y="1091"/>
                    <a:pt x="2393" y="1115"/>
                    <a:pt x="2405" y="1210"/>
                  </a:cubicBezTo>
                  <a:cubicBezTo>
                    <a:pt x="2405" y="1222"/>
                    <a:pt x="2393" y="1234"/>
                    <a:pt x="2393" y="1270"/>
                  </a:cubicBezTo>
                  <a:cubicBezTo>
                    <a:pt x="2382" y="1317"/>
                    <a:pt x="2346" y="1389"/>
                    <a:pt x="2382" y="1460"/>
                  </a:cubicBezTo>
                  <a:cubicBezTo>
                    <a:pt x="2405" y="1532"/>
                    <a:pt x="2453" y="1591"/>
                    <a:pt x="2501" y="1639"/>
                  </a:cubicBezTo>
                  <a:cubicBezTo>
                    <a:pt x="2524" y="1651"/>
                    <a:pt x="2548" y="1674"/>
                    <a:pt x="2548" y="1686"/>
                  </a:cubicBezTo>
                  <a:cubicBezTo>
                    <a:pt x="2584" y="1758"/>
                    <a:pt x="2620" y="1865"/>
                    <a:pt x="2632" y="1948"/>
                  </a:cubicBezTo>
                  <a:cubicBezTo>
                    <a:pt x="2644" y="2055"/>
                    <a:pt x="2679" y="2174"/>
                    <a:pt x="2751" y="2282"/>
                  </a:cubicBezTo>
                  <a:cubicBezTo>
                    <a:pt x="2850" y="2403"/>
                    <a:pt x="3173" y="2656"/>
                    <a:pt x="3400" y="2656"/>
                  </a:cubicBezTo>
                  <a:cubicBezTo>
                    <a:pt x="3418" y="2656"/>
                    <a:pt x="3436" y="2654"/>
                    <a:pt x="3453" y="2651"/>
                  </a:cubicBezTo>
                  <a:cubicBezTo>
                    <a:pt x="3536" y="2639"/>
                    <a:pt x="3620" y="2579"/>
                    <a:pt x="3691" y="2532"/>
                  </a:cubicBezTo>
                  <a:cubicBezTo>
                    <a:pt x="3763" y="2484"/>
                    <a:pt x="3822" y="2448"/>
                    <a:pt x="3894" y="2424"/>
                  </a:cubicBezTo>
                  <a:cubicBezTo>
                    <a:pt x="3929" y="2413"/>
                    <a:pt x="3953" y="2413"/>
                    <a:pt x="3977" y="2413"/>
                  </a:cubicBezTo>
                  <a:cubicBezTo>
                    <a:pt x="4013" y="2413"/>
                    <a:pt x="4060" y="2401"/>
                    <a:pt x="4108" y="2365"/>
                  </a:cubicBezTo>
                  <a:cubicBezTo>
                    <a:pt x="4108" y="2389"/>
                    <a:pt x="4120" y="2413"/>
                    <a:pt x="4132" y="2424"/>
                  </a:cubicBezTo>
                  <a:cubicBezTo>
                    <a:pt x="4191" y="2544"/>
                    <a:pt x="4251" y="2651"/>
                    <a:pt x="4346" y="2746"/>
                  </a:cubicBezTo>
                  <a:cubicBezTo>
                    <a:pt x="4358" y="2758"/>
                    <a:pt x="4394" y="2770"/>
                    <a:pt x="4418" y="2770"/>
                  </a:cubicBezTo>
                  <a:cubicBezTo>
                    <a:pt x="4453" y="2770"/>
                    <a:pt x="4465" y="2770"/>
                    <a:pt x="4465" y="2722"/>
                  </a:cubicBezTo>
                  <a:cubicBezTo>
                    <a:pt x="4572" y="2651"/>
                    <a:pt x="4596" y="2555"/>
                    <a:pt x="4632" y="2484"/>
                  </a:cubicBezTo>
                  <a:cubicBezTo>
                    <a:pt x="4656" y="2413"/>
                    <a:pt x="4668" y="2353"/>
                    <a:pt x="4763" y="2317"/>
                  </a:cubicBezTo>
                  <a:cubicBezTo>
                    <a:pt x="4775" y="2305"/>
                    <a:pt x="4810" y="2305"/>
                    <a:pt x="4834" y="2305"/>
                  </a:cubicBezTo>
                  <a:cubicBezTo>
                    <a:pt x="4894" y="2305"/>
                    <a:pt x="4965" y="2294"/>
                    <a:pt x="5060" y="2234"/>
                  </a:cubicBezTo>
                  <a:cubicBezTo>
                    <a:pt x="5084" y="2198"/>
                    <a:pt x="5120" y="2186"/>
                    <a:pt x="5144" y="2163"/>
                  </a:cubicBezTo>
                  <a:lnTo>
                    <a:pt x="5144" y="2163"/>
                  </a:lnTo>
                  <a:cubicBezTo>
                    <a:pt x="5144" y="2186"/>
                    <a:pt x="5132" y="2222"/>
                    <a:pt x="5132" y="2246"/>
                  </a:cubicBezTo>
                  <a:lnTo>
                    <a:pt x="5120" y="2305"/>
                  </a:lnTo>
                  <a:cubicBezTo>
                    <a:pt x="5096" y="2353"/>
                    <a:pt x="5132" y="2413"/>
                    <a:pt x="5191" y="2424"/>
                  </a:cubicBezTo>
                  <a:cubicBezTo>
                    <a:pt x="5217" y="2430"/>
                    <a:pt x="5241" y="2432"/>
                    <a:pt x="5264" y="2432"/>
                  </a:cubicBezTo>
                  <a:cubicBezTo>
                    <a:pt x="5454" y="2432"/>
                    <a:pt x="5556" y="2266"/>
                    <a:pt x="5620" y="2139"/>
                  </a:cubicBezTo>
                  <a:cubicBezTo>
                    <a:pt x="5656" y="2079"/>
                    <a:pt x="5680" y="2043"/>
                    <a:pt x="5715" y="2008"/>
                  </a:cubicBezTo>
                  <a:cubicBezTo>
                    <a:pt x="5834" y="1877"/>
                    <a:pt x="6013" y="1758"/>
                    <a:pt x="6180" y="1639"/>
                  </a:cubicBezTo>
                  <a:lnTo>
                    <a:pt x="6251" y="1579"/>
                  </a:lnTo>
                  <a:cubicBezTo>
                    <a:pt x="6311" y="1532"/>
                    <a:pt x="6382" y="1508"/>
                    <a:pt x="6442" y="1472"/>
                  </a:cubicBezTo>
                  <a:cubicBezTo>
                    <a:pt x="6573" y="1412"/>
                    <a:pt x="6727" y="1353"/>
                    <a:pt x="6835" y="1234"/>
                  </a:cubicBezTo>
                  <a:cubicBezTo>
                    <a:pt x="6870" y="1186"/>
                    <a:pt x="6918" y="1127"/>
                    <a:pt x="6954" y="1091"/>
                  </a:cubicBezTo>
                  <a:cubicBezTo>
                    <a:pt x="7013" y="996"/>
                    <a:pt x="7073" y="924"/>
                    <a:pt x="7156" y="865"/>
                  </a:cubicBezTo>
                  <a:lnTo>
                    <a:pt x="7216" y="817"/>
                  </a:lnTo>
                  <a:cubicBezTo>
                    <a:pt x="7382" y="734"/>
                    <a:pt x="7430" y="686"/>
                    <a:pt x="7561" y="508"/>
                  </a:cubicBezTo>
                  <a:cubicBezTo>
                    <a:pt x="7620" y="400"/>
                    <a:pt x="7787" y="269"/>
                    <a:pt x="7906" y="222"/>
                  </a:cubicBezTo>
                  <a:cubicBezTo>
                    <a:pt x="7952" y="199"/>
                    <a:pt x="7993" y="190"/>
                    <a:pt x="8033" y="190"/>
                  </a:cubicBezTo>
                  <a:cubicBezTo>
                    <a:pt x="8097" y="190"/>
                    <a:pt x="8159" y="212"/>
                    <a:pt x="8239" y="234"/>
                  </a:cubicBezTo>
                  <a:lnTo>
                    <a:pt x="8382" y="281"/>
                  </a:lnTo>
                  <a:cubicBezTo>
                    <a:pt x="8501" y="293"/>
                    <a:pt x="8597" y="317"/>
                    <a:pt x="8704" y="317"/>
                  </a:cubicBezTo>
                  <a:cubicBezTo>
                    <a:pt x="8775" y="317"/>
                    <a:pt x="8859" y="317"/>
                    <a:pt x="8930" y="329"/>
                  </a:cubicBezTo>
                  <a:cubicBezTo>
                    <a:pt x="9001" y="341"/>
                    <a:pt x="9097" y="341"/>
                    <a:pt x="9168" y="341"/>
                  </a:cubicBezTo>
                  <a:cubicBezTo>
                    <a:pt x="9299" y="341"/>
                    <a:pt x="9418" y="341"/>
                    <a:pt x="9525" y="400"/>
                  </a:cubicBezTo>
                  <a:cubicBezTo>
                    <a:pt x="9549" y="412"/>
                    <a:pt x="9573" y="436"/>
                    <a:pt x="9597" y="460"/>
                  </a:cubicBezTo>
                  <a:cubicBezTo>
                    <a:pt x="9632" y="508"/>
                    <a:pt x="9680" y="567"/>
                    <a:pt x="9775" y="591"/>
                  </a:cubicBezTo>
                  <a:cubicBezTo>
                    <a:pt x="9847" y="627"/>
                    <a:pt x="9930" y="627"/>
                    <a:pt x="9978" y="627"/>
                  </a:cubicBezTo>
                  <a:lnTo>
                    <a:pt x="10085" y="627"/>
                  </a:lnTo>
                  <a:cubicBezTo>
                    <a:pt x="10156" y="639"/>
                    <a:pt x="10228" y="698"/>
                    <a:pt x="10275" y="746"/>
                  </a:cubicBezTo>
                  <a:cubicBezTo>
                    <a:pt x="10335" y="793"/>
                    <a:pt x="10406" y="829"/>
                    <a:pt x="10454" y="865"/>
                  </a:cubicBezTo>
                  <a:lnTo>
                    <a:pt x="10514" y="889"/>
                  </a:lnTo>
                  <a:cubicBezTo>
                    <a:pt x="10621" y="972"/>
                    <a:pt x="10656" y="984"/>
                    <a:pt x="10656" y="1127"/>
                  </a:cubicBezTo>
                  <a:cubicBezTo>
                    <a:pt x="10668" y="1234"/>
                    <a:pt x="10633" y="1401"/>
                    <a:pt x="10609" y="1520"/>
                  </a:cubicBezTo>
                  <a:lnTo>
                    <a:pt x="10573" y="1651"/>
                  </a:lnTo>
                  <a:cubicBezTo>
                    <a:pt x="10561" y="1722"/>
                    <a:pt x="10549" y="1746"/>
                    <a:pt x="10502" y="1782"/>
                  </a:cubicBezTo>
                  <a:cubicBezTo>
                    <a:pt x="10490" y="1805"/>
                    <a:pt x="10454" y="1817"/>
                    <a:pt x="10430" y="1817"/>
                  </a:cubicBezTo>
                  <a:cubicBezTo>
                    <a:pt x="10371" y="1829"/>
                    <a:pt x="10299" y="1865"/>
                    <a:pt x="10252" y="1901"/>
                  </a:cubicBezTo>
                  <a:cubicBezTo>
                    <a:pt x="10240" y="1936"/>
                    <a:pt x="10180" y="2008"/>
                    <a:pt x="10192" y="2103"/>
                  </a:cubicBezTo>
                  <a:cubicBezTo>
                    <a:pt x="10204" y="2186"/>
                    <a:pt x="10299" y="2234"/>
                    <a:pt x="10371" y="2258"/>
                  </a:cubicBezTo>
                  <a:cubicBezTo>
                    <a:pt x="10490" y="2305"/>
                    <a:pt x="10478" y="2317"/>
                    <a:pt x="10478" y="2341"/>
                  </a:cubicBezTo>
                  <a:cubicBezTo>
                    <a:pt x="10454" y="2401"/>
                    <a:pt x="10490" y="2460"/>
                    <a:pt x="10549" y="2472"/>
                  </a:cubicBezTo>
                  <a:cubicBezTo>
                    <a:pt x="10559" y="2474"/>
                    <a:pt x="10569" y="2475"/>
                    <a:pt x="10579" y="2475"/>
                  </a:cubicBezTo>
                  <a:cubicBezTo>
                    <a:pt x="10627" y="2475"/>
                    <a:pt x="10670" y="2450"/>
                    <a:pt x="10680" y="2401"/>
                  </a:cubicBezTo>
                  <a:cubicBezTo>
                    <a:pt x="10740" y="2186"/>
                    <a:pt x="10549" y="2115"/>
                    <a:pt x="10454" y="2067"/>
                  </a:cubicBezTo>
                  <a:cubicBezTo>
                    <a:pt x="10442" y="2067"/>
                    <a:pt x="10430" y="2055"/>
                    <a:pt x="10418" y="2055"/>
                  </a:cubicBezTo>
                  <a:cubicBezTo>
                    <a:pt x="10430" y="2055"/>
                    <a:pt x="10478" y="2043"/>
                    <a:pt x="10502" y="2020"/>
                  </a:cubicBezTo>
                  <a:cubicBezTo>
                    <a:pt x="10561" y="2008"/>
                    <a:pt x="10609" y="1996"/>
                    <a:pt x="10656" y="1960"/>
                  </a:cubicBezTo>
                  <a:cubicBezTo>
                    <a:pt x="10752" y="1877"/>
                    <a:pt x="10775" y="1829"/>
                    <a:pt x="10799" y="1746"/>
                  </a:cubicBezTo>
                  <a:lnTo>
                    <a:pt x="10847" y="1579"/>
                  </a:lnTo>
                  <a:cubicBezTo>
                    <a:pt x="10871" y="1424"/>
                    <a:pt x="10906" y="1270"/>
                    <a:pt x="10895" y="1151"/>
                  </a:cubicBezTo>
                  <a:cubicBezTo>
                    <a:pt x="10895" y="877"/>
                    <a:pt x="10775" y="817"/>
                    <a:pt x="10633" y="746"/>
                  </a:cubicBezTo>
                  <a:lnTo>
                    <a:pt x="10573" y="710"/>
                  </a:lnTo>
                  <a:cubicBezTo>
                    <a:pt x="10537" y="686"/>
                    <a:pt x="10478" y="650"/>
                    <a:pt x="10430" y="615"/>
                  </a:cubicBezTo>
                  <a:cubicBezTo>
                    <a:pt x="10359" y="555"/>
                    <a:pt x="10275" y="496"/>
                    <a:pt x="10180" y="448"/>
                  </a:cubicBezTo>
                  <a:cubicBezTo>
                    <a:pt x="10121" y="436"/>
                    <a:pt x="10061" y="436"/>
                    <a:pt x="10002" y="436"/>
                  </a:cubicBezTo>
                  <a:cubicBezTo>
                    <a:pt x="9954" y="436"/>
                    <a:pt x="9906" y="436"/>
                    <a:pt x="9871" y="412"/>
                  </a:cubicBezTo>
                  <a:cubicBezTo>
                    <a:pt x="9823" y="400"/>
                    <a:pt x="9787" y="377"/>
                    <a:pt x="9763" y="341"/>
                  </a:cubicBezTo>
                  <a:cubicBezTo>
                    <a:pt x="9728" y="317"/>
                    <a:pt x="9704" y="269"/>
                    <a:pt x="9644" y="234"/>
                  </a:cubicBezTo>
                  <a:cubicBezTo>
                    <a:pt x="9490" y="150"/>
                    <a:pt x="9335" y="150"/>
                    <a:pt x="9180" y="150"/>
                  </a:cubicBezTo>
                  <a:cubicBezTo>
                    <a:pt x="9132" y="150"/>
                    <a:pt x="9090" y="156"/>
                    <a:pt x="9046" y="156"/>
                  </a:cubicBezTo>
                  <a:cubicBezTo>
                    <a:pt x="9024" y="156"/>
                    <a:pt x="9001" y="154"/>
                    <a:pt x="8978" y="150"/>
                  </a:cubicBezTo>
                  <a:cubicBezTo>
                    <a:pt x="8894" y="150"/>
                    <a:pt x="8811" y="138"/>
                    <a:pt x="8740" y="138"/>
                  </a:cubicBezTo>
                  <a:cubicBezTo>
                    <a:pt x="8644" y="138"/>
                    <a:pt x="8537" y="115"/>
                    <a:pt x="8454" y="103"/>
                  </a:cubicBezTo>
                  <a:cubicBezTo>
                    <a:pt x="8406" y="91"/>
                    <a:pt x="8382" y="79"/>
                    <a:pt x="8335" y="55"/>
                  </a:cubicBezTo>
                  <a:cubicBezTo>
                    <a:pt x="8238" y="33"/>
                    <a:pt x="8145" y="1"/>
                    <a:pt x="804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a:off x="6046489" y="1294480"/>
              <a:ext cx="57202" cy="69955"/>
            </a:xfrm>
            <a:custGeom>
              <a:rect b="b" l="l" r="r" t="t"/>
              <a:pathLst>
                <a:path extrusionOk="0" h="1311" w="1072">
                  <a:moveTo>
                    <a:pt x="798" y="179"/>
                  </a:moveTo>
                  <a:cubicBezTo>
                    <a:pt x="798" y="203"/>
                    <a:pt x="774" y="310"/>
                    <a:pt x="762" y="334"/>
                  </a:cubicBezTo>
                  <a:cubicBezTo>
                    <a:pt x="762" y="370"/>
                    <a:pt x="739" y="381"/>
                    <a:pt x="739" y="393"/>
                  </a:cubicBezTo>
                  <a:cubicBezTo>
                    <a:pt x="703" y="560"/>
                    <a:pt x="608" y="727"/>
                    <a:pt x="500" y="858"/>
                  </a:cubicBezTo>
                  <a:cubicBezTo>
                    <a:pt x="477" y="858"/>
                    <a:pt x="441" y="870"/>
                    <a:pt x="429" y="893"/>
                  </a:cubicBezTo>
                  <a:cubicBezTo>
                    <a:pt x="381" y="929"/>
                    <a:pt x="358" y="965"/>
                    <a:pt x="310" y="989"/>
                  </a:cubicBezTo>
                  <a:cubicBezTo>
                    <a:pt x="346" y="953"/>
                    <a:pt x="369" y="917"/>
                    <a:pt x="381" y="870"/>
                  </a:cubicBezTo>
                  <a:cubicBezTo>
                    <a:pt x="417" y="834"/>
                    <a:pt x="429" y="798"/>
                    <a:pt x="441" y="786"/>
                  </a:cubicBezTo>
                  <a:cubicBezTo>
                    <a:pt x="489" y="727"/>
                    <a:pt x="536" y="667"/>
                    <a:pt x="548" y="536"/>
                  </a:cubicBezTo>
                  <a:lnTo>
                    <a:pt x="548" y="429"/>
                  </a:lnTo>
                  <a:cubicBezTo>
                    <a:pt x="548" y="381"/>
                    <a:pt x="548" y="370"/>
                    <a:pt x="596" y="310"/>
                  </a:cubicBezTo>
                  <a:cubicBezTo>
                    <a:pt x="631" y="250"/>
                    <a:pt x="774" y="179"/>
                    <a:pt x="798" y="179"/>
                  </a:cubicBezTo>
                  <a:close/>
                  <a:moveTo>
                    <a:pt x="798" y="0"/>
                  </a:moveTo>
                  <a:cubicBezTo>
                    <a:pt x="655" y="12"/>
                    <a:pt x="500" y="131"/>
                    <a:pt x="441" y="203"/>
                  </a:cubicBezTo>
                  <a:cubicBezTo>
                    <a:pt x="358" y="310"/>
                    <a:pt x="358" y="370"/>
                    <a:pt x="358" y="453"/>
                  </a:cubicBezTo>
                  <a:lnTo>
                    <a:pt x="358" y="536"/>
                  </a:lnTo>
                  <a:cubicBezTo>
                    <a:pt x="334" y="620"/>
                    <a:pt x="322" y="631"/>
                    <a:pt x="298" y="679"/>
                  </a:cubicBezTo>
                  <a:cubicBezTo>
                    <a:pt x="274" y="715"/>
                    <a:pt x="250" y="739"/>
                    <a:pt x="215" y="786"/>
                  </a:cubicBezTo>
                  <a:cubicBezTo>
                    <a:pt x="191" y="846"/>
                    <a:pt x="143" y="917"/>
                    <a:pt x="119" y="977"/>
                  </a:cubicBezTo>
                  <a:cubicBezTo>
                    <a:pt x="72" y="1036"/>
                    <a:pt x="36" y="1096"/>
                    <a:pt x="12" y="1155"/>
                  </a:cubicBezTo>
                  <a:cubicBezTo>
                    <a:pt x="0" y="1191"/>
                    <a:pt x="0" y="1227"/>
                    <a:pt x="12" y="1263"/>
                  </a:cubicBezTo>
                  <a:cubicBezTo>
                    <a:pt x="24" y="1286"/>
                    <a:pt x="72" y="1310"/>
                    <a:pt x="108" y="1310"/>
                  </a:cubicBezTo>
                  <a:cubicBezTo>
                    <a:pt x="238" y="1310"/>
                    <a:pt x="369" y="1227"/>
                    <a:pt x="500" y="1143"/>
                  </a:cubicBezTo>
                  <a:cubicBezTo>
                    <a:pt x="536" y="1143"/>
                    <a:pt x="560" y="1143"/>
                    <a:pt x="596" y="1108"/>
                  </a:cubicBezTo>
                  <a:cubicBezTo>
                    <a:pt x="762" y="953"/>
                    <a:pt x="893" y="715"/>
                    <a:pt x="965" y="453"/>
                  </a:cubicBezTo>
                  <a:cubicBezTo>
                    <a:pt x="965" y="453"/>
                    <a:pt x="977" y="429"/>
                    <a:pt x="977" y="417"/>
                  </a:cubicBezTo>
                  <a:cubicBezTo>
                    <a:pt x="1012" y="298"/>
                    <a:pt x="1072" y="131"/>
                    <a:pt x="965" y="60"/>
                  </a:cubicBezTo>
                  <a:cubicBezTo>
                    <a:pt x="917" y="12"/>
                    <a:pt x="870" y="0"/>
                    <a:pt x="810"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p:nvPr/>
          </p:nvSpPr>
          <p:spPr>
            <a:xfrm>
              <a:off x="6118258" y="1250031"/>
              <a:ext cx="252286" cy="166483"/>
            </a:xfrm>
            <a:custGeom>
              <a:rect b="b" l="l" r="r" t="t"/>
              <a:pathLst>
                <a:path extrusionOk="0" h="3120" w="4728">
                  <a:moveTo>
                    <a:pt x="2954" y="250"/>
                  </a:moveTo>
                  <a:cubicBezTo>
                    <a:pt x="3001" y="250"/>
                    <a:pt x="3025" y="274"/>
                    <a:pt x="3073" y="298"/>
                  </a:cubicBezTo>
                  <a:cubicBezTo>
                    <a:pt x="3108" y="310"/>
                    <a:pt x="3168" y="333"/>
                    <a:pt x="3227" y="357"/>
                  </a:cubicBezTo>
                  <a:cubicBezTo>
                    <a:pt x="3253" y="360"/>
                    <a:pt x="3278" y="362"/>
                    <a:pt x="3303" y="362"/>
                  </a:cubicBezTo>
                  <a:cubicBezTo>
                    <a:pt x="3372" y="362"/>
                    <a:pt x="3437" y="351"/>
                    <a:pt x="3489" y="333"/>
                  </a:cubicBezTo>
                  <a:cubicBezTo>
                    <a:pt x="3549" y="321"/>
                    <a:pt x="3596" y="321"/>
                    <a:pt x="3656" y="321"/>
                  </a:cubicBezTo>
                  <a:cubicBezTo>
                    <a:pt x="3727" y="321"/>
                    <a:pt x="3823" y="369"/>
                    <a:pt x="3906" y="429"/>
                  </a:cubicBezTo>
                  <a:cubicBezTo>
                    <a:pt x="3954" y="441"/>
                    <a:pt x="4001" y="476"/>
                    <a:pt x="4025" y="488"/>
                  </a:cubicBezTo>
                  <a:cubicBezTo>
                    <a:pt x="4073" y="512"/>
                    <a:pt x="4132" y="536"/>
                    <a:pt x="4180" y="560"/>
                  </a:cubicBezTo>
                  <a:cubicBezTo>
                    <a:pt x="4239" y="595"/>
                    <a:pt x="4299" y="619"/>
                    <a:pt x="4358" y="667"/>
                  </a:cubicBezTo>
                  <a:cubicBezTo>
                    <a:pt x="4418" y="726"/>
                    <a:pt x="4430" y="750"/>
                    <a:pt x="4430" y="750"/>
                  </a:cubicBezTo>
                  <a:cubicBezTo>
                    <a:pt x="4430" y="786"/>
                    <a:pt x="4382" y="845"/>
                    <a:pt x="4358" y="893"/>
                  </a:cubicBezTo>
                  <a:cubicBezTo>
                    <a:pt x="4335" y="917"/>
                    <a:pt x="4323" y="953"/>
                    <a:pt x="4299" y="988"/>
                  </a:cubicBezTo>
                  <a:lnTo>
                    <a:pt x="4204" y="1131"/>
                  </a:lnTo>
                  <a:cubicBezTo>
                    <a:pt x="4061" y="1381"/>
                    <a:pt x="3942" y="1584"/>
                    <a:pt x="3668" y="1750"/>
                  </a:cubicBezTo>
                  <a:lnTo>
                    <a:pt x="3620" y="1786"/>
                  </a:lnTo>
                  <a:cubicBezTo>
                    <a:pt x="3525" y="1845"/>
                    <a:pt x="3382" y="1929"/>
                    <a:pt x="3346" y="2060"/>
                  </a:cubicBezTo>
                  <a:cubicBezTo>
                    <a:pt x="3323" y="2143"/>
                    <a:pt x="3358" y="2203"/>
                    <a:pt x="3370" y="2226"/>
                  </a:cubicBezTo>
                  <a:lnTo>
                    <a:pt x="3382" y="2238"/>
                  </a:lnTo>
                  <a:lnTo>
                    <a:pt x="3382" y="2298"/>
                  </a:lnTo>
                  <a:cubicBezTo>
                    <a:pt x="3382" y="2334"/>
                    <a:pt x="3382" y="2393"/>
                    <a:pt x="3370" y="2405"/>
                  </a:cubicBezTo>
                  <a:cubicBezTo>
                    <a:pt x="3370" y="2393"/>
                    <a:pt x="3358" y="2381"/>
                    <a:pt x="3358" y="2357"/>
                  </a:cubicBezTo>
                  <a:cubicBezTo>
                    <a:pt x="3346" y="2322"/>
                    <a:pt x="3299" y="2238"/>
                    <a:pt x="3227" y="2226"/>
                  </a:cubicBezTo>
                  <a:cubicBezTo>
                    <a:pt x="3210" y="2223"/>
                    <a:pt x="3192" y="2222"/>
                    <a:pt x="3176" y="2222"/>
                  </a:cubicBezTo>
                  <a:cubicBezTo>
                    <a:pt x="3135" y="2222"/>
                    <a:pt x="3098" y="2230"/>
                    <a:pt x="3073" y="2238"/>
                  </a:cubicBezTo>
                  <a:cubicBezTo>
                    <a:pt x="2989" y="2286"/>
                    <a:pt x="2965" y="2393"/>
                    <a:pt x="2942" y="2477"/>
                  </a:cubicBezTo>
                  <a:cubicBezTo>
                    <a:pt x="2930" y="2524"/>
                    <a:pt x="2906" y="2584"/>
                    <a:pt x="2894" y="2596"/>
                  </a:cubicBezTo>
                  <a:cubicBezTo>
                    <a:pt x="2882" y="2613"/>
                    <a:pt x="2867" y="2622"/>
                    <a:pt x="2845" y="2622"/>
                  </a:cubicBezTo>
                  <a:cubicBezTo>
                    <a:pt x="2823" y="2622"/>
                    <a:pt x="2793" y="2613"/>
                    <a:pt x="2751" y="2596"/>
                  </a:cubicBezTo>
                  <a:cubicBezTo>
                    <a:pt x="2701" y="2583"/>
                    <a:pt x="2644" y="2567"/>
                    <a:pt x="2586" y="2567"/>
                  </a:cubicBezTo>
                  <a:cubicBezTo>
                    <a:pt x="2534" y="2567"/>
                    <a:pt x="2480" y="2580"/>
                    <a:pt x="2430" y="2619"/>
                  </a:cubicBezTo>
                  <a:cubicBezTo>
                    <a:pt x="2334" y="2691"/>
                    <a:pt x="2299" y="2762"/>
                    <a:pt x="2299" y="2822"/>
                  </a:cubicBezTo>
                  <a:lnTo>
                    <a:pt x="2251" y="2822"/>
                  </a:lnTo>
                  <a:cubicBezTo>
                    <a:pt x="2215" y="2822"/>
                    <a:pt x="2120" y="2810"/>
                    <a:pt x="2049" y="2774"/>
                  </a:cubicBezTo>
                  <a:lnTo>
                    <a:pt x="1870" y="2738"/>
                  </a:lnTo>
                  <a:lnTo>
                    <a:pt x="1834" y="2738"/>
                  </a:lnTo>
                  <a:cubicBezTo>
                    <a:pt x="1800" y="2729"/>
                    <a:pt x="1773" y="2723"/>
                    <a:pt x="1750" y="2723"/>
                  </a:cubicBezTo>
                  <a:cubicBezTo>
                    <a:pt x="1717" y="2723"/>
                    <a:pt x="1691" y="2734"/>
                    <a:pt x="1656" y="2762"/>
                  </a:cubicBezTo>
                  <a:cubicBezTo>
                    <a:pt x="1644" y="2774"/>
                    <a:pt x="1632" y="2798"/>
                    <a:pt x="1584" y="2810"/>
                  </a:cubicBezTo>
                  <a:cubicBezTo>
                    <a:pt x="1537" y="2834"/>
                    <a:pt x="1513" y="2869"/>
                    <a:pt x="1501" y="2893"/>
                  </a:cubicBezTo>
                  <a:cubicBezTo>
                    <a:pt x="1477" y="2917"/>
                    <a:pt x="1501" y="2917"/>
                    <a:pt x="1501" y="2917"/>
                  </a:cubicBezTo>
                  <a:cubicBezTo>
                    <a:pt x="1465" y="2917"/>
                    <a:pt x="1406" y="2893"/>
                    <a:pt x="1358" y="2869"/>
                  </a:cubicBezTo>
                  <a:cubicBezTo>
                    <a:pt x="1322" y="2846"/>
                    <a:pt x="1287" y="2834"/>
                    <a:pt x="1239" y="2822"/>
                  </a:cubicBezTo>
                  <a:cubicBezTo>
                    <a:pt x="1025" y="2762"/>
                    <a:pt x="1025" y="2762"/>
                    <a:pt x="929" y="2572"/>
                  </a:cubicBezTo>
                  <a:cubicBezTo>
                    <a:pt x="929" y="2548"/>
                    <a:pt x="918" y="2536"/>
                    <a:pt x="918" y="2524"/>
                  </a:cubicBezTo>
                  <a:cubicBezTo>
                    <a:pt x="906" y="2477"/>
                    <a:pt x="882" y="2441"/>
                    <a:pt x="846" y="2417"/>
                  </a:cubicBezTo>
                  <a:cubicBezTo>
                    <a:pt x="798" y="2357"/>
                    <a:pt x="703" y="2346"/>
                    <a:pt x="656" y="2286"/>
                  </a:cubicBezTo>
                  <a:cubicBezTo>
                    <a:pt x="632" y="2274"/>
                    <a:pt x="572" y="2262"/>
                    <a:pt x="560" y="2262"/>
                  </a:cubicBezTo>
                  <a:cubicBezTo>
                    <a:pt x="537" y="2238"/>
                    <a:pt x="560" y="2226"/>
                    <a:pt x="560" y="2226"/>
                  </a:cubicBezTo>
                  <a:cubicBezTo>
                    <a:pt x="572" y="2215"/>
                    <a:pt x="632" y="2179"/>
                    <a:pt x="739" y="2167"/>
                  </a:cubicBezTo>
                  <a:lnTo>
                    <a:pt x="834" y="2167"/>
                  </a:lnTo>
                  <a:cubicBezTo>
                    <a:pt x="929" y="2167"/>
                    <a:pt x="1049" y="2167"/>
                    <a:pt x="1108" y="2096"/>
                  </a:cubicBezTo>
                  <a:cubicBezTo>
                    <a:pt x="1168" y="2024"/>
                    <a:pt x="1179" y="1965"/>
                    <a:pt x="1168" y="1905"/>
                  </a:cubicBezTo>
                  <a:cubicBezTo>
                    <a:pt x="1132" y="1798"/>
                    <a:pt x="1037" y="1762"/>
                    <a:pt x="953" y="1738"/>
                  </a:cubicBezTo>
                  <a:cubicBezTo>
                    <a:pt x="941" y="1738"/>
                    <a:pt x="918" y="1726"/>
                    <a:pt x="918" y="1726"/>
                  </a:cubicBezTo>
                  <a:cubicBezTo>
                    <a:pt x="894" y="1726"/>
                    <a:pt x="894" y="1703"/>
                    <a:pt x="894" y="1703"/>
                  </a:cubicBezTo>
                  <a:cubicBezTo>
                    <a:pt x="894" y="1703"/>
                    <a:pt x="918" y="1691"/>
                    <a:pt x="929" y="1691"/>
                  </a:cubicBezTo>
                  <a:cubicBezTo>
                    <a:pt x="977" y="1667"/>
                    <a:pt x="1049" y="1619"/>
                    <a:pt x="1060" y="1524"/>
                  </a:cubicBezTo>
                  <a:cubicBezTo>
                    <a:pt x="1072" y="1464"/>
                    <a:pt x="1060" y="1393"/>
                    <a:pt x="1001" y="1334"/>
                  </a:cubicBezTo>
                  <a:cubicBezTo>
                    <a:pt x="929" y="1250"/>
                    <a:pt x="798" y="1167"/>
                    <a:pt x="632" y="1107"/>
                  </a:cubicBezTo>
                  <a:lnTo>
                    <a:pt x="644" y="1095"/>
                  </a:lnTo>
                  <a:cubicBezTo>
                    <a:pt x="656" y="1095"/>
                    <a:pt x="656" y="1095"/>
                    <a:pt x="679" y="1083"/>
                  </a:cubicBezTo>
                  <a:lnTo>
                    <a:pt x="798" y="1083"/>
                  </a:lnTo>
                  <a:cubicBezTo>
                    <a:pt x="828" y="1083"/>
                    <a:pt x="859" y="1084"/>
                    <a:pt x="889" y="1084"/>
                  </a:cubicBezTo>
                  <a:cubicBezTo>
                    <a:pt x="980" y="1084"/>
                    <a:pt x="1069" y="1078"/>
                    <a:pt x="1132" y="1024"/>
                  </a:cubicBezTo>
                  <a:cubicBezTo>
                    <a:pt x="1239" y="929"/>
                    <a:pt x="1239" y="798"/>
                    <a:pt x="1239" y="679"/>
                  </a:cubicBezTo>
                  <a:cubicBezTo>
                    <a:pt x="1239" y="500"/>
                    <a:pt x="1251" y="441"/>
                    <a:pt x="1358" y="429"/>
                  </a:cubicBezTo>
                  <a:cubicBezTo>
                    <a:pt x="1367" y="427"/>
                    <a:pt x="1375" y="426"/>
                    <a:pt x="1383" y="426"/>
                  </a:cubicBezTo>
                  <a:cubicBezTo>
                    <a:pt x="1423" y="426"/>
                    <a:pt x="1464" y="447"/>
                    <a:pt x="1513" y="476"/>
                  </a:cubicBezTo>
                  <a:cubicBezTo>
                    <a:pt x="1578" y="498"/>
                    <a:pt x="1673" y="549"/>
                    <a:pt x="1761" y="549"/>
                  </a:cubicBezTo>
                  <a:cubicBezTo>
                    <a:pt x="1770" y="549"/>
                    <a:pt x="1778" y="549"/>
                    <a:pt x="1787" y="548"/>
                  </a:cubicBezTo>
                  <a:cubicBezTo>
                    <a:pt x="1906" y="548"/>
                    <a:pt x="2013" y="476"/>
                    <a:pt x="2108" y="417"/>
                  </a:cubicBezTo>
                  <a:cubicBezTo>
                    <a:pt x="2168" y="369"/>
                    <a:pt x="2239" y="321"/>
                    <a:pt x="2299" y="310"/>
                  </a:cubicBezTo>
                  <a:lnTo>
                    <a:pt x="2489" y="310"/>
                  </a:lnTo>
                  <a:cubicBezTo>
                    <a:pt x="2525" y="316"/>
                    <a:pt x="2564" y="319"/>
                    <a:pt x="2604" y="319"/>
                  </a:cubicBezTo>
                  <a:cubicBezTo>
                    <a:pt x="2644" y="319"/>
                    <a:pt x="2686" y="316"/>
                    <a:pt x="2727" y="310"/>
                  </a:cubicBezTo>
                  <a:cubicBezTo>
                    <a:pt x="2775" y="310"/>
                    <a:pt x="2811" y="298"/>
                    <a:pt x="2846" y="274"/>
                  </a:cubicBezTo>
                  <a:cubicBezTo>
                    <a:pt x="2894" y="262"/>
                    <a:pt x="2930" y="250"/>
                    <a:pt x="2954" y="250"/>
                  </a:cubicBezTo>
                  <a:close/>
                  <a:moveTo>
                    <a:pt x="2965" y="0"/>
                  </a:moveTo>
                  <a:cubicBezTo>
                    <a:pt x="2894" y="0"/>
                    <a:pt x="2834" y="24"/>
                    <a:pt x="2775" y="36"/>
                  </a:cubicBezTo>
                  <a:cubicBezTo>
                    <a:pt x="2739" y="60"/>
                    <a:pt x="2715" y="71"/>
                    <a:pt x="2680" y="71"/>
                  </a:cubicBezTo>
                  <a:lnTo>
                    <a:pt x="2489" y="71"/>
                  </a:lnTo>
                  <a:cubicBezTo>
                    <a:pt x="2406" y="71"/>
                    <a:pt x="2322" y="71"/>
                    <a:pt x="2239" y="83"/>
                  </a:cubicBezTo>
                  <a:cubicBezTo>
                    <a:pt x="2132" y="95"/>
                    <a:pt x="2049" y="155"/>
                    <a:pt x="1965" y="214"/>
                  </a:cubicBezTo>
                  <a:cubicBezTo>
                    <a:pt x="1894" y="274"/>
                    <a:pt x="1834" y="321"/>
                    <a:pt x="1763" y="321"/>
                  </a:cubicBezTo>
                  <a:cubicBezTo>
                    <a:pt x="1754" y="324"/>
                    <a:pt x="1746" y="325"/>
                    <a:pt x="1737" y="325"/>
                  </a:cubicBezTo>
                  <a:cubicBezTo>
                    <a:pt x="1694" y="325"/>
                    <a:pt x="1645" y="303"/>
                    <a:pt x="1596" y="274"/>
                  </a:cubicBezTo>
                  <a:cubicBezTo>
                    <a:pt x="1532" y="253"/>
                    <a:pt x="1450" y="212"/>
                    <a:pt x="1348" y="212"/>
                  </a:cubicBezTo>
                  <a:cubicBezTo>
                    <a:pt x="1336" y="212"/>
                    <a:pt x="1323" y="213"/>
                    <a:pt x="1310" y="214"/>
                  </a:cubicBezTo>
                  <a:cubicBezTo>
                    <a:pt x="1013" y="274"/>
                    <a:pt x="1013" y="536"/>
                    <a:pt x="1013" y="679"/>
                  </a:cubicBezTo>
                  <a:cubicBezTo>
                    <a:pt x="1013" y="750"/>
                    <a:pt x="1013" y="845"/>
                    <a:pt x="989" y="857"/>
                  </a:cubicBezTo>
                  <a:cubicBezTo>
                    <a:pt x="969" y="873"/>
                    <a:pt x="937" y="877"/>
                    <a:pt x="903" y="877"/>
                  </a:cubicBezTo>
                  <a:cubicBezTo>
                    <a:pt x="858" y="877"/>
                    <a:pt x="809" y="869"/>
                    <a:pt x="775" y="869"/>
                  </a:cubicBezTo>
                  <a:cubicBezTo>
                    <a:pt x="743" y="869"/>
                    <a:pt x="711" y="868"/>
                    <a:pt x="680" y="868"/>
                  </a:cubicBezTo>
                  <a:cubicBezTo>
                    <a:pt x="619" y="868"/>
                    <a:pt x="560" y="873"/>
                    <a:pt x="513" y="905"/>
                  </a:cubicBezTo>
                  <a:lnTo>
                    <a:pt x="394" y="905"/>
                  </a:lnTo>
                  <a:cubicBezTo>
                    <a:pt x="275" y="905"/>
                    <a:pt x="156" y="905"/>
                    <a:pt x="48" y="988"/>
                  </a:cubicBezTo>
                  <a:cubicBezTo>
                    <a:pt x="25" y="1024"/>
                    <a:pt x="1" y="1048"/>
                    <a:pt x="25" y="1095"/>
                  </a:cubicBezTo>
                  <a:cubicBezTo>
                    <a:pt x="36" y="1131"/>
                    <a:pt x="48" y="1155"/>
                    <a:pt x="96" y="1167"/>
                  </a:cubicBezTo>
                  <a:lnTo>
                    <a:pt x="144" y="1191"/>
                  </a:lnTo>
                  <a:cubicBezTo>
                    <a:pt x="334" y="1250"/>
                    <a:pt x="703" y="1334"/>
                    <a:pt x="810" y="1464"/>
                  </a:cubicBezTo>
                  <a:cubicBezTo>
                    <a:pt x="810" y="1488"/>
                    <a:pt x="822" y="1500"/>
                    <a:pt x="822" y="1500"/>
                  </a:cubicBezTo>
                  <a:cubicBezTo>
                    <a:pt x="822" y="1512"/>
                    <a:pt x="810" y="1524"/>
                    <a:pt x="798" y="1524"/>
                  </a:cubicBezTo>
                  <a:cubicBezTo>
                    <a:pt x="751" y="1560"/>
                    <a:pt x="679" y="1607"/>
                    <a:pt x="668" y="1691"/>
                  </a:cubicBezTo>
                  <a:cubicBezTo>
                    <a:pt x="644" y="1738"/>
                    <a:pt x="668" y="1798"/>
                    <a:pt x="703" y="1857"/>
                  </a:cubicBezTo>
                  <a:cubicBezTo>
                    <a:pt x="739" y="1917"/>
                    <a:pt x="798" y="1929"/>
                    <a:pt x="858" y="1965"/>
                  </a:cubicBezTo>
                  <a:cubicBezTo>
                    <a:pt x="870" y="1965"/>
                    <a:pt x="906" y="1965"/>
                    <a:pt x="918" y="1976"/>
                  </a:cubicBezTo>
                  <a:cubicBezTo>
                    <a:pt x="906" y="1988"/>
                    <a:pt x="846" y="1988"/>
                    <a:pt x="810" y="1988"/>
                  </a:cubicBezTo>
                  <a:cubicBezTo>
                    <a:pt x="763" y="1988"/>
                    <a:pt x="727" y="1988"/>
                    <a:pt x="679" y="2000"/>
                  </a:cubicBezTo>
                  <a:cubicBezTo>
                    <a:pt x="584" y="2024"/>
                    <a:pt x="441" y="2048"/>
                    <a:pt x="370" y="2155"/>
                  </a:cubicBezTo>
                  <a:cubicBezTo>
                    <a:pt x="334" y="2215"/>
                    <a:pt x="322" y="2286"/>
                    <a:pt x="334" y="2357"/>
                  </a:cubicBezTo>
                  <a:cubicBezTo>
                    <a:pt x="382" y="2500"/>
                    <a:pt x="501" y="2524"/>
                    <a:pt x="584" y="2536"/>
                  </a:cubicBezTo>
                  <a:cubicBezTo>
                    <a:pt x="620" y="2536"/>
                    <a:pt x="632" y="2560"/>
                    <a:pt x="644" y="2560"/>
                  </a:cubicBezTo>
                  <a:cubicBezTo>
                    <a:pt x="644" y="2584"/>
                    <a:pt x="668" y="2619"/>
                    <a:pt x="691" y="2631"/>
                  </a:cubicBezTo>
                  <a:cubicBezTo>
                    <a:pt x="703" y="2643"/>
                    <a:pt x="703" y="2643"/>
                    <a:pt x="727" y="2643"/>
                  </a:cubicBezTo>
                  <a:cubicBezTo>
                    <a:pt x="727" y="2655"/>
                    <a:pt x="739" y="2655"/>
                    <a:pt x="739" y="2679"/>
                  </a:cubicBezTo>
                  <a:cubicBezTo>
                    <a:pt x="870" y="2929"/>
                    <a:pt x="918" y="2953"/>
                    <a:pt x="1179" y="3036"/>
                  </a:cubicBezTo>
                  <a:cubicBezTo>
                    <a:pt x="1215" y="3036"/>
                    <a:pt x="1239" y="3048"/>
                    <a:pt x="1275" y="3060"/>
                  </a:cubicBezTo>
                  <a:cubicBezTo>
                    <a:pt x="1334" y="3096"/>
                    <a:pt x="1406" y="3119"/>
                    <a:pt x="1501" y="3119"/>
                  </a:cubicBezTo>
                  <a:cubicBezTo>
                    <a:pt x="1513" y="3119"/>
                    <a:pt x="1525" y="3119"/>
                    <a:pt x="1549" y="3060"/>
                  </a:cubicBezTo>
                  <a:cubicBezTo>
                    <a:pt x="1632" y="3036"/>
                    <a:pt x="1668" y="2988"/>
                    <a:pt x="1691" y="2953"/>
                  </a:cubicBezTo>
                  <a:lnTo>
                    <a:pt x="1703" y="2929"/>
                  </a:lnTo>
                  <a:cubicBezTo>
                    <a:pt x="1751" y="2917"/>
                    <a:pt x="1775" y="2893"/>
                    <a:pt x="1775" y="2881"/>
                  </a:cubicBezTo>
                  <a:lnTo>
                    <a:pt x="1870" y="2881"/>
                  </a:lnTo>
                  <a:cubicBezTo>
                    <a:pt x="1894" y="2893"/>
                    <a:pt x="1941" y="2917"/>
                    <a:pt x="1989" y="2929"/>
                  </a:cubicBezTo>
                  <a:cubicBezTo>
                    <a:pt x="2049" y="2953"/>
                    <a:pt x="2120" y="2988"/>
                    <a:pt x="2203" y="2988"/>
                  </a:cubicBezTo>
                  <a:cubicBezTo>
                    <a:pt x="2322" y="2988"/>
                    <a:pt x="2418" y="2977"/>
                    <a:pt x="2465" y="2929"/>
                  </a:cubicBezTo>
                  <a:cubicBezTo>
                    <a:pt x="2501" y="2881"/>
                    <a:pt x="2501" y="2822"/>
                    <a:pt x="2501" y="2798"/>
                  </a:cubicBezTo>
                  <a:cubicBezTo>
                    <a:pt x="2501" y="2774"/>
                    <a:pt x="2501" y="2762"/>
                    <a:pt x="2549" y="2738"/>
                  </a:cubicBezTo>
                  <a:cubicBezTo>
                    <a:pt x="2565" y="2728"/>
                    <a:pt x="2578" y="2722"/>
                    <a:pt x="2595" y="2722"/>
                  </a:cubicBezTo>
                  <a:cubicBezTo>
                    <a:pt x="2615" y="2722"/>
                    <a:pt x="2640" y="2731"/>
                    <a:pt x="2680" y="2750"/>
                  </a:cubicBezTo>
                  <a:cubicBezTo>
                    <a:pt x="2727" y="2762"/>
                    <a:pt x="2784" y="2780"/>
                    <a:pt x="2845" y="2780"/>
                  </a:cubicBezTo>
                  <a:cubicBezTo>
                    <a:pt x="2906" y="2780"/>
                    <a:pt x="2971" y="2762"/>
                    <a:pt x="3037" y="2703"/>
                  </a:cubicBezTo>
                  <a:cubicBezTo>
                    <a:pt x="3096" y="2643"/>
                    <a:pt x="3132" y="2560"/>
                    <a:pt x="3144" y="2477"/>
                  </a:cubicBezTo>
                  <a:cubicBezTo>
                    <a:pt x="3144" y="2441"/>
                    <a:pt x="3156" y="2381"/>
                    <a:pt x="3156" y="2357"/>
                  </a:cubicBezTo>
                  <a:cubicBezTo>
                    <a:pt x="3156" y="2357"/>
                    <a:pt x="3180" y="2381"/>
                    <a:pt x="3180" y="2393"/>
                  </a:cubicBezTo>
                  <a:cubicBezTo>
                    <a:pt x="3201" y="2445"/>
                    <a:pt x="3249" y="2543"/>
                    <a:pt x="3372" y="2543"/>
                  </a:cubicBezTo>
                  <a:cubicBezTo>
                    <a:pt x="3389" y="2543"/>
                    <a:pt x="3409" y="2541"/>
                    <a:pt x="3430" y="2536"/>
                  </a:cubicBezTo>
                  <a:cubicBezTo>
                    <a:pt x="3596" y="2500"/>
                    <a:pt x="3596" y="2346"/>
                    <a:pt x="3608" y="2262"/>
                  </a:cubicBezTo>
                  <a:lnTo>
                    <a:pt x="3608" y="2215"/>
                  </a:lnTo>
                  <a:cubicBezTo>
                    <a:pt x="3620" y="2155"/>
                    <a:pt x="3596" y="2096"/>
                    <a:pt x="3573" y="2060"/>
                  </a:cubicBezTo>
                  <a:cubicBezTo>
                    <a:pt x="3573" y="2052"/>
                    <a:pt x="3567" y="2044"/>
                    <a:pt x="3564" y="2043"/>
                  </a:cubicBezTo>
                  <a:lnTo>
                    <a:pt x="3564" y="2043"/>
                  </a:lnTo>
                  <a:cubicBezTo>
                    <a:pt x="3602" y="1985"/>
                    <a:pt x="3693" y="1928"/>
                    <a:pt x="3751" y="1881"/>
                  </a:cubicBezTo>
                  <a:lnTo>
                    <a:pt x="3799" y="1857"/>
                  </a:lnTo>
                  <a:cubicBezTo>
                    <a:pt x="4108" y="1679"/>
                    <a:pt x="4251" y="1441"/>
                    <a:pt x="4406" y="1155"/>
                  </a:cubicBezTo>
                  <a:lnTo>
                    <a:pt x="4489" y="1024"/>
                  </a:lnTo>
                  <a:cubicBezTo>
                    <a:pt x="4501" y="988"/>
                    <a:pt x="4525" y="964"/>
                    <a:pt x="4549" y="929"/>
                  </a:cubicBezTo>
                  <a:cubicBezTo>
                    <a:pt x="4668" y="750"/>
                    <a:pt x="4728" y="655"/>
                    <a:pt x="4501" y="452"/>
                  </a:cubicBezTo>
                  <a:cubicBezTo>
                    <a:pt x="4430" y="393"/>
                    <a:pt x="4347" y="357"/>
                    <a:pt x="4275" y="321"/>
                  </a:cubicBezTo>
                  <a:cubicBezTo>
                    <a:pt x="4227" y="310"/>
                    <a:pt x="4192" y="274"/>
                    <a:pt x="4132" y="250"/>
                  </a:cubicBezTo>
                  <a:cubicBezTo>
                    <a:pt x="4097" y="238"/>
                    <a:pt x="4049" y="202"/>
                    <a:pt x="4025" y="191"/>
                  </a:cubicBezTo>
                  <a:cubicBezTo>
                    <a:pt x="3918" y="131"/>
                    <a:pt x="3811" y="71"/>
                    <a:pt x="3680" y="60"/>
                  </a:cubicBezTo>
                  <a:cubicBezTo>
                    <a:pt x="3596" y="60"/>
                    <a:pt x="3513" y="71"/>
                    <a:pt x="3454" y="83"/>
                  </a:cubicBezTo>
                  <a:cubicBezTo>
                    <a:pt x="3404" y="92"/>
                    <a:pt x="3366" y="105"/>
                    <a:pt x="3328" y="105"/>
                  </a:cubicBezTo>
                  <a:cubicBezTo>
                    <a:pt x="3311" y="105"/>
                    <a:pt x="3293" y="103"/>
                    <a:pt x="3275" y="95"/>
                  </a:cubicBezTo>
                  <a:cubicBezTo>
                    <a:pt x="3251" y="83"/>
                    <a:pt x="3204" y="71"/>
                    <a:pt x="3180" y="60"/>
                  </a:cubicBezTo>
                  <a:cubicBezTo>
                    <a:pt x="3120" y="36"/>
                    <a:pt x="3061" y="12"/>
                    <a:pt x="2965"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2"/>
            <p:cNvSpPr/>
            <p:nvPr/>
          </p:nvSpPr>
          <p:spPr>
            <a:xfrm>
              <a:off x="6558526" y="1352481"/>
              <a:ext cx="421918" cy="478906"/>
            </a:xfrm>
            <a:custGeom>
              <a:rect b="b" l="l" r="r" t="t"/>
              <a:pathLst>
                <a:path extrusionOk="0" h="8975" w="7907">
                  <a:moveTo>
                    <a:pt x="342" y="1"/>
                  </a:moveTo>
                  <a:cubicBezTo>
                    <a:pt x="247" y="1"/>
                    <a:pt x="154" y="15"/>
                    <a:pt x="72" y="56"/>
                  </a:cubicBezTo>
                  <a:cubicBezTo>
                    <a:pt x="37" y="68"/>
                    <a:pt x="1" y="140"/>
                    <a:pt x="37" y="187"/>
                  </a:cubicBezTo>
                  <a:cubicBezTo>
                    <a:pt x="45" y="222"/>
                    <a:pt x="79" y="244"/>
                    <a:pt x="121" y="244"/>
                  </a:cubicBezTo>
                  <a:cubicBezTo>
                    <a:pt x="136" y="244"/>
                    <a:pt x="152" y="241"/>
                    <a:pt x="167" y="235"/>
                  </a:cubicBezTo>
                  <a:cubicBezTo>
                    <a:pt x="219" y="205"/>
                    <a:pt x="284" y="193"/>
                    <a:pt x="354" y="193"/>
                  </a:cubicBezTo>
                  <a:cubicBezTo>
                    <a:pt x="479" y="193"/>
                    <a:pt x="622" y="229"/>
                    <a:pt x="751" y="259"/>
                  </a:cubicBezTo>
                  <a:cubicBezTo>
                    <a:pt x="822" y="271"/>
                    <a:pt x="882" y="295"/>
                    <a:pt x="953" y="306"/>
                  </a:cubicBezTo>
                  <a:cubicBezTo>
                    <a:pt x="1168" y="354"/>
                    <a:pt x="1465" y="390"/>
                    <a:pt x="1596" y="509"/>
                  </a:cubicBezTo>
                  <a:cubicBezTo>
                    <a:pt x="1596" y="533"/>
                    <a:pt x="1608" y="545"/>
                    <a:pt x="1620" y="568"/>
                  </a:cubicBezTo>
                  <a:cubicBezTo>
                    <a:pt x="1656" y="628"/>
                    <a:pt x="1703" y="711"/>
                    <a:pt x="1799" y="747"/>
                  </a:cubicBezTo>
                  <a:cubicBezTo>
                    <a:pt x="1858" y="795"/>
                    <a:pt x="1953" y="795"/>
                    <a:pt x="2025" y="807"/>
                  </a:cubicBezTo>
                  <a:cubicBezTo>
                    <a:pt x="2072" y="807"/>
                    <a:pt x="2120" y="807"/>
                    <a:pt x="2156" y="830"/>
                  </a:cubicBezTo>
                  <a:cubicBezTo>
                    <a:pt x="2311" y="854"/>
                    <a:pt x="2358" y="914"/>
                    <a:pt x="2430" y="1009"/>
                  </a:cubicBezTo>
                  <a:cubicBezTo>
                    <a:pt x="2477" y="1045"/>
                    <a:pt x="2513" y="1104"/>
                    <a:pt x="2573" y="1164"/>
                  </a:cubicBezTo>
                  <a:cubicBezTo>
                    <a:pt x="2632" y="1223"/>
                    <a:pt x="2680" y="1259"/>
                    <a:pt x="2715" y="1271"/>
                  </a:cubicBezTo>
                  <a:cubicBezTo>
                    <a:pt x="2751" y="1307"/>
                    <a:pt x="2775" y="1319"/>
                    <a:pt x="2799" y="1378"/>
                  </a:cubicBezTo>
                  <a:cubicBezTo>
                    <a:pt x="2834" y="1438"/>
                    <a:pt x="2834" y="1461"/>
                    <a:pt x="2846" y="1509"/>
                  </a:cubicBezTo>
                  <a:cubicBezTo>
                    <a:pt x="2858" y="1569"/>
                    <a:pt x="2870" y="1640"/>
                    <a:pt x="2954" y="1747"/>
                  </a:cubicBezTo>
                  <a:cubicBezTo>
                    <a:pt x="2965" y="1783"/>
                    <a:pt x="2989" y="1795"/>
                    <a:pt x="3013" y="1819"/>
                  </a:cubicBezTo>
                  <a:cubicBezTo>
                    <a:pt x="3156" y="1997"/>
                    <a:pt x="3251" y="2140"/>
                    <a:pt x="3168" y="2283"/>
                  </a:cubicBezTo>
                  <a:cubicBezTo>
                    <a:pt x="3144" y="2354"/>
                    <a:pt x="3049" y="2402"/>
                    <a:pt x="2977" y="2450"/>
                  </a:cubicBezTo>
                  <a:cubicBezTo>
                    <a:pt x="2858" y="2521"/>
                    <a:pt x="2715" y="2616"/>
                    <a:pt x="2680" y="2795"/>
                  </a:cubicBezTo>
                  <a:cubicBezTo>
                    <a:pt x="2656" y="2890"/>
                    <a:pt x="2680" y="2997"/>
                    <a:pt x="2692" y="3104"/>
                  </a:cubicBezTo>
                  <a:cubicBezTo>
                    <a:pt x="2727" y="3212"/>
                    <a:pt x="2739" y="3295"/>
                    <a:pt x="2715" y="3390"/>
                  </a:cubicBezTo>
                  <a:cubicBezTo>
                    <a:pt x="2692" y="3426"/>
                    <a:pt x="2715" y="3474"/>
                    <a:pt x="2739" y="3509"/>
                  </a:cubicBezTo>
                  <a:cubicBezTo>
                    <a:pt x="2760" y="3516"/>
                    <a:pt x="2788" y="3523"/>
                    <a:pt x="2813" y="3523"/>
                  </a:cubicBezTo>
                  <a:cubicBezTo>
                    <a:pt x="2832" y="3523"/>
                    <a:pt x="2848" y="3519"/>
                    <a:pt x="2858" y="3509"/>
                  </a:cubicBezTo>
                  <a:lnTo>
                    <a:pt x="2989" y="3414"/>
                  </a:lnTo>
                  <a:cubicBezTo>
                    <a:pt x="3073" y="3366"/>
                    <a:pt x="3156" y="3307"/>
                    <a:pt x="3227" y="3247"/>
                  </a:cubicBezTo>
                  <a:cubicBezTo>
                    <a:pt x="3287" y="3188"/>
                    <a:pt x="3346" y="3128"/>
                    <a:pt x="3394" y="3057"/>
                  </a:cubicBezTo>
                  <a:cubicBezTo>
                    <a:pt x="3442" y="2997"/>
                    <a:pt x="3501" y="2926"/>
                    <a:pt x="3549" y="2890"/>
                  </a:cubicBezTo>
                  <a:cubicBezTo>
                    <a:pt x="3570" y="2878"/>
                    <a:pt x="3587" y="2872"/>
                    <a:pt x="3605" y="2872"/>
                  </a:cubicBezTo>
                  <a:cubicBezTo>
                    <a:pt x="3639" y="2872"/>
                    <a:pt x="3673" y="2891"/>
                    <a:pt x="3727" y="2914"/>
                  </a:cubicBezTo>
                  <a:cubicBezTo>
                    <a:pt x="3779" y="2936"/>
                    <a:pt x="3845" y="2963"/>
                    <a:pt x="3918" y="2963"/>
                  </a:cubicBezTo>
                  <a:cubicBezTo>
                    <a:pt x="3963" y="2963"/>
                    <a:pt x="4011" y="2953"/>
                    <a:pt x="4061" y="2926"/>
                  </a:cubicBezTo>
                  <a:cubicBezTo>
                    <a:pt x="4144" y="2878"/>
                    <a:pt x="4180" y="2807"/>
                    <a:pt x="4216" y="2747"/>
                  </a:cubicBezTo>
                  <a:cubicBezTo>
                    <a:pt x="4239" y="2700"/>
                    <a:pt x="4275" y="2652"/>
                    <a:pt x="4287" y="2640"/>
                  </a:cubicBezTo>
                  <a:cubicBezTo>
                    <a:pt x="4323" y="2628"/>
                    <a:pt x="4394" y="2616"/>
                    <a:pt x="4454" y="2616"/>
                  </a:cubicBezTo>
                  <a:cubicBezTo>
                    <a:pt x="4478" y="2592"/>
                    <a:pt x="4513" y="2592"/>
                    <a:pt x="4537" y="2592"/>
                  </a:cubicBezTo>
                  <a:cubicBezTo>
                    <a:pt x="4680" y="2581"/>
                    <a:pt x="4775" y="2557"/>
                    <a:pt x="4894" y="2521"/>
                  </a:cubicBezTo>
                  <a:cubicBezTo>
                    <a:pt x="5001" y="2497"/>
                    <a:pt x="5097" y="2462"/>
                    <a:pt x="5192" y="2450"/>
                  </a:cubicBezTo>
                  <a:cubicBezTo>
                    <a:pt x="5287" y="2429"/>
                    <a:pt x="5356" y="2417"/>
                    <a:pt x="5414" y="2417"/>
                  </a:cubicBezTo>
                  <a:cubicBezTo>
                    <a:pt x="5524" y="2417"/>
                    <a:pt x="5595" y="2460"/>
                    <a:pt x="5728" y="2569"/>
                  </a:cubicBezTo>
                  <a:cubicBezTo>
                    <a:pt x="5990" y="2795"/>
                    <a:pt x="6371" y="2831"/>
                    <a:pt x="6656" y="2878"/>
                  </a:cubicBezTo>
                  <a:cubicBezTo>
                    <a:pt x="6716" y="2884"/>
                    <a:pt x="6781" y="2887"/>
                    <a:pt x="6851" y="2887"/>
                  </a:cubicBezTo>
                  <a:cubicBezTo>
                    <a:pt x="6921" y="2887"/>
                    <a:pt x="6996" y="2884"/>
                    <a:pt x="7073" y="2878"/>
                  </a:cubicBezTo>
                  <a:cubicBezTo>
                    <a:pt x="7118" y="2878"/>
                    <a:pt x="7165" y="2878"/>
                    <a:pt x="7210" y="2878"/>
                  </a:cubicBezTo>
                  <a:cubicBezTo>
                    <a:pt x="7393" y="2878"/>
                    <a:pt x="7566" y="2885"/>
                    <a:pt x="7633" y="2962"/>
                  </a:cubicBezTo>
                  <a:cubicBezTo>
                    <a:pt x="7668" y="2985"/>
                    <a:pt x="7680" y="3045"/>
                    <a:pt x="7680" y="3128"/>
                  </a:cubicBezTo>
                  <a:cubicBezTo>
                    <a:pt x="7668" y="3354"/>
                    <a:pt x="7537" y="3450"/>
                    <a:pt x="7359" y="3581"/>
                  </a:cubicBezTo>
                  <a:cubicBezTo>
                    <a:pt x="7311" y="3605"/>
                    <a:pt x="7252" y="3640"/>
                    <a:pt x="7204" y="3688"/>
                  </a:cubicBezTo>
                  <a:cubicBezTo>
                    <a:pt x="7133" y="3747"/>
                    <a:pt x="7073" y="3807"/>
                    <a:pt x="7002" y="3878"/>
                  </a:cubicBezTo>
                  <a:cubicBezTo>
                    <a:pt x="6906" y="3962"/>
                    <a:pt x="6823" y="4057"/>
                    <a:pt x="6728" y="4116"/>
                  </a:cubicBezTo>
                  <a:cubicBezTo>
                    <a:pt x="6680" y="4140"/>
                    <a:pt x="6621" y="4164"/>
                    <a:pt x="6561" y="4188"/>
                  </a:cubicBezTo>
                  <a:cubicBezTo>
                    <a:pt x="6490" y="4200"/>
                    <a:pt x="6430" y="4236"/>
                    <a:pt x="6359" y="4283"/>
                  </a:cubicBezTo>
                  <a:cubicBezTo>
                    <a:pt x="6133" y="4462"/>
                    <a:pt x="6025" y="4724"/>
                    <a:pt x="5906" y="4998"/>
                  </a:cubicBezTo>
                  <a:cubicBezTo>
                    <a:pt x="5882" y="5105"/>
                    <a:pt x="5835" y="5188"/>
                    <a:pt x="5787" y="5271"/>
                  </a:cubicBezTo>
                  <a:cubicBezTo>
                    <a:pt x="5775" y="5307"/>
                    <a:pt x="5752" y="5355"/>
                    <a:pt x="5728" y="5379"/>
                  </a:cubicBezTo>
                  <a:cubicBezTo>
                    <a:pt x="5656" y="5510"/>
                    <a:pt x="5585" y="5652"/>
                    <a:pt x="5632" y="5867"/>
                  </a:cubicBezTo>
                  <a:cubicBezTo>
                    <a:pt x="5644" y="5962"/>
                    <a:pt x="5668" y="6033"/>
                    <a:pt x="5704" y="6093"/>
                  </a:cubicBezTo>
                  <a:cubicBezTo>
                    <a:pt x="5752" y="6212"/>
                    <a:pt x="5787" y="6307"/>
                    <a:pt x="5775" y="6462"/>
                  </a:cubicBezTo>
                  <a:lnTo>
                    <a:pt x="5775" y="6688"/>
                  </a:lnTo>
                  <a:cubicBezTo>
                    <a:pt x="5775" y="6914"/>
                    <a:pt x="5787" y="7141"/>
                    <a:pt x="5692" y="7319"/>
                  </a:cubicBezTo>
                  <a:cubicBezTo>
                    <a:pt x="5668" y="7379"/>
                    <a:pt x="5644" y="7403"/>
                    <a:pt x="5609" y="7450"/>
                  </a:cubicBezTo>
                  <a:cubicBezTo>
                    <a:pt x="5549" y="7534"/>
                    <a:pt x="5478" y="7641"/>
                    <a:pt x="5466" y="7807"/>
                  </a:cubicBezTo>
                  <a:lnTo>
                    <a:pt x="5454" y="7938"/>
                  </a:lnTo>
                  <a:cubicBezTo>
                    <a:pt x="5418" y="8284"/>
                    <a:pt x="5406" y="8569"/>
                    <a:pt x="5585" y="8915"/>
                  </a:cubicBezTo>
                  <a:cubicBezTo>
                    <a:pt x="5597" y="8950"/>
                    <a:pt x="5632" y="8974"/>
                    <a:pt x="5668" y="8974"/>
                  </a:cubicBezTo>
                  <a:cubicBezTo>
                    <a:pt x="5692" y="8974"/>
                    <a:pt x="5704" y="8974"/>
                    <a:pt x="5704" y="8903"/>
                  </a:cubicBezTo>
                  <a:cubicBezTo>
                    <a:pt x="5752" y="8891"/>
                    <a:pt x="5775" y="8819"/>
                    <a:pt x="5752" y="8772"/>
                  </a:cubicBezTo>
                  <a:cubicBezTo>
                    <a:pt x="5597" y="8486"/>
                    <a:pt x="5609" y="8236"/>
                    <a:pt x="5644" y="7926"/>
                  </a:cubicBezTo>
                  <a:lnTo>
                    <a:pt x="5656" y="7795"/>
                  </a:lnTo>
                  <a:cubicBezTo>
                    <a:pt x="5656" y="7688"/>
                    <a:pt x="5704" y="7617"/>
                    <a:pt x="5763" y="7534"/>
                  </a:cubicBezTo>
                  <a:cubicBezTo>
                    <a:pt x="5787" y="7498"/>
                    <a:pt x="5823" y="7450"/>
                    <a:pt x="5847" y="7391"/>
                  </a:cubicBezTo>
                  <a:cubicBezTo>
                    <a:pt x="5966" y="7176"/>
                    <a:pt x="5966" y="6914"/>
                    <a:pt x="5966" y="6676"/>
                  </a:cubicBezTo>
                  <a:lnTo>
                    <a:pt x="5966" y="6462"/>
                  </a:lnTo>
                  <a:cubicBezTo>
                    <a:pt x="5990" y="6272"/>
                    <a:pt x="5942" y="6141"/>
                    <a:pt x="5882" y="6010"/>
                  </a:cubicBezTo>
                  <a:cubicBezTo>
                    <a:pt x="5847" y="5950"/>
                    <a:pt x="5823" y="5891"/>
                    <a:pt x="5811" y="5807"/>
                  </a:cubicBezTo>
                  <a:cubicBezTo>
                    <a:pt x="5775" y="5676"/>
                    <a:pt x="5823" y="5605"/>
                    <a:pt x="5894" y="5486"/>
                  </a:cubicBezTo>
                  <a:cubicBezTo>
                    <a:pt x="5930" y="5450"/>
                    <a:pt x="5942" y="5414"/>
                    <a:pt x="5966" y="5367"/>
                  </a:cubicBezTo>
                  <a:cubicBezTo>
                    <a:pt x="6013" y="5271"/>
                    <a:pt x="6061" y="5176"/>
                    <a:pt x="6109" y="5069"/>
                  </a:cubicBezTo>
                  <a:cubicBezTo>
                    <a:pt x="6204" y="4819"/>
                    <a:pt x="6311" y="4581"/>
                    <a:pt x="6478" y="4438"/>
                  </a:cubicBezTo>
                  <a:cubicBezTo>
                    <a:pt x="6537" y="4414"/>
                    <a:pt x="6585" y="4378"/>
                    <a:pt x="6644" y="4367"/>
                  </a:cubicBezTo>
                  <a:cubicBezTo>
                    <a:pt x="6716" y="4355"/>
                    <a:pt x="6775" y="4319"/>
                    <a:pt x="6847" y="4283"/>
                  </a:cubicBezTo>
                  <a:cubicBezTo>
                    <a:pt x="6954" y="4200"/>
                    <a:pt x="7061" y="4105"/>
                    <a:pt x="7145" y="4009"/>
                  </a:cubicBezTo>
                  <a:cubicBezTo>
                    <a:pt x="7216" y="3950"/>
                    <a:pt x="7276" y="3878"/>
                    <a:pt x="7335" y="3831"/>
                  </a:cubicBezTo>
                  <a:cubicBezTo>
                    <a:pt x="7383" y="3783"/>
                    <a:pt x="7430" y="3759"/>
                    <a:pt x="7478" y="3724"/>
                  </a:cubicBezTo>
                  <a:cubicBezTo>
                    <a:pt x="7668" y="3593"/>
                    <a:pt x="7859" y="3462"/>
                    <a:pt x="7895" y="3128"/>
                  </a:cubicBezTo>
                  <a:cubicBezTo>
                    <a:pt x="7907" y="2985"/>
                    <a:pt x="7859" y="2866"/>
                    <a:pt x="7787" y="2795"/>
                  </a:cubicBezTo>
                  <a:cubicBezTo>
                    <a:pt x="7664" y="2671"/>
                    <a:pt x="7475" y="2646"/>
                    <a:pt x="7273" y="2646"/>
                  </a:cubicBezTo>
                  <a:cubicBezTo>
                    <a:pt x="7203" y="2646"/>
                    <a:pt x="7132" y="2649"/>
                    <a:pt x="7061" y="2652"/>
                  </a:cubicBezTo>
                  <a:cubicBezTo>
                    <a:pt x="6990" y="2664"/>
                    <a:pt x="6921" y="2670"/>
                    <a:pt x="6857" y="2670"/>
                  </a:cubicBezTo>
                  <a:cubicBezTo>
                    <a:pt x="6793" y="2670"/>
                    <a:pt x="6734" y="2664"/>
                    <a:pt x="6680" y="2652"/>
                  </a:cubicBezTo>
                  <a:cubicBezTo>
                    <a:pt x="6430" y="2628"/>
                    <a:pt x="6073" y="2569"/>
                    <a:pt x="5871" y="2390"/>
                  </a:cubicBezTo>
                  <a:cubicBezTo>
                    <a:pt x="5693" y="2245"/>
                    <a:pt x="5576" y="2187"/>
                    <a:pt x="5419" y="2187"/>
                  </a:cubicBezTo>
                  <a:cubicBezTo>
                    <a:pt x="5344" y="2187"/>
                    <a:pt x="5260" y="2200"/>
                    <a:pt x="5156" y="2223"/>
                  </a:cubicBezTo>
                  <a:cubicBezTo>
                    <a:pt x="5049" y="2259"/>
                    <a:pt x="4942" y="2271"/>
                    <a:pt x="4835" y="2295"/>
                  </a:cubicBezTo>
                  <a:cubicBezTo>
                    <a:pt x="4716" y="2331"/>
                    <a:pt x="4620" y="2354"/>
                    <a:pt x="4501" y="2378"/>
                  </a:cubicBezTo>
                  <a:cubicBezTo>
                    <a:pt x="4466" y="2390"/>
                    <a:pt x="4454" y="2390"/>
                    <a:pt x="4418" y="2390"/>
                  </a:cubicBezTo>
                  <a:cubicBezTo>
                    <a:pt x="4347" y="2402"/>
                    <a:pt x="4263" y="2402"/>
                    <a:pt x="4168" y="2450"/>
                  </a:cubicBezTo>
                  <a:cubicBezTo>
                    <a:pt x="4097" y="2497"/>
                    <a:pt x="4049" y="2581"/>
                    <a:pt x="4025" y="2640"/>
                  </a:cubicBezTo>
                  <a:cubicBezTo>
                    <a:pt x="4001" y="2676"/>
                    <a:pt x="3977" y="2712"/>
                    <a:pt x="3966" y="2735"/>
                  </a:cubicBezTo>
                  <a:cubicBezTo>
                    <a:pt x="3946" y="2745"/>
                    <a:pt x="3928" y="2751"/>
                    <a:pt x="3909" y="2751"/>
                  </a:cubicBezTo>
                  <a:cubicBezTo>
                    <a:pt x="3882" y="2751"/>
                    <a:pt x="3853" y="2739"/>
                    <a:pt x="3811" y="2712"/>
                  </a:cubicBezTo>
                  <a:cubicBezTo>
                    <a:pt x="3757" y="2696"/>
                    <a:pt x="3688" y="2666"/>
                    <a:pt x="3603" y="2666"/>
                  </a:cubicBezTo>
                  <a:cubicBezTo>
                    <a:pt x="3558" y="2666"/>
                    <a:pt x="3508" y="2675"/>
                    <a:pt x="3454" y="2700"/>
                  </a:cubicBezTo>
                  <a:cubicBezTo>
                    <a:pt x="3370" y="2747"/>
                    <a:pt x="3287" y="2831"/>
                    <a:pt x="3227" y="2926"/>
                  </a:cubicBezTo>
                  <a:cubicBezTo>
                    <a:pt x="3192" y="2985"/>
                    <a:pt x="3156" y="3045"/>
                    <a:pt x="3108" y="3069"/>
                  </a:cubicBezTo>
                  <a:cubicBezTo>
                    <a:pt x="3049" y="3128"/>
                    <a:pt x="2977" y="3164"/>
                    <a:pt x="2918" y="3212"/>
                  </a:cubicBezTo>
                  <a:cubicBezTo>
                    <a:pt x="2906" y="3152"/>
                    <a:pt x="2906" y="3093"/>
                    <a:pt x="2894" y="3045"/>
                  </a:cubicBezTo>
                  <a:cubicBezTo>
                    <a:pt x="2870" y="2973"/>
                    <a:pt x="2858" y="2890"/>
                    <a:pt x="2870" y="2819"/>
                  </a:cubicBezTo>
                  <a:cubicBezTo>
                    <a:pt x="2894" y="2735"/>
                    <a:pt x="2954" y="2688"/>
                    <a:pt x="3073" y="2628"/>
                  </a:cubicBezTo>
                  <a:cubicBezTo>
                    <a:pt x="3168" y="2569"/>
                    <a:pt x="3275" y="2509"/>
                    <a:pt x="3346" y="2390"/>
                  </a:cubicBezTo>
                  <a:cubicBezTo>
                    <a:pt x="3501" y="2104"/>
                    <a:pt x="3311" y="1866"/>
                    <a:pt x="3168" y="1700"/>
                  </a:cubicBezTo>
                  <a:cubicBezTo>
                    <a:pt x="3156" y="1676"/>
                    <a:pt x="3132" y="1664"/>
                    <a:pt x="3108" y="1628"/>
                  </a:cubicBezTo>
                  <a:cubicBezTo>
                    <a:pt x="3049" y="1569"/>
                    <a:pt x="3049" y="1545"/>
                    <a:pt x="3037" y="1485"/>
                  </a:cubicBezTo>
                  <a:cubicBezTo>
                    <a:pt x="3025" y="1426"/>
                    <a:pt x="3013" y="1378"/>
                    <a:pt x="2977" y="1307"/>
                  </a:cubicBezTo>
                  <a:cubicBezTo>
                    <a:pt x="2918" y="1188"/>
                    <a:pt x="2858" y="1140"/>
                    <a:pt x="2799" y="1104"/>
                  </a:cubicBezTo>
                  <a:cubicBezTo>
                    <a:pt x="2775" y="1092"/>
                    <a:pt x="2739" y="1068"/>
                    <a:pt x="2715" y="1033"/>
                  </a:cubicBezTo>
                  <a:cubicBezTo>
                    <a:pt x="2668" y="973"/>
                    <a:pt x="2620" y="926"/>
                    <a:pt x="2596" y="890"/>
                  </a:cubicBezTo>
                  <a:cubicBezTo>
                    <a:pt x="2513" y="783"/>
                    <a:pt x="2442" y="687"/>
                    <a:pt x="2203" y="628"/>
                  </a:cubicBezTo>
                  <a:cubicBezTo>
                    <a:pt x="2156" y="616"/>
                    <a:pt x="2096" y="604"/>
                    <a:pt x="2061" y="604"/>
                  </a:cubicBezTo>
                  <a:cubicBezTo>
                    <a:pt x="2001" y="604"/>
                    <a:pt x="1918" y="592"/>
                    <a:pt x="1894" y="568"/>
                  </a:cubicBezTo>
                  <a:cubicBezTo>
                    <a:pt x="1846" y="557"/>
                    <a:pt x="1834" y="509"/>
                    <a:pt x="1799" y="473"/>
                  </a:cubicBezTo>
                  <a:cubicBezTo>
                    <a:pt x="1775" y="426"/>
                    <a:pt x="1763" y="378"/>
                    <a:pt x="1715" y="354"/>
                  </a:cubicBezTo>
                  <a:cubicBezTo>
                    <a:pt x="1537" y="199"/>
                    <a:pt x="1203" y="140"/>
                    <a:pt x="953" y="92"/>
                  </a:cubicBezTo>
                  <a:cubicBezTo>
                    <a:pt x="906" y="92"/>
                    <a:pt x="846" y="80"/>
                    <a:pt x="787" y="68"/>
                  </a:cubicBezTo>
                  <a:cubicBezTo>
                    <a:pt x="654" y="39"/>
                    <a:pt x="495" y="1"/>
                    <a:pt x="342"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2"/>
            <p:cNvSpPr/>
            <p:nvPr/>
          </p:nvSpPr>
          <p:spPr>
            <a:xfrm>
              <a:off x="6340019" y="1734268"/>
              <a:ext cx="545766" cy="486536"/>
            </a:xfrm>
            <a:custGeom>
              <a:rect b="b" l="l" r="r" t="t"/>
              <a:pathLst>
                <a:path extrusionOk="0" h="9118" w="10228">
                  <a:moveTo>
                    <a:pt x="125" y="1"/>
                  </a:moveTo>
                  <a:cubicBezTo>
                    <a:pt x="74" y="1"/>
                    <a:pt x="54" y="15"/>
                    <a:pt x="36" y="45"/>
                  </a:cubicBezTo>
                  <a:cubicBezTo>
                    <a:pt x="0" y="69"/>
                    <a:pt x="0" y="117"/>
                    <a:pt x="12" y="140"/>
                  </a:cubicBezTo>
                  <a:cubicBezTo>
                    <a:pt x="31" y="178"/>
                    <a:pt x="71" y="208"/>
                    <a:pt x="105" y="208"/>
                  </a:cubicBezTo>
                  <a:cubicBezTo>
                    <a:pt x="114" y="208"/>
                    <a:pt x="123" y="205"/>
                    <a:pt x="131" y="200"/>
                  </a:cubicBezTo>
                  <a:cubicBezTo>
                    <a:pt x="167" y="200"/>
                    <a:pt x="274" y="224"/>
                    <a:pt x="333" y="236"/>
                  </a:cubicBezTo>
                  <a:cubicBezTo>
                    <a:pt x="405" y="248"/>
                    <a:pt x="464" y="260"/>
                    <a:pt x="524" y="260"/>
                  </a:cubicBezTo>
                  <a:cubicBezTo>
                    <a:pt x="572" y="260"/>
                    <a:pt x="607" y="260"/>
                    <a:pt x="655" y="248"/>
                  </a:cubicBezTo>
                  <a:cubicBezTo>
                    <a:pt x="703" y="236"/>
                    <a:pt x="750" y="236"/>
                    <a:pt x="774" y="236"/>
                  </a:cubicBezTo>
                  <a:cubicBezTo>
                    <a:pt x="833" y="248"/>
                    <a:pt x="845" y="260"/>
                    <a:pt x="893" y="295"/>
                  </a:cubicBezTo>
                  <a:cubicBezTo>
                    <a:pt x="929" y="307"/>
                    <a:pt x="964" y="343"/>
                    <a:pt x="1012" y="367"/>
                  </a:cubicBezTo>
                  <a:cubicBezTo>
                    <a:pt x="1119" y="426"/>
                    <a:pt x="1226" y="426"/>
                    <a:pt x="1310" y="426"/>
                  </a:cubicBezTo>
                  <a:cubicBezTo>
                    <a:pt x="1334" y="420"/>
                    <a:pt x="1357" y="417"/>
                    <a:pt x="1383" y="417"/>
                  </a:cubicBezTo>
                  <a:cubicBezTo>
                    <a:pt x="1408" y="417"/>
                    <a:pt x="1435" y="420"/>
                    <a:pt x="1465" y="426"/>
                  </a:cubicBezTo>
                  <a:cubicBezTo>
                    <a:pt x="1643" y="438"/>
                    <a:pt x="1726" y="521"/>
                    <a:pt x="1786" y="676"/>
                  </a:cubicBezTo>
                  <a:cubicBezTo>
                    <a:pt x="1941" y="1021"/>
                    <a:pt x="1905" y="1474"/>
                    <a:pt x="1881" y="1914"/>
                  </a:cubicBezTo>
                  <a:cubicBezTo>
                    <a:pt x="1857" y="2093"/>
                    <a:pt x="1846" y="2260"/>
                    <a:pt x="1846" y="2426"/>
                  </a:cubicBezTo>
                  <a:lnTo>
                    <a:pt x="1846" y="2510"/>
                  </a:lnTo>
                  <a:cubicBezTo>
                    <a:pt x="1857" y="2938"/>
                    <a:pt x="1857" y="3212"/>
                    <a:pt x="1536" y="3450"/>
                  </a:cubicBezTo>
                  <a:cubicBezTo>
                    <a:pt x="1500" y="3474"/>
                    <a:pt x="1488" y="3510"/>
                    <a:pt x="1488" y="3534"/>
                  </a:cubicBezTo>
                  <a:cubicBezTo>
                    <a:pt x="1488" y="3581"/>
                    <a:pt x="1500" y="3617"/>
                    <a:pt x="1536" y="3629"/>
                  </a:cubicBezTo>
                  <a:cubicBezTo>
                    <a:pt x="1560" y="3641"/>
                    <a:pt x="1595" y="3677"/>
                    <a:pt x="1619" y="3688"/>
                  </a:cubicBezTo>
                  <a:cubicBezTo>
                    <a:pt x="1715" y="3748"/>
                    <a:pt x="1822" y="3819"/>
                    <a:pt x="1857" y="3891"/>
                  </a:cubicBezTo>
                  <a:cubicBezTo>
                    <a:pt x="1893" y="3927"/>
                    <a:pt x="1905" y="3974"/>
                    <a:pt x="1917" y="4010"/>
                  </a:cubicBezTo>
                  <a:cubicBezTo>
                    <a:pt x="1941" y="4058"/>
                    <a:pt x="1953" y="4093"/>
                    <a:pt x="1965" y="4129"/>
                  </a:cubicBezTo>
                  <a:cubicBezTo>
                    <a:pt x="2024" y="4248"/>
                    <a:pt x="2084" y="4296"/>
                    <a:pt x="2143" y="4343"/>
                  </a:cubicBezTo>
                  <a:cubicBezTo>
                    <a:pt x="2179" y="4355"/>
                    <a:pt x="2203" y="4367"/>
                    <a:pt x="2238" y="4415"/>
                  </a:cubicBezTo>
                  <a:cubicBezTo>
                    <a:pt x="2310" y="4462"/>
                    <a:pt x="2357" y="4581"/>
                    <a:pt x="2417" y="4701"/>
                  </a:cubicBezTo>
                  <a:cubicBezTo>
                    <a:pt x="2494" y="4884"/>
                    <a:pt x="2611" y="5123"/>
                    <a:pt x="2818" y="5123"/>
                  </a:cubicBezTo>
                  <a:cubicBezTo>
                    <a:pt x="2866" y="5123"/>
                    <a:pt x="2919" y="5111"/>
                    <a:pt x="2977" y="5082"/>
                  </a:cubicBezTo>
                  <a:cubicBezTo>
                    <a:pt x="3036" y="5058"/>
                    <a:pt x="3096" y="5046"/>
                    <a:pt x="3143" y="5010"/>
                  </a:cubicBezTo>
                  <a:cubicBezTo>
                    <a:pt x="3247" y="4963"/>
                    <a:pt x="3343" y="4916"/>
                    <a:pt x="3414" y="4916"/>
                  </a:cubicBezTo>
                  <a:cubicBezTo>
                    <a:pt x="3433" y="4916"/>
                    <a:pt x="3450" y="4919"/>
                    <a:pt x="3465" y="4927"/>
                  </a:cubicBezTo>
                  <a:cubicBezTo>
                    <a:pt x="3512" y="4939"/>
                    <a:pt x="3560" y="5010"/>
                    <a:pt x="3608" y="5141"/>
                  </a:cubicBezTo>
                  <a:cubicBezTo>
                    <a:pt x="3620" y="5177"/>
                    <a:pt x="3631" y="5224"/>
                    <a:pt x="3643" y="5260"/>
                  </a:cubicBezTo>
                  <a:cubicBezTo>
                    <a:pt x="3762" y="5582"/>
                    <a:pt x="3834" y="5760"/>
                    <a:pt x="3810" y="5796"/>
                  </a:cubicBezTo>
                  <a:cubicBezTo>
                    <a:pt x="3798" y="5796"/>
                    <a:pt x="3786" y="5784"/>
                    <a:pt x="3786" y="5772"/>
                  </a:cubicBezTo>
                  <a:cubicBezTo>
                    <a:pt x="3774" y="5736"/>
                    <a:pt x="3751" y="5724"/>
                    <a:pt x="3727" y="5701"/>
                  </a:cubicBezTo>
                  <a:cubicBezTo>
                    <a:pt x="3691" y="5677"/>
                    <a:pt x="3691" y="5665"/>
                    <a:pt x="3691" y="5665"/>
                  </a:cubicBezTo>
                  <a:cubicBezTo>
                    <a:pt x="3675" y="5592"/>
                    <a:pt x="3626" y="5569"/>
                    <a:pt x="3570" y="5569"/>
                  </a:cubicBezTo>
                  <a:cubicBezTo>
                    <a:pt x="3543" y="5569"/>
                    <a:pt x="3515" y="5574"/>
                    <a:pt x="3489" y="5582"/>
                  </a:cubicBezTo>
                  <a:cubicBezTo>
                    <a:pt x="3393" y="5582"/>
                    <a:pt x="3072" y="5713"/>
                    <a:pt x="3024" y="5784"/>
                  </a:cubicBezTo>
                  <a:cubicBezTo>
                    <a:pt x="2965" y="5855"/>
                    <a:pt x="2977" y="5963"/>
                    <a:pt x="2977" y="6022"/>
                  </a:cubicBezTo>
                  <a:lnTo>
                    <a:pt x="2977" y="6094"/>
                  </a:lnTo>
                  <a:cubicBezTo>
                    <a:pt x="2965" y="6236"/>
                    <a:pt x="2917" y="6367"/>
                    <a:pt x="2881" y="6439"/>
                  </a:cubicBezTo>
                  <a:cubicBezTo>
                    <a:pt x="2858" y="6463"/>
                    <a:pt x="2846" y="6475"/>
                    <a:pt x="2822" y="6486"/>
                  </a:cubicBezTo>
                  <a:cubicBezTo>
                    <a:pt x="2774" y="6534"/>
                    <a:pt x="2655" y="6617"/>
                    <a:pt x="2738" y="6796"/>
                  </a:cubicBezTo>
                  <a:cubicBezTo>
                    <a:pt x="2786" y="6856"/>
                    <a:pt x="2858" y="6891"/>
                    <a:pt x="2941" y="6915"/>
                  </a:cubicBezTo>
                  <a:cubicBezTo>
                    <a:pt x="3012" y="6939"/>
                    <a:pt x="3084" y="6963"/>
                    <a:pt x="3119" y="7010"/>
                  </a:cubicBezTo>
                  <a:cubicBezTo>
                    <a:pt x="3155" y="7082"/>
                    <a:pt x="3179" y="7153"/>
                    <a:pt x="3191" y="7237"/>
                  </a:cubicBezTo>
                  <a:cubicBezTo>
                    <a:pt x="3215" y="7368"/>
                    <a:pt x="3250" y="7546"/>
                    <a:pt x="3512" y="7570"/>
                  </a:cubicBezTo>
                  <a:cubicBezTo>
                    <a:pt x="3512" y="7629"/>
                    <a:pt x="3536" y="7677"/>
                    <a:pt x="3548" y="7725"/>
                  </a:cubicBezTo>
                  <a:cubicBezTo>
                    <a:pt x="3560" y="7796"/>
                    <a:pt x="3572" y="7868"/>
                    <a:pt x="3572" y="7927"/>
                  </a:cubicBezTo>
                  <a:cubicBezTo>
                    <a:pt x="3572" y="7963"/>
                    <a:pt x="3596" y="8010"/>
                    <a:pt x="3620" y="8022"/>
                  </a:cubicBezTo>
                  <a:cubicBezTo>
                    <a:pt x="3727" y="8082"/>
                    <a:pt x="3751" y="8201"/>
                    <a:pt x="3798" y="8332"/>
                  </a:cubicBezTo>
                  <a:cubicBezTo>
                    <a:pt x="3846" y="8487"/>
                    <a:pt x="3893" y="8618"/>
                    <a:pt x="4012" y="8701"/>
                  </a:cubicBezTo>
                  <a:cubicBezTo>
                    <a:pt x="4089" y="8777"/>
                    <a:pt x="4172" y="8785"/>
                    <a:pt x="4252" y="8785"/>
                  </a:cubicBezTo>
                  <a:cubicBezTo>
                    <a:pt x="4272" y="8785"/>
                    <a:pt x="4291" y="8784"/>
                    <a:pt x="4310" y="8784"/>
                  </a:cubicBezTo>
                  <a:lnTo>
                    <a:pt x="4393" y="8784"/>
                  </a:lnTo>
                  <a:cubicBezTo>
                    <a:pt x="4429" y="8796"/>
                    <a:pt x="4465" y="8808"/>
                    <a:pt x="4501" y="8832"/>
                  </a:cubicBezTo>
                  <a:cubicBezTo>
                    <a:pt x="4560" y="8868"/>
                    <a:pt x="4632" y="8915"/>
                    <a:pt x="4727" y="8939"/>
                  </a:cubicBezTo>
                  <a:lnTo>
                    <a:pt x="4727" y="8963"/>
                  </a:lnTo>
                  <a:cubicBezTo>
                    <a:pt x="4703" y="8999"/>
                    <a:pt x="4739" y="9058"/>
                    <a:pt x="4786" y="9082"/>
                  </a:cubicBezTo>
                  <a:cubicBezTo>
                    <a:pt x="4798" y="9094"/>
                    <a:pt x="4810" y="9094"/>
                    <a:pt x="4822" y="9094"/>
                  </a:cubicBezTo>
                  <a:cubicBezTo>
                    <a:pt x="4842" y="9094"/>
                    <a:pt x="4865" y="9083"/>
                    <a:pt x="4883" y="9083"/>
                  </a:cubicBezTo>
                  <a:cubicBezTo>
                    <a:pt x="4899" y="9083"/>
                    <a:pt x="4912" y="9091"/>
                    <a:pt x="4917" y="9118"/>
                  </a:cubicBezTo>
                  <a:cubicBezTo>
                    <a:pt x="4929" y="9106"/>
                    <a:pt x="4929" y="9106"/>
                    <a:pt x="4929" y="9094"/>
                  </a:cubicBezTo>
                  <a:cubicBezTo>
                    <a:pt x="4977" y="8951"/>
                    <a:pt x="4953" y="8820"/>
                    <a:pt x="4929" y="8701"/>
                  </a:cubicBezTo>
                  <a:cubicBezTo>
                    <a:pt x="4917" y="8641"/>
                    <a:pt x="4905" y="8582"/>
                    <a:pt x="4905" y="8522"/>
                  </a:cubicBezTo>
                  <a:cubicBezTo>
                    <a:pt x="4905" y="8451"/>
                    <a:pt x="4929" y="8380"/>
                    <a:pt x="4941" y="8296"/>
                  </a:cubicBezTo>
                  <a:cubicBezTo>
                    <a:pt x="4977" y="8201"/>
                    <a:pt x="5001" y="8094"/>
                    <a:pt x="4989" y="7963"/>
                  </a:cubicBezTo>
                  <a:cubicBezTo>
                    <a:pt x="4977" y="7879"/>
                    <a:pt x="4941" y="7796"/>
                    <a:pt x="4917" y="7725"/>
                  </a:cubicBezTo>
                  <a:cubicBezTo>
                    <a:pt x="4882" y="7629"/>
                    <a:pt x="4846" y="7558"/>
                    <a:pt x="4846" y="7487"/>
                  </a:cubicBezTo>
                  <a:lnTo>
                    <a:pt x="4846" y="7368"/>
                  </a:lnTo>
                  <a:cubicBezTo>
                    <a:pt x="4846" y="7320"/>
                    <a:pt x="4858" y="7260"/>
                    <a:pt x="4846" y="7201"/>
                  </a:cubicBezTo>
                  <a:cubicBezTo>
                    <a:pt x="4846" y="7165"/>
                    <a:pt x="4822" y="7129"/>
                    <a:pt x="4810" y="7094"/>
                  </a:cubicBezTo>
                  <a:cubicBezTo>
                    <a:pt x="4798" y="7046"/>
                    <a:pt x="4798" y="7034"/>
                    <a:pt x="4798" y="6987"/>
                  </a:cubicBezTo>
                  <a:cubicBezTo>
                    <a:pt x="4798" y="6927"/>
                    <a:pt x="4822" y="6891"/>
                    <a:pt x="4858" y="6808"/>
                  </a:cubicBezTo>
                  <a:cubicBezTo>
                    <a:pt x="4882" y="6748"/>
                    <a:pt x="4917" y="6713"/>
                    <a:pt x="4929" y="6629"/>
                  </a:cubicBezTo>
                  <a:cubicBezTo>
                    <a:pt x="4941" y="6570"/>
                    <a:pt x="4953" y="6534"/>
                    <a:pt x="4953" y="6486"/>
                  </a:cubicBezTo>
                  <a:cubicBezTo>
                    <a:pt x="5001" y="6296"/>
                    <a:pt x="5001" y="6189"/>
                    <a:pt x="5155" y="6010"/>
                  </a:cubicBezTo>
                  <a:cubicBezTo>
                    <a:pt x="5263" y="5855"/>
                    <a:pt x="5334" y="5713"/>
                    <a:pt x="5394" y="5498"/>
                  </a:cubicBezTo>
                  <a:cubicBezTo>
                    <a:pt x="5417" y="5379"/>
                    <a:pt x="5429" y="5248"/>
                    <a:pt x="5453" y="5129"/>
                  </a:cubicBezTo>
                  <a:cubicBezTo>
                    <a:pt x="5513" y="4760"/>
                    <a:pt x="5536" y="4403"/>
                    <a:pt x="5870" y="4296"/>
                  </a:cubicBezTo>
                  <a:cubicBezTo>
                    <a:pt x="5977" y="4272"/>
                    <a:pt x="6108" y="4236"/>
                    <a:pt x="6227" y="4212"/>
                  </a:cubicBezTo>
                  <a:cubicBezTo>
                    <a:pt x="6429" y="4165"/>
                    <a:pt x="6656" y="4105"/>
                    <a:pt x="6834" y="3998"/>
                  </a:cubicBezTo>
                  <a:cubicBezTo>
                    <a:pt x="7120" y="3855"/>
                    <a:pt x="7370" y="3629"/>
                    <a:pt x="7561" y="3415"/>
                  </a:cubicBezTo>
                  <a:cubicBezTo>
                    <a:pt x="7691" y="3236"/>
                    <a:pt x="7953" y="2986"/>
                    <a:pt x="8084" y="2879"/>
                  </a:cubicBezTo>
                  <a:cubicBezTo>
                    <a:pt x="8152" y="2832"/>
                    <a:pt x="8231" y="2814"/>
                    <a:pt x="8314" y="2814"/>
                  </a:cubicBezTo>
                  <a:cubicBezTo>
                    <a:pt x="8464" y="2814"/>
                    <a:pt x="8629" y="2873"/>
                    <a:pt x="8775" y="2926"/>
                  </a:cubicBezTo>
                  <a:cubicBezTo>
                    <a:pt x="8921" y="2989"/>
                    <a:pt x="9052" y="3014"/>
                    <a:pt x="9175" y="3014"/>
                  </a:cubicBezTo>
                  <a:cubicBezTo>
                    <a:pt x="9404" y="3014"/>
                    <a:pt x="9606" y="2928"/>
                    <a:pt x="9823" y="2843"/>
                  </a:cubicBezTo>
                  <a:lnTo>
                    <a:pt x="9858" y="2819"/>
                  </a:lnTo>
                  <a:cubicBezTo>
                    <a:pt x="10204" y="2688"/>
                    <a:pt x="10228" y="2569"/>
                    <a:pt x="10204" y="2188"/>
                  </a:cubicBezTo>
                  <a:lnTo>
                    <a:pt x="10204" y="2105"/>
                  </a:lnTo>
                  <a:cubicBezTo>
                    <a:pt x="10216" y="1986"/>
                    <a:pt x="10180" y="1962"/>
                    <a:pt x="10085" y="1867"/>
                  </a:cubicBezTo>
                  <a:cubicBezTo>
                    <a:pt x="10025" y="1831"/>
                    <a:pt x="9942" y="1795"/>
                    <a:pt x="9870" y="1772"/>
                  </a:cubicBezTo>
                  <a:cubicBezTo>
                    <a:pt x="9811" y="1736"/>
                    <a:pt x="9763" y="1724"/>
                    <a:pt x="9727" y="1688"/>
                  </a:cubicBezTo>
                  <a:cubicBezTo>
                    <a:pt x="9709" y="1674"/>
                    <a:pt x="9686" y="1667"/>
                    <a:pt x="9664" y="1667"/>
                  </a:cubicBezTo>
                  <a:cubicBezTo>
                    <a:pt x="9629" y="1667"/>
                    <a:pt x="9594" y="1683"/>
                    <a:pt x="9573" y="1712"/>
                  </a:cubicBezTo>
                  <a:cubicBezTo>
                    <a:pt x="9525" y="1748"/>
                    <a:pt x="9549" y="1831"/>
                    <a:pt x="9585" y="1855"/>
                  </a:cubicBezTo>
                  <a:cubicBezTo>
                    <a:pt x="9644" y="1914"/>
                    <a:pt x="9727" y="1926"/>
                    <a:pt x="9787" y="1962"/>
                  </a:cubicBezTo>
                  <a:cubicBezTo>
                    <a:pt x="9847" y="1974"/>
                    <a:pt x="9882" y="2010"/>
                    <a:pt x="9930" y="2034"/>
                  </a:cubicBezTo>
                  <a:lnTo>
                    <a:pt x="9977" y="2081"/>
                  </a:lnTo>
                  <a:cubicBezTo>
                    <a:pt x="9966" y="2105"/>
                    <a:pt x="9966" y="2141"/>
                    <a:pt x="9966" y="2200"/>
                  </a:cubicBezTo>
                  <a:cubicBezTo>
                    <a:pt x="9977" y="2545"/>
                    <a:pt x="9977" y="2545"/>
                    <a:pt x="9739" y="2641"/>
                  </a:cubicBezTo>
                  <a:lnTo>
                    <a:pt x="9704" y="2665"/>
                  </a:lnTo>
                  <a:cubicBezTo>
                    <a:pt x="9481" y="2749"/>
                    <a:pt x="9302" y="2814"/>
                    <a:pt x="9118" y="2814"/>
                  </a:cubicBezTo>
                  <a:cubicBezTo>
                    <a:pt x="9016" y="2814"/>
                    <a:pt x="8913" y="2794"/>
                    <a:pt x="8799" y="2748"/>
                  </a:cubicBezTo>
                  <a:cubicBezTo>
                    <a:pt x="8693" y="2702"/>
                    <a:pt x="8490" y="2619"/>
                    <a:pt x="8278" y="2619"/>
                  </a:cubicBezTo>
                  <a:cubicBezTo>
                    <a:pt x="8156" y="2619"/>
                    <a:pt x="8030" y="2646"/>
                    <a:pt x="7918" y="2724"/>
                  </a:cubicBezTo>
                  <a:cubicBezTo>
                    <a:pt x="7751" y="2855"/>
                    <a:pt x="7501" y="3105"/>
                    <a:pt x="7358" y="3284"/>
                  </a:cubicBezTo>
                  <a:cubicBezTo>
                    <a:pt x="7191" y="3498"/>
                    <a:pt x="6941" y="3688"/>
                    <a:pt x="6679" y="3831"/>
                  </a:cubicBezTo>
                  <a:cubicBezTo>
                    <a:pt x="6537" y="3927"/>
                    <a:pt x="6346" y="3974"/>
                    <a:pt x="6132" y="4010"/>
                  </a:cubicBezTo>
                  <a:cubicBezTo>
                    <a:pt x="6013" y="4046"/>
                    <a:pt x="5882" y="4069"/>
                    <a:pt x="5763" y="4117"/>
                  </a:cubicBezTo>
                  <a:cubicBezTo>
                    <a:pt x="5310" y="4272"/>
                    <a:pt x="5251" y="4724"/>
                    <a:pt x="5215" y="5129"/>
                  </a:cubicBezTo>
                  <a:cubicBezTo>
                    <a:pt x="5203" y="5248"/>
                    <a:pt x="5167" y="5367"/>
                    <a:pt x="5155" y="5474"/>
                  </a:cubicBezTo>
                  <a:cubicBezTo>
                    <a:pt x="5096" y="5641"/>
                    <a:pt x="5036" y="5784"/>
                    <a:pt x="4941" y="5903"/>
                  </a:cubicBezTo>
                  <a:cubicBezTo>
                    <a:pt x="4786" y="6129"/>
                    <a:pt x="4751" y="6260"/>
                    <a:pt x="4727" y="6475"/>
                  </a:cubicBezTo>
                  <a:cubicBezTo>
                    <a:pt x="4727" y="6510"/>
                    <a:pt x="4703" y="6558"/>
                    <a:pt x="4703" y="6606"/>
                  </a:cubicBezTo>
                  <a:cubicBezTo>
                    <a:pt x="4691" y="6653"/>
                    <a:pt x="4667" y="6689"/>
                    <a:pt x="4643" y="6736"/>
                  </a:cubicBezTo>
                  <a:cubicBezTo>
                    <a:pt x="4608" y="6808"/>
                    <a:pt x="4560" y="6903"/>
                    <a:pt x="4560" y="6987"/>
                  </a:cubicBezTo>
                  <a:cubicBezTo>
                    <a:pt x="4536" y="7070"/>
                    <a:pt x="4572" y="7141"/>
                    <a:pt x="4584" y="7189"/>
                  </a:cubicBezTo>
                  <a:cubicBezTo>
                    <a:pt x="4584" y="7201"/>
                    <a:pt x="4608" y="7225"/>
                    <a:pt x="4608" y="7248"/>
                  </a:cubicBezTo>
                  <a:lnTo>
                    <a:pt x="4608" y="7368"/>
                  </a:lnTo>
                  <a:lnTo>
                    <a:pt x="4608" y="7522"/>
                  </a:lnTo>
                  <a:cubicBezTo>
                    <a:pt x="4620" y="7629"/>
                    <a:pt x="4667" y="7737"/>
                    <a:pt x="4691" y="7820"/>
                  </a:cubicBezTo>
                  <a:cubicBezTo>
                    <a:pt x="4727" y="7903"/>
                    <a:pt x="4739" y="7963"/>
                    <a:pt x="4751" y="8022"/>
                  </a:cubicBezTo>
                  <a:cubicBezTo>
                    <a:pt x="4751" y="8106"/>
                    <a:pt x="4739" y="8177"/>
                    <a:pt x="4703" y="8272"/>
                  </a:cubicBezTo>
                  <a:cubicBezTo>
                    <a:pt x="4691" y="8344"/>
                    <a:pt x="4655" y="8439"/>
                    <a:pt x="4655" y="8534"/>
                  </a:cubicBezTo>
                  <a:cubicBezTo>
                    <a:pt x="4655" y="8618"/>
                    <a:pt x="4679" y="8677"/>
                    <a:pt x="4691" y="8749"/>
                  </a:cubicBezTo>
                  <a:cubicBezTo>
                    <a:pt x="4691" y="8761"/>
                    <a:pt x="4703" y="8796"/>
                    <a:pt x="4703" y="8808"/>
                  </a:cubicBezTo>
                  <a:cubicBezTo>
                    <a:pt x="4655" y="8796"/>
                    <a:pt x="4632" y="8761"/>
                    <a:pt x="4584" y="8737"/>
                  </a:cubicBezTo>
                  <a:cubicBezTo>
                    <a:pt x="4536" y="8701"/>
                    <a:pt x="4501" y="8677"/>
                    <a:pt x="4441" y="8641"/>
                  </a:cubicBezTo>
                  <a:cubicBezTo>
                    <a:pt x="4421" y="8638"/>
                    <a:pt x="4401" y="8636"/>
                    <a:pt x="4382" y="8636"/>
                  </a:cubicBezTo>
                  <a:cubicBezTo>
                    <a:pt x="4343" y="8636"/>
                    <a:pt x="4306" y="8641"/>
                    <a:pt x="4274" y="8641"/>
                  </a:cubicBezTo>
                  <a:cubicBezTo>
                    <a:pt x="4203" y="8641"/>
                    <a:pt x="4155" y="8641"/>
                    <a:pt x="4108" y="8618"/>
                  </a:cubicBezTo>
                  <a:cubicBezTo>
                    <a:pt x="4048" y="8558"/>
                    <a:pt x="4001" y="8451"/>
                    <a:pt x="3977" y="8344"/>
                  </a:cubicBezTo>
                  <a:cubicBezTo>
                    <a:pt x="3929" y="8213"/>
                    <a:pt x="3893" y="8058"/>
                    <a:pt x="3762" y="7963"/>
                  </a:cubicBezTo>
                  <a:cubicBezTo>
                    <a:pt x="3762" y="7868"/>
                    <a:pt x="3739" y="7796"/>
                    <a:pt x="3727" y="7737"/>
                  </a:cubicBezTo>
                  <a:cubicBezTo>
                    <a:pt x="3691" y="7677"/>
                    <a:pt x="3679" y="7618"/>
                    <a:pt x="3679" y="7558"/>
                  </a:cubicBezTo>
                  <a:cubicBezTo>
                    <a:pt x="3679" y="7498"/>
                    <a:pt x="3631" y="7451"/>
                    <a:pt x="3572" y="7451"/>
                  </a:cubicBezTo>
                  <a:cubicBezTo>
                    <a:pt x="3393" y="7451"/>
                    <a:pt x="3381" y="7427"/>
                    <a:pt x="3370" y="7272"/>
                  </a:cubicBezTo>
                  <a:cubicBezTo>
                    <a:pt x="3358" y="7189"/>
                    <a:pt x="3334" y="7082"/>
                    <a:pt x="3262" y="6963"/>
                  </a:cubicBezTo>
                  <a:cubicBezTo>
                    <a:pt x="3191" y="6856"/>
                    <a:pt x="3072" y="6808"/>
                    <a:pt x="2977" y="6784"/>
                  </a:cubicBezTo>
                  <a:cubicBezTo>
                    <a:pt x="2953" y="6784"/>
                    <a:pt x="2905" y="6748"/>
                    <a:pt x="2893" y="6748"/>
                  </a:cubicBezTo>
                  <a:lnTo>
                    <a:pt x="2917" y="6725"/>
                  </a:lnTo>
                  <a:cubicBezTo>
                    <a:pt x="2953" y="6689"/>
                    <a:pt x="3000" y="6665"/>
                    <a:pt x="3024" y="6617"/>
                  </a:cubicBezTo>
                  <a:cubicBezTo>
                    <a:pt x="3096" y="6498"/>
                    <a:pt x="3143" y="6355"/>
                    <a:pt x="3155" y="6189"/>
                  </a:cubicBezTo>
                  <a:lnTo>
                    <a:pt x="3155" y="6070"/>
                  </a:lnTo>
                  <a:lnTo>
                    <a:pt x="3155" y="5974"/>
                  </a:lnTo>
                  <a:cubicBezTo>
                    <a:pt x="3203" y="5951"/>
                    <a:pt x="3429" y="5855"/>
                    <a:pt x="3465" y="5844"/>
                  </a:cubicBezTo>
                  <a:lnTo>
                    <a:pt x="3500" y="5844"/>
                  </a:lnTo>
                  <a:cubicBezTo>
                    <a:pt x="3512" y="5855"/>
                    <a:pt x="3524" y="5891"/>
                    <a:pt x="3560" y="5903"/>
                  </a:cubicBezTo>
                  <a:cubicBezTo>
                    <a:pt x="3572" y="5903"/>
                    <a:pt x="3572" y="5915"/>
                    <a:pt x="3584" y="5939"/>
                  </a:cubicBezTo>
                  <a:cubicBezTo>
                    <a:pt x="3620" y="5974"/>
                    <a:pt x="3679" y="6070"/>
                    <a:pt x="3762" y="6070"/>
                  </a:cubicBezTo>
                  <a:cubicBezTo>
                    <a:pt x="3822" y="6070"/>
                    <a:pt x="3881" y="6034"/>
                    <a:pt x="3941" y="5974"/>
                  </a:cubicBezTo>
                  <a:cubicBezTo>
                    <a:pt x="4036" y="5879"/>
                    <a:pt x="3977" y="5641"/>
                    <a:pt x="3810" y="5236"/>
                  </a:cubicBezTo>
                  <a:cubicBezTo>
                    <a:pt x="3786" y="5189"/>
                    <a:pt x="3762" y="5141"/>
                    <a:pt x="3762" y="5129"/>
                  </a:cubicBezTo>
                  <a:cubicBezTo>
                    <a:pt x="3727" y="4939"/>
                    <a:pt x="3631" y="4820"/>
                    <a:pt x="3524" y="4772"/>
                  </a:cubicBezTo>
                  <a:cubicBezTo>
                    <a:pt x="3484" y="4752"/>
                    <a:pt x="3441" y="4743"/>
                    <a:pt x="3397" y="4743"/>
                  </a:cubicBezTo>
                  <a:cubicBezTo>
                    <a:pt x="3286" y="4743"/>
                    <a:pt x="3164" y="4799"/>
                    <a:pt x="3036" y="4867"/>
                  </a:cubicBezTo>
                  <a:cubicBezTo>
                    <a:pt x="2989" y="4891"/>
                    <a:pt x="2953" y="4903"/>
                    <a:pt x="2893" y="4939"/>
                  </a:cubicBezTo>
                  <a:cubicBezTo>
                    <a:pt x="2870" y="4949"/>
                    <a:pt x="2849" y="4955"/>
                    <a:pt x="2829" y="4955"/>
                  </a:cubicBezTo>
                  <a:cubicBezTo>
                    <a:pt x="2757" y="4955"/>
                    <a:pt x="2698" y="4877"/>
                    <a:pt x="2596" y="4653"/>
                  </a:cubicBezTo>
                  <a:cubicBezTo>
                    <a:pt x="2536" y="4522"/>
                    <a:pt x="2453" y="4391"/>
                    <a:pt x="2369" y="4296"/>
                  </a:cubicBezTo>
                  <a:cubicBezTo>
                    <a:pt x="2322" y="4248"/>
                    <a:pt x="2298" y="4236"/>
                    <a:pt x="2262" y="4212"/>
                  </a:cubicBezTo>
                  <a:cubicBezTo>
                    <a:pt x="2215" y="4177"/>
                    <a:pt x="2191" y="4153"/>
                    <a:pt x="2143" y="4069"/>
                  </a:cubicBezTo>
                  <a:cubicBezTo>
                    <a:pt x="2131" y="4046"/>
                    <a:pt x="2131" y="4010"/>
                    <a:pt x="2119" y="3986"/>
                  </a:cubicBezTo>
                  <a:cubicBezTo>
                    <a:pt x="2096" y="3927"/>
                    <a:pt x="2084" y="3867"/>
                    <a:pt x="2036" y="3808"/>
                  </a:cubicBezTo>
                  <a:cubicBezTo>
                    <a:pt x="1965" y="3712"/>
                    <a:pt x="1857" y="3641"/>
                    <a:pt x="1774" y="3569"/>
                  </a:cubicBezTo>
                  <a:cubicBezTo>
                    <a:pt x="2072" y="3284"/>
                    <a:pt x="2072" y="2938"/>
                    <a:pt x="2072" y="2557"/>
                  </a:cubicBezTo>
                  <a:lnTo>
                    <a:pt x="2072" y="2462"/>
                  </a:lnTo>
                  <a:cubicBezTo>
                    <a:pt x="2072" y="2319"/>
                    <a:pt x="2084" y="2141"/>
                    <a:pt x="2096" y="1974"/>
                  </a:cubicBezTo>
                  <a:cubicBezTo>
                    <a:pt x="2131" y="1533"/>
                    <a:pt x="2155" y="1021"/>
                    <a:pt x="2000" y="640"/>
                  </a:cubicBezTo>
                  <a:cubicBezTo>
                    <a:pt x="1905" y="402"/>
                    <a:pt x="1762" y="283"/>
                    <a:pt x="1524" y="248"/>
                  </a:cubicBezTo>
                  <a:cubicBezTo>
                    <a:pt x="1465" y="236"/>
                    <a:pt x="1405" y="236"/>
                    <a:pt x="1345" y="236"/>
                  </a:cubicBezTo>
                  <a:cubicBezTo>
                    <a:pt x="1262" y="236"/>
                    <a:pt x="1203" y="236"/>
                    <a:pt x="1143" y="200"/>
                  </a:cubicBezTo>
                  <a:cubicBezTo>
                    <a:pt x="1107" y="176"/>
                    <a:pt x="1072" y="164"/>
                    <a:pt x="1060" y="140"/>
                  </a:cubicBezTo>
                  <a:cubicBezTo>
                    <a:pt x="1000" y="105"/>
                    <a:pt x="953" y="57"/>
                    <a:pt x="833" y="45"/>
                  </a:cubicBezTo>
                  <a:cubicBezTo>
                    <a:pt x="815" y="38"/>
                    <a:pt x="795" y="35"/>
                    <a:pt x="775" y="35"/>
                  </a:cubicBezTo>
                  <a:cubicBezTo>
                    <a:pt x="731" y="35"/>
                    <a:pt x="684" y="49"/>
                    <a:pt x="643" y="57"/>
                  </a:cubicBezTo>
                  <a:cubicBezTo>
                    <a:pt x="607" y="69"/>
                    <a:pt x="583" y="69"/>
                    <a:pt x="572" y="69"/>
                  </a:cubicBezTo>
                  <a:cubicBezTo>
                    <a:pt x="524" y="69"/>
                    <a:pt x="464" y="57"/>
                    <a:pt x="393" y="45"/>
                  </a:cubicBezTo>
                  <a:cubicBezTo>
                    <a:pt x="256" y="15"/>
                    <a:pt x="176" y="1"/>
                    <a:pt x="125"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2"/>
            <p:cNvSpPr/>
            <p:nvPr/>
          </p:nvSpPr>
          <p:spPr>
            <a:xfrm>
              <a:off x="6144937" y="2164824"/>
              <a:ext cx="459430" cy="346306"/>
            </a:xfrm>
            <a:custGeom>
              <a:rect b="b" l="l" r="r" t="t"/>
              <a:pathLst>
                <a:path extrusionOk="0" h="6490" w="8610">
                  <a:moveTo>
                    <a:pt x="918" y="1"/>
                  </a:moveTo>
                  <a:cubicBezTo>
                    <a:pt x="870" y="1"/>
                    <a:pt x="834" y="25"/>
                    <a:pt x="810" y="84"/>
                  </a:cubicBezTo>
                  <a:lnTo>
                    <a:pt x="810" y="96"/>
                  </a:lnTo>
                  <a:lnTo>
                    <a:pt x="799" y="132"/>
                  </a:lnTo>
                  <a:cubicBezTo>
                    <a:pt x="787" y="156"/>
                    <a:pt x="787" y="191"/>
                    <a:pt x="799" y="203"/>
                  </a:cubicBezTo>
                  <a:cubicBezTo>
                    <a:pt x="751" y="418"/>
                    <a:pt x="656" y="596"/>
                    <a:pt x="549" y="787"/>
                  </a:cubicBezTo>
                  <a:cubicBezTo>
                    <a:pt x="453" y="930"/>
                    <a:pt x="370" y="1096"/>
                    <a:pt x="310" y="1287"/>
                  </a:cubicBezTo>
                  <a:cubicBezTo>
                    <a:pt x="251" y="1501"/>
                    <a:pt x="215" y="1727"/>
                    <a:pt x="203" y="1930"/>
                  </a:cubicBezTo>
                  <a:cubicBezTo>
                    <a:pt x="191" y="2108"/>
                    <a:pt x="179" y="2275"/>
                    <a:pt x="132" y="2418"/>
                  </a:cubicBezTo>
                  <a:lnTo>
                    <a:pt x="84" y="2561"/>
                  </a:lnTo>
                  <a:cubicBezTo>
                    <a:pt x="37" y="2704"/>
                    <a:pt x="1" y="2823"/>
                    <a:pt x="25" y="3037"/>
                  </a:cubicBezTo>
                  <a:cubicBezTo>
                    <a:pt x="60" y="3406"/>
                    <a:pt x="60" y="3763"/>
                    <a:pt x="25" y="4121"/>
                  </a:cubicBezTo>
                  <a:cubicBezTo>
                    <a:pt x="1" y="4609"/>
                    <a:pt x="25" y="4954"/>
                    <a:pt x="120" y="5323"/>
                  </a:cubicBezTo>
                  <a:cubicBezTo>
                    <a:pt x="120" y="5359"/>
                    <a:pt x="144" y="5383"/>
                    <a:pt x="179" y="5395"/>
                  </a:cubicBezTo>
                  <a:cubicBezTo>
                    <a:pt x="187" y="5402"/>
                    <a:pt x="195" y="5405"/>
                    <a:pt x="204" y="5405"/>
                  </a:cubicBezTo>
                  <a:cubicBezTo>
                    <a:pt x="224" y="5405"/>
                    <a:pt x="246" y="5391"/>
                    <a:pt x="263" y="5383"/>
                  </a:cubicBezTo>
                  <a:cubicBezTo>
                    <a:pt x="382" y="5299"/>
                    <a:pt x="453" y="5192"/>
                    <a:pt x="513" y="5073"/>
                  </a:cubicBezTo>
                  <a:cubicBezTo>
                    <a:pt x="560" y="4978"/>
                    <a:pt x="620" y="4906"/>
                    <a:pt x="679" y="4847"/>
                  </a:cubicBezTo>
                  <a:cubicBezTo>
                    <a:pt x="751" y="4799"/>
                    <a:pt x="810" y="4740"/>
                    <a:pt x="870" y="4704"/>
                  </a:cubicBezTo>
                  <a:lnTo>
                    <a:pt x="870" y="4704"/>
                  </a:lnTo>
                  <a:cubicBezTo>
                    <a:pt x="846" y="4775"/>
                    <a:pt x="799" y="4847"/>
                    <a:pt x="775" y="4918"/>
                  </a:cubicBezTo>
                  <a:cubicBezTo>
                    <a:pt x="656" y="5180"/>
                    <a:pt x="513" y="5442"/>
                    <a:pt x="715" y="5597"/>
                  </a:cubicBezTo>
                  <a:cubicBezTo>
                    <a:pt x="783" y="5648"/>
                    <a:pt x="886" y="5662"/>
                    <a:pt x="996" y="5662"/>
                  </a:cubicBezTo>
                  <a:cubicBezTo>
                    <a:pt x="1041" y="5662"/>
                    <a:pt x="1087" y="5660"/>
                    <a:pt x="1132" y="5656"/>
                  </a:cubicBezTo>
                  <a:cubicBezTo>
                    <a:pt x="1186" y="5656"/>
                    <a:pt x="1241" y="5649"/>
                    <a:pt x="1291" y="5649"/>
                  </a:cubicBezTo>
                  <a:cubicBezTo>
                    <a:pt x="1328" y="5649"/>
                    <a:pt x="1363" y="5653"/>
                    <a:pt x="1394" y="5668"/>
                  </a:cubicBezTo>
                  <a:cubicBezTo>
                    <a:pt x="1525" y="5692"/>
                    <a:pt x="1703" y="5787"/>
                    <a:pt x="1846" y="5871"/>
                  </a:cubicBezTo>
                  <a:cubicBezTo>
                    <a:pt x="1906" y="5906"/>
                    <a:pt x="1930" y="5930"/>
                    <a:pt x="1977" y="5966"/>
                  </a:cubicBezTo>
                  <a:cubicBezTo>
                    <a:pt x="2064" y="6024"/>
                    <a:pt x="2144" y="6098"/>
                    <a:pt x="2228" y="6098"/>
                  </a:cubicBezTo>
                  <a:cubicBezTo>
                    <a:pt x="2247" y="6098"/>
                    <a:pt x="2267" y="6094"/>
                    <a:pt x="2287" y="6085"/>
                  </a:cubicBezTo>
                  <a:cubicBezTo>
                    <a:pt x="2394" y="6037"/>
                    <a:pt x="2442" y="5906"/>
                    <a:pt x="2465" y="5787"/>
                  </a:cubicBezTo>
                  <a:cubicBezTo>
                    <a:pt x="2501" y="5656"/>
                    <a:pt x="2501" y="5656"/>
                    <a:pt x="2561" y="5621"/>
                  </a:cubicBezTo>
                  <a:cubicBezTo>
                    <a:pt x="2584" y="5609"/>
                    <a:pt x="2632" y="5573"/>
                    <a:pt x="2680" y="5549"/>
                  </a:cubicBezTo>
                  <a:cubicBezTo>
                    <a:pt x="2692" y="5537"/>
                    <a:pt x="2704" y="5537"/>
                    <a:pt x="2715" y="5514"/>
                  </a:cubicBezTo>
                  <a:cubicBezTo>
                    <a:pt x="2763" y="5490"/>
                    <a:pt x="2811" y="5478"/>
                    <a:pt x="2835" y="5430"/>
                  </a:cubicBezTo>
                  <a:cubicBezTo>
                    <a:pt x="2858" y="5454"/>
                    <a:pt x="2870" y="5490"/>
                    <a:pt x="2870" y="5514"/>
                  </a:cubicBezTo>
                  <a:cubicBezTo>
                    <a:pt x="2870" y="5549"/>
                    <a:pt x="2882" y="5573"/>
                    <a:pt x="2918" y="5597"/>
                  </a:cubicBezTo>
                  <a:cubicBezTo>
                    <a:pt x="2942" y="5609"/>
                    <a:pt x="2977" y="5609"/>
                    <a:pt x="3001" y="5609"/>
                  </a:cubicBezTo>
                  <a:cubicBezTo>
                    <a:pt x="3144" y="5573"/>
                    <a:pt x="3216" y="5502"/>
                    <a:pt x="3275" y="5442"/>
                  </a:cubicBezTo>
                  <a:cubicBezTo>
                    <a:pt x="3287" y="5430"/>
                    <a:pt x="3299" y="5395"/>
                    <a:pt x="3323" y="5395"/>
                  </a:cubicBezTo>
                  <a:cubicBezTo>
                    <a:pt x="3335" y="5395"/>
                    <a:pt x="3358" y="5395"/>
                    <a:pt x="3477" y="5502"/>
                  </a:cubicBezTo>
                  <a:cubicBezTo>
                    <a:pt x="3644" y="5656"/>
                    <a:pt x="3751" y="5799"/>
                    <a:pt x="3751" y="5895"/>
                  </a:cubicBezTo>
                  <a:cubicBezTo>
                    <a:pt x="3751" y="5918"/>
                    <a:pt x="3751" y="5930"/>
                    <a:pt x="3739" y="5954"/>
                  </a:cubicBezTo>
                  <a:cubicBezTo>
                    <a:pt x="3704" y="5978"/>
                    <a:pt x="3692" y="6026"/>
                    <a:pt x="3704" y="6049"/>
                  </a:cubicBezTo>
                  <a:cubicBezTo>
                    <a:pt x="3716" y="6097"/>
                    <a:pt x="3751" y="6109"/>
                    <a:pt x="3775" y="6121"/>
                  </a:cubicBezTo>
                  <a:cubicBezTo>
                    <a:pt x="3954" y="6157"/>
                    <a:pt x="4120" y="6168"/>
                    <a:pt x="4287" y="6180"/>
                  </a:cubicBezTo>
                  <a:cubicBezTo>
                    <a:pt x="4537" y="6216"/>
                    <a:pt x="4787" y="6228"/>
                    <a:pt x="5061" y="6347"/>
                  </a:cubicBezTo>
                  <a:lnTo>
                    <a:pt x="5144" y="6395"/>
                  </a:lnTo>
                  <a:cubicBezTo>
                    <a:pt x="5228" y="6430"/>
                    <a:pt x="5347" y="6490"/>
                    <a:pt x="5442" y="6490"/>
                  </a:cubicBezTo>
                  <a:cubicBezTo>
                    <a:pt x="5525" y="6490"/>
                    <a:pt x="5597" y="6466"/>
                    <a:pt x="5668" y="6395"/>
                  </a:cubicBezTo>
                  <a:cubicBezTo>
                    <a:pt x="5775" y="6287"/>
                    <a:pt x="5752" y="6168"/>
                    <a:pt x="5752" y="6061"/>
                  </a:cubicBezTo>
                  <a:cubicBezTo>
                    <a:pt x="5740" y="6037"/>
                    <a:pt x="5740" y="5978"/>
                    <a:pt x="5752" y="5966"/>
                  </a:cubicBezTo>
                  <a:cubicBezTo>
                    <a:pt x="5778" y="5940"/>
                    <a:pt x="5859" y="5932"/>
                    <a:pt x="5940" y="5932"/>
                  </a:cubicBezTo>
                  <a:cubicBezTo>
                    <a:pt x="6006" y="5932"/>
                    <a:pt x="6071" y="5937"/>
                    <a:pt x="6109" y="5942"/>
                  </a:cubicBezTo>
                  <a:cubicBezTo>
                    <a:pt x="6180" y="5942"/>
                    <a:pt x="6246" y="5953"/>
                    <a:pt x="6304" y="5953"/>
                  </a:cubicBezTo>
                  <a:cubicBezTo>
                    <a:pt x="6332" y="5953"/>
                    <a:pt x="6359" y="5950"/>
                    <a:pt x="6383" y="5942"/>
                  </a:cubicBezTo>
                  <a:cubicBezTo>
                    <a:pt x="6561" y="5906"/>
                    <a:pt x="6764" y="5799"/>
                    <a:pt x="6942" y="5692"/>
                  </a:cubicBezTo>
                  <a:cubicBezTo>
                    <a:pt x="7002" y="5668"/>
                    <a:pt x="7085" y="5621"/>
                    <a:pt x="7145" y="5585"/>
                  </a:cubicBezTo>
                  <a:lnTo>
                    <a:pt x="7168" y="5573"/>
                  </a:lnTo>
                  <a:cubicBezTo>
                    <a:pt x="7286" y="5510"/>
                    <a:pt x="7335" y="5481"/>
                    <a:pt x="7403" y="5481"/>
                  </a:cubicBezTo>
                  <a:cubicBezTo>
                    <a:pt x="7425" y="5481"/>
                    <a:pt x="7449" y="5484"/>
                    <a:pt x="7478" y="5490"/>
                  </a:cubicBezTo>
                  <a:cubicBezTo>
                    <a:pt x="7514" y="5490"/>
                    <a:pt x="7537" y="5502"/>
                    <a:pt x="7573" y="5514"/>
                  </a:cubicBezTo>
                  <a:cubicBezTo>
                    <a:pt x="7621" y="5525"/>
                    <a:pt x="7657" y="5549"/>
                    <a:pt x="7716" y="5561"/>
                  </a:cubicBezTo>
                  <a:cubicBezTo>
                    <a:pt x="7745" y="5564"/>
                    <a:pt x="7776" y="5567"/>
                    <a:pt x="7805" y="5567"/>
                  </a:cubicBezTo>
                  <a:cubicBezTo>
                    <a:pt x="7884" y="5567"/>
                    <a:pt x="7959" y="5550"/>
                    <a:pt x="8002" y="5490"/>
                  </a:cubicBezTo>
                  <a:cubicBezTo>
                    <a:pt x="8073" y="5395"/>
                    <a:pt x="8049" y="5275"/>
                    <a:pt x="8014" y="5192"/>
                  </a:cubicBezTo>
                  <a:cubicBezTo>
                    <a:pt x="8002" y="5133"/>
                    <a:pt x="7990" y="5085"/>
                    <a:pt x="7978" y="5037"/>
                  </a:cubicBezTo>
                  <a:cubicBezTo>
                    <a:pt x="7930" y="4954"/>
                    <a:pt x="7918" y="4906"/>
                    <a:pt x="7918" y="4787"/>
                  </a:cubicBezTo>
                  <a:cubicBezTo>
                    <a:pt x="7918" y="4775"/>
                    <a:pt x="7930" y="4752"/>
                    <a:pt x="7930" y="4728"/>
                  </a:cubicBezTo>
                  <a:cubicBezTo>
                    <a:pt x="7942" y="4680"/>
                    <a:pt x="7954" y="4633"/>
                    <a:pt x="7942" y="4597"/>
                  </a:cubicBezTo>
                  <a:cubicBezTo>
                    <a:pt x="7942" y="4502"/>
                    <a:pt x="7895" y="4430"/>
                    <a:pt x="7859" y="4382"/>
                  </a:cubicBezTo>
                  <a:cubicBezTo>
                    <a:pt x="7835" y="4359"/>
                    <a:pt x="7811" y="4323"/>
                    <a:pt x="7811" y="4311"/>
                  </a:cubicBezTo>
                  <a:cubicBezTo>
                    <a:pt x="7764" y="4132"/>
                    <a:pt x="7811" y="4073"/>
                    <a:pt x="7918" y="3954"/>
                  </a:cubicBezTo>
                  <a:cubicBezTo>
                    <a:pt x="7954" y="3894"/>
                    <a:pt x="8014" y="3835"/>
                    <a:pt x="8061" y="3763"/>
                  </a:cubicBezTo>
                  <a:cubicBezTo>
                    <a:pt x="8180" y="3585"/>
                    <a:pt x="8157" y="3490"/>
                    <a:pt x="8073" y="3406"/>
                  </a:cubicBezTo>
                  <a:cubicBezTo>
                    <a:pt x="8061" y="3382"/>
                    <a:pt x="8049" y="3370"/>
                    <a:pt x="8049" y="3359"/>
                  </a:cubicBezTo>
                  <a:cubicBezTo>
                    <a:pt x="8049" y="3275"/>
                    <a:pt x="8073" y="3239"/>
                    <a:pt x="8180" y="3144"/>
                  </a:cubicBezTo>
                  <a:lnTo>
                    <a:pt x="8228" y="3109"/>
                  </a:lnTo>
                  <a:cubicBezTo>
                    <a:pt x="8252" y="3085"/>
                    <a:pt x="8252" y="3049"/>
                    <a:pt x="8252" y="3013"/>
                  </a:cubicBezTo>
                  <a:cubicBezTo>
                    <a:pt x="8252" y="2989"/>
                    <a:pt x="8228" y="2954"/>
                    <a:pt x="8192" y="2942"/>
                  </a:cubicBezTo>
                  <a:cubicBezTo>
                    <a:pt x="8038" y="2870"/>
                    <a:pt x="7859" y="2787"/>
                    <a:pt x="7645" y="2787"/>
                  </a:cubicBezTo>
                  <a:lnTo>
                    <a:pt x="7537" y="2787"/>
                  </a:lnTo>
                  <a:cubicBezTo>
                    <a:pt x="7497" y="2787"/>
                    <a:pt x="7433" y="2795"/>
                    <a:pt x="7381" y="2795"/>
                  </a:cubicBezTo>
                  <a:cubicBezTo>
                    <a:pt x="7342" y="2795"/>
                    <a:pt x="7310" y="2790"/>
                    <a:pt x="7299" y="2775"/>
                  </a:cubicBezTo>
                  <a:cubicBezTo>
                    <a:pt x="7287" y="2716"/>
                    <a:pt x="7407" y="2608"/>
                    <a:pt x="7478" y="2549"/>
                  </a:cubicBezTo>
                  <a:cubicBezTo>
                    <a:pt x="7537" y="2489"/>
                    <a:pt x="7585" y="2466"/>
                    <a:pt x="7621" y="2418"/>
                  </a:cubicBezTo>
                  <a:cubicBezTo>
                    <a:pt x="7692" y="2311"/>
                    <a:pt x="7692" y="2216"/>
                    <a:pt x="7704" y="2132"/>
                  </a:cubicBezTo>
                  <a:cubicBezTo>
                    <a:pt x="7704" y="2085"/>
                    <a:pt x="7716" y="2037"/>
                    <a:pt x="7740" y="1989"/>
                  </a:cubicBezTo>
                  <a:cubicBezTo>
                    <a:pt x="7764" y="1989"/>
                    <a:pt x="7823" y="1977"/>
                    <a:pt x="7859" y="1918"/>
                  </a:cubicBezTo>
                  <a:cubicBezTo>
                    <a:pt x="7883" y="1870"/>
                    <a:pt x="7895" y="1823"/>
                    <a:pt x="7918" y="1787"/>
                  </a:cubicBezTo>
                  <a:cubicBezTo>
                    <a:pt x="7930" y="1727"/>
                    <a:pt x="7942" y="1668"/>
                    <a:pt x="7978" y="1644"/>
                  </a:cubicBezTo>
                  <a:cubicBezTo>
                    <a:pt x="8014" y="1608"/>
                    <a:pt x="8073" y="1585"/>
                    <a:pt x="8157" y="1573"/>
                  </a:cubicBezTo>
                  <a:cubicBezTo>
                    <a:pt x="8228" y="1549"/>
                    <a:pt x="8335" y="1513"/>
                    <a:pt x="8419" y="1442"/>
                  </a:cubicBezTo>
                  <a:cubicBezTo>
                    <a:pt x="8609" y="1263"/>
                    <a:pt x="8597" y="1144"/>
                    <a:pt x="8573" y="989"/>
                  </a:cubicBezTo>
                  <a:cubicBezTo>
                    <a:pt x="8550" y="918"/>
                    <a:pt x="8538" y="870"/>
                    <a:pt x="8550" y="787"/>
                  </a:cubicBezTo>
                  <a:cubicBezTo>
                    <a:pt x="8550" y="727"/>
                    <a:pt x="8526" y="680"/>
                    <a:pt x="8466" y="668"/>
                  </a:cubicBezTo>
                  <a:cubicBezTo>
                    <a:pt x="8407" y="668"/>
                    <a:pt x="8359" y="692"/>
                    <a:pt x="8347" y="751"/>
                  </a:cubicBezTo>
                  <a:cubicBezTo>
                    <a:pt x="8311" y="870"/>
                    <a:pt x="8347" y="965"/>
                    <a:pt x="8359" y="1037"/>
                  </a:cubicBezTo>
                  <a:cubicBezTo>
                    <a:pt x="8395" y="1144"/>
                    <a:pt x="8395" y="1168"/>
                    <a:pt x="8276" y="1287"/>
                  </a:cubicBezTo>
                  <a:cubicBezTo>
                    <a:pt x="8216" y="1334"/>
                    <a:pt x="8157" y="1370"/>
                    <a:pt x="8073" y="1382"/>
                  </a:cubicBezTo>
                  <a:cubicBezTo>
                    <a:pt x="7990" y="1406"/>
                    <a:pt x="7918" y="1442"/>
                    <a:pt x="7823" y="1501"/>
                  </a:cubicBezTo>
                  <a:cubicBezTo>
                    <a:pt x="7752" y="1561"/>
                    <a:pt x="7716" y="1644"/>
                    <a:pt x="7692" y="1727"/>
                  </a:cubicBezTo>
                  <a:cubicBezTo>
                    <a:pt x="7680" y="1763"/>
                    <a:pt x="7657" y="1799"/>
                    <a:pt x="7645" y="1811"/>
                  </a:cubicBezTo>
                  <a:cubicBezTo>
                    <a:pt x="7597" y="1823"/>
                    <a:pt x="7537" y="1846"/>
                    <a:pt x="7526" y="1906"/>
                  </a:cubicBezTo>
                  <a:cubicBezTo>
                    <a:pt x="7478" y="1989"/>
                    <a:pt x="7466" y="2061"/>
                    <a:pt x="7466" y="2144"/>
                  </a:cubicBezTo>
                  <a:cubicBezTo>
                    <a:pt x="7466" y="2216"/>
                    <a:pt x="7466" y="2263"/>
                    <a:pt x="7418" y="2323"/>
                  </a:cubicBezTo>
                  <a:cubicBezTo>
                    <a:pt x="7407" y="2335"/>
                    <a:pt x="7359" y="2382"/>
                    <a:pt x="7323" y="2406"/>
                  </a:cubicBezTo>
                  <a:cubicBezTo>
                    <a:pt x="7180" y="2513"/>
                    <a:pt x="7002" y="2680"/>
                    <a:pt x="7085" y="2870"/>
                  </a:cubicBezTo>
                  <a:cubicBezTo>
                    <a:pt x="7143" y="2986"/>
                    <a:pt x="7263" y="3010"/>
                    <a:pt x="7379" y="3010"/>
                  </a:cubicBezTo>
                  <a:cubicBezTo>
                    <a:pt x="7431" y="3010"/>
                    <a:pt x="7482" y="3005"/>
                    <a:pt x="7526" y="3001"/>
                  </a:cubicBezTo>
                  <a:lnTo>
                    <a:pt x="7621" y="3001"/>
                  </a:lnTo>
                  <a:cubicBezTo>
                    <a:pt x="7716" y="3001"/>
                    <a:pt x="7823" y="3013"/>
                    <a:pt x="7930" y="3061"/>
                  </a:cubicBezTo>
                  <a:cubicBezTo>
                    <a:pt x="7859" y="3132"/>
                    <a:pt x="7799" y="3228"/>
                    <a:pt x="7811" y="3370"/>
                  </a:cubicBezTo>
                  <a:cubicBezTo>
                    <a:pt x="7835" y="3466"/>
                    <a:pt x="7871" y="3513"/>
                    <a:pt x="7895" y="3537"/>
                  </a:cubicBezTo>
                  <a:lnTo>
                    <a:pt x="7918" y="3549"/>
                  </a:lnTo>
                  <a:cubicBezTo>
                    <a:pt x="7918" y="3573"/>
                    <a:pt x="7918" y="3585"/>
                    <a:pt x="7871" y="3656"/>
                  </a:cubicBezTo>
                  <a:cubicBezTo>
                    <a:pt x="7823" y="3716"/>
                    <a:pt x="7776" y="3775"/>
                    <a:pt x="7740" y="3823"/>
                  </a:cubicBezTo>
                  <a:cubicBezTo>
                    <a:pt x="7621" y="3954"/>
                    <a:pt x="7502" y="4073"/>
                    <a:pt x="7585" y="4371"/>
                  </a:cubicBezTo>
                  <a:cubicBezTo>
                    <a:pt x="7597" y="4430"/>
                    <a:pt x="7633" y="4466"/>
                    <a:pt x="7657" y="4502"/>
                  </a:cubicBezTo>
                  <a:cubicBezTo>
                    <a:pt x="7692" y="4549"/>
                    <a:pt x="7716" y="4585"/>
                    <a:pt x="7716" y="4621"/>
                  </a:cubicBezTo>
                  <a:cubicBezTo>
                    <a:pt x="7740" y="4644"/>
                    <a:pt x="7716" y="4656"/>
                    <a:pt x="7716" y="4680"/>
                  </a:cubicBezTo>
                  <a:cubicBezTo>
                    <a:pt x="7704" y="4716"/>
                    <a:pt x="7692" y="4775"/>
                    <a:pt x="7704" y="4799"/>
                  </a:cubicBezTo>
                  <a:cubicBezTo>
                    <a:pt x="7704" y="4942"/>
                    <a:pt x="7740" y="5014"/>
                    <a:pt x="7764" y="5097"/>
                  </a:cubicBezTo>
                  <a:cubicBezTo>
                    <a:pt x="7776" y="5144"/>
                    <a:pt x="7799" y="5180"/>
                    <a:pt x="7811" y="5240"/>
                  </a:cubicBezTo>
                  <a:cubicBezTo>
                    <a:pt x="7835" y="5311"/>
                    <a:pt x="7835" y="5335"/>
                    <a:pt x="7835" y="5335"/>
                  </a:cubicBezTo>
                  <a:lnTo>
                    <a:pt x="7740" y="5335"/>
                  </a:lnTo>
                  <a:cubicBezTo>
                    <a:pt x="7704" y="5335"/>
                    <a:pt x="7680" y="5323"/>
                    <a:pt x="7645" y="5311"/>
                  </a:cubicBezTo>
                  <a:cubicBezTo>
                    <a:pt x="7621" y="5299"/>
                    <a:pt x="7573" y="5275"/>
                    <a:pt x="7514" y="5264"/>
                  </a:cubicBezTo>
                  <a:cubicBezTo>
                    <a:pt x="7485" y="5260"/>
                    <a:pt x="7458" y="5258"/>
                    <a:pt x="7433" y="5258"/>
                  </a:cubicBezTo>
                  <a:cubicBezTo>
                    <a:pt x="7293" y="5258"/>
                    <a:pt x="7203" y="5312"/>
                    <a:pt x="7061" y="5383"/>
                  </a:cubicBezTo>
                  <a:lnTo>
                    <a:pt x="7037" y="5395"/>
                  </a:lnTo>
                  <a:cubicBezTo>
                    <a:pt x="6978" y="5430"/>
                    <a:pt x="6918" y="5454"/>
                    <a:pt x="6847" y="5502"/>
                  </a:cubicBezTo>
                  <a:cubicBezTo>
                    <a:pt x="6680" y="5609"/>
                    <a:pt x="6502" y="5716"/>
                    <a:pt x="6335" y="5740"/>
                  </a:cubicBezTo>
                  <a:cubicBezTo>
                    <a:pt x="6287" y="5740"/>
                    <a:pt x="6216" y="5740"/>
                    <a:pt x="6133" y="5728"/>
                  </a:cubicBezTo>
                  <a:cubicBezTo>
                    <a:pt x="6042" y="5723"/>
                    <a:pt x="5953" y="5714"/>
                    <a:pt x="5873" y="5714"/>
                  </a:cubicBezTo>
                  <a:cubicBezTo>
                    <a:pt x="5764" y="5714"/>
                    <a:pt x="5670" y="5731"/>
                    <a:pt x="5609" y="5799"/>
                  </a:cubicBezTo>
                  <a:cubicBezTo>
                    <a:pt x="5537" y="5871"/>
                    <a:pt x="5549" y="5978"/>
                    <a:pt x="5549" y="6073"/>
                  </a:cubicBezTo>
                  <a:cubicBezTo>
                    <a:pt x="5561" y="6157"/>
                    <a:pt x="5549" y="6204"/>
                    <a:pt x="5513" y="6228"/>
                  </a:cubicBezTo>
                  <a:cubicBezTo>
                    <a:pt x="5490" y="6251"/>
                    <a:pt x="5467" y="6262"/>
                    <a:pt x="5438" y="6262"/>
                  </a:cubicBezTo>
                  <a:cubicBezTo>
                    <a:pt x="5393" y="6262"/>
                    <a:pt x="5334" y="6236"/>
                    <a:pt x="5240" y="6192"/>
                  </a:cubicBezTo>
                  <a:cubicBezTo>
                    <a:pt x="5192" y="6168"/>
                    <a:pt x="5156" y="6157"/>
                    <a:pt x="5132" y="6145"/>
                  </a:cubicBezTo>
                  <a:cubicBezTo>
                    <a:pt x="4835" y="6014"/>
                    <a:pt x="4549" y="5978"/>
                    <a:pt x="4287" y="5966"/>
                  </a:cubicBezTo>
                  <a:cubicBezTo>
                    <a:pt x="4180" y="5966"/>
                    <a:pt x="4061" y="5954"/>
                    <a:pt x="3942" y="5930"/>
                  </a:cubicBezTo>
                  <a:lnTo>
                    <a:pt x="3942" y="5871"/>
                  </a:lnTo>
                  <a:cubicBezTo>
                    <a:pt x="3942" y="5668"/>
                    <a:pt x="3716" y="5454"/>
                    <a:pt x="3597" y="5335"/>
                  </a:cubicBezTo>
                  <a:cubicBezTo>
                    <a:pt x="3475" y="5232"/>
                    <a:pt x="3385" y="5188"/>
                    <a:pt x="3308" y="5188"/>
                  </a:cubicBezTo>
                  <a:cubicBezTo>
                    <a:pt x="3234" y="5188"/>
                    <a:pt x="3173" y="5229"/>
                    <a:pt x="3108" y="5299"/>
                  </a:cubicBezTo>
                  <a:cubicBezTo>
                    <a:pt x="3096" y="5323"/>
                    <a:pt x="3061" y="5359"/>
                    <a:pt x="3037" y="5371"/>
                  </a:cubicBezTo>
                  <a:cubicBezTo>
                    <a:pt x="2980" y="5246"/>
                    <a:pt x="2881" y="5144"/>
                    <a:pt x="2739" y="5144"/>
                  </a:cubicBezTo>
                  <a:cubicBezTo>
                    <a:pt x="2731" y="5144"/>
                    <a:pt x="2723" y="5144"/>
                    <a:pt x="2715" y="5144"/>
                  </a:cubicBezTo>
                  <a:cubicBezTo>
                    <a:pt x="2692" y="5144"/>
                    <a:pt x="2656" y="5180"/>
                    <a:pt x="2644" y="5204"/>
                  </a:cubicBezTo>
                  <a:cubicBezTo>
                    <a:pt x="2632" y="5240"/>
                    <a:pt x="2632" y="5275"/>
                    <a:pt x="2644" y="5311"/>
                  </a:cubicBezTo>
                  <a:cubicBezTo>
                    <a:pt x="2656" y="5311"/>
                    <a:pt x="2656" y="5323"/>
                    <a:pt x="2656" y="5323"/>
                  </a:cubicBezTo>
                  <a:cubicBezTo>
                    <a:pt x="2644" y="5323"/>
                    <a:pt x="2632" y="5335"/>
                    <a:pt x="2620" y="5335"/>
                  </a:cubicBezTo>
                  <a:cubicBezTo>
                    <a:pt x="2596" y="5335"/>
                    <a:pt x="2584" y="5359"/>
                    <a:pt x="2561" y="5371"/>
                  </a:cubicBezTo>
                  <a:cubicBezTo>
                    <a:pt x="2513" y="5395"/>
                    <a:pt x="2477" y="5418"/>
                    <a:pt x="2454" y="5430"/>
                  </a:cubicBezTo>
                  <a:cubicBezTo>
                    <a:pt x="2334" y="5502"/>
                    <a:pt x="2323" y="5549"/>
                    <a:pt x="2275" y="5728"/>
                  </a:cubicBezTo>
                  <a:cubicBezTo>
                    <a:pt x="2239" y="5835"/>
                    <a:pt x="2227" y="5871"/>
                    <a:pt x="2227" y="5871"/>
                  </a:cubicBezTo>
                  <a:cubicBezTo>
                    <a:pt x="2215" y="5859"/>
                    <a:pt x="2156" y="5811"/>
                    <a:pt x="2108" y="5787"/>
                  </a:cubicBezTo>
                  <a:cubicBezTo>
                    <a:pt x="2061" y="5752"/>
                    <a:pt x="2001" y="5716"/>
                    <a:pt x="1965" y="5680"/>
                  </a:cubicBezTo>
                  <a:cubicBezTo>
                    <a:pt x="1811" y="5573"/>
                    <a:pt x="1620" y="5490"/>
                    <a:pt x="1465" y="5442"/>
                  </a:cubicBezTo>
                  <a:cubicBezTo>
                    <a:pt x="1416" y="5428"/>
                    <a:pt x="1351" y="5422"/>
                    <a:pt x="1282" y="5422"/>
                  </a:cubicBezTo>
                  <a:cubicBezTo>
                    <a:pt x="1233" y="5422"/>
                    <a:pt x="1181" y="5425"/>
                    <a:pt x="1132" y="5430"/>
                  </a:cubicBezTo>
                  <a:cubicBezTo>
                    <a:pt x="1088" y="5435"/>
                    <a:pt x="1041" y="5438"/>
                    <a:pt x="999" y="5438"/>
                  </a:cubicBezTo>
                  <a:cubicBezTo>
                    <a:pt x="938" y="5438"/>
                    <a:pt x="886" y="5432"/>
                    <a:pt x="858" y="5418"/>
                  </a:cubicBezTo>
                  <a:cubicBezTo>
                    <a:pt x="799" y="5371"/>
                    <a:pt x="906" y="5156"/>
                    <a:pt x="977" y="5002"/>
                  </a:cubicBezTo>
                  <a:cubicBezTo>
                    <a:pt x="1084" y="4787"/>
                    <a:pt x="1191" y="4561"/>
                    <a:pt x="1132" y="4406"/>
                  </a:cubicBezTo>
                  <a:cubicBezTo>
                    <a:pt x="1108" y="4371"/>
                    <a:pt x="1084" y="4359"/>
                    <a:pt x="1049" y="4347"/>
                  </a:cubicBezTo>
                  <a:cubicBezTo>
                    <a:pt x="1041" y="4339"/>
                    <a:pt x="1033" y="4337"/>
                    <a:pt x="1024" y="4337"/>
                  </a:cubicBezTo>
                  <a:cubicBezTo>
                    <a:pt x="1004" y="4337"/>
                    <a:pt x="982" y="4350"/>
                    <a:pt x="965" y="4359"/>
                  </a:cubicBezTo>
                  <a:lnTo>
                    <a:pt x="846" y="4442"/>
                  </a:lnTo>
                  <a:cubicBezTo>
                    <a:pt x="751" y="4525"/>
                    <a:pt x="668" y="4597"/>
                    <a:pt x="560" y="4668"/>
                  </a:cubicBezTo>
                  <a:cubicBezTo>
                    <a:pt x="477" y="4740"/>
                    <a:pt x="418" y="4847"/>
                    <a:pt x="358" y="4954"/>
                  </a:cubicBezTo>
                  <a:cubicBezTo>
                    <a:pt x="322" y="5002"/>
                    <a:pt x="310" y="5037"/>
                    <a:pt x="275" y="5073"/>
                  </a:cubicBezTo>
                  <a:cubicBezTo>
                    <a:pt x="215" y="4799"/>
                    <a:pt x="203" y="4502"/>
                    <a:pt x="239" y="4132"/>
                  </a:cubicBezTo>
                  <a:cubicBezTo>
                    <a:pt x="263" y="3763"/>
                    <a:pt x="263" y="3406"/>
                    <a:pt x="239" y="3013"/>
                  </a:cubicBezTo>
                  <a:cubicBezTo>
                    <a:pt x="215" y="2858"/>
                    <a:pt x="251" y="2763"/>
                    <a:pt x="298" y="2632"/>
                  </a:cubicBezTo>
                  <a:cubicBezTo>
                    <a:pt x="310" y="2585"/>
                    <a:pt x="322" y="2537"/>
                    <a:pt x="334" y="2477"/>
                  </a:cubicBezTo>
                  <a:cubicBezTo>
                    <a:pt x="382" y="2299"/>
                    <a:pt x="394" y="2120"/>
                    <a:pt x="418" y="1942"/>
                  </a:cubicBezTo>
                  <a:cubicBezTo>
                    <a:pt x="429" y="1727"/>
                    <a:pt x="441" y="1525"/>
                    <a:pt x="501" y="1346"/>
                  </a:cubicBezTo>
                  <a:cubicBezTo>
                    <a:pt x="560" y="1192"/>
                    <a:pt x="632" y="1037"/>
                    <a:pt x="727" y="870"/>
                  </a:cubicBezTo>
                  <a:cubicBezTo>
                    <a:pt x="846" y="668"/>
                    <a:pt x="977" y="430"/>
                    <a:pt x="1025" y="144"/>
                  </a:cubicBezTo>
                  <a:lnTo>
                    <a:pt x="1025" y="96"/>
                  </a:lnTo>
                  <a:cubicBezTo>
                    <a:pt x="1025" y="37"/>
                    <a:pt x="977" y="1"/>
                    <a:pt x="918"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6592195" y="2081637"/>
              <a:ext cx="412366" cy="182384"/>
            </a:xfrm>
            <a:custGeom>
              <a:rect b="b" l="l" r="r" t="t"/>
              <a:pathLst>
                <a:path extrusionOk="0" h="3418" w="7728">
                  <a:moveTo>
                    <a:pt x="7466" y="0"/>
                  </a:moveTo>
                  <a:cubicBezTo>
                    <a:pt x="7439" y="0"/>
                    <a:pt x="7412" y="12"/>
                    <a:pt x="7395" y="36"/>
                  </a:cubicBezTo>
                  <a:cubicBezTo>
                    <a:pt x="7347" y="84"/>
                    <a:pt x="7347" y="143"/>
                    <a:pt x="7395" y="179"/>
                  </a:cubicBezTo>
                  <a:cubicBezTo>
                    <a:pt x="7466" y="274"/>
                    <a:pt x="7502" y="334"/>
                    <a:pt x="7478" y="381"/>
                  </a:cubicBezTo>
                  <a:cubicBezTo>
                    <a:pt x="7421" y="517"/>
                    <a:pt x="7011" y="620"/>
                    <a:pt x="6807" y="620"/>
                  </a:cubicBezTo>
                  <a:cubicBezTo>
                    <a:pt x="6796" y="620"/>
                    <a:pt x="6785" y="620"/>
                    <a:pt x="6775" y="619"/>
                  </a:cubicBezTo>
                  <a:lnTo>
                    <a:pt x="6692" y="619"/>
                  </a:lnTo>
                  <a:cubicBezTo>
                    <a:pt x="6638" y="611"/>
                    <a:pt x="6593" y="606"/>
                    <a:pt x="6549" y="606"/>
                  </a:cubicBezTo>
                  <a:cubicBezTo>
                    <a:pt x="6468" y="606"/>
                    <a:pt x="6392" y="625"/>
                    <a:pt x="6275" y="679"/>
                  </a:cubicBezTo>
                  <a:cubicBezTo>
                    <a:pt x="6228" y="691"/>
                    <a:pt x="6180" y="715"/>
                    <a:pt x="6144" y="750"/>
                  </a:cubicBezTo>
                  <a:cubicBezTo>
                    <a:pt x="6073" y="798"/>
                    <a:pt x="5990" y="858"/>
                    <a:pt x="5906" y="869"/>
                  </a:cubicBezTo>
                  <a:lnTo>
                    <a:pt x="5847" y="881"/>
                  </a:lnTo>
                  <a:cubicBezTo>
                    <a:pt x="5759" y="911"/>
                    <a:pt x="5654" y="932"/>
                    <a:pt x="5580" y="932"/>
                  </a:cubicBezTo>
                  <a:cubicBezTo>
                    <a:pt x="5564" y="932"/>
                    <a:pt x="5550" y="931"/>
                    <a:pt x="5537" y="929"/>
                  </a:cubicBezTo>
                  <a:cubicBezTo>
                    <a:pt x="5490" y="917"/>
                    <a:pt x="5454" y="869"/>
                    <a:pt x="5418" y="822"/>
                  </a:cubicBezTo>
                  <a:cubicBezTo>
                    <a:pt x="5371" y="774"/>
                    <a:pt x="5311" y="715"/>
                    <a:pt x="5240" y="691"/>
                  </a:cubicBezTo>
                  <a:cubicBezTo>
                    <a:pt x="5171" y="665"/>
                    <a:pt x="5108" y="655"/>
                    <a:pt x="5048" y="655"/>
                  </a:cubicBezTo>
                  <a:cubicBezTo>
                    <a:pt x="4972" y="655"/>
                    <a:pt x="4901" y="671"/>
                    <a:pt x="4835" y="691"/>
                  </a:cubicBezTo>
                  <a:cubicBezTo>
                    <a:pt x="4776" y="708"/>
                    <a:pt x="4723" y="725"/>
                    <a:pt x="4676" y="725"/>
                  </a:cubicBezTo>
                  <a:cubicBezTo>
                    <a:pt x="4656" y="725"/>
                    <a:pt x="4638" y="722"/>
                    <a:pt x="4620" y="715"/>
                  </a:cubicBezTo>
                  <a:cubicBezTo>
                    <a:pt x="4573" y="703"/>
                    <a:pt x="4561" y="691"/>
                    <a:pt x="4513" y="631"/>
                  </a:cubicBezTo>
                  <a:cubicBezTo>
                    <a:pt x="4489" y="584"/>
                    <a:pt x="4442" y="524"/>
                    <a:pt x="4370" y="477"/>
                  </a:cubicBezTo>
                  <a:cubicBezTo>
                    <a:pt x="4351" y="467"/>
                    <a:pt x="4329" y="461"/>
                    <a:pt x="4308" y="461"/>
                  </a:cubicBezTo>
                  <a:cubicBezTo>
                    <a:pt x="4280" y="461"/>
                    <a:pt x="4253" y="472"/>
                    <a:pt x="4239" y="500"/>
                  </a:cubicBezTo>
                  <a:cubicBezTo>
                    <a:pt x="4204" y="536"/>
                    <a:pt x="4180" y="596"/>
                    <a:pt x="4144" y="643"/>
                  </a:cubicBezTo>
                  <a:cubicBezTo>
                    <a:pt x="4120" y="703"/>
                    <a:pt x="4085" y="762"/>
                    <a:pt x="4037" y="810"/>
                  </a:cubicBezTo>
                  <a:cubicBezTo>
                    <a:pt x="4025" y="822"/>
                    <a:pt x="3954" y="858"/>
                    <a:pt x="3894" y="881"/>
                  </a:cubicBezTo>
                  <a:cubicBezTo>
                    <a:pt x="3775" y="929"/>
                    <a:pt x="3656" y="988"/>
                    <a:pt x="3620" y="1096"/>
                  </a:cubicBezTo>
                  <a:cubicBezTo>
                    <a:pt x="3561" y="1286"/>
                    <a:pt x="3716" y="1429"/>
                    <a:pt x="3835" y="1536"/>
                  </a:cubicBezTo>
                  <a:cubicBezTo>
                    <a:pt x="3882" y="1572"/>
                    <a:pt x="3918" y="1631"/>
                    <a:pt x="3942" y="1655"/>
                  </a:cubicBezTo>
                  <a:cubicBezTo>
                    <a:pt x="3966" y="1715"/>
                    <a:pt x="3858" y="1929"/>
                    <a:pt x="3823" y="2012"/>
                  </a:cubicBezTo>
                  <a:cubicBezTo>
                    <a:pt x="3787" y="2072"/>
                    <a:pt x="3763" y="2131"/>
                    <a:pt x="3751" y="2179"/>
                  </a:cubicBezTo>
                  <a:cubicBezTo>
                    <a:pt x="3668" y="2370"/>
                    <a:pt x="3608" y="2477"/>
                    <a:pt x="3466" y="2596"/>
                  </a:cubicBezTo>
                  <a:cubicBezTo>
                    <a:pt x="3311" y="2715"/>
                    <a:pt x="3168" y="2786"/>
                    <a:pt x="3073" y="2786"/>
                  </a:cubicBezTo>
                  <a:cubicBezTo>
                    <a:pt x="3049" y="2786"/>
                    <a:pt x="3001" y="2774"/>
                    <a:pt x="2954" y="2763"/>
                  </a:cubicBezTo>
                  <a:cubicBezTo>
                    <a:pt x="2892" y="2752"/>
                    <a:pt x="2839" y="2724"/>
                    <a:pt x="2773" y="2724"/>
                  </a:cubicBezTo>
                  <a:cubicBezTo>
                    <a:pt x="2762" y="2724"/>
                    <a:pt x="2751" y="2725"/>
                    <a:pt x="2739" y="2727"/>
                  </a:cubicBezTo>
                  <a:cubicBezTo>
                    <a:pt x="2620" y="2751"/>
                    <a:pt x="2561" y="2810"/>
                    <a:pt x="2513" y="2846"/>
                  </a:cubicBezTo>
                  <a:cubicBezTo>
                    <a:pt x="2501" y="2870"/>
                    <a:pt x="2477" y="2882"/>
                    <a:pt x="2454" y="2893"/>
                  </a:cubicBezTo>
                  <a:cubicBezTo>
                    <a:pt x="2334" y="3001"/>
                    <a:pt x="2180" y="3108"/>
                    <a:pt x="2037" y="3167"/>
                  </a:cubicBezTo>
                  <a:cubicBezTo>
                    <a:pt x="1952" y="3201"/>
                    <a:pt x="1876" y="3216"/>
                    <a:pt x="1803" y="3216"/>
                  </a:cubicBezTo>
                  <a:cubicBezTo>
                    <a:pt x="1672" y="3216"/>
                    <a:pt x="1551" y="3169"/>
                    <a:pt x="1406" y="3108"/>
                  </a:cubicBezTo>
                  <a:cubicBezTo>
                    <a:pt x="1346" y="3072"/>
                    <a:pt x="1287" y="3060"/>
                    <a:pt x="1227" y="3024"/>
                  </a:cubicBezTo>
                  <a:cubicBezTo>
                    <a:pt x="1096" y="2989"/>
                    <a:pt x="1096" y="2953"/>
                    <a:pt x="1108" y="2834"/>
                  </a:cubicBezTo>
                  <a:cubicBezTo>
                    <a:pt x="1132" y="2727"/>
                    <a:pt x="1144" y="2596"/>
                    <a:pt x="1025" y="2453"/>
                  </a:cubicBezTo>
                  <a:cubicBezTo>
                    <a:pt x="921" y="2330"/>
                    <a:pt x="715" y="2281"/>
                    <a:pt x="513" y="2281"/>
                  </a:cubicBezTo>
                  <a:cubicBezTo>
                    <a:pt x="343" y="2281"/>
                    <a:pt x="175" y="2315"/>
                    <a:pt x="72" y="2370"/>
                  </a:cubicBezTo>
                  <a:cubicBezTo>
                    <a:pt x="13" y="2393"/>
                    <a:pt x="1" y="2465"/>
                    <a:pt x="25" y="2512"/>
                  </a:cubicBezTo>
                  <a:cubicBezTo>
                    <a:pt x="32" y="2550"/>
                    <a:pt x="67" y="2568"/>
                    <a:pt x="102" y="2568"/>
                  </a:cubicBezTo>
                  <a:cubicBezTo>
                    <a:pt x="122" y="2568"/>
                    <a:pt x="142" y="2562"/>
                    <a:pt x="156" y="2548"/>
                  </a:cubicBezTo>
                  <a:cubicBezTo>
                    <a:pt x="230" y="2506"/>
                    <a:pt x="353" y="2485"/>
                    <a:pt x="478" y="2485"/>
                  </a:cubicBezTo>
                  <a:cubicBezTo>
                    <a:pt x="634" y="2485"/>
                    <a:pt x="792" y="2518"/>
                    <a:pt x="858" y="2584"/>
                  </a:cubicBezTo>
                  <a:cubicBezTo>
                    <a:pt x="918" y="2643"/>
                    <a:pt x="918" y="2703"/>
                    <a:pt x="906" y="2810"/>
                  </a:cubicBezTo>
                  <a:cubicBezTo>
                    <a:pt x="894" y="2929"/>
                    <a:pt x="858" y="3120"/>
                    <a:pt x="1156" y="3227"/>
                  </a:cubicBezTo>
                  <a:cubicBezTo>
                    <a:pt x="1215" y="3239"/>
                    <a:pt x="1275" y="3263"/>
                    <a:pt x="1322" y="3286"/>
                  </a:cubicBezTo>
                  <a:cubicBezTo>
                    <a:pt x="1465" y="3358"/>
                    <a:pt x="1620" y="3417"/>
                    <a:pt x="1799" y="3417"/>
                  </a:cubicBezTo>
                  <a:cubicBezTo>
                    <a:pt x="1906" y="3417"/>
                    <a:pt x="1989" y="3405"/>
                    <a:pt x="2120" y="3394"/>
                  </a:cubicBezTo>
                  <a:cubicBezTo>
                    <a:pt x="2299" y="3322"/>
                    <a:pt x="2465" y="3203"/>
                    <a:pt x="2584" y="3096"/>
                  </a:cubicBezTo>
                  <a:cubicBezTo>
                    <a:pt x="2632" y="3072"/>
                    <a:pt x="2656" y="3048"/>
                    <a:pt x="2680" y="3024"/>
                  </a:cubicBezTo>
                  <a:cubicBezTo>
                    <a:pt x="2715" y="2989"/>
                    <a:pt x="2739" y="2965"/>
                    <a:pt x="2775" y="2965"/>
                  </a:cubicBezTo>
                  <a:cubicBezTo>
                    <a:pt x="2835" y="2965"/>
                    <a:pt x="2882" y="2977"/>
                    <a:pt x="2930" y="3001"/>
                  </a:cubicBezTo>
                  <a:cubicBezTo>
                    <a:pt x="2977" y="3013"/>
                    <a:pt x="3037" y="3024"/>
                    <a:pt x="3108" y="3024"/>
                  </a:cubicBezTo>
                  <a:cubicBezTo>
                    <a:pt x="3287" y="3024"/>
                    <a:pt x="3489" y="2893"/>
                    <a:pt x="3632" y="2786"/>
                  </a:cubicBezTo>
                  <a:cubicBezTo>
                    <a:pt x="3823" y="2643"/>
                    <a:pt x="3894" y="2489"/>
                    <a:pt x="3966" y="2262"/>
                  </a:cubicBezTo>
                  <a:cubicBezTo>
                    <a:pt x="3989" y="2239"/>
                    <a:pt x="4001" y="2191"/>
                    <a:pt x="4025" y="2131"/>
                  </a:cubicBezTo>
                  <a:cubicBezTo>
                    <a:pt x="4132" y="1929"/>
                    <a:pt x="4204" y="1762"/>
                    <a:pt x="4180" y="1643"/>
                  </a:cubicBezTo>
                  <a:cubicBezTo>
                    <a:pt x="4168" y="1548"/>
                    <a:pt x="4085" y="1489"/>
                    <a:pt x="4013" y="1417"/>
                  </a:cubicBezTo>
                  <a:cubicBezTo>
                    <a:pt x="3906" y="1310"/>
                    <a:pt x="3847" y="1239"/>
                    <a:pt x="3870" y="1179"/>
                  </a:cubicBezTo>
                  <a:cubicBezTo>
                    <a:pt x="3882" y="1155"/>
                    <a:pt x="3966" y="1119"/>
                    <a:pt x="4013" y="1096"/>
                  </a:cubicBezTo>
                  <a:cubicBezTo>
                    <a:pt x="4085" y="1048"/>
                    <a:pt x="4180" y="1012"/>
                    <a:pt x="4228" y="953"/>
                  </a:cubicBezTo>
                  <a:cubicBezTo>
                    <a:pt x="4287" y="893"/>
                    <a:pt x="4323" y="822"/>
                    <a:pt x="4359" y="750"/>
                  </a:cubicBezTo>
                  <a:lnTo>
                    <a:pt x="4359" y="738"/>
                  </a:lnTo>
                  <a:cubicBezTo>
                    <a:pt x="4370" y="738"/>
                    <a:pt x="4370" y="750"/>
                    <a:pt x="4370" y="750"/>
                  </a:cubicBezTo>
                  <a:cubicBezTo>
                    <a:pt x="4418" y="810"/>
                    <a:pt x="4478" y="893"/>
                    <a:pt x="4620" y="929"/>
                  </a:cubicBezTo>
                  <a:cubicBezTo>
                    <a:pt x="4640" y="931"/>
                    <a:pt x="4659" y="932"/>
                    <a:pt x="4678" y="932"/>
                  </a:cubicBezTo>
                  <a:cubicBezTo>
                    <a:pt x="4762" y="932"/>
                    <a:pt x="4838" y="913"/>
                    <a:pt x="4906" y="893"/>
                  </a:cubicBezTo>
                  <a:cubicBezTo>
                    <a:pt x="4972" y="879"/>
                    <a:pt x="5025" y="868"/>
                    <a:pt x="5078" y="868"/>
                  </a:cubicBezTo>
                  <a:cubicBezTo>
                    <a:pt x="5111" y="868"/>
                    <a:pt x="5144" y="872"/>
                    <a:pt x="5180" y="881"/>
                  </a:cubicBezTo>
                  <a:cubicBezTo>
                    <a:pt x="5204" y="893"/>
                    <a:pt x="5251" y="929"/>
                    <a:pt x="5275" y="977"/>
                  </a:cubicBezTo>
                  <a:cubicBezTo>
                    <a:pt x="5335" y="1036"/>
                    <a:pt x="5394" y="1108"/>
                    <a:pt x="5502" y="1131"/>
                  </a:cubicBezTo>
                  <a:cubicBezTo>
                    <a:pt x="5532" y="1141"/>
                    <a:pt x="5566" y="1144"/>
                    <a:pt x="5601" y="1144"/>
                  </a:cubicBezTo>
                  <a:cubicBezTo>
                    <a:pt x="5704" y="1144"/>
                    <a:pt x="5821" y="1113"/>
                    <a:pt x="5918" y="1096"/>
                  </a:cubicBezTo>
                  <a:lnTo>
                    <a:pt x="5978" y="1072"/>
                  </a:lnTo>
                  <a:cubicBezTo>
                    <a:pt x="6097" y="1048"/>
                    <a:pt x="6180" y="1000"/>
                    <a:pt x="6275" y="941"/>
                  </a:cubicBezTo>
                  <a:cubicBezTo>
                    <a:pt x="6323" y="917"/>
                    <a:pt x="6347" y="881"/>
                    <a:pt x="6394" y="869"/>
                  </a:cubicBezTo>
                  <a:cubicBezTo>
                    <a:pt x="6477" y="828"/>
                    <a:pt x="6531" y="816"/>
                    <a:pt x="6595" y="816"/>
                  </a:cubicBezTo>
                  <a:cubicBezTo>
                    <a:pt x="6624" y="816"/>
                    <a:pt x="6655" y="818"/>
                    <a:pt x="6692" y="822"/>
                  </a:cubicBezTo>
                  <a:lnTo>
                    <a:pt x="6775" y="822"/>
                  </a:lnTo>
                  <a:cubicBezTo>
                    <a:pt x="6788" y="823"/>
                    <a:pt x="6803" y="823"/>
                    <a:pt x="6818" y="823"/>
                  </a:cubicBezTo>
                  <a:cubicBezTo>
                    <a:pt x="7059" y="823"/>
                    <a:pt x="7580" y="733"/>
                    <a:pt x="7692" y="465"/>
                  </a:cubicBezTo>
                  <a:cubicBezTo>
                    <a:pt x="7728" y="357"/>
                    <a:pt x="7728" y="215"/>
                    <a:pt x="7537" y="36"/>
                  </a:cubicBezTo>
                  <a:cubicBezTo>
                    <a:pt x="7520" y="12"/>
                    <a:pt x="7493" y="0"/>
                    <a:pt x="746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6978464" y="1841627"/>
              <a:ext cx="135374" cy="257195"/>
            </a:xfrm>
            <a:custGeom>
              <a:rect b="b" l="l" r="r" t="t"/>
              <a:pathLst>
                <a:path extrusionOk="0" h="4820" w="2537">
                  <a:moveTo>
                    <a:pt x="1817" y="0"/>
                  </a:moveTo>
                  <a:cubicBezTo>
                    <a:pt x="1802" y="0"/>
                    <a:pt x="1788" y="3"/>
                    <a:pt x="1775" y="10"/>
                  </a:cubicBezTo>
                  <a:cubicBezTo>
                    <a:pt x="1715" y="22"/>
                    <a:pt x="1703" y="105"/>
                    <a:pt x="1727" y="141"/>
                  </a:cubicBezTo>
                  <a:cubicBezTo>
                    <a:pt x="1775" y="224"/>
                    <a:pt x="1775" y="295"/>
                    <a:pt x="1787" y="379"/>
                  </a:cubicBezTo>
                  <a:cubicBezTo>
                    <a:pt x="1811" y="522"/>
                    <a:pt x="1822" y="700"/>
                    <a:pt x="2025" y="784"/>
                  </a:cubicBezTo>
                  <a:cubicBezTo>
                    <a:pt x="2084" y="819"/>
                    <a:pt x="2168" y="831"/>
                    <a:pt x="2203" y="831"/>
                  </a:cubicBezTo>
                  <a:cubicBezTo>
                    <a:pt x="2311" y="843"/>
                    <a:pt x="2311" y="843"/>
                    <a:pt x="2311" y="938"/>
                  </a:cubicBezTo>
                  <a:cubicBezTo>
                    <a:pt x="2323" y="1022"/>
                    <a:pt x="2239" y="1188"/>
                    <a:pt x="2180" y="1319"/>
                  </a:cubicBezTo>
                  <a:cubicBezTo>
                    <a:pt x="2132" y="1379"/>
                    <a:pt x="2108" y="1438"/>
                    <a:pt x="2084" y="1498"/>
                  </a:cubicBezTo>
                  <a:cubicBezTo>
                    <a:pt x="2013" y="1665"/>
                    <a:pt x="1953" y="1784"/>
                    <a:pt x="1870" y="1915"/>
                  </a:cubicBezTo>
                  <a:cubicBezTo>
                    <a:pt x="1846" y="1950"/>
                    <a:pt x="1834" y="1974"/>
                    <a:pt x="1846" y="2010"/>
                  </a:cubicBezTo>
                  <a:cubicBezTo>
                    <a:pt x="1870" y="2034"/>
                    <a:pt x="1882" y="2046"/>
                    <a:pt x="1906" y="2069"/>
                  </a:cubicBezTo>
                  <a:cubicBezTo>
                    <a:pt x="1965" y="2093"/>
                    <a:pt x="1965" y="2224"/>
                    <a:pt x="1989" y="2343"/>
                  </a:cubicBezTo>
                  <a:cubicBezTo>
                    <a:pt x="1989" y="2427"/>
                    <a:pt x="2001" y="2510"/>
                    <a:pt x="2013" y="2581"/>
                  </a:cubicBezTo>
                  <a:cubicBezTo>
                    <a:pt x="2120" y="2939"/>
                    <a:pt x="1930" y="3177"/>
                    <a:pt x="1572" y="3462"/>
                  </a:cubicBezTo>
                  <a:cubicBezTo>
                    <a:pt x="1513" y="3510"/>
                    <a:pt x="1453" y="3570"/>
                    <a:pt x="1394" y="3617"/>
                  </a:cubicBezTo>
                  <a:cubicBezTo>
                    <a:pt x="1311" y="3677"/>
                    <a:pt x="1239" y="3748"/>
                    <a:pt x="1156" y="3796"/>
                  </a:cubicBezTo>
                  <a:cubicBezTo>
                    <a:pt x="1120" y="3808"/>
                    <a:pt x="1084" y="3820"/>
                    <a:pt x="1049" y="3832"/>
                  </a:cubicBezTo>
                  <a:cubicBezTo>
                    <a:pt x="941" y="3867"/>
                    <a:pt x="822" y="3915"/>
                    <a:pt x="763" y="3998"/>
                  </a:cubicBezTo>
                  <a:cubicBezTo>
                    <a:pt x="715" y="4058"/>
                    <a:pt x="703" y="4105"/>
                    <a:pt x="703" y="4153"/>
                  </a:cubicBezTo>
                  <a:cubicBezTo>
                    <a:pt x="691" y="4177"/>
                    <a:pt x="691" y="4189"/>
                    <a:pt x="679" y="4224"/>
                  </a:cubicBezTo>
                  <a:cubicBezTo>
                    <a:pt x="632" y="4308"/>
                    <a:pt x="382" y="4594"/>
                    <a:pt x="239" y="4605"/>
                  </a:cubicBezTo>
                  <a:cubicBezTo>
                    <a:pt x="227" y="4605"/>
                    <a:pt x="227" y="4605"/>
                    <a:pt x="215" y="4594"/>
                  </a:cubicBezTo>
                  <a:cubicBezTo>
                    <a:pt x="198" y="4559"/>
                    <a:pt x="155" y="4537"/>
                    <a:pt x="119" y="4537"/>
                  </a:cubicBezTo>
                  <a:cubicBezTo>
                    <a:pt x="106" y="4537"/>
                    <a:pt x="94" y="4540"/>
                    <a:pt x="84" y="4546"/>
                  </a:cubicBezTo>
                  <a:cubicBezTo>
                    <a:pt x="25" y="4570"/>
                    <a:pt x="1" y="4641"/>
                    <a:pt x="37" y="4689"/>
                  </a:cubicBezTo>
                  <a:cubicBezTo>
                    <a:pt x="84" y="4772"/>
                    <a:pt x="156" y="4820"/>
                    <a:pt x="239" y="4820"/>
                  </a:cubicBezTo>
                  <a:cubicBezTo>
                    <a:pt x="239" y="4820"/>
                    <a:pt x="263" y="4820"/>
                    <a:pt x="275" y="4808"/>
                  </a:cubicBezTo>
                  <a:cubicBezTo>
                    <a:pt x="525" y="4784"/>
                    <a:pt x="834" y="4415"/>
                    <a:pt x="882" y="4296"/>
                  </a:cubicBezTo>
                  <a:cubicBezTo>
                    <a:pt x="906" y="4248"/>
                    <a:pt x="930" y="4213"/>
                    <a:pt x="930" y="4177"/>
                  </a:cubicBezTo>
                  <a:cubicBezTo>
                    <a:pt x="930" y="4153"/>
                    <a:pt x="930" y="4117"/>
                    <a:pt x="941" y="4105"/>
                  </a:cubicBezTo>
                  <a:cubicBezTo>
                    <a:pt x="977" y="4070"/>
                    <a:pt x="1060" y="4046"/>
                    <a:pt x="1120" y="4010"/>
                  </a:cubicBezTo>
                  <a:cubicBezTo>
                    <a:pt x="1168" y="3998"/>
                    <a:pt x="1215" y="3974"/>
                    <a:pt x="1251" y="3951"/>
                  </a:cubicBezTo>
                  <a:cubicBezTo>
                    <a:pt x="1358" y="3891"/>
                    <a:pt x="1441" y="3820"/>
                    <a:pt x="1537" y="3748"/>
                  </a:cubicBezTo>
                  <a:cubicBezTo>
                    <a:pt x="1584" y="3701"/>
                    <a:pt x="1644" y="3653"/>
                    <a:pt x="1703" y="3617"/>
                  </a:cubicBezTo>
                  <a:cubicBezTo>
                    <a:pt x="2025" y="3343"/>
                    <a:pt x="2370" y="3022"/>
                    <a:pt x="2215" y="2510"/>
                  </a:cubicBezTo>
                  <a:cubicBezTo>
                    <a:pt x="2203" y="2462"/>
                    <a:pt x="2192" y="2391"/>
                    <a:pt x="2192" y="2319"/>
                  </a:cubicBezTo>
                  <a:cubicBezTo>
                    <a:pt x="2180" y="2188"/>
                    <a:pt x="2156" y="2034"/>
                    <a:pt x="2084" y="1950"/>
                  </a:cubicBezTo>
                  <a:cubicBezTo>
                    <a:pt x="2156" y="1831"/>
                    <a:pt x="2215" y="1724"/>
                    <a:pt x="2275" y="1569"/>
                  </a:cubicBezTo>
                  <a:cubicBezTo>
                    <a:pt x="2299" y="1534"/>
                    <a:pt x="2323" y="1474"/>
                    <a:pt x="2358" y="1415"/>
                  </a:cubicBezTo>
                  <a:cubicBezTo>
                    <a:pt x="2442" y="1248"/>
                    <a:pt x="2537" y="1069"/>
                    <a:pt x="2513" y="914"/>
                  </a:cubicBezTo>
                  <a:cubicBezTo>
                    <a:pt x="2501" y="653"/>
                    <a:pt x="2323" y="641"/>
                    <a:pt x="2215" y="617"/>
                  </a:cubicBezTo>
                  <a:cubicBezTo>
                    <a:pt x="2180" y="617"/>
                    <a:pt x="2132" y="617"/>
                    <a:pt x="2096" y="605"/>
                  </a:cubicBezTo>
                  <a:cubicBezTo>
                    <a:pt x="2013" y="557"/>
                    <a:pt x="2001" y="498"/>
                    <a:pt x="1977" y="367"/>
                  </a:cubicBezTo>
                  <a:cubicBezTo>
                    <a:pt x="1977" y="260"/>
                    <a:pt x="1965" y="164"/>
                    <a:pt x="1906" y="57"/>
                  </a:cubicBezTo>
                  <a:cubicBezTo>
                    <a:pt x="1897" y="22"/>
                    <a:pt x="1856" y="0"/>
                    <a:pt x="1817"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7024833" y="2047167"/>
              <a:ext cx="452439" cy="283555"/>
            </a:xfrm>
            <a:custGeom>
              <a:rect b="b" l="l" r="r" t="t"/>
              <a:pathLst>
                <a:path extrusionOk="0" h="5314" w="8479">
                  <a:moveTo>
                    <a:pt x="5716" y="1730"/>
                  </a:moveTo>
                  <a:lnTo>
                    <a:pt x="5847" y="1813"/>
                  </a:lnTo>
                  <a:cubicBezTo>
                    <a:pt x="5942" y="1885"/>
                    <a:pt x="6026" y="1944"/>
                    <a:pt x="6133" y="1992"/>
                  </a:cubicBezTo>
                  <a:cubicBezTo>
                    <a:pt x="6192" y="2027"/>
                    <a:pt x="6264" y="2063"/>
                    <a:pt x="6335" y="2123"/>
                  </a:cubicBezTo>
                  <a:cubicBezTo>
                    <a:pt x="6430" y="2182"/>
                    <a:pt x="6514" y="2266"/>
                    <a:pt x="6621" y="2289"/>
                  </a:cubicBezTo>
                  <a:cubicBezTo>
                    <a:pt x="6657" y="2301"/>
                    <a:pt x="6695" y="2304"/>
                    <a:pt x="6734" y="2304"/>
                  </a:cubicBezTo>
                  <a:cubicBezTo>
                    <a:pt x="6773" y="2304"/>
                    <a:pt x="6811" y="2301"/>
                    <a:pt x="6847" y="2301"/>
                  </a:cubicBezTo>
                  <a:cubicBezTo>
                    <a:pt x="6871" y="2295"/>
                    <a:pt x="6898" y="2292"/>
                    <a:pt x="6923" y="2292"/>
                  </a:cubicBezTo>
                  <a:cubicBezTo>
                    <a:pt x="6948" y="2292"/>
                    <a:pt x="6972" y="2295"/>
                    <a:pt x="6990" y="2301"/>
                  </a:cubicBezTo>
                  <a:cubicBezTo>
                    <a:pt x="7097" y="2313"/>
                    <a:pt x="7169" y="2420"/>
                    <a:pt x="7252" y="2527"/>
                  </a:cubicBezTo>
                  <a:cubicBezTo>
                    <a:pt x="7323" y="2623"/>
                    <a:pt x="7383" y="2706"/>
                    <a:pt x="7466" y="2766"/>
                  </a:cubicBezTo>
                  <a:cubicBezTo>
                    <a:pt x="7526" y="2813"/>
                    <a:pt x="7609" y="2861"/>
                    <a:pt x="7704" y="2920"/>
                  </a:cubicBezTo>
                  <a:cubicBezTo>
                    <a:pt x="7871" y="3016"/>
                    <a:pt x="8181" y="3194"/>
                    <a:pt x="8216" y="3301"/>
                  </a:cubicBezTo>
                  <a:cubicBezTo>
                    <a:pt x="8216" y="3337"/>
                    <a:pt x="8216" y="3337"/>
                    <a:pt x="8145" y="3397"/>
                  </a:cubicBezTo>
                  <a:cubicBezTo>
                    <a:pt x="8121" y="3409"/>
                    <a:pt x="8097" y="3420"/>
                    <a:pt x="8085" y="3432"/>
                  </a:cubicBezTo>
                  <a:cubicBezTo>
                    <a:pt x="7978" y="3528"/>
                    <a:pt x="7942" y="3587"/>
                    <a:pt x="7919" y="3659"/>
                  </a:cubicBezTo>
                  <a:cubicBezTo>
                    <a:pt x="7907" y="3694"/>
                    <a:pt x="7883" y="3718"/>
                    <a:pt x="7871" y="3766"/>
                  </a:cubicBezTo>
                  <a:cubicBezTo>
                    <a:pt x="7823" y="3837"/>
                    <a:pt x="7764" y="3873"/>
                    <a:pt x="7692" y="3909"/>
                  </a:cubicBezTo>
                  <a:cubicBezTo>
                    <a:pt x="7669" y="3932"/>
                    <a:pt x="7633" y="3944"/>
                    <a:pt x="7585" y="3968"/>
                  </a:cubicBezTo>
                  <a:cubicBezTo>
                    <a:pt x="7502" y="4051"/>
                    <a:pt x="7430" y="4147"/>
                    <a:pt x="7347" y="4242"/>
                  </a:cubicBezTo>
                  <a:cubicBezTo>
                    <a:pt x="7323" y="4290"/>
                    <a:pt x="7288" y="4325"/>
                    <a:pt x="7252" y="4373"/>
                  </a:cubicBezTo>
                  <a:cubicBezTo>
                    <a:pt x="6859" y="4861"/>
                    <a:pt x="6538" y="5123"/>
                    <a:pt x="6299" y="5123"/>
                  </a:cubicBezTo>
                  <a:lnTo>
                    <a:pt x="6264" y="5123"/>
                  </a:lnTo>
                  <a:cubicBezTo>
                    <a:pt x="6109" y="5099"/>
                    <a:pt x="6014" y="5004"/>
                    <a:pt x="5906" y="4825"/>
                  </a:cubicBezTo>
                  <a:cubicBezTo>
                    <a:pt x="5895" y="4790"/>
                    <a:pt x="5883" y="4742"/>
                    <a:pt x="5847" y="4682"/>
                  </a:cubicBezTo>
                  <a:cubicBezTo>
                    <a:pt x="5787" y="4540"/>
                    <a:pt x="5585" y="4135"/>
                    <a:pt x="5561" y="4004"/>
                  </a:cubicBezTo>
                  <a:cubicBezTo>
                    <a:pt x="5609" y="4004"/>
                    <a:pt x="5668" y="4016"/>
                    <a:pt x="5680" y="4028"/>
                  </a:cubicBezTo>
                  <a:cubicBezTo>
                    <a:pt x="5762" y="4038"/>
                    <a:pt x="5827" y="4066"/>
                    <a:pt x="5904" y="4066"/>
                  </a:cubicBezTo>
                  <a:cubicBezTo>
                    <a:pt x="5916" y="4066"/>
                    <a:pt x="5929" y="4065"/>
                    <a:pt x="5942" y="4063"/>
                  </a:cubicBezTo>
                  <a:cubicBezTo>
                    <a:pt x="6157" y="4004"/>
                    <a:pt x="6157" y="3837"/>
                    <a:pt x="6157" y="3706"/>
                  </a:cubicBezTo>
                  <a:cubicBezTo>
                    <a:pt x="6157" y="3647"/>
                    <a:pt x="6157" y="3599"/>
                    <a:pt x="6180" y="3528"/>
                  </a:cubicBezTo>
                  <a:cubicBezTo>
                    <a:pt x="6192" y="3480"/>
                    <a:pt x="6192" y="3420"/>
                    <a:pt x="6204" y="3349"/>
                  </a:cubicBezTo>
                  <a:cubicBezTo>
                    <a:pt x="6252" y="3075"/>
                    <a:pt x="6299" y="2754"/>
                    <a:pt x="6192" y="2539"/>
                  </a:cubicBezTo>
                  <a:cubicBezTo>
                    <a:pt x="6121" y="2420"/>
                    <a:pt x="6014" y="2396"/>
                    <a:pt x="5918" y="2361"/>
                  </a:cubicBezTo>
                  <a:cubicBezTo>
                    <a:pt x="5859" y="2349"/>
                    <a:pt x="5823" y="2337"/>
                    <a:pt x="5787" y="2301"/>
                  </a:cubicBezTo>
                  <a:cubicBezTo>
                    <a:pt x="5764" y="2266"/>
                    <a:pt x="5764" y="2158"/>
                    <a:pt x="5776" y="2063"/>
                  </a:cubicBezTo>
                  <a:cubicBezTo>
                    <a:pt x="5787" y="1944"/>
                    <a:pt x="5799" y="1813"/>
                    <a:pt x="5716" y="1730"/>
                  </a:cubicBezTo>
                  <a:close/>
                  <a:moveTo>
                    <a:pt x="3386" y="0"/>
                  </a:moveTo>
                  <a:cubicBezTo>
                    <a:pt x="3234" y="0"/>
                    <a:pt x="3090" y="18"/>
                    <a:pt x="2989" y="63"/>
                  </a:cubicBezTo>
                  <a:cubicBezTo>
                    <a:pt x="2847" y="134"/>
                    <a:pt x="2585" y="301"/>
                    <a:pt x="2454" y="432"/>
                  </a:cubicBezTo>
                  <a:cubicBezTo>
                    <a:pt x="2406" y="491"/>
                    <a:pt x="2370" y="563"/>
                    <a:pt x="2335" y="634"/>
                  </a:cubicBezTo>
                  <a:cubicBezTo>
                    <a:pt x="2311" y="718"/>
                    <a:pt x="2263" y="789"/>
                    <a:pt x="2227" y="801"/>
                  </a:cubicBezTo>
                  <a:cubicBezTo>
                    <a:pt x="2216" y="813"/>
                    <a:pt x="2204" y="813"/>
                    <a:pt x="2204" y="813"/>
                  </a:cubicBezTo>
                  <a:cubicBezTo>
                    <a:pt x="2192" y="813"/>
                    <a:pt x="2192" y="801"/>
                    <a:pt x="2168" y="801"/>
                  </a:cubicBezTo>
                  <a:cubicBezTo>
                    <a:pt x="2144" y="789"/>
                    <a:pt x="2096" y="753"/>
                    <a:pt x="2025" y="753"/>
                  </a:cubicBezTo>
                  <a:cubicBezTo>
                    <a:pt x="2014" y="753"/>
                    <a:pt x="2003" y="753"/>
                    <a:pt x="1992" y="753"/>
                  </a:cubicBezTo>
                  <a:cubicBezTo>
                    <a:pt x="1760" y="753"/>
                    <a:pt x="1606" y="873"/>
                    <a:pt x="1549" y="1134"/>
                  </a:cubicBezTo>
                  <a:cubicBezTo>
                    <a:pt x="1513" y="1194"/>
                    <a:pt x="1513" y="1253"/>
                    <a:pt x="1513" y="1289"/>
                  </a:cubicBezTo>
                  <a:cubicBezTo>
                    <a:pt x="1501" y="1313"/>
                    <a:pt x="1454" y="1325"/>
                    <a:pt x="1442" y="1325"/>
                  </a:cubicBezTo>
                  <a:cubicBezTo>
                    <a:pt x="1407" y="1339"/>
                    <a:pt x="1351" y="1345"/>
                    <a:pt x="1288" y="1345"/>
                  </a:cubicBezTo>
                  <a:cubicBezTo>
                    <a:pt x="1243" y="1345"/>
                    <a:pt x="1193" y="1342"/>
                    <a:pt x="1144" y="1337"/>
                  </a:cubicBezTo>
                  <a:cubicBezTo>
                    <a:pt x="1204" y="1253"/>
                    <a:pt x="1251" y="1146"/>
                    <a:pt x="1180" y="992"/>
                  </a:cubicBezTo>
                  <a:cubicBezTo>
                    <a:pt x="1144" y="932"/>
                    <a:pt x="1084" y="908"/>
                    <a:pt x="1061" y="896"/>
                  </a:cubicBezTo>
                  <a:cubicBezTo>
                    <a:pt x="1037" y="896"/>
                    <a:pt x="1037" y="896"/>
                    <a:pt x="1025" y="872"/>
                  </a:cubicBezTo>
                  <a:lnTo>
                    <a:pt x="1025" y="861"/>
                  </a:lnTo>
                  <a:cubicBezTo>
                    <a:pt x="1037" y="837"/>
                    <a:pt x="1037" y="813"/>
                    <a:pt x="1037" y="789"/>
                  </a:cubicBezTo>
                  <a:lnTo>
                    <a:pt x="1037" y="670"/>
                  </a:lnTo>
                  <a:cubicBezTo>
                    <a:pt x="1037" y="551"/>
                    <a:pt x="1061" y="420"/>
                    <a:pt x="906" y="301"/>
                  </a:cubicBezTo>
                  <a:cubicBezTo>
                    <a:pt x="775" y="194"/>
                    <a:pt x="477" y="146"/>
                    <a:pt x="203" y="134"/>
                  </a:cubicBezTo>
                  <a:cubicBezTo>
                    <a:pt x="156" y="122"/>
                    <a:pt x="132" y="122"/>
                    <a:pt x="120" y="122"/>
                  </a:cubicBezTo>
                  <a:cubicBezTo>
                    <a:pt x="109" y="118"/>
                    <a:pt x="99" y="116"/>
                    <a:pt x="89" y="116"/>
                  </a:cubicBezTo>
                  <a:cubicBezTo>
                    <a:pt x="45" y="116"/>
                    <a:pt x="11" y="157"/>
                    <a:pt x="1" y="206"/>
                  </a:cubicBezTo>
                  <a:cubicBezTo>
                    <a:pt x="1" y="265"/>
                    <a:pt x="25" y="325"/>
                    <a:pt x="84" y="325"/>
                  </a:cubicBezTo>
                  <a:cubicBezTo>
                    <a:pt x="108" y="337"/>
                    <a:pt x="132" y="337"/>
                    <a:pt x="180" y="337"/>
                  </a:cubicBezTo>
                  <a:cubicBezTo>
                    <a:pt x="311" y="361"/>
                    <a:pt x="668" y="384"/>
                    <a:pt x="763" y="456"/>
                  </a:cubicBezTo>
                  <a:cubicBezTo>
                    <a:pt x="823" y="503"/>
                    <a:pt x="823" y="551"/>
                    <a:pt x="823" y="658"/>
                  </a:cubicBezTo>
                  <a:lnTo>
                    <a:pt x="823" y="813"/>
                  </a:lnTo>
                  <a:cubicBezTo>
                    <a:pt x="823" y="861"/>
                    <a:pt x="799" y="920"/>
                    <a:pt x="823" y="956"/>
                  </a:cubicBezTo>
                  <a:cubicBezTo>
                    <a:pt x="846" y="1039"/>
                    <a:pt x="906" y="1075"/>
                    <a:pt x="953" y="1087"/>
                  </a:cubicBezTo>
                  <a:cubicBezTo>
                    <a:pt x="965" y="1087"/>
                    <a:pt x="977" y="1099"/>
                    <a:pt x="977" y="1099"/>
                  </a:cubicBezTo>
                  <a:cubicBezTo>
                    <a:pt x="1013" y="1158"/>
                    <a:pt x="1001" y="1194"/>
                    <a:pt x="942" y="1277"/>
                  </a:cubicBezTo>
                  <a:cubicBezTo>
                    <a:pt x="906" y="1313"/>
                    <a:pt x="894" y="1337"/>
                    <a:pt x="882" y="1373"/>
                  </a:cubicBezTo>
                  <a:cubicBezTo>
                    <a:pt x="858" y="1396"/>
                    <a:pt x="858" y="1432"/>
                    <a:pt x="882" y="1456"/>
                  </a:cubicBezTo>
                  <a:cubicBezTo>
                    <a:pt x="882" y="1492"/>
                    <a:pt x="906" y="1504"/>
                    <a:pt x="942" y="1515"/>
                  </a:cubicBezTo>
                  <a:cubicBezTo>
                    <a:pt x="1011" y="1543"/>
                    <a:pt x="1132" y="1563"/>
                    <a:pt x="1254" y="1563"/>
                  </a:cubicBezTo>
                  <a:cubicBezTo>
                    <a:pt x="1342" y="1563"/>
                    <a:pt x="1431" y="1552"/>
                    <a:pt x="1501" y="1527"/>
                  </a:cubicBezTo>
                  <a:cubicBezTo>
                    <a:pt x="1656" y="1492"/>
                    <a:pt x="1715" y="1456"/>
                    <a:pt x="1715" y="1325"/>
                  </a:cubicBezTo>
                  <a:cubicBezTo>
                    <a:pt x="1715" y="1289"/>
                    <a:pt x="1715" y="1253"/>
                    <a:pt x="1727" y="1194"/>
                  </a:cubicBezTo>
                  <a:cubicBezTo>
                    <a:pt x="1769" y="1018"/>
                    <a:pt x="1837" y="977"/>
                    <a:pt x="1940" y="977"/>
                  </a:cubicBezTo>
                  <a:cubicBezTo>
                    <a:pt x="1956" y="977"/>
                    <a:pt x="1972" y="978"/>
                    <a:pt x="1989" y="980"/>
                  </a:cubicBezTo>
                  <a:cubicBezTo>
                    <a:pt x="2025" y="992"/>
                    <a:pt x="2037" y="992"/>
                    <a:pt x="2073" y="1015"/>
                  </a:cubicBezTo>
                  <a:cubicBezTo>
                    <a:pt x="2104" y="1028"/>
                    <a:pt x="2139" y="1044"/>
                    <a:pt x="2182" y="1044"/>
                  </a:cubicBezTo>
                  <a:cubicBezTo>
                    <a:pt x="2221" y="1044"/>
                    <a:pt x="2266" y="1031"/>
                    <a:pt x="2323" y="992"/>
                  </a:cubicBezTo>
                  <a:cubicBezTo>
                    <a:pt x="2406" y="956"/>
                    <a:pt x="2454" y="849"/>
                    <a:pt x="2501" y="753"/>
                  </a:cubicBezTo>
                  <a:cubicBezTo>
                    <a:pt x="2525" y="694"/>
                    <a:pt x="2561" y="634"/>
                    <a:pt x="2585" y="611"/>
                  </a:cubicBezTo>
                  <a:cubicBezTo>
                    <a:pt x="2704" y="491"/>
                    <a:pt x="2930" y="337"/>
                    <a:pt x="3061" y="277"/>
                  </a:cubicBezTo>
                  <a:cubicBezTo>
                    <a:pt x="3139" y="245"/>
                    <a:pt x="3253" y="232"/>
                    <a:pt x="3373" y="232"/>
                  </a:cubicBezTo>
                  <a:cubicBezTo>
                    <a:pt x="3566" y="232"/>
                    <a:pt x="3777" y="264"/>
                    <a:pt x="3894" y="301"/>
                  </a:cubicBezTo>
                  <a:cubicBezTo>
                    <a:pt x="4180" y="384"/>
                    <a:pt x="4513" y="599"/>
                    <a:pt x="4763" y="777"/>
                  </a:cubicBezTo>
                  <a:lnTo>
                    <a:pt x="4883" y="849"/>
                  </a:lnTo>
                  <a:cubicBezTo>
                    <a:pt x="5049" y="956"/>
                    <a:pt x="5144" y="1027"/>
                    <a:pt x="5252" y="1194"/>
                  </a:cubicBezTo>
                  <a:cubicBezTo>
                    <a:pt x="5311" y="1277"/>
                    <a:pt x="5371" y="1384"/>
                    <a:pt x="5406" y="1468"/>
                  </a:cubicBezTo>
                  <a:lnTo>
                    <a:pt x="5406" y="1492"/>
                  </a:lnTo>
                  <a:cubicBezTo>
                    <a:pt x="5406" y="1515"/>
                    <a:pt x="5406" y="1551"/>
                    <a:pt x="5418" y="1563"/>
                  </a:cubicBezTo>
                  <a:cubicBezTo>
                    <a:pt x="5418" y="1611"/>
                    <a:pt x="5418" y="1646"/>
                    <a:pt x="5406" y="1694"/>
                  </a:cubicBezTo>
                  <a:cubicBezTo>
                    <a:pt x="5383" y="1730"/>
                    <a:pt x="5406" y="1765"/>
                    <a:pt x="5418" y="1801"/>
                  </a:cubicBezTo>
                  <a:cubicBezTo>
                    <a:pt x="5430" y="1825"/>
                    <a:pt x="5466" y="1849"/>
                    <a:pt x="5502" y="1849"/>
                  </a:cubicBezTo>
                  <a:cubicBezTo>
                    <a:pt x="5585" y="1849"/>
                    <a:pt x="5597" y="1861"/>
                    <a:pt x="5597" y="1861"/>
                  </a:cubicBezTo>
                  <a:cubicBezTo>
                    <a:pt x="5609" y="1873"/>
                    <a:pt x="5597" y="1980"/>
                    <a:pt x="5597" y="2039"/>
                  </a:cubicBezTo>
                  <a:cubicBezTo>
                    <a:pt x="5597" y="2170"/>
                    <a:pt x="5585" y="2313"/>
                    <a:pt x="5668" y="2444"/>
                  </a:cubicBezTo>
                  <a:cubicBezTo>
                    <a:pt x="5740" y="2527"/>
                    <a:pt x="5835" y="2551"/>
                    <a:pt x="5906" y="2575"/>
                  </a:cubicBezTo>
                  <a:cubicBezTo>
                    <a:pt x="6002" y="2587"/>
                    <a:pt x="6026" y="2599"/>
                    <a:pt x="6037" y="2647"/>
                  </a:cubicBezTo>
                  <a:cubicBezTo>
                    <a:pt x="6121" y="2801"/>
                    <a:pt x="6073" y="3099"/>
                    <a:pt x="6026" y="3313"/>
                  </a:cubicBezTo>
                  <a:cubicBezTo>
                    <a:pt x="6014" y="3373"/>
                    <a:pt x="6002" y="3444"/>
                    <a:pt x="6002" y="3492"/>
                  </a:cubicBezTo>
                  <a:cubicBezTo>
                    <a:pt x="5978" y="3563"/>
                    <a:pt x="5978" y="3635"/>
                    <a:pt x="5978" y="3694"/>
                  </a:cubicBezTo>
                  <a:cubicBezTo>
                    <a:pt x="5978" y="3837"/>
                    <a:pt x="5978" y="3837"/>
                    <a:pt x="5918" y="3849"/>
                  </a:cubicBezTo>
                  <a:cubicBezTo>
                    <a:pt x="5895" y="3849"/>
                    <a:pt x="5823" y="3837"/>
                    <a:pt x="5776" y="3825"/>
                  </a:cubicBezTo>
                  <a:cubicBezTo>
                    <a:pt x="5710" y="3801"/>
                    <a:pt x="5633" y="3778"/>
                    <a:pt x="5561" y="3778"/>
                  </a:cubicBezTo>
                  <a:cubicBezTo>
                    <a:pt x="5490" y="3778"/>
                    <a:pt x="5424" y="3801"/>
                    <a:pt x="5383" y="3873"/>
                  </a:cubicBezTo>
                  <a:cubicBezTo>
                    <a:pt x="5311" y="3968"/>
                    <a:pt x="5383" y="4182"/>
                    <a:pt x="5668" y="4766"/>
                  </a:cubicBezTo>
                  <a:cubicBezTo>
                    <a:pt x="5704" y="4825"/>
                    <a:pt x="5716" y="4861"/>
                    <a:pt x="5728" y="4897"/>
                  </a:cubicBezTo>
                  <a:cubicBezTo>
                    <a:pt x="5859" y="5147"/>
                    <a:pt x="6037" y="5302"/>
                    <a:pt x="6252" y="5314"/>
                  </a:cubicBezTo>
                  <a:lnTo>
                    <a:pt x="6299" y="5314"/>
                  </a:lnTo>
                  <a:cubicBezTo>
                    <a:pt x="6704" y="5314"/>
                    <a:pt x="7145" y="4849"/>
                    <a:pt x="7430" y="4421"/>
                  </a:cubicBezTo>
                  <a:cubicBezTo>
                    <a:pt x="7466" y="4373"/>
                    <a:pt x="7502" y="4325"/>
                    <a:pt x="7550" y="4278"/>
                  </a:cubicBezTo>
                  <a:cubicBezTo>
                    <a:pt x="7621" y="4194"/>
                    <a:pt x="7692" y="4099"/>
                    <a:pt x="7752" y="4063"/>
                  </a:cubicBezTo>
                  <a:cubicBezTo>
                    <a:pt x="7788" y="4028"/>
                    <a:pt x="7811" y="4016"/>
                    <a:pt x="7847" y="4004"/>
                  </a:cubicBezTo>
                  <a:cubicBezTo>
                    <a:pt x="7931" y="3956"/>
                    <a:pt x="8026" y="3897"/>
                    <a:pt x="8097" y="3778"/>
                  </a:cubicBezTo>
                  <a:cubicBezTo>
                    <a:pt x="8121" y="3718"/>
                    <a:pt x="8145" y="3670"/>
                    <a:pt x="8157" y="3647"/>
                  </a:cubicBezTo>
                  <a:cubicBezTo>
                    <a:pt x="8169" y="3599"/>
                    <a:pt x="8181" y="3563"/>
                    <a:pt x="8264" y="3516"/>
                  </a:cubicBezTo>
                  <a:cubicBezTo>
                    <a:pt x="8288" y="3492"/>
                    <a:pt x="8300" y="3480"/>
                    <a:pt x="8323" y="3468"/>
                  </a:cubicBezTo>
                  <a:cubicBezTo>
                    <a:pt x="8395" y="3409"/>
                    <a:pt x="8478" y="3337"/>
                    <a:pt x="8466" y="3182"/>
                  </a:cubicBezTo>
                  <a:cubicBezTo>
                    <a:pt x="8419" y="3004"/>
                    <a:pt x="8169" y="2861"/>
                    <a:pt x="7859" y="2658"/>
                  </a:cubicBezTo>
                  <a:cubicBezTo>
                    <a:pt x="7764" y="2623"/>
                    <a:pt x="7681" y="2575"/>
                    <a:pt x="7633" y="2527"/>
                  </a:cubicBezTo>
                  <a:cubicBezTo>
                    <a:pt x="7561" y="2480"/>
                    <a:pt x="7514" y="2408"/>
                    <a:pt x="7454" y="2337"/>
                  </a:cubicBezTo>
                  <a:cubicBezTo>
                    <a:pt x="7371" y="2218"/>
                    <a:pt x="7264" y="2087"/>
                    <a:pt x="7097" y="2039"/>
                  </a:cubicBezTo>
                  <a:cubicBezTo>
                    <a:pt x="7058" y="2020"/>
                    <a:pt x="7018" y="2011"/>
                    <a:pt x="6977" y="2011"/>
                  </a:cubicBezTo>
                  <a:cubicBezTo>
                    <a:pt x="6943" y="2011"/>
                    <a:pt x="6908" y="2017"/>
                    <a:pt x="6871" y="2027"/>
                  </a:cubicBezTo>
                  <a:cubicBezTo>
                    <a:pt x="6847" y="2027"/>
                    <a:pt x="6813" y="2033"/>
                    <a:pt x="6782" y="2033"/>
                  </a:cubicBezTo>
                  <a:cubicBezTo>
                    <a:pt x="6766" y="2033"/>
                    <a:pt x="6752" y="2031"/>
                    <a:pt x="6740" y="2027"/>
                  </a:cubicBezTo>
                  <a:cubicBezTo>
                    <a:pt x="6680" y="2004"/>
                    <a:pt x="6597" y="1944"/>
                    <a:pt x="6514" y="1885"/>
                  </a:cubicBezTo>
                  <a:cubicBezTo>
                    <a:pt x="6430" y="1825"/>
                    <a:pt x="6359" y="1765"/>
                    <a:pt x="6264" y="1742"/>
                  </a:cubicBezTo>
                  <a:cubicBezTo>
                    <a:pt x="6180" y="1706"/>
                    <a:pt x="6097" y="1646"/>
                    <a:pt x="6014" y="1587"/>
                  </a:cubicBezTo>
                  <a:cubicBezTo>
                    <a:pt x="5883" y="1504"/>
                    <a:pt x="5740" y="1396"/>
                    <a:pt x="5597" y="1373"/>
                  </a:cubicBezTo>
                  <a:cubicBezTo>
                    <a:pt x="5549" y="1206"/>
                    <a:pt x="5466" y="1087"/>
                    <a:pt x="5430" y="1039"/>
                  </a:cubicBezTo>
                  <a:cubicBezTo>
                    <a:pt x="5299" y="849"/>
                    <a:pt x="5168" y="777"/>
                    <a:pt x="5002" y="658"/>
                  </a:cubicBezTo>
                  <a:lnTo>
                    <a:pt x="4883" y="575"/>
                  </a:lnTo>
                  <a:cubicBezTo>
                    <a:pt x="4609" y="384"/>
                    <a:pt x="4275" y="158"/>
                    <a:pt x="3954" y="75"/>
                  </a:cubicBezTo>
                  <a:cubicBezTo>
                    <a:pt x="3816" y="33"/>
                    <a:pt x="3594" y="0"/>
                    <a:pt x="338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2"/>
            <p:cNvSpPr/>
            <p:nvPr/>
          </p:nvSpPr>
          <p:spPr>
            <a:xfrm>
              <a:off x="5904820" y="2418228"/>
              <a:ext cx="278966" cy="528744"/>
            </a:xfrm>
            <a:custGeom>
              <a:rect b="b" l="l" r="r" t="t"/>
              <a:pathLst>
                <a:path extrusionOk="0" h="9909" w="5228">
                  <a:moveTo>
                    <a:pt x="5027" y="0"/>
                  </a:moveTo>
                  <a:cubicBezTo>
                    <a:pt x="4995" y="0"/>
                    <a:pt x="4959" y="31"/>
                    <a:pt x="4941" y="74"/>
                  </a:cubicBezTo>
                  <a:cubicBezTo>
                    <a:pt x="4918" y="110"/>
                    <a:pt x="4941" y="169"/>
                    <a:pt x="4989" y="205"/>
                  </a:cubicBezTo>
                  <a:cubicBezTo>
                    <a:pt x="4977" y="217"/>
                    <a:pt x="4941" y="265"/>
                    <a:pt x="4929" y="276"/>
                  </a:cubicBezTo>
                  <a:cubicBezTo>
                    <a:pt x="4906" y="324"/>
                    <a:pt x="4870" y="348"/>
                    <a:pt x="4858" y="384"/>
                  </a:cubicBezTo>
                  <a:cubicBezTo>
                    <a:pt x="4787" y="526"/>
                    <a:pt x="4739" y="765"/>
                    <a:pt x="4691" y="979"/>
                  </a:cubicBezTo>
                  <a:lnTo>
                    <a:pt x="4644" y="1205"/>
                  </a:lnTo>
                  <a:cubicBezTo>
                    <a:pt x="4620" y="1324"/>
                    <a:pt x="4572" y="1419"/>
                    <a:pt x="4513" y="1538"/>
                  </a:cubicBezTo>
                  <a:cubicBezTo>
                    <a:pt x="4489" y="1622"/>
                    <a:pt x="4441" y="1693"/>
                    <a:pt x="4429" y="1753"/>
                  </a:cubicBezTo>
                  <a:cubicBezTo>
                    <a:pt x="4346" y="1896"/>
                    <a:pt x="4310" y="2027"/>
                    <a:pt x="4251" y="2193"/>
                  </a:cubicBezTo>
                  <a:cubicBezTo>
                    <a:pt x="4167" y="2396"/>
                    <a:pt x="4144" y="2562"/>
                    <a:pt x="4132" y="2741"/>
                  </a:cubicBezTo>
                  <a:lnTo>
                    <a:pt x="4108" y="2836"/>
                  </a:lnTo>
                  <a:cubicBezTo>
                    <a:pt x="4096" y="3015"/>
                    <a:pt x="4036" y="3182"/>
                    <a:pt x="3977" y="3336"/>
                  </a:cubicBezTo>
                  <a:cubicBezTo>
                    <a:pt x="3929" y="3443"/>
                    <a:pt x="3894" y="3551"/>
                    <a:pt x="3858" y="3670"/>
                  </a:cubicBezTo>
                  <a:cubicBezTo>
                    <a:pt x="3846" y="3729"/>
                    <a:pt x="3846" y="3777"/>
                    <a:pt x="3834" y="3813"/>
                  </a:cubicBezTo>
                  <a:cubicBezTo>
                    <a:pt x="3798" y="3955"/>
                    <a:pt x="3786" y="4015"/>
                    <a:pt x="3620" y="4086"/>
                  </a:cubicBezTo>
                  <a:cubicBezTo>
                    <a:pt x="3596" y="4110"/>
                    <a:pt x="3536" y="4110"/>
                    <a:pt x="3477" y="4134"/>
                  </a:cubicBezTo>
                  <a:cubicBezTo>
                    <a:pt x="3394" y="4146"/>
                    <a:pt x="3310" y="4158"/>
                    <a:pt x="3239" y="4205"/>
                  </a:cubicBezTo>
                  <a:cubicBezTo>
                    <a:pt x="2846" y="4372"/>
                    <a:pt x="2608" y="4860"/>
                    <a:pt x="2501" y="5146"/>
                  </a:cubicBezTo>
                  <a:cubicBezTo>
                    <a:pt x="2465" y="5229"/>
                    <a:pt x="2465" y="5313"/>
                    <a:pt x="2441" y="5384"/>
                  </a:cubicBezTo>
                  <a:cubicBezTo>
                    <a:pt x="2417" y="5515"/>
                    <a:pt x="2405" y="5610"/>
                    <a:pt x="2298" y="5694"/>
                  </a:cubicBezTo>
                  <a:cubicBezTo>
                    <a:pt x="2239" y="5741"/>
                    <a:pt x="2167" y="5753"/>
                    <a:pt x="2072" y="5753"/>
                  </a:cubicBezTo>
                  <a:cubicBezTo>
                    <a:pt x="1989" y="5753"/>
                    <a:pt x="1870" y="5765"/>
                    <a:pt x="1762" y="5849"/>
                  </a:cubicBezTo>
                  <a:cubicBezTo>
                    <a:pt x="1667" y="5920"/>
                    <a:pt x="1608" y="6027"/>
                    <a:pt x="1572" y="6110"/>
                  </a:cubicBezTo>
                  <a:cubicBezTo>
                    <a:pt x="1536" y="6170"/>
                    <a:pt x="1512" y="6218"/>
                    <a:pt x="1477" y="6265"/>
                  </a:cubicBezTo>
                  <a:cubicBezTo>
                    <a:pt x="1417" y="6337"/>
                    <a:pt x="1346" y="6408"/>
                    <a:pt x="1286" y="6480"/>
                  </a:cubicBezTo>
                  <a:cubicBezTo>
                    <a:pt x="1167" y="6634"/>
                    <a:pt x="1036" y="6777"/>
                    <a:pt x="929" y="6980"/>
                  </a:cubicBezTo>
                  <a:cubicBezTo>
                    <a:pt x="858" y="7122"/>
                    <a:pt x="738" y="7230"/>
                    <a:pt x="619" y="7337"/>
                  </a:cubicBezTo>
                  <a:cubicBezTo>
                    <a:pt x="453" y="7480"/>
                    <a:pt x="274" y="7634"/>
                    <a:pt x="203" y="7896"/>
                  </a:cubicBezTo>
                  <a:cubicBezTo>
                    <a:pt x="119" y="8135"/>
                    <a:pt x="119" y="8265"/>
                    <a:pt x="119" y="8480"/>
                  </a:cubicBezTo>
                  <a:lnTo>
                    <a:pt x="119" y="8587"/>
                  </a:lnTo>
                  <a:cubicBezTo>
                    <a:pt x="119" y="8599"/>
                    <a:pt x="119" y="8611"/>
                    <a:pt x="107" y="8646"/>
                  </a:cubicBezTo>
                  <a:cubicBezTo>
                    <a:pt x="96" y="8682"/>
                    <a:pt x="72" y="8766"/>
                    <a:pt x="96" y="8825"/>
                  </a:cubicBezTo>
                  <a:cubicBezTo>
                    <a:pt x="107" y="8897"/>
                    <a:pt x="155" y="8944"/>
                    <a:pt x="179" y="8968"/>
                  </a:cubicBezTo>
                  <a:cubicBezTo>
                    <a:pt x="191" y="8980"/>
                    <a:pt x="215" y="8980"/>
                    <a:pt x="215" y="9004"/>
                  </a:cubicBezTo>
                  <a:cubicBezTo>
                    <a:pt x="286" y="9182"/>
                    <a:pt x="167" y="9516"/>
                    <a:pt x="36" y="9754"/>
                  </a:cubicBezTo>
                  <a:cubicBezTo>
                    <a:pt x="0" y="9801"/>
                    <a:pt x="12" y="9861"/>
                    <a:pt x="60" y="9897"/>
                  </a:cubicBezTo>
                  <a:cubicBezTo>
                    <a:pt x="84" y="9909"/>
                    <a:pt x="96" y="9909"/>
                    <a:pt x="107" y="9909"/>
                  </a:cubicBezTo>
                  <a:cubicBezTo>
                    <a:pt x="143" y="9909"/>
                    <a:pt x="179" y="9873"/>
                    <a:pt x="167" y="9849"/>
                  </a:cubicBezTo>
                  <a:cubicBezTo>
                    <a:pt x="286" y="9623"/>
                    <a:pt x="477" y="9194"/>
                    <a:pt x="357" y="8908"/>
                  </a:cubicBezTo>
                  <a:cubicBezTo>
                    <a:pt x="346" y="8861"/>
                    <a:pt x="322" y="8825"/>
                    <a:pt x="286" y="8801"/>
                  </a:cubicBezTo>
                  <a:cubicBezTo>
                    <a:pt x="274" y="8789"/>
                    <a:pt x="262" y="8789"/>
                    <a:pt x="262" y="8766"/>
                  </a:cubicBezTo>
                  <a:cubicBezTo>
                    <a:pt x="262" y="8742"/>
                    <a:pt x="262" y="8718"/>
                    <a:pt x="274" y="8682"/>
                  </a:cubicBezTo>
                  <a:cubicBezTo>
                    <a:pt x="286" y="8658"/>
                    <a:pt x="298" y="8611"/>
                    <a:pt x="298" y="8563"/>
                  </a:cubicBezTo>
                  <a:lnTo>
                    <a:pt x="298" y="8468"/>
                  </a:lnTo>
                  <a:cubicBezTo>
                    <a:pt x="298" y="8265"/>
                    <a:pt x="298" y="8170"/>
                    <a:pt x="357" y="7944"/>
                  </a:cubicBezTo>
                  <a:cubicBezTo>
                    <a:pt x="417" y="7730"/>
                    <a:pt x="560" y="7599"/>
                    <a:pt x="715" y="7468"/>
                  </a:cubicBezTo>
                  <a:cubicBezTo>
                    <a:pt x="834" y="7349"/>
                    <a:pt x="977" y="7230"/>
                    <a:pt x="1072" y="7051"/>
                  </a:cubicBezTo>
                  <a:cubicBezTo>
                    <a:pt x="1167" y="6872"/>
                    <a:pt x="1286" y="6741"/>
                    <a:pt x="1405" y="6599"/>
                  </a:cubicBezTo>
                  <a:cubicBezTo>
                    <a:pt x="1477" y="6527"/>
                    <a:pt x="1548" y="6456"/>
                    <a:pt x="1608" y="6360"/>
                  </a:cubicBezTo>
                  <a:cubicBezTo>
                    <a:pt x="1667" y="6301"/>
                    <a:pt x="1703" y="6230"/>
                    <a:pt x="1727" y="6170"/>
                  </a:cubicBezTo>
                  <a:cubicBezTo>
                    <a:pt x="1762" y="6099"/>
                    <a:pt x="1798" y="6027"/>
                    <a:pt x="1846" y="5991"/>
                  </a:cubicBezTo>
                  <a:cubicBezTo>
                    <a:pt x="1929" y="5944"/>
                    <a:pt x="1977" y="5932"/>
                    <a:pt x="2072" y="5932"/>
                  </a:cubicBezTo>
                  <a:cubicBezTo>
                    <a:pt x="2179" y="5932"/>
                    <a:pt x="2298" y="5920"/>
                    <a:pt x="2417" y="5825"/>
                  </a:cubicBezTo>
                  <a:cubicBezTo>
                    <a:pt x="2596" y="5694"/>
                    <a:pt x="2620" y="5527"/>
                    <a:pt x="2643" y="5384"/>
                  </a:cubicBezTo>
                  <a:cubicBezTo>
                    <a:pt x="2655" y="5325"/>
                    <a:pt x="2655" y="5253"/>
                    <a:pt x="2679" y="5194"/>
                  </a:cubicBezTo>
                  <a:cubicBezTo>
                    <a:pt x="2774" y="4979"/>
                    <a:pt x="2977" y="4503"/>
                    <a:pt x="3310" y="4372"/>
                  </a:cubicBezTo>
                  <a:cubicBezTo>
                    <a:pt x="3370" y="4336"/>
                    <a:pt x="3429" y="4336"/>
                    <a:pt x="3501" y="4325"/>
                  </a:cubicBezTo>
                  <a:cubicBezTo>
                    <a:pt x="3572" y="4313"/>
                    <a:pt x="3632" y="4301"/>
                    <a:pt x="3715" y="4265"/>
                  </a:cubicBezTo>
                  <a:cubicBezTo>
                    <a:pt x="3965" y="4146"/>
                    <a:pt x="3989" y="4015"/>
                    <a:pt x="4025" y="3848"/>
                  </a:cubicBezTo>
                  <a:cubicBezTo>
                    <a:pt x="4025" y="3801"/>
                    <a:pt x="4036" y="3765"/>
                    <a:pt x="4048" y="3717"/>
                  </a:cubicBezTo>
                  <a:cubicBezTo>
                    <a:pt x="4084" y="3610"/>
                    <a:pt x="4132" y="3527"/>
                    <a:pt x="4156" y="3420"/>
                  </a:cubicBezTo>
                  <a:cubicBezTo>
                    <a:pt x="4215" y="3253"/>
                    <a:pt x="4287" y="3074"/>
                    <a:pt x="4310" y="2872"/>
                  </a:cubicBezTo>
                  <a:lnTo>
                    <a:pt x="4322" y="2777"/>
                  </a:lnTo>
                  <a:cubicBezTo>
                    <a:pt x="4334" y="2598"/>
                    <a:pt x="4370" y="2455"/>
                    <a:pt x="4429" y="2277"/>
                  </a:cubicBezTo>
                  <a:cubicBezTo>
                    <a:pt x="4477" y="2110"/>
                    <a:pt x="4525" y="1979"/>
                    <a:pt x="4608" y="1824"/>
                  </a:cubicBezTo>
                  <a:cubicBezTo>
                    <a:pt x="4632" y="1753"/>
                    <a:pt x="4668" y="1693"/>
                    <a:pt x="4691" y="1634"/>
                  </a:cubicBezTo>
                  <a:cubicBezTo>
                    <a:pt x="4751" y="1515"/>
                    <a:pt x="4810" y="1396"/>
                    <a:pt x="4846" y="1241"/>
                  </a:cubicBezTo>
                  <a:cubicBezTo>
                    <a:pt x="4858" y="1181"/>
                    <a:pt x="4870" y="1110"/>
                    <a:pt x="4882" y="1027"/>
                  </a:cubicBezTo>
                  <a:cubicBezTo>
                    <a:pt x="4929" y="824"/>
                    <a:pt x="4965" y="622"/>
                    <a:pt x="5037" y="491"/>
                  </a:cubicBezTo>
                  <a:cubicBezTo>
                    <a:pt x="5037" y="467"/>
                    <a:pt x="5060" y="443"/>
                    <a:pt x="5084" y="431"/>
                  </a:cubicBezTo>
                  <a:cubicBezTo>
                    <a:pt x="5144" y="348"/>
                    <a:pt x="5227" y="265"/>
                    <a:pt x="5203" y="157"/>
                  </a:cubicBezTo>
                  <a:cubicBezTo>
                    <a:pt x="5179" y="86"/>
                    <a:pt x="5144" y="38"/>
                    <a:pt x="5060" y="14"/>
                  </a:cubicBezTo>
                  <a:cubicBezTo>
                    <a:pt x="5051" y="5"/>
                    <a:pt x="5039" y="0"/>
                    <a:pt x="5027"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2"/>
            <p:cNvSpPr/>
            <p:nvPr/>
          </p:nvSpPr>
          <p:spPr>
            <a:xfrm>
              <a:off x="6110627" y="2614004"/>
              <a:ext cx="430829" cy="459376"/>
            </a:xfrm>
            <a:custGeom>
              <a:rect b="b" l="l" r="r" t="t"/>
              <a:pathLst>
                <a:path extrusionOk="0" h="8609" w="8074">
                  <a:moveTo>
                    <a:pt x="7883" y="1"/>
                  </a:moveTo>
                  <a:cubicBezTo>
                    <a:pt x="7846" y="1"/>
                    <a:pt x="7803" y="17"/>
                    <a:pt x="7788" y="48"/>
                  </a:cubicBezTo>
                  <a:cubicBezTo>
                    <a:pt x="7692" y="167"/>
                    <a:pt x="7752" y="286"/>
                    <a:pt x="7788" y="358"/>
                  </a:cubicBezTo>
                  <a:cubicBezTo>
                    <a:pt x="7811" y="429"/>
                    <a:pt x="7811" y="429"/>
                    <a:pt x="7799" y="465"/>
                  </a:cubicBezTo>
                  <a:cubicBezTo>
                    <a:pt x="7799" y="477"/>
                    <a:pt x="7788" y="489"/>
                    <a:pt x="7788" y="489"/>
                  </a:cubicBezTo>
                  <a:lnTo>
                    <a:pt x="7776" y="489"/>
                  </a:lnTo>
                  <a:cubicBezTo>
                    <a:pt x="7740" y="489"/>
                    <a:pt x="7716" y="477"/>
                    <a:pt x="7657" y="477"/>
                  </a:cubicBezTo>
                  <a:cubicBezTo>
                    <a:pt x="7538" y="489"/>
                    <a:pt x="7430" y="525"/>
                    <a:pt x="7383" y="584"/>
                  </a:cubicBezTo>
                  <a:cubicBezTo>
                    <a:pt x="7335" y="644"/>
                    <a:pt x="7335" y="703"/>
                    <a:pt x="7359" y="763"/>
                  </a:cubicBezTo>
                  <a:cubicBezTo>
                    <a:pt x="7359" y="810"/>
                    <a:pt x="7371" y="870"/>
                    <a:pt x="7359" y="906"/>
                  </a:cubicBezTo>
                  <a:cubicBezTo>
                    <a:pt x="7311" y="1013"/>
                    <a:pt x="7204" y="1239"/>
                    <a:pt x="7145" y="1346"/>
                  </a:cubicBezTo>
                  <a:cubicBezTo>
                    <a:pt x="7133" y="1370"/>
                    <a:pt x="7133" y="1406"/>
                    <a:pt x="7145" y="1429"/>
                  </a:cubicBezTo>
                  <a:cubicBezTo>
                    <a:pt x="7157" y="1465"/>
                    <a:pt x="7192" y="1489"/>
                    <a:pt x="7216" y="1489"/>
                  </a:cubicBezTo>
                  <a:cubicBezTo>
                    <a:pt x="7276" y="1501"/>
                    <a:pt x="7418" y="1739"/>
                    <a:pt x="7442" y="1906"/>
                  </a:cubicBezTo>
                  <a:cubicBezTo>
                    <a:pt x="7478" y="2060"/>
                    <a:pt x="7430" y="2084"/>
                    <a:pt x="7204" y="2132"/>
                  </a:cubicBezTo>
                  <a:cubicBezTo>
                    <a:pt x="7180" y="2132"/>
                    <a:pt x="7145" y="2144"/>
                    <a:pt x="7121" y="2144"/>
                  </a:cubicBezTo>
                  <a:cubicBezTo>
                    <a:pt x="7026" y="2156"/>
                    <a:pt x="6597" y="2275"/>
                    <a:pt x="6526" y="2501"/>
                  </a:cubicBezTo>
                  <a:cubicBezTo>
                    <a:pt x="6490" y="2572"/>
                    <a:pt x="6502" y="2656"/>
                    <a:pt x="6526" y="2691"/>
                  </a:cubicBezTo>
                  <a:cubicBezTo>
                    <a:pt x="6537" y="2739"/>
                    <a:pt x="6537" y="2775"/>
                    <a:pt x="6526" y="2799"/>
                  </a:cubicBezTo>
                  <a:cubicBezTo>
                    <a:pt x="6490" y="2846"/>
                    <a:pt x="6418" y="2870"/>
                    <a:pt x="6347" y="2918"/>
                  </a:cubicBezTo>
                  <a:cubicBezTo>
                    <a:pt x="6299" y="2953"/>
                    <a:pt x="6252" y="2965"/>
                    <a:pt x="6228" y="2989"/>
                  </a:cubicBezTo>
                  <a:cubicBezTo>
                    <a:pt x="6192" y="3013"/>
                    <a:pt x="6180" y="3037"/>
                    <a:pt x="6180" y="3072"/>
                  </a:cubicBezTo>
                  <a:cubicBezTo>
                    <a:pt x="6180" y="3096"/>
                    <a:pt x="6192" y="3132"/>
                    <a:pt x="6204" y="3144"/>
                  </a:cubicBezTo>
                  <a:cubicBezTo>
                    <a:pt x="6323" y="3263"/>
                    <a:pt x="6406" y="3442"/>
                    <a:pt x="6466" y="3608"/>
                  </a:cubicBezTo>
                  <a:cubicBezTo>
                    <a:pt x="6526" y="3751"/>
                    <a:pt x="6585" y="3906"/>
                    <a:pt x="6668" y="4025"/>
                  </a:cubicBezTo>
                  <a:cubicBezTo>
                    <a:pt x="6680" y="4049"/>
                    <a:pt x="6716" y="4085"/>
                    <a:pt x="6728" y="4096"/>
                  </a:cubicBezTo>
                  <a:cubicBezTo>
                    <a:pt x="6799" y="4180"/>
                    <a:pt x="6799" y="4180"/>
                    <a:pt x="6728" y="4299"/>
                  </a:cubicBezTo>
                  <a:cubicBezTo>
                    <a:pt x="6656" y="4394"/>
                    <a:pt x="6549" y="4477"/>
                    <a:pt x="6442" y="4561"/>
                  </a:cubicBezTo>
                  <a:cubicBezTo>
                    <a:pt x="6359" y="4632"/>
                    <a:pt x="6264" y="4692"/>
                    <a:pt x="6192" y="4775"/>
                  </a:cubicBezTo>
                  <a:cubicBezTo>
                    <a:pt x="6168" y="4811"/>
                    <a:pt x="6145" y="4858"/>
                    <a:pt x="6180" y="4894"/>
                  </a:cubicBezTo>
                  <a:cubicBezTo>
                    <a:pt x="6252" y="5013"/>
                    <a:pt x="6371" y="5073"/>
                    <a:pt x="6442" y="5108"/>
                  </a:cubicBezTo>
                  <a:cubicBezTo>
                    <a:pt x="6561" y="5156"/>
                    <a:pt x="6585" y="5168"/>
                    <a:pt x="6549" y="5311"/>
                  </a:cubicBezTo>
                  <a:cubicBezTo>
                    <a:pt x="6537" y="5347"/>
                    <a:pt x="6537" y="5370"/>
                    <a:pt x="6526" y="5406"/>
                  </a:cubicBezTo>
                  <a:cubicBezTo>
                    <a:pt x="6502" y="5430"/>
                    <a:pt x="6490" y="5478"/>
                    <a:pt x="6478" y="5549"/>
                  </a:cubicBezTo>
                  <a:cubicBezTo>
                    <a:pt x="6478" y="5609"/>
                    <a:pt x="6490" y="5656"/>
                    <a:pt x="6502" y="5704"/>
                  </a:cubicBezTo>
                  <a:cubicBezTo>
                    <a:pt x="6526" y="5751"/>
                    <a:pt x="6526" y="5787"/>
                    <a:pt x="6526" y="5823"/>
                  </a:cubicBezTo>
                  <a:cubicBezTo>
                    <a:pt x="6502" y="6001"/>
                    <a:pt x="6418" y="6049"/>
                    <a:pt x="6252" y="6120"/>
                  </a:cubicBezTo>
                  <a:lnTo>
                    <a:pt x="6204" y="6144"/>
                  </a:lnTo>
                  <a:cubicBezTo>
                    <a:pt x="6061" y="6228"/>
                    <a:pt x="6025" y="6263"/>
                    <a:pt x="5990" y="6347"/>
                  </a:cubicBezTo>
                  <a:cubicBezTo>
                    <a:pt x="5966" y="6371"/>
                    <a:pt x="5954" y="6406"/>
                    <a:pt x="5906" y="6466"/>
                  </a:cubicBezTo>
                  <a:cubicBezTo>
                    <a:pt x="5871" y="6501"/>
                    <a:pt x="5656" y="6656"/>
                    <a:pt x="5597" y="6656"/>
                  </a:cubicBezTo>
                  <a:cubicBezTo>
                    <a:pt x="5573" y="6644"/>
                    <a:pt x="5537" y="6621"/>
                    <a:pt x="5490" y="6585"/>
                  </a:cubicBezTo>
                  <a:cubicBezTo>
                    <a:pt x="5430" y="6537"/>
                    <a:pt x="5394" y="6478"/>
                    <a:pt x="5299" y="6466"/>
                  </a:cubicBezTo>
                  <a:cubicBezTo>
                    <a:pt x="5158" y="6431"/>
                    <a:pt x="4988" y="6420"/>
                    <a:pt x="4814" y="6420"/>
                  </a:cubicBezTo>
                  <a:cubicBezTo>
                    <a:pt x="4693" y="6420"/>
                    <a:pt x="4570" y="6425"/>
                    <a:pt x="4454" y="6430"/>
                  </a:cubicBezTo>
                  <a:lnTo>
                    <a:pt x="4287" y="6442"/>
                  </a:lnTo>
                  <a:cubicBezTo>
                    <a:pt x="4180" y="6466"/>
                    <a:pt x="4097" y="6478"/>
                    <a:pt x="4001" y="6490"/>
                  </a:cubicBezTo>
                  <a:cubicBezTo>
                    <a:pt x="3919" y="6500"/>
                    <a:pt x="3829" y="6528"/>
                    <a:pt x="3737" y="6528"/>
                  </a:cubicBezTo>
                  <a:cubicBezTo>
                    <a:pt x="3722" y="6528"/>
                    <a:pt x="3707" y="6527"/>
                    <a:pt x="3692" y="6525"/>
                  </a:cubicBezTo>
                  <a:lnTo>
                    <a:pt x="3620" y="6525"/>
                  </a:lnTo>
                  <a:cubicBezTo>
                    <a:pt x="3577" y="6517"/>
                    <a:pt x="3538" y="6512"/>
                    <a:pt x="3501" y="6512"/>
                  </a:cubicBezTo>
                  <a:cubicBezTo>
                    <a:pt x="3426" y="6512"/>
                    <a:pt x="3354" y="6533"/>
                    <a:pt x="3251" y="6597"/>
                  </a:cubicBezTo>
                  <a:cubicBezTo>
                    <a:pt x="3192" y="6644"/>
                    <a:pt x="3132" y="6668"/>
                    <a:pt x="3085" y="6716"/>
                  </a:cubicBezTo>
                  <a:cubicBezTo>
                    <a:pt x="3013" y="6775"/>
                    <a:pt x="2954" y="6799"/>
                    <a:pt x="2906" y="6823"/>
                  </a:cubicBezTo>
                  <a:lnTo>
                    <a:pt x="2894" y="6799"/>
                  </a:lnTo>
                  <a:cubicBezTo>
                    <a:pt x="2858" y="6775"/>
                    <a:pt x="2811" y="6728"/>
                    <a:pt x="2739" y="6716"/>
                  </a:cubicBezTo>
                  <a:cubicBezTo>
                    <a:pt x="2692" y="6716"/>
                    <a:pt x="2632" y="6728"/>
                    <a:pt x="2573" y="6763"/>
                  </a:cubicBezTo>
                  <a:cubicBezTo>
                    <a:pt x="2561" y="6775"/>
                    <a:pt x="2537" y="6787"/>
                    <a:pt x="2513" y="6787"/>
                  </a:cubicBezTo>
                  <a:cubicBezTo>
                    <a:pt x="2394" y="6823"/>
                    <a:pt x="2275" y="6835"/>
                    <a:pt x="2144" y="6847"/>
                  </a:cubicBezTo>
                  <a:cubicBezTo>
                    <a:pt x="1918" y="6882"/>
                    <a:pt x="1703" y="6906"/>
                    <a:pt x="1501" y="7002"/>
                  </a:cubicBezTo>
                  <a:cubicBezTo>
                    <a:pt x="1251" y="7097"/>
                    <a:pt x="1084" y="7323"/>
                    <a:pt x="941" y="7537"/>
                  </a:cubicBezTo>
                  <a:cubicBezTo>
                    <a:pt x="846" y="7668"/>
                    <a:pt x="763" y="7787"/>
                    <a:pt x="656" y="7871"/>
                  </a:cubicBezTo>
                  <a:cubicBezTo>
                    <a:pt x="644" y="7895"/>
                    <a:pt x="632" y="7895"/>
                    <a:pt x="608" y="7895"/>
                  </a:cubicBezTo>
                  <a:cubicBezTo>
                    <a:pt x="549" y="7906"/>
                    <a:pt x="477" y="7918"/>
                    <a:pt x="418" y="8025"/>
                  </a:cubicBezTo>
                  <a:cubicBezTo>
                    <a:pt x="370" y="8109"/>
                    <a:pt x="406" y="8204"/>
                    <a:pt x="418" y="8276"/>
                  </a:cubicBezTo>
                  <a:cubicBezTo>
                    <a:pt x="418" y="8287"/>
                    <a:pt x="430" y="8335"/>
                    <a:pt x="430" y="8335"/>
                  </a:cubicBezTo>
                  <a:cubicBezTo>
                    <a:pt x="406" y="8371"/>
                    <a:pt x="370" y="8383"/>
                    <a:pt x="275" y="8383"/>
                  </a:cubicBezTo>
                  <a:cubicBezTo>
                    <a:pt x="215" y="8383"/>
                    <a:pt x="156" y="8383"/>
                    <a:pt x="96" y="8395"/>
                  </a:cubicBezTo>
                  <a:cubicBezTo>
                    <a:pt x="37" y="8406"/>
                    <a:pt x="1" y="8466"/>
                    <a:pt x="13" y="8526"/>
                  </a:cubicBezTo>
                  <a:cubicBezTo>
                    <a:pt x="25" y="8573"/>
                    <a:pt x="72" y="8609"/>
                    <a:pt x="120" y="8609"/>
                  </a:cubicBezTo>
                  <a:cubicBezTo>
                    <a:pt x="120" y="8609"/>
                    <a:pt x="132" y="8609"/>
                    <a:pt x="72" y="8585"/>
                  </a:cubicBezTo>
                  <a:cubicBezTo>
                    <a:pt x="120" y="8573"/>
                    <a:pt x="168" y="8573"/>
                    <a:pt x="215" y="8573"/>
                  </a:cubicBezTo>
                  <a:cubicBezTo>
                    <a:pt x="310" y="8573"/>
                    <a:pt x="465" y="8561"/>
                    <a:pt x="549" y="8406"/>
                  </a:cubicBezTo>
                  <a:cubicBezTo>
                    <a:pt x="596" y="8335"/>
                    <a:pt x="572" y="8264"/>
                    <a:pt x="549" y="8204"/>
                  </a:cubicBezTo>
                  <a:cubicBezTo>
                    <a:pt x="537" y="8168"/>
                    <a:pt x="537" y="8133"/>
                    <a:pt x="537" y="8109"/>
                  </a:cubicBezTo>
                  <a:cubicBezTo>
                    <a:pt x="549" y="8085"/>
                    <a:pt x="549" y="8085"/>
                    <a:pt x="572" y="8085"/>
                  </a:cubicBezTo>
                  <a:cubicBezTo>
                    <a:pt x="596" y="8085"/>
                    <a:pt x="644" y="8073"/>
                    <a:pt x="715" y="8025"/>
                  </a:cubicBezTo>
                  <a:cubicBezTo>
                    <a:pt x="846" y="7918"/>
                    <a:pt x="941" y="7775"/>
                    <a:pt x="1049" y="7633"/>
                  </a:cubicBezTo>
                  <a:cubicBezTo>
                    <a:pt x="1180" y="7430"/>
                    <a:pt x="1311" y="7252"/>
                    <a:pt x="1525" y="7156"/>
                  </a:cubicBezTo>
                  <a:cubicBezTo>
                    <a:pt x="1703" y="7085"/>
                    <a:pt x="1906" y="7061"/>
                    <a:pt x="2120" y="7025"/>
                  </a:cubicBezTo>
                  <a:cubicBezTo>
                    <a:pt x="2251" y="7002"/>
                    <a:pt x="2370" y="6978"/>
                    <a:pt x="2501" y="6954"/>
                  </a:cubicBezTo>
                  <a:cubicBezTo>
                    <a:pt x="2537" y="6954"/>
                    <a:pt x="2561" y="6942"/>
                    <a:pt x="2596" y="6918"/>
                  </a:cubicBezTo>
                  <a:cubicBezTo>
                    <a:pt x="2620" y="6906"/>
                    <a:pt x="2656" y="6894"/>
                    <a:pt x="2668" y="6894"/>
                  </a:cubicBezTo>
                  <a:lnTo>
                    <a:pt x="2692" y="6918"/>
                  </a:lnTo>
                  <a:cubicBezTo>
                    <a:pt x="2739" y="6954"/>
                    <a:pt x="2787" y="7002"/>
                    <a:pt x="2846" y="7002"/>
                  </a:cubicBezTo>
                  <a:cubicBezTo>
                    <a:pt x="2977" y="7002"/>
                    <a:pt x="3085" y="6918"/>
                    <a:pt x="3168" y="6847"/>
                  </a:cubicBezTo>
                  <a:lnTo>
                    <a:pt x="3311" y="6763"/>
                  </a:lnTo>
                  <a:cubicBezTo>
                    <a:pt x="3393" y="6722"/>
                    <a:pt x="3430" y="6710"/>
                    <a:pt x="3480" y="6710"/>
                  </a:cubicBezTo>
                  <a:cubicBezTo>
                    <a:pt x="3503" y="6710"/>
                    <a:pt x="3528" y="6712"/>
                    <a:pt x="3561" y="6716"/>
                  </a:cubicBezTo>
                  <a:lnTo>
                    <a:pt x="3632" y="6728"/>
                  </a:lnTo>
                  <a:cubicBezTo>
                    <a:pt x="3662" y="6730"/>
                    <a:pt x="3689" y="6731"/>
                    <a:pt x="3715" y="6731"/>
                  </a:cubicBezTo>
                  <a:cubicBezTo>
                    <a:pt x="3824" y="6731"/>
                    <a:pt x="3905" y="6714"/>
                    <a:pt x="4001" y="6704"/>
                  </a:cubicBezTo>
                  <a:cubicBezTo>
                    <a:pt x="4097" y="6680"/>
                    <a:pt x="4168" y="6668"/>
                    <a:pt x="4263" y="6668"/>
                  </a:cubicBezTo>
                  <a:lnTo>
                    <a:pt x="4418" y="6656"/>
                  </a:lnTo>
                  <a:cubicBezTo>
                    <a:pt x="4568" y="6650"/>
                    <a:pt x="4725" y="6640"/>
                    <a:pt x="4873" y="6640"/>
                  </a:cubicBezTo>
                  <a:cubicBezTo>
                    <a:pt x="4996" y="6640"/>
                    <a:pt x="5113" y="6647"/>
                    <a:pt x="5216" y="6668"/>
                  </a:cubicBezTo>
                  <a:cubicBezTo>
                    <a:pt x="5240" y="6668"/>
                    <a:pt x="5275" y="6704"/>
                    <a:pt x="5299" y="6728"/>
                  </a:cubicBezTo>
                  <a:cubicBezTo>
                    <a:pt x="5359" y="6775"/>
                    <a:pt x="5418" y="6835"/>
                    <a:pt x="5525" y="6847"/>
                  </a:cubicBezTo>
                  <a:lnTo>
                    <a:pt x="5549" y="6847"/>
                  </a:lnTo>
                  <a:cubicBezTo>
                    <a:pt x="5716" y="6847"/>
                    <a:pt x="5966" y="6644"/>
                    <a:pt x="6025" y="6561"/>
                  </a:cubicBezTo>
                  <a:cubicBezTo>
                    <a:pt x="6073" y="6490"/>
                    <a:pt x="6109" y="6442"/>
                    <a:pt x="6121" y="6418"/>
                  </a:cubicBezTo>
                  <a:cubicBezTo>
                    <a:pt x="6133" y="6382"/>
                    <a:pt x="6145" y="6382"/>
                    <a:pt x="6252" y="6323"/>
                  </a:cubicBezTo>
                  <a:lnTo>
                    <a:pt x="6299" y="6299"/>
                  </a:lnTo>
                  <a:cubicBezTo>
                    <a:pt x="6478" y="6204"/>
                    <a:pt x="6656" y="6120"/>
                    <a:pt x="6680" y="5835"/>
                  </a:cubicBezTo>
                  <a:cubicBezTo>
                    <a:pt x="6704" y="5763"/>
                    <a:pt x="6680" y="5704"/>
                    <a:pt x="6668" y="5644"/>
                  </a:cubicBezTo>
                  <a:cubicBezTo>
                    <a:pt x="6668" y="5597"/>
                    <a:pt x="6656" y="5573"/>
                    <a:pt x="6656" y="5549"/>
                  </a:cubicBezTo>
                  <a:cubicBezTo>
                    <a:pt x="6656" y="5525"/>
                    <a:pt x="6668" y="5489"/>
                    <a:pt x="6680" y="5466"/>
                  </a:cubicBezTo>
                  <a:lnTo>
                    <a:pt x="6728" y="5335"/>
                  </a:lnTo>
                  <a:cubicBezTo>
                    <a:pt x="6787" y="5013"/>
                    <a:pt x="6621" y="4942"/>
                    <a:pt x="6502" y="4894"/>
                  </a:cubicBezTo>
                  <a:cubicBezTo>
                    <a:pt x="6466" y="4882"/>
                    <a:pt x="6418" y="4870"/>
                    <a:pt x="6383" y="4835"/>
                  </a:cubicBezTo>
                  <a:cubicBezTo>
                    <a:pt x="6430" y="4811"/>
                    <a:pt x="6490" y="4763"/>
                    <a:pt x="6549" y="4716"/>
                  </a:cubicBezTo>
                  <a:cubicBezTo>
                    <a:pt x="6656" y="4632"/>
                    <a:pt x="6787" y="4537"/>
                    <a:pt x="6883" y="4406"/>
                  </a:cubicBezTo>
                  <a:cubicBezTo>
                    <a:pt x="7026" y="4204"/>
                    <a:pt x="6978" y="4108"/>
                    <a:pt x="6859" y="3965"/>
                  </a:cubicBezTo>
                  <a:cubicBezTo>
                    <a:pt x="6847" y="3930"/>
                    <a:pt x="6823" y="3918"/>
                    <a:pt x="6799" y="3882"/>
                  </a:cubicBezTo>
                  <a:cubicBezTo>
                    <a:pt x="6728" y="3799"/>
                    <a:pt x="6680" y="3668"/>
                    <a:pt x="6621" y="3525"/>
                  </a:cubicBezTo>
                  <a:cubicBezTo>
                    <a:pt x="6585" y="3382"/>
                    <a:pt x="6526" y="3227"/>
                    <a:pt x="6418" y="3096"/>
                  </a:cubicBezTo>
                  <a:cubicBezTo>
                    <a:pt x="6526" y="3037"/>
                    <a:pt x="6621" y="2989"/>
                    <a:pt x="6680" y="2894"/>
                  </a:cubicBezTo>
                  <a:cubicBezTo>
                    <a:pt x="6740" y="2787"/>
                    <a:pt x="6728" y="2691"/>
                    <a:pt x="6716" y="2632"/>
                  </a:cubicBezTo>
                  <a:lnTo>
                    <a:pt x="6716" y="2561"/>
                  </a:lnTo>
                  <a:cubicBezTo>
                    <a:pt x="6740" y="2489"/>
                    <a:pt x="6978" y="2370"/>
                    <a:pt x="7157" y="2334"/>
                  </a:cubicBezTo>
                  <a:lnTo>
                    <a:pt x="7252" y="2322"/>
                  </a:lnTo>
                  <a:cubicBezTo>
                    <a:pt x="7442" y="2299"/>
                    <a:pt x="7716" y="2239"/>
                    <a:pt x="7657" y="1858"/>
                  </a:cubicBezTo>
                  <a:cubicBezTo>
                    <a:pt x="7633" y="1739"/>
                    <a:pt x="7538" y="1477"/>
                    <a:pt x="7383" y="1346"/>
                  </a:cubicBezTo>
                  <a:cubicBezTo>
                    <a:pt x="7454" y="1227"/>
                    <a:pt x="7538" y="1060"/>
                    <a:pt x="7561" y="953"/>
                  </a:cubicBezTo>
                  <a:cubicBezTo>
                    <a:pt x="7573" y="870"/>
                    <a:pt x="7573" y="775"/>
                    <a:pt x="7561" y="727"/>
                  </a:cubicBezTo>
                  <a:cubicBezTo>
                    <a:pt x="7549" y="715"/>
                    <a:pt x="7549" y="703"/>
                    <a:pt x="7549" y="703"/>
                  </a:cubicBezTo>
                  <a:cubicBezTo>
                    <a:pt x="7561" y="691"/>
                    <a:pt x="7597" y="691"/>
                    <a:pt x="7669" y="667"/>
                  </a:cubicBezTo>
                  <a:cubicBezTo>
                    <a:pt x="7680" y="667"/>
                    <a:pt x="7716" y="691"/>
                    <a:pt x="7728" y="691"/>
                  </a:cubicBezTo>
                  <a:cubicBezTo>
                    <a:pt x="7751" y="696"/>
                    <a:pt x="7783" y="706"/>
                    <a:pt x="7819" y="706"/>
                  </a:cubicBezTo>
                  <a:cubicBezTo>
                    <a:pt x="7875" y="706"/>
                    <a:pt x="7939" y="681"/>
                    <a:pt x="7990" y="572"/>
                  </a:cubicBezTo>
                  <a:cubicBezTo>
                    <a:pt x="8073" y="453"/>
                    <a:pt x="8014" y="334"/>
                    <a:pt x="7978" y="275"/>
                  </a:cubicBezTo>
                  <a:cubicBezTo>
                    <a:pt x="7954" y="191"/>
                    <a:pt x="7954" y="179"/>
                    <a:pt x="7966" y="167"/>
                  </a:cubicBezTo>
                  <a:cubicBezTo>
                    <a:pt x="7990" y="120"/>
                    <a:pt x="7978" y="48"/>
                    <a:pt x="7930" y="13"/>
                  </a:cubicBezTo>
                  <a:cubicBezTo>
                    <a:pt x="7919" y="5"/>
                    <a:pt x="7901" y="1"/>
                    <a:pt x="788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2"/>
            <p:cNvSpPr/>
            <p:nvPr/>
          </p:nvSpPr>
          <p:spPr>
            <a:xfrm>
              <a:off x="6355227" y="2683424"/>
              <a:ext cx="106827" cy="67234"/>
            </a:xfrm>
            <a:custGeom>
              <a:rect b="b" l="l" r="r" t="t"/>
              <a:pathLst>
                <a:path extrusionOk="0" h="1260" w="2002">
                  <a:moveTo>
                    <a:pt x="1763" y="200"/>
                  </a:moveTo>
                  <a:lnTo>
                    <a:pt x="1763" y="212"/>
                  </a:lnTo>
                  <a:cubicBezTo>
                    <a:pt x="1739" y="259"/>
                    <a:pt x="1727" y="307"/>
                    <a:pt x="1715" y="378"/>
                  </a:cubicBezTo>
                  <a:cubicBezTo>
                    <a:pt x="1703" y="474"/>
                    <a:pt x="1715" y="557"/>
                    <a:pt x="1727" y="652"/>
                  </a:cubicBezTo>
                  <a:cubicBezTo>
                    <a:pt x="1763" y="867"/>
                    <a:pt x="1763" y="962"/>
                    <a:pt x="1644" y="1021"/>
                  </a:cubicBezTo>
                  <a:cubicBezTo>
                    <a:pt x="1602" y="1045"/>
                    <a:pt x="1534" y="1054"/>
                    <a:pt x="1459" y="1054"/>
                  </a:cubicBezTo>
                  <a:cubicBezTo>
                    <a:pt x="1385" y="1054"/>
                    <a:pt x="1305" y="1045"/>
                    <a:pt x="1239" y="1033"/>
                  </a:cubicBezTo>
                  <a:cubicBezTo>
                    <a:pt x="1168" y="1021"/>
                    <a:pt x="1108" y="1021"/>
                    <a:pt x="1060" y="1021"/>
                  </a:cubicBezTo>
                  <a:cubicBezTo>
                    <a:pt x="1025" y="1021"/>
                    <a:pt x="965" y="1021"/>
                    <a:pt x="929" y="1033"/>
                  </a:cubicBezTo>
                  <a:cubicBezTo>
                    <a:pt x="807" y="1046"/>
                    <a:pt x="702" y="1052"/>
                    <a:pt x="613" y="1052"/>
                  </a:cubicBezTo>
                  <a:cubicBezTo>
                    <a:pt x="460" y="1052"/>
                    <a:pt x="354" y="1036"/>
                    <a:pt x="287" y="1021"/>
                  </a:cubicBezTo>
                  <a:cubicBezTo>
                    <a:pt x="310" y="1009"/>
                    <a:pt x="334" y="974"/>
                    <a:pt x="346" y="950"/>
                  </a:cubicBezTo>
                  <a:cubicBezTo>
                    <a:pt x="358" y="926"/>
                    <a:pt x="358" y="914"/>
                    <a:pt x="358" y="902"/>
                  </a:cubicBezTo>
                  <a:cubicBezTo>
                    <a:pt x="358" y="890"/>
                    <a:pt x="358" y="867"/>
                    <a:pt x="370" y="843"/>
                  </a:cubicBezTo>
                  <a:lnTo>
                    <a:pt x="394" y="771"/>
                  </a:lnTo>
                  <a:lnTo>
                    <a:pt x="394" y="533"/>
                  </a:lnTo>
                  <a:cubicBezTo>
                    <a:pt x="394" y="367"/>
                    <a:pt x="394" y="355"/>
                    <a:pt x="572" y="319"/>
                  </a:cubicBezTo>
                  <a:cubicBezTo>
                    <a:pt x="725" y="296"/>
                    <a:pt x="848" y="287"/>
                    <a:pt x="944" y="287"/>
                  </a:cubicBezTo>
                  <a:cubicBezTo>
                    <a:pt x="1095" y="287"/>
                    <a:pt x="1177" y="309"/>
                    <a:pt x="1191" y="331"/>
                  </a:cubicBezTo>
                  <a:cubicBezTo>
                    <a:pt x="1219" y="359"/>
                    <a:pt x="1251" y="370"/>
                    <a:pt x="1283" y="370"/>
                  </a:cubicBezTo>
                  <a:cubicBezTo>
                    <a:pt x="1305" y="370"/>
                    <a:pt x="1326" y="365"/>
                    <a:pt x="1346" y="355"/>
                  </a:cubicBezTo>
                  <a:cubicBezTo>
                    <a:pt x="1370" y="319"/>
                    <a:pt x="1382" y="295"/>
                    <a:pt x="1370" y="247"/>
                  </a:cubicBezTo>
                  <a:cubicBezTo>
                    <a:pt x="1406" y="247"/>
                    <a:pt x="1441" y="236"/>
                    <a:pt x="1477" y="236"/>
                  </a:cubicBezTo>
                  <a:cubicBezTo>
                    <a:pt x="1537" y="212"/>
                    <a:pt x="1608" y="212"/>
                    <a:pt x="1703" y="200"/>
                  </a:cubicBezTo>
                  <a:close/>
                  <a:moveTo>
                    <a:pt x="801" y="0"/>
                  </a:moveTo>
                  <a:cubicBezTo>
                    <a:pt x="759" y="0"/>
                    <a:pt x="724" y="25"/>
                    <a:pt x="715" y="69"/>
                  </a:cubicBezTo>
                  <a:lnTo>
                    <a:pt x="715" y="105"/>
                  </a:lnTo>
                  <a:cubicBezTo>
                    <a:pt x="656" y="117"/>
                    <a:pt x="596" y="117"/>
                    <a:pt x="525" y="128"/>
                  </a:cubicBezTo>
                  <a:cubicBezTo>
                    <a:pt x="179" y="176"/>
                    <a:pt x="156" y="343"/>
                    <a:pt x="167" y="545"/>
                  </a:cubicBezTo>
                  <a:cubicBezTo>
                    <a:pt x="167" y="605"/>
                    <a:pt x="179" y="676"/>
                    <a:pt x="167" y="736"/>
                  </a:cubicBezTo>
                  <a:lnTo>
                    <a:pt x="156" y="795"/>
                  </a:lnTo>
                  <a:cubicBezTo>
                    <a:pt x="156" y="831"/>
                    <a:pt x="132" y="843"/>
                    <a:pt x="132" y="855"/>
                  </a:cubicBezTo>
                  <a:cubicBezTo>
                    <a:pt x="108" y="867"/>
                    <a:pt x="37" y="890"/>
                    <a:pt x="13" y="962"/>
                  </a:cubicBezTo>
                  <a:cubicBezTo>
                    <a:pt x="1" y="1033"/>
                    <a:pt x="48" y="1093"/>
                    <a:pt x="72" y="1140"/>
                  </a:cubicBezTo>
                  <a:cubicBezTo>
                    <a:pt x="151" y="1228"/>
                    <a:pt x="320" y="1258"/>
                    <a:pt x="594" y="1258"/>
                  </a:cubicBezTo>
                  <a:cubicBezTo>
                    <a:pt x="692" y="1258"/>
                    <a:pt x="804" y="1254"/>
                    <a:pt x="929" y="1248"/>
                  </a:cubicBezTo>
                  <a:cubicBezTo>
                    <a:pt x="995" y="1236"/>
                    <a:pt x="1043" y="1230"/>
                    <a:pt x="1087" y="1230"/>
                  </a:cubicBezTo>
                  <a:cubicBezTo>
                    <a:pt x="1132" y="1230"/>
                    <a:pt x="1174" y="1236"/>
                    <a:pt x="1227" y="1248"/>
                  </a:cubicBezTo>
                  <a:cubicBezTo>
                    <a:pt x="1310" y="1248"/>
                    <a:pt x="1382" y="1260"/>
                    <a:pt x="1477" y="1260"/>
                  </a:cubicBezTo>
                  <a:cubicBezTo>
                    <a:pt x="1561" y="1260"/>
                    <a:pt x="1668" y="1248"/>
                    <a:pt x="1727" y="1212"/>
                  </a:cubicBezTo>
                  <a:cubicBezTo>
                    <a:pt x="2001" y="1093"/>
                    <a:pt x="1953" y="831"/>
                    <a:pt x="1918" y="640"/>
                  </a:cubicBezTo>
                  <a:cubicBezTo>
                    <a:pt x="1906" y="545"/>
                    <a:pt x="1906" y="474"/>
                    <a:pt x="1906" y="426"/>
                  </a:cubicBezTo>
                  <a:cubicBezTo>
                    <a:pt x="1906" y="367"/>
                    <a:pt x="1918" y="319"/>
                    <a:pt x="1942" y="295"/>
                  </a:cubicBezTo>
                  <a:cubicBezTo>
                    <a:pt x="1965" y="224"/>
                    <a:pt x="2001" y="140"/>
                    <a:pt x="1942" y="69"/>
                  </a:cubicBezTo>
                  <a:cubicBezTo>
                    <a:pt x="1899" y="18"/>
                    <a:pt x="1833" y="3"/>
                    <a:pt x="1760" y="3"/>
                  </a:cubicBezTo>
                  <a:cubicBezTo>
                    <a:pt x="1730" y="3"/>
                    <a:pt x="1699" y="6"/>
                    <a:pt x="1668" y="9"/>
                  </a:cubicBezTo>
                  <a:cubicBezTo>
                    <a:pt x="1584" y="9"/>
                    <a:pt x="1501" y="21"/>
                    <a:pt x="1430" y="45"/>
                  </a:cubicBezTo>
                  <a:cubicBezTo>
                    <a:pt x="1347" y="55"/>
                    <a:pt x="1269" y="64"/>
                    <a:pt x="1188" y="64"/>
                  </a:cubicBezTo>
                  <a:cubicBezTo>
                    <a:pt x="1083" y="64"/>
                    <a:pt x="974" y="50"/>
                    <a:pt x="846" y="9"/>
                  </a:cubicBezTo>
                  <a:cubicBezTo>
                    <a:pt x="831" y="3"/>
                    <a:pt x="815" y="0"/>
                    <a:pt x="801"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2"/>
            <p:cNvSpPr/>
            <p:nvPr/>
          </p:nvSpPr>
          <p:spPr>
            <a:xfrm>
              <a:off x="6522348" y="2613897"/>
              <a:ext cx="67394" cy="63712"/>
            </a:xfrm>
            <a:custGeom>
              <a:rect b="b" l="l" r="r" t="t"/>
              <a:pathLst>
                <a:path extrusionOk="0" h="1194" w="1263">
                  <a:moveTo>
                    <a:pt x="113" y="1"/>
                  </a:moveTo>
                  <a:cubicBezTo>
                    <a:pt x="60" y="1"/>
                    <a:pt x="12" y="45"/>
                    <a:pt x="12" y="98"/>
                  </a:cubicBezTo>
                  <a:cubicBezTo>
                    <a:pt x="0" y="157"/>
                    <a:pt x="36" y="217"/>
                    <a:pt x="95" y="217"/>
                  </a:cubicBezTo>
                  <a:lnTo>
                    <a:pt x="238" y="217"/>
                  </a:lnTo>
                  <a:cubicBezTo>
                    <a:pt x="298" y="217"/>
                    <a:pt x="322" y="217"/>
                    <a:pt x="334" y="229"/>
                  </a:cubicBezTo>
                  <a:lnTo>
                    <a:pt x="334" y="241"/>
                  </a:lnTo>
                  <a:cubicBezTo>
                    <a:pt x="334" y="288"/>
                    <a:pt x="334" y="372"/>
                    <a:pt x="393" y="419"/>
                  </a:cubicBezTo>
                  <a:cubicBezTo>
                    <a:pt x="441" y="467"/>
                    <a:pt x="500" y="479"/>
                    <a:pt x="560" y="479"/>
                  </a:cubicBezTo>
                  <a:lnTo>
                    <a:pt x="655" y="479"/>
                  </a:lnTo>
                  <a:lnTo>
                    <a:pt x="655" y="538"/>
                  </a:lnTo>
                  <a:cubicBezTo>
                    <a:pt x="655" y="586"/>
                    <a:pt x="655" y="634"/>
                    <a:pt x="667" y="658"/>
                  </a:cubicBezTo>
                  <a:cubicBezTo>
                    <a:pt x="677" y="696"/>
                    <a:pt x="710" y="735"/>
                    <a:pt x="755" y="735"/>
                  </a:cubicBezTo>
                  <a:cubicBezTo>
                    <a:pt x="764" y="735"/>
                    <a:pt x="775" y="733"/>
                    <a:pt x="786" y="729"/>
                  </a:cubicBezTo>
                  <a:cubicBezTo>
                    <a:pt x="810" y="717"/>
                    <a:pt x="857" y="717"/>
                    <a:pt x="893" y="705"/>
                  </a:cubicBezTo>
                  <a:cubicBezTo>
                    <a:pt x="917" y="705"/>
                    <a:pt x="953" y="693"/>
                    <a:pt x="965" y="693"/>
                  </a:cubicBezTo>
                  <a:cubicBezTo>
                    <a:pt x="970" y="693"/>
                    <a:pt x="970" y="687"/>
                    <a:pt x="972" y="687"/>
                  </a:cubicBezTo>
                  <a:cubicBezTo>
                    <a:pt x="973" y="687"/>
                    <a:pt x="976" y="693"/>
                    <a:pt x="988" y="717"/>
                  </a:cubicBezTo>
                  <a:cubicBezTo>
                    <a:pt x="1012" y="753"/>
                    <a:pt x="988" y="943"/>
                    <a:pt x="965" y="1062"/>
                  </a:cubicBezTo>
                  <a:cubicBezTo>
                    <a:pt x="953" y="1122"/>
                    <a:pt x="976" y="1181"/>
                    <a:pt x="1036" y="1193"/>
                  </a:cubicBezTo>
                  <a:lnTo>
                    <a:pt x="1072" y="1193"/>
                  </a:lnTo>
                  <a:cubicBezTo>
                    <a:pt x="1107" y="1193"/>
                    <a:pt x="1155" y="1169"/>
                    <a:pt x="1167" y="1110"/>
                  </a:cubicBezTo>
                  <a:cubicBezTo>
                    <a:pt x="1167" y="1110"/>
                    <a:pt x="1262" y="765"/>
                    <a:pt x="1167" y="598"/>
                  </a:cubicBezTo>
                  <a:cubicBezTo>
                    <a:pt x="1111" y="503"/>
                    <a:pt x="1035" y="476"/>
                    <a:pt x="961" y="476"/>
                  </a:cubicBezTo>
                  <a:cubicBezTo>
                    <a:pt x="925" y="476"/>
                    <a:pt x="889" y="483"/>
                    <a:pt x="857" y="491"/>
                  </a:cubicBezTo>
                  <a:cubicBezTo>
                    <a:pt x="857" y="431"/>
                    <a:pt x="845" y="372"/>
                    <a:pt x="810" y="336"/>
                  </a:cubicBezTo>
                  <a:cubicBezTo>
                    <a:pt x="772" y="283"/>
                    <a:pt x="724" y="273"/>
                    <a:pt x="679" y="273"/>
                  </a:cubicBezTo>
                  <a:cubicBezTo>
                    <a:pt x="654" y="273"/>
                    <a:pt x="629" y="277"/>
                    <a:pt x="607" y="277"/>
                  </a:cubicBezTo>
                  <a:lnTo>
                    <a:pt x="548" y="277"/>
                  </a:lnTo>
                  <a:lnTo>
                    <a:pt x="548" y="253"/>
                  </a:lnTo>
                  <a:cubicBezTo>
                    <a:pt x="548" y="217"/>
                    <a:pt x="548" y="134"/>
                    <a:pt x="500" y="98"/>
                  </a:cubicBezTo>
                  <a:cubicBezTo>
                    <a:pt x="432" y="10"/>
                    <a:pt x="348" y="2"/>
                    <a:pt x="280" y="2"/>
                  </a:cubicBezTo>
                  <a:cubicBezTo>
                    <a:pt x="265" y="2"/>
                    <a:pt x="251" y="3"/>
                    <a:pt x="238" y="3"/>
                  </a:cubicBezTo>
                  <a:lnTo>
                    <a:pt x="131" y="3"/>
                  </a:lnTo>
                  <a:cubicBezTo>
                    <a:pt x="125" y="1"/>
                    <a:pt x="119" y="1"/>
                    <a:pt x="11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2"/>
            <p:cNvSpPr/>
            <p:nvPr/>
          </p:nvSpPr>
          <p:spPr>
            <a:xfrm>
              <a:off x="6551536" y="2445655"/>
              <a:ext cx="50905" cy="209064"/>
            </a:xfrm>
            <a:custGeom>
              <a:rect b="b" l="l" r="r" t="t"/>
              <a:pathLst>
                <a:path extrusionOk="0" h="3918" w="954">
                  <a:moveTo>
                    <a:pt x="263" y="1"/>
                  </a:moveTo>
                  <a:cubicBezTo>
                    <a:pt x="229" y="1"/>
                    <a:pt x="196" y="19"/>
                    <a:pt x="179" y="60"/>
                  </a:cubicBezTo>
                  <a:cubicBezTo>
                    <a:pt x="144" y="108"/>
                    <a:pt x="179" y="167"/>
                    <a:pt x="227" y="191"/>
                  </a:cubicBezTo>
                  <a:cubicBezTo>
                    <a:pt x="251" y="215"/>
                    <a:pt x="263" y="227"/>
                    <a:pt x="263" y="239"/>
                  </a:cubicBezTo>
                  <a:cubicBezTo>
                    <a:pt x="275" y="298"/>
                    <a:pt x="227" y="405"/>
                    <a:pt x="179" y="477"/>
                  </a:cubicBezTo>
                  <a:cubicBezTo>
                    <a:pt x="132" y="536"/>
                    <a:pt x="96" y="584"/>
                    <a:pt x="84" y="643"/>
                  </a:cubicBezTo>
                  <a:cubicBezTo>
                    <a:pt x="72" y="667"/>
                    <a:pt x="84" y="703"/>
                    <a:pt x="96" y="727"/>
                  </a:cubicBezTo>
                  <a:cubicBezTo>
                    <a:pt x="120" y="763"/>
                    <a:pt x="144" y="774"/>
                    <a:pt x="179" y="774"/>
                  </a:cubicBezTo>
                  <a:cubicBezTo>
                    <a:pt x="203" y="786"/>
                    <a:pt x="263" y="810"/>
                    <a:pt x="263" y="834"/>
                  </a:cubicBezTo>
                  <a:cubicBezTo>
                    <a:pt x="263" y="846"/>
                    <a:pt x="251" y="882"/>
                    <a:pt x="251" y="882"/>
                  </a:cubicBezTo>
                  <a:cubicBezTo>
                    <a:pt x="251" y="882"/>
                    <a:pt x="239" y="882"/>
                    <a:pt x="227" y="870"/>
                  </a:cubicBezTo>
                  <a:cubicBezTo>
                    <a:pt x="203" y="834"/>
                    <a:pt x="156" y="834"/>
                    <a:pt x="132" y="834"/>
                  </a:cubicBezTo>
                  <a:cubicBezTo>
                    <a:pt x="96" y="834"/>
                    <a:pt x="72" y="870"/>
                    <a:pt x="60" y="894"/>
                  </a:cubicBezTo>
                  <a:cubicBezTo>
                    <a:pt x="13" y="1013"/>
                    <a:pt x="13" y="1167"/>
                    <a:pt x="25" y="1286"/>
                  </a:cubicBezTo>
                  <a:cubicBezTo>
                    <a:pt x="48" y="1322"/>
                    <a:pt x="48" y="1370"/>
                    <a:pt x="48" y="1405"/>
                  </a:cubicBezTo>
                  <a:cubicBezTo>
                    <a:pt x="48" y="1465"/>
                    <a:pt x="25" y="1525"/>
                    <a:pt x="25" y="1584"/>
                  </a:cubicBezTo>
                  <a:cubicBezTo>
                    <a:pt x="13" y="1739"/>
                    <a:pt x="1" y="1894"/>
                    <a:pt x="25" y="2060"/>
                  </a:cubicBezTo>
                  <a:cubicBezTo>
                    <a:pt x="84" y="2251"/>
                    <a:pt x="191" y="2334"/>
                    <a:pt x="298" y="2418"/>
                  </a:cubicBezTo>
                  <a:cubicBezTo>
                    <a:pt x="322" y="2429"/>
                    <a:pt x="358" y="2441"/>
                    <a:pt x="382" y="2477"/>
                  </a:cubicBezTo>
                  <a:cubicBezTo>
                    <a:pt x="501" y="2548"/>
                    <a:pt x="501" y="2572"/>
                    <a:pt x="537" y="2668"/>
                  </a:cubicBezTo>
                  <a:cubicBezTo>
                    <a:pt x="537" y="2691"/>
                    <a:pt x="549" y="2739"/>
                    <a:pt x="560" y="2775"/>
                  </a:cubicBezTo>
                  <a:lnTo>
                    <a:pt x="596" y="2846"/>
                  </a:lnTo>
                  <a:cubicBezTo>
                    <a:pt x="668" y="3096"/>
                    <a:pt x="679" y="3227"/>
                    <a:pt x="560" y="3275"/>
                  </a:cubicBezTo>
                  <a:cubicBezTo>
                    <a:pt x="525" y="3287"/>
                    <a:pt x="501" y="3334"/>
                    <a:pt x="501" y="3382"/>
                  </a:cubicBezTo>
                  <a:cubicBezTo>
                    <a:pt x="525" y="3465"/>
                    <a:pt x="477" y="3668"/>
                    <a:pt x="441" y="3715"/>
                  </a:cubicBezTo>
                  <a:cubicBezTo>
                    <a:pt x="418" y="3739"/>
                    <a:pt x="382" y="3775"/>
                    <a:pt x="406" y="3822"/>
                  </a:cubicBezTo>
                  <a:cubicBezTo>
                    <a:pt x="418" y="3882"/>
                    <a:pt x="465" y="3918"/>
                    <a:pt x="501" y="3918"/>
                  </a:cubicBezTo>
                  <a:cubicBezTo>
                    <a:pt x="525" y="3918"/>
                    <a:pt x="525" y="3918"/>
                    <a:pt x="501" y="3882"/>
                  </a:cubicBezTo>
                  <a:cubicBezTo>
                    <a:pt x="656" y="3858"/>
                    <a:pt x="691" y="3560"/>
                    <a:pt x="691" y="3406"/>
                  </a:cubicBezTo>
                  <a:cubicBezTo>
                    <a:pt x="953" y="3263"/>
                    <a:pt x="846" y="2929"/>
                    <a:pt x="787" y="2751"/>
                  </a:cubicBezTo>
                  <a:lnTo>
                    <a:pt x="751" y="2679"/>
                  </a:lnTo>
                  <a:cubicBezTo>
                    <a:pt x="739" y="2644"/>
                    <a:pt x="739" y="2620"/>
                    <a:pt x="727" y="2596"/>
                  </a:cubicBezTo>
                  <a:cubicBezTo>
                    <a:pt x="691" y="2477"/>
                    <a:pt x="668" y="2418"/>
                    <a:pt x="513" y="2298"/>
                  </a:cubicBezTo>
                  <a:cubicBezTo>
                    <a:pt x="489" y="2275"/>
                    <a:pt x="453" y="2251"/>
                    <a:pt x="429" y="2239"/>
                  </a:cubicBezTo>
                  <a:cubicBezTo>
                    <a:pt x="322" y="2156"/>
                    <a:pt x="263" y="2120"/>
                    <a:pt x="239" y="2001"/>
                  </a:cubicBezTo>
                  <a:cubicBezTo>
                    <a:pt x="215" y="1882"/>
                    <a:pt x="239" y="1727"/>
                    <a:pt x="251" y="1596"/>
                  </a:cubicBezTo>
                  <a:cubicBezTo>
                    <a:pt x="251" y="1536"/>
                    <a:pt x="263" y="1477"/>
                    <a:pt x="263" y="1405"/>
                  </a:cubicBezTo>
                  <a:cubicBezTo>
                    <a:pt x="263" y="1358"/>
                    <a:pt x="251" y="1298"/>
                    <a:pt x="251" y="1251"/>
                  </a:cubicBezTo>
                  <a:lnTo>
                    <a:pt x="251" y="1072"/>
                  </a:lnTo>
                  <a:cubicBezTo>
                    <a:pt x="265" y="1076"/>
                    <a:pt x="277" y="1077"/>
                    <a:pt x="288" y="1077"/>
                  </a:cubicBezTo>
                  <a:cubicBezTo>
                    <a:pt x="314" y="1077"/>
                    <a:pt x="336" y="1069"/>
                    <a:pt x="370" y="1060"/>
                  </a:cubicBezTo>
                  <a:cubicBezTo>
                    <a:pt x="453" y="1013"/>
                    <a:pt x="501" y="894"/>
                    <a:pt x="489" y="786"/>
                  </a:cubicBezTo>
                  <a:cubicBezTo>
                    <a:pt x="477" y="715"/>
                    <a:pt x="429" y="655"/>
                    <a:pt x="358" y="608"/>
                  </a:cubicBezTo>
                  <a:cubicBezTo>
                    <a:pt x="358" y="596"/>
                    <a:pt x="370" y="596"/>
                    <a:pt x="370" y="584"/>
                  </a:cubicBezTo>
                  <a:cubicBezTo>
                    <a:pt x="429" y="465"/>
                    <a:pt x="525" y="310"/>
                    <a:pt x="477" y="179"/>
                  </a:cubicBezTo>
                  <a:cubicBezTo>
                    <a:pt x="441" y="108"/>
                    <a:pt x="394" y="48"/>
                    <a:pt x="310" y="12"/>
                  </a:cubicBezTo>
                  <a:cubicBezTo>
                    <a:pt x="295" y="5"/>
                    <a:pt x="279" y="1"/>
                    <a:pt x="263"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2"/>
            <p:cNvSpPr/>
            <p:nvPr/>
          </p:nvSpPr>
          <p:spPr>
            <a:xfrm>
              <a:off x="6576988" y="2574998"/>
              <a:ext cx="582638" cy="202981"/>
            </a:xfrm>
            <a:custGeom>
              <a:rect b="b" l="l" r="r" t="t"/>
              <a:pathLst>
                <a:path extrusionOk="0" h="3804" w="10919">
                  <a:moveTo>
                    <a:pt x="3167" y="1"/>
                  </a:moveTo>
                  <a:cubicBezTo>
                    <a:pt x="3070" y="1"/>
                    <a:pt x="3019" y="28"/>
                    <a:pt x="2929" y="77"/>
                  </a:cubicBezTo>
                  <a:lnTo>
                    <a:pt x="2834" y="124"/>
                  </a:lnTo>
                  <a:cubicBezTo>
                    <a:pt x="2798" y="136"/>
                    <a:pt x="2715" y="148"/>
                    <a:pt x="2655" y="172"/>
                  </a:cubicBezTo>
                  <a:cubicBezTo>
                    <a:pt x="2584" y="184"/>
                    <a:pt x="2500" y="196"/>
                    <a:pt x="2417" y="244"/>
                  </a:cubicBezTo>
                  <a:cubicBezTo>
                    <a:pt x="2346" y="291"/>
                    <a:pt x="2334" y="303"/>
                    <a:pt x="2298" y="363"/>
                  </a:cubicBezTo>
                  <a:cubicBezTo>
                    <a:pt x="2286" y="363"/>
                    <a:pt x="2286" y="386"/>
                    <a:pt x="2262" y="422"/>
                  </a:cubicBezTo>
                  <a:cubicBezTo>
                    <a:pt x="2143" y="613"/>
                    <a:pt x="2048" y="648"/>
                    <a:pt x="1869" y="720"/>
                  </a:cubicBezTo>
                  <a:cubicBezTo>
                    <a:pt x="1822" y="732"/>
                    <a:pt x="1786" y="755"/>
                    <a:pt x="1738" y="779"/>
                  </a:cubicBezTo>
                  <a:cubicBezTo>
                    <a:pt x="1488" y="898"/>
                    <a:pt x="1310" y="1053"/>
                    <a:pt x="1131" y="1208"/>
                  </a:cubicBezTo>
                  <a:cubicBezTo>
                    <a:pt x="976" y="1327"/>
                    <a:pt x="798" y="1375"/>
                    <a:pt x="619" y="1434"/>
                  </a:cubicBezTo>
                  <a:cubicBezTo>
                    <a:pt x="393" y="1494"/>
                    <a:pt x="179" y="1565"/>
                    <a:pt x="24" y="1744"/>
                  </a:cubicBezTo>
                  <a:cubicBezTo>
                    <a:pt x="0" y="1791"/>
                    <a:pt x="0" y="1863"/>
                    <a:pt x="36" y="1887"/>
                  </a:cubicBezTo>
                  <a:cubicBezTo>
                    <a:pt x="58" y="1903"/>
                    <a:pt x="85" y="1912"/>
                    <a:pt x="112" y="1912"/>
                  </a:cubicBezTo>
                  <a:cubicBezTo>
                    <a:pt x="142" y="1912"/>
                    <a:pt x="171" y="1900"/>
                    <a:pt x="191" y="1875"/>
                  </a:cubicBezTo>
                  <a:cubicBezTo>
                    <a:pt x="310" y="1744"/>
                    <a:pt x="488" y="1684"/>
                    <a:pt x="691" y="1625"/>
                  </a:cubicBezTo>
                  <a:cubicBezTo>
                    <a:pt x="893" y="1565"/>
                    <a:pt x="1084" y="1506"/>
                    <a:pt x="1262" y="1375"/>
                  </a:cubicBezTo>
                  <a:cubicBezTo>
                    <a:pt x="1429" y="1220"/>
                    <a:pt x="1607" y="1077"/>
                    <a:pt x="1822" y="970"/>
                  </a:cubicBezTo>
                  <a:cubicBezTo>
                    <a:pt x="1869" y="958"/>
                    <a:pt x="1905" y="946"/>
                    <a:pt x="1941" y="922"/>
                  </a:cubicBezTo>
                  <a:cubicBezTo>
                    <a:pt x="2143" y="851"/>
                    <a:pt x="2274" y="791"/>
                    <a:pt x="2417" y="553"/>
                  </a:cubicBezTo>
                  <a:cubicBezTo>
                    <a:pt x="2453" y="505"/>
                    <a:pt x="2465" y="482"/>
                    <a:pt x="2465" y="458"/>
                  </a:cubicBezTo>
                  <a:cubicBezTo>
                    <a:pt x="2477" y="446"/>
                    <a:pt x="2500" y="434"/>
                    <a:pt x="2524" y="422"/>
                  </a:cubicBezTo>
                  <a:cubicBezTo>
                    <a:pt x="2560" y="398"/>
                    <a:pt x="2631" y="386"/>
                    <a:pt x="2691" y="374"/>
                  </a:cubicBezTo>
                  <a:cubicBezTo>
                    <a:pt x="2762" y="363"/>
                    <a:pt x="2858" y="339"/>
                    <a:pt x="2929" y="303"/>
                  </a:cubicBezTo>
                  <a:cubicBezTo>
                    <a:pt x="2977" y="279"/>
                    <a:pt x="2989" y="267"/>
                    <a:pt x="3012" y="255"/>
                  </a:cubicBezTo>
                  <a:cubicBezTo>
                    <a:pt x="3086" y="214"/>
                    <a:pt x="3109" y="202"/>
                    <a:pt x="3175" y="202"/>
                  </a:cubicBezTo>
                  <a:cubicBezTo>
                    <a:pt x="3205" y="202"/>
                    <a:pt x="3243" y="204"/>
                    <a:pt x="3298" y="208"/>
                  </a:cubicBezTo>
                  <a:lnTo>
                    <a:pt x="3572" y="208"/>
                  </a:lnTo>
                  <a:cubicBezTo>
                    <a:pt x="3703" y="208"/>
                    <a:pt x="3882" y="208"/>
                    <a:pt x="3965" y="255"/>
                  </a:cubicBezTo>
                  <a:cubicBezTo>
                    <a:pt x="3989" y="267"/>
                    <a:pt x="4001" y="267"/>
                    <a:pt x="4001" y="267"/>
                  </a:cubicBezTo>
                  <a:cubicBezTo>
                    <a:pt x="4001" y="279"/>
                    <a:pt x="4001" y="315"/>
                    <a:pt x="3989" y="339"/>
                  </a:cubicBezTo>
                  <a:lnTo>
                    <a:pt x="3893" y="339"/>
                  </a:lnTo>
                  <a:cubicBezTo>
                    <a:pt x="3887" y="337"/>
                    <a:pt x="3881" y="336"/>
                    <a:pt x="3875" y="336"/>
                  </a:cubicBezTo>
                  <a:cubicBezTo>
                    <a:pt x="3839" y="336"/>
                    <a:pt x="3817" y="366"/>
                    <a:pt x="3786" y="386"/>
                  </a:cubicBezTo>
                  <a:cubicBezTo>
                    <a:pt x="3715" y="505"/>
                    <a:pt x="3751" y="625"/>
                    <a:pt x="3774" y="720"/>
                  </a:cubicBezTo>
                  <a:cubicBezTo>
                    <a:pt x="3786" y="779"/>
                    <a:pt x="3810" y="839"/>
                    <a:pt x="3786" y="875"/>
                  </a:cubicBezTo>
                  <a:cubicBezTo>
                    <a:pt x="3774" y="910"/>
                    <a:pt x="3786" y="958"/>
                    <a:pt x="3810" y="982"/>
                  </a:cubicBezTo>
                  <a:cubicBezTo>
                    <a:pt x="3834" y="1017"/>
                    <a:pt x="3870" y="1029"/>
                    <a:pt x="3905" y="1029"/>
                  </a:cubicBezTo>
                  <a:lnTo>
                    <a:pt x="3941" y="1029"/>
                  </a:lnTo>
                  <a:cubicBezTo>
                    <a:pt x="4023" y="1014"/>
                    <a:pt x="4085" y="1003"/>
                    <a:pt x="4138" y="1003"/>
                  </a:cubicBezTo>
                  <a:cubicBezTo>
                    <a:pt x="4210" y="1003"/>
                    <a:pt x="4266" y="1023"/>
                    <a:pt x="4334" y="1077"/>
                  </a:cubicBezTo>
                  <a:cubicBezTo>
                    <a:pt x="4370" y="1089"/>
                    <a:pt x="4370" y="1101"/>
                    <a:pt x="4382" y="1113"/>
                  </a:cubicBezTo>
                  <a:cubicBezTo>
                    <a:pt x="4417" y="1148"/>
                    <a:pt x="4441" y="1184"/>
                    <a:pt x="4536" y="1208"/>
                  </a:cubicBezTo>
                  <a:cubicBezTo>
                    <a:pt x="4554" y="1211"/>
                    <a:pt x="4570" y="1213"/>
                    <a:pt x="4586" y="1213"/>
                  </a:cubicBezTo>
                  <a:cubicBezTo>
                    <a:pt x="4623" y="1213"/>
                    <a:pt x="4654" y="1204"/>
                    <a:pt x="4679" y="1196"/>
                  </a:cubicBezTo>
                  <a:cubicBezTo>
                    <a:pt x="4704" y="1213"/>
                    <a:pt x="4736" y="1230"/>
                    <a:pt x="4760" y="1230"/>
                  </a:cubicBezTo>
                  <a:cubicBezTo>
                    <a:pt x="4770" y="1230"/>
                    <a:pt x="4779" y="1227"/>
                    <a:pt x="4786" y="1220"/>
                  </a:cubicBezTo>
                  <a:cubicBezTo>
                    <a:pt x="4834" y="1208"/>
                    <a:pt x="4870" y="1160"/>
                    <a:pt x="4870" y="1113"/>
                  </a:cubicBezTo>
                  <a:lnTo>
                    <a:pt x="4870" y="994"/>
                  </a:lnTo>
                  <a:cubicBezTo>
                    <a:pt x="4846" y="886"/>
                    <a:pt x="4846" y="886"/>
                    <a:pt x="4882" y="863"/>
                  </a:cubicBezTo>
                  <a:cubicBezTo>
                    <a:pt x="4896" y="857"/>
                    <a:pt x="4918" y="854"/>
                    <a:pt x="4944" y="854"/>
                  </a:cubicBezTo>
                  <a:cubicBezTo>
                    <a:pt x="5029" y="854"/>
                    <a:pt x="5166" y="883"/>
                    <a:pt x="5310" y="946"/>
                  </a:cubicBezTo>
                  <a:cubicBezTo>
                    <a:pt x="5358" y="958"/>
                    <a:pt x="5370" y="982"/>
                    <a:pt x="5406" y="1017"/>
                  </a:cubicBezTo>
                  <a:cubicBezTo>
                    <a:pt x="5429" y="1041"/>
                    <a:pt x="5465" y="1089"/>
                    <a:pt x="5525" y="1113"/>
                  </a:cubicBezTo>
                  <a:cubicBezTo>
                    <a:pt x="5620" y="1160"/>
                    <a:pt x="5703" y="1172"/>
                    <a:pt x="5739" y="1196"/>
                  </a:cubicBezTo>
                  <a:cubicBezTo>
                    <a:pt x="5798" y="1196"/>
                    <a:pt x="5822" y="1208"/>
                    <a:pt x="5906" y="1315"/>
                  </a:cubicBezTo>
                  <a:cubicBezTo>
                    <a:pt x="6132" y="1577"/>
                    <a:pt x="6334" y="1589"/>
                    <a:pt x="6596" y="1613"/>
                  </a:cubicBezTo>
                  <a:cubicBezTo>
                    <a:pt x="6656" y="1613"/>
                    <a:pt x="6727" y="1613"/>
                    <a:pt x="6799" y="1625"/>
                  </a:cubicBezTo>
                  <a:cubicBezTo>
                    <a:pt x="6977" y="1637"/>
                    <a:pt x="7084" y="1684"/>
                    <a:pt x="7191" y="1732"/>
                  </a:cubicBezTo>
                  <a:cubicBezTo>
                    <a:pt x="7287" y="1779"/>
                    <a:pt x="7394" y="1815"/>
                    <a:pt x="7572" y="1839"/>
                  </a:cubicBezTo>
                  <a:cubicBezTo>
                    <a:pt x="7739" y="1851"/>
                    <a:pt x="7799" y="1934"/>
                    <a:pt x="7906" y="2113"/>
                  </a:cubicBezTo>
                  <a:cubicBezTo>
                    <a:pt x="7918" y="2149"/>
                    <a:pt x="7930" y="2172"/>
                    <a:pt x="7965" y="2220"/>
                  </a:cubicBezTo>
                  <a:cubicBezTo>
                    <a:pt x="8037" y="2291"/>
                    <a:pt x="8096" y="2399"/>
                    <a:pt x="8156" y="2482"/>
                  </a:cubicBezTo>
                  <a:cubicBezTo>
                    <a:pt x="8156" y="2518"/>
                    <a:pt x="8168" y="2530"/>
                    <a:pt x="8168" y="2565"/>
                  </a:cubicBezTo>
                  <a:cubicBezTo>
                    <a:pt x="8203" y="2696"/>
                    <a:pt x="8215" y="2803"/>
                    <a:pt x="8287" y="2863"/>
                  </a:cubicBezTo>
                  <a:cubicBezTo>
                    <a:pt x="8347" y="2903"/>
                    <a:pt x="8454" y="2917"/>
                    <a:pt x="8546" y="2917"/>
                  </a:cubicBezTo>
                  <a:cubicBezTo>
                    <a:pt x="8616" y="2917"/>
                    <a:pt x="8678" y="2909"/>
                    <a:pt x="8704" y="2899"/>
                  </a:cubicBezTo>
                  <a:cubicBezTo>
                    <a:pt x="8811" y="2875"/>
                    <a:pt x="8870" y="2780"/>
                    <a:pt x="8906" y="2732"/>
                  </a:cubicBezTo>
                  <a:cubicBezTo>
                    <a:pt x="8930" y="2708"/>
                    <a:pt x="8942" y="2684"/>
                    <a:pt x="8942" y="2684"/>
                  </a:cubicBezTo>
                  <a:cubicBezTo>
                    <a:pt x="8955" y="2680"/>
                    <a:pt x="8974" y="2678"/>
                    <a:pt x="8997" y="2678"/>
                  </a:cubicBezTo>
                  <a:cubicBezTo>
                    <a:pt x="9174" y="2678"/>
                    <a:pt x="9595" y="2791"/>
                    <a:pt x="9763" y="2875"/>
                  </a:cubicBezTo>
                  <a:cubicBezTo>
                    <a:pt x="10287" y="3101"/>
                    <a:pt x="10632" y="3351"/>
                    <a:pt x="10656" y="3506"/>
                  </a:cubicBezTo>
                  <a:cubicBezTo>
                    <a:pt x="10656" y="3518"/>
                    <a:pt x="10656" y="3542"/>
                    <a:pt x="10585" y="3601"/>
                  </a:cubicBezTo>
                  <a:cubicBezTo>
                    <a:pt x="10537" y="3637"/>
                    <a:pt x="10513" y="3708"/>
                    <a:pt x="10549" y="3756"/>
                  </a:cubicBezTo>
                  <a:cubicBezTo>
                    <a:pt x="10585" y="3780"/>
                    <a:pt x="10609" y="3803"/>
                    <a:pt x="10632" y="3803"/>
                  </a:cubicBezTo>
                  <a:cubicBezTo>
                    <a:pt x="10656" y="3803"/>
                    <a:pt x="10668" y="3803"/>
                    <a:pt x="10740" y="3768"/>
                  </a:cubicBezTo>
                  <a:cubicBezTo>
                    <a:pt x="10894" y="3661"/>
                    <a:pt x="10918" y="3542"/>
                    <a:pt x="10906" y="3470"/>
                  </a:cubicBezTo>
                  <a:cubicBezTo>
                    <a:pt x="10882" y="3161"/>
                    <a:pt x="10347" y="2875"/>
                    <a:pt x="9894" y="2684"/>
                  </a:cubicBezTo>
                  <a:cubicBezTo>
                    <a:pt x="9772" y="2613"/>
                    <a:pt x="9320" y="2455"/>
                    <a:pt x="9050" y="2455"/>
                  </a:cubicBezTo>
                  <a:cubicBezTo>
                    <a:pt x="9003" y="2455"/>
                    <a:pt x="8963" y="2460"/>
                    <a:pt x="8930" y="2470"/>
                  </a:cubicBezTo>
                  <a:cubicBezTo>
                    <a:pt x="8870" y="2494"/>
                    <a:pt x="8835" y="2553"/>
                    <a:pt x="8811" y="2589"/>
                  </a:cubicBezTo>
                  <a:cubicBezTo>
                    <a:pt x="8775" y="2637"/>
                    <a:pt x="8751" y="2684"/>
                    <a:pt x="8715" y="2696"/>
                  </a:cubicBezTo>
                  <a:cubicBezTo>
                    <a:pt x="8704" y="2700"/>
                    <a:pt x="8677" y="2702"/>
                    <a:pt x="8647" y="2702"/>
                  </a:cubicBezTo>
                  <a:cubicBezTo>
                    <a:pt x="8586" y="2702"/>
                    <a:pt x="8509" y="2696"/>
                    <a:pt x="8501" y="2696"/>
                  </a:cubicBezTo>
                  <a:cubicBezTo>
                    <a:pt x="8477" y="2672"/>
                    <a:pt x="8454" y="2565"/>
                    <a:pt x="8442" y="2506"/>
                  </a:cubicBezTo>
                  <a:cubicBezTo>
                    <a:pt x="8418" y="2470"/>
                    <a:pt x="8418" y="2446"/>
                    <a:pt x="8406" y="2410"/>
                  </a:cubicBezTo>
                  <a:cubicBezTo>
                    <a:pt x="8406" y="2399"/>
                    <a:pt x="8394" y="2399"/>
                    <a:pt x="8394" y="2387"/>
                  </a:cubicBezTo>
                  <a:cubicBezTo>
                    <a:pt x="8299" y="2256"/>
                    <a:pt x="8215" y="2137"/>
                    <a:pt x="8168" y="2089"/>
                  </a:cubicBezTo>
                  <a:cubicBezTo>
                    <a:pt x="8144" y="2053"/>
                    <a:pt x="8120" y="2029"/>
                    <a:pt x="8108" y="1994"/>
                  </a:cubicBezTo>
                  <a:cubicBezTo>
                    <a:pt x="8001" y="1815"/>
                    <a:pt x="7906" y="1637"/>
                    <a:pt x="7620" y="1613"/>
                  </a:cubicBezTo>
                  <a:cubicBezTo>
                    <a:pt x="7489" y="1589"/>
                    <a:pt x="7394" y="1565"/>
                    <a:pt x="7287" y="1517"/>
                  </a:cubicBezTo>
                  <a:cubicBezTo>
                    <a:pt x="7168" y="1470"/>
                    <a:pt x="7049" y="1410"/>
                    <a:pt x="6846" y="1398"/>
                  </a:cubicBezTo>
                  <a:cubicBezTo>
                    <a:pt x="6751" y="1387"/>
                    <a:pt x="6691" y="1387"/>
                    <a:pt x="6620" y="1387"/>
                  </a:cubicBezTo>
                  <a:cubicBezTo>
                    <a:pt x="6382" y="1375"/>
                    <a:pt x="6251" y="1375"/>
                    <a:pt x="6084" y="1172"/>
                  </a:cubicBezTo>
                  <a:cubicBezTo>
                    <a:pt x="5965" y="1029"/>
                    <a:pt x="5894" y="994"/>
                    <a:pt x="5787" y="982"/>
                  </a:cubicBezTo>
                  <a:cubicBezTo>
                    <a:pt x="5739" y="970"/>
                    <a:pt x="5703" y="970"/>
                    <a:pt x="5620" y="922"/>
                  </a:cubicBezTo>
                  <a:cubicBezTo>
                    <a:pt x="5608" y="910"/>
                    <a:pt x="5596" y="910"/>
                    <a:pt x="5584" y="875"/>
                  </a:cubicBezTo>
                  <a:cubicBezTo>
                    <a:pt x="5548" y="839"/>
                    <a:pt x="5501" y="779"/>
                    <a:pt x="5406" y="732"/>
                  </a:cubicBezTo>
                  <a:cubicBezTo>
                    <a:pt x="5304" y="698"/>
                    <a:pt x="5118" y="634"/>
                    <a:pt x="4960" y="634"/>
                  </a:cubicBezTo>
                  <a:cubicBezTo>
                    <a:pt x="4895" y="634"/>
                    <a:pt x="4835" y="645"/>
                    <a:pt x="4786" y="672"/>
                  </a:cubicBezTo>
                  <a:cubicBezTo>
                    <a:pt x="4655" y="744"/>
                    <a:pt x="4655" y="863"/>
                    <a:pt x="4655" y="970"/>
                  </a:cubicBezTo>
                  <a:cubicBezTo>
                    <a:pt x="4644" y="970"/>
                    <a:pt x="4644" y="982"/>
                    <a:pt x="4632" y="982"/>
                  </a:cubicBezTo>
                  <a:lnTo>
                    <a:pt x="4596" y="994"/>
                  </a:lnTo>
                  <a:cubicBezTo>
                    <a:pt x="4548" y="982"/>
                    <a:pt x="4548" y="982"/>
                    <a:pt x="4536" y="970"/>
                  </a:cubicBezTo>
                  <a:cubicBezTo>
                    <a:pt x="4524" y="946"/>
                    <a:pt x="4489" y="910"/>
                    <a:pt x="4441" y="898"/>
                  </a:cubicBezTo>
                  <a:cubicBezTo>
                    <a:pt x="4334" y="818"/>
                    <a:pt x="4240" y="798"/>
                    <a:pt x="4140" y="798"/>
                  </a:cubicBezTo>
                  <a:cubicBezTo>
                    <a:pt x="4106" y="798"/>
                    <a:pt x="4072" y="800"/>
                    <a:pt x="4036" y="803"/>
                  </a:cubicBezTo>
                  <a:cubicBezTo>
                    <a:pt x="4036" y="744"/>
                    <a:pt x="4012" y="696"/>
                    <a:pt x="4001" y="660"/>
                  </a:cubicBezTo>
                  <a:cubicBezTo>
                    <a:pt x="3989" y="613"/>
                    <a:pt x="3965" y="577"/>
                    <a:pt x="3965" y="553"/>
                  </a:cubicBezTo>
                  <a:cubicBezTo>
                    <a:pt x="3989" y="553"/>
                    <a:pt x="4012" y="565"/>
                    <a:pt x="4024" y="565"/>
                  </a:cubicBezTo>
                  <a:cubicBezTo>
                    <a:pt x="4042" y="577"/>
                    <a:pt x="4057" y="583"/>
                    <a:pt x="4072" y="583"/>
                  </a:cubicBezTo>
                  <a:cubicBezTo>
                    <a:pt x="4087" y="583"/>
                    <a:pt x="4102" y="577"/>
                    <a:pt x="4120" y="565"/>
                  </a:cubicBezTo>
                  <a:cubicBezTo>
                    <a:pt x="4143" y="553"/>
                    <a:pt x="4179" y="517"/>
                    <a:pt x="4179" y="494"/>
                  </a:cubicBezTo>
                  <a:cubicBezTo>
                    <a:pt x="4179" y="470"/>
                    <a:pt x="4191" y="446"/>
                    <a:pt x="4191" y="422"/>
                  </a:cubicBezTo>
                  <a:cubicBezTo>
                    <a:pt x="4227" y="303"/>
                    <a:pt x="4263" y="172"/>
                    <a:pt x="4072" y="77"/>
                  </a:cubicBezTo>
                  <a:cubicBezTo>
                    <a:pt x="3974" y="23"/>
                    <a:pt x="3849" y="17"/>
                    <a:pt x="3712" y="17"/>
                  </a:cubicBezTo>
                  <a:cubicBezTo>
                    <a:pt x="3666" y="17"/>
                    <a:pt x="3620" y="17"/>
                    <a:pt x="3572" y="17"/>
                  </a:cubicBezTo>
                  <a:cubicBezTo>
                    <a:pt x="3524" y="23"/>
                    <a:pt x="3480" y="26"/>
                    <a:pt x="3439" y="26"/>
                  </a:cubicBezTo>
                  <a:cubicBezTo>
                    <a:pt x="3399" y="26"/>
                    <a:pt x="3364" y="23"/>
                    <a:pt x="3334" y="17"/>
                  </a:cubicBezTo>
                  <a:cubicBezTo>
                    <a:pt x="3264" y="6"/>
                    <a:pt x="3211" y="1"/>
                    <a:pt x="3167"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2"/>
            <p:cNvSpPr/>
            <p:nvPr/>
          </p:nvSpPr>
          <p:spPr>
            <a:xfrm>
              <a:off x="7085236" y="2764584"/>
              <a:ext cx="65473" cy="84522"/>
            </a:xfrm>
            <a:custGeom>
              <a:rect b="b" l="l" r="r" t="t"/>
              <a:pathLst>
                <a:path extrusionOk="0" h="1584" w="1227">
                  <a:moveTo>
                    <a:pt x="1066" y="0"/>
                  </a:moveTo>
                  <a:cubicBezTo>
                    <a:pt x="1039" y="0"/>
                    <a:pt x="1012" y="12"/>
                    <a:pt x="988" y="36"/>
                  </a:cubicBezTo>
                  <a:cubicBezTo>
                    <a:pt x="953" y="84"/>
                    <a:pt x="953" y="143"/>
                    <a:pt x="988" y="179"/>
                  </a:cubicBezTo>
                  <a:cubicBezTo>
                    <a:pt x="1024" y="203"/>
                    <a:pt x="1024" y="215"/>
                    <a:pt x="1024" y="215"/>
                  </a:cubicBezTo>
                  <a:cubicBezTo>
                    <a:pt x="1024" y="227"/>
                    <a:pt x="964" y="274"/>
                    <a:pt x="929" y="298"/>
                  </a:cubicBezTo>
                  <a:cubicBezTo>
                    <a:pt x="893" y="334"/>
                    <a:pt x="857" y="381"/>
                    <a:pt x="834" y="405"/>
                  </a:cubicBezTo>
                  <a:cubicBezTo>
                    <a:pt x="798" y="453"/>
                    <a:pt x="786" y="501"/>
                    <a:pt x="774" y="524"/>
                  </a:cubicBezTo>
                  <a:cubicBezTo>
                    <a:pt x="762" y="572"/>
                    <a:pt x="738" y="584"/>
                    <a:pt x="726" y="596"/>
                  </a:cubicBezTo>
                  <a:cubicBezTo>
                    <a:pt x="714" y="620"/>
                    <a:pt x="703" y="620"/>
                    <a:pt x="667" y="631"/>
                  </a:cubicBezTo>
                  <a:cubicBezTo>
                    <a:pt x="619" y="643"/>
                    <a:pt x="572" y="667"/>
                    <a:pt x="512" y="727"/>
                  </a:cubicBezTo>
                  <a:cubicBezTo>
                    <a:pt x="476" y="786"/>
                    <a:pt x="476" y="858"/>
                    <a:pt x="476" y="917"/>
                  </a:cubicBezTo>
                  <a:lnTo>
                    <a:pt x="476" y="977"/>
                  </a:lnTo>
                  <a:lnTo>
                    <a:pt x="441" y="989"/>
                  </a:lnTo>
                  <a:cubicBezTo>
                    <a:pt x="417" y="1001"/>
                    <a:pt x="369" y="1024"/>
                    <a:pt x="333" y="1048"/>
                  </a:cubicBezTo>
                  <a:cubicBezTo>
                    <a:pt x="179" y="1155"/>
                    <a:pt x="24" y="1263"/>
                    <a:pt x="0" y="1465"/>
                  </a:cubicBezTo>
                  <a:cubicBezTo>
                    <a:pt x="0" y="1524"/>
                    <a:pt x="24" y="1572"/>
                    <a:pt x="83" y="1584"/>
                  </a:cubicBezTo>
                  <a:lnTo>
                    <a:pt x="107" y="1584"/>
                  </a:lnTo>
                  <a:cubicBezTo>
                    <a:pt x="143" y="1584"/>
                    <a:pt x="191" y="1560"/>
                    <a:pt x="202" y="1489"/>
                  </a:cubicBezTo>
                  <a:cubicBezTo>
                    <a:pt x="214" y="1393"/>
                    <a:pt x="262" y="1334"/>
                    <a:pt x="453" y="1215"/>
                  </a:cubicBezTo>
                  <a:cubicBezTo>
                    <a:pt x="476" y="1203"/>
                    <a:pt x="500" y="1203"/>
                    <a:pt x="512" y="1179"/>
                  </a:cubicBezTo>
                  <a:cubicBezTo>
                    <a:pt x="560" y="1167"/>
                    <a:pt x="607" y="1155"/>
                    <a:pt x="655" y="1096"/>
                  </a:cubicBezTo>
                  <a:cubicBezTo>
                    <a:pt x="679" y="1036"/>
                    <a:pt x="679" y="977"/>
                    <a:pt x="679" y="929"/>
                  </a:cubicBezTo>
                  <a:lnTo>
                    <a:pt x="679" y="858"/>
                  </a:lnTo>
                  <a:cubicBezTo>
                    <a:pt x="679" y="846"/>
                    <a:pt x="714" y="846"/>
                    <a:pt x="738" y="822"/>
                  </a:cubicBezTo>
                  <a:cubicBezTo>
                    <a:pt x="786" y="810"/>
                    <a:pt x="834" y="798"/>
                    <a:pt x="869" y="751"/>
                  </a:cubicBezTo>
                  <a:cubicBezTo>
                    <a:pt x="929" y="691"/>
                    <a:pt x="953" y="643"/>
                    <a:pt x="964" y="596"/>
                  </a:cubicBezTo>
                  <a:cubicBezTo>
                    <a:pt x="976" y="572"/>
                    <a:pt x="976" y="560"/>
                    <a:pt x="988" y="548"/>
                  </a:cubicBezTo>
                  <a:cubicBezTo>
                    <a:pt x="1012" y="512"/>
                    <a:pt x="1036" y="501"/>
                    <a:pt x="1072" y="465"/>
                  </a:cubicBezTo>
                  <a:cubicBezTo>
                    <a:pt x="1143" y="405"/>
                    <a:pt x="1226" y="334"/>
                    <a:pt x="1226" y="227"/>
                  </a:cubicBezTo>
                  <a:cubicBezTo>
                    <a:pt x="1226" y="155"/>
                    <a:pt x="1203" y="96"/>
                    <a:pt x="1143" y="36"/>
                  </a:cubicBezTo>
                  <a:cubicBezTo>
                    <a:pt x="1119" y="12"/>
                    <a:pt x="1092" y="0"/>
                    <a:pt x="106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2"/>
            <p:cNvSpPr/>
            <p:nvPr/>
          </p:nvSpPr>
          <p:spPr>
            <a:xfrm>
              <a:off x="7022325" y="2836886"/>
              <a:ext cx="104852" cy="195831"/>
            </a:xfrm>
            <a:custGeom>
              <a:rect b="b" l="l" r="r" t="t"/>
              <a:pathLst>
                <a:path extrusionOk="0" h="3670" w="1965">
                  <a:moveTo>
                    <a:pt x="1269" y="1"/>
                  </a:moveTo>
                  <a:cubicBezTo>
                    <a:pt x="1263" y="1"/>
                    <a:pt x="1257" y="2"/>
                    <a:pt x="1251" y="3"/>
                  </a:cubicBezTo>
                  <a:cubicBezTo>
                    <a:pt x="1191" y="3"/>
                    <a:pt x="1143" y="62"/>
                    <a:pt x="1167" y="122"/>
                  </a:cubicBezTo>
                  <a:cubicBezTo>
                    <a:pt x="1203" y="360"/>
                    <a:pt x="1179" y="646"/>
                    <a:pt x="1167" y="789"/>
                  </a:cubicBezTo>
                  <a:cubicBezTo>
                    <a:pt x="1143" y="836"/>
                    <a:pt x="1167" y="848"/>
                    <a:pt x="1191" y="884"/>
                  </a:cubicBezTo>
                  <a:cubicBezTo>
                    <a:pt x="1203" y="896"/>
                    <a:pt x="1251" y="896"/>
                    <a:pt x="1286" y="896"/>
                  </a:cubicBezTo>
                  <a:cubicBezTo>
                    <a:pt x="1286" y="908"/>
                    <a:pt x="1298" y="955"/>
                    <a:pt x="1298" y="991"/>
                  </a:cubicBezTo>
                  <a:cubicBezTo>
                    <a:pt x="1310" y="1062"/>
                    <a:pt x="1322" y="1158"/>
                    <a:pt x="1405" y="1229"/>
                  </a:cubicBezTo>
                  <a:cubicBezTo>
                    <a:pt x="1465" y="1277"/>
                    <a:pt x="1536" y="1301"/>
                    <a:pt x="1596" y="1312"/>
                  </a:cubicBezTo>
                  <a:cubicBezTo>
                    <a:pt x="1703" y="1348"/>
                    <a:pt x="1727" y="1360"/>
                    <a:pt x="1739" y="1432"/>
                  </a:cubicBezTo>
                  <a:cubicBezTo>
                    <a:pt x="1739" y="1467"/>
                    <a:pt x="1739" y="1479"/>
                    <a:pt x="1727" y="1491"/>
                  </a:cubicBezTo>
                  <a:cubicBezTo>
                    <a:pt x="1712" y="1512"/>
                    <a:pt x="1664" y="1517"/>
                    <a:pt x="1607" y="1517"/>
                  </a:cubicBezTo>
                  <a:cubicBezTo>
                    <a:pt x="1569" y="1517"/>
                    <a:pt x="1527" y="1515"/>
                    <a:pt x="1489" y="1515"/>
                  </a:cubicBezTo>
                  <a:lnTo>
                    <a:pt x="1346" y="1515"/>
                  </a:lnTo>
                  <a:cubicBezTo>
                    <a:pt x="1167" y="1515"/>
                    <a:pt x="989" y="1515"/>
                    <a:pt x="786" y="1646"/>
                  </a:cubicBezTo>
                  <a:cubicBezTo>
                    <a:pt x="750" y="1658"/>
                    <a:pt x="727" y="1705"/>
                    <a:pt x="750" y="1753"/>
                  </a:cubicBezTo>
                  <a:cubicBezTo>
                    <a:pt x="750" y="1753"/>
                    <a:pt x="727" y="1765"/>
                    <a:pt x="715" y="1765"/>
                  </a:cubicBezTo>
                  <a:cubicBezTo>
                    <a:pt x="453" y="1884"/>
                    <a:pt x="0" y="2063"/>
                    <a:pt x="179" y="2503"/>
                  </a:cubicBezTo>
                  <a:cubicBezTo>
                    <a:pt x="191" y="2539"/>
                    <a:pt x="203" y="2551"/>
                    <a:pt x="238" y="2563"/>
                  </a:cubicBezTo>
                  <a:cubicBezTo>
                    <a:pt x="244" y="2575"/>
                    <a:pt x="256" y="2580"/>
                    <a:pt x="270" y="2580"/>
                  </a:cubicBezTo>
                  <a:cubicBezTo>
                    <a:pt x="283" y="2580"/>
                    <a:pt x="298" y="2575"/>
                    <a:pt x="310" y="2563"/>
                  </a:cubicBezTo>
                  <a:cubicBezTo>
                    <a:pt x="334" y="2586"/>
                    <a:pt x="369" y="2658"/>
                    <a:pt x="405" y="3027"/>
                  </a:cubicBezTo>
                  <a:lnTo>
                    <a:pt x="405" y="3086"/>
                  </a:lnTo>
                  <a:lnTo>
                    <a:pt x="405" y="3098"/>
                  </a:lnTo>
                  <a:cubicBezTo>
                    <a:pt x="369" y="3110"/>
                    <a:pt x="346" y="3110"/>
                    <a:pt x="310" y="3134"/>
                  </a:cubicBezTo>
                  <a:cubicBezTo>
                    <a:pt x="227" y="3158"/>
                    <a:pt x="108" y="3206"/>
                    <a:pt x="60" y="3313"/>
                  </a:cubicBezTo>
                  <a:cubicBezTo>
                    <a:pt x="24" y="3432"/>
                    <a:pt x="96" y="3551"/>
                    <a:pt x="131" y="3622"/>
                  </a:cubicBezTo>
                  <a:cubicBezTo>
                    <a:pt x="155" y="3658"/>
                    <a:pt x="191" y="3670"/>
                    <a:pt x="227" y="3670"/>
                  </a:cubicBezTo>
                  <a:cubicBezTo>
                    <a:pt x="238" y="3670"/>
                    <a:pt x="250" y="3658"/>
                    <a:pt x="286" y="3646"/>
                  </a:cubicBezTo>
                  <a:cubicBezTo>
                    <a:pt x="334" y="3622"/>
                    <a:pt x="346" y="3551"/>
                    <a:pt x="310" y="3503"/>
                  </a:cubicBezTo>
                  <a:cubicBezTo>
                    <a:pt x="250" y="3408"/>
                    <a:pt x="250" y="3384"/>
                    <a:pt x="250" y="3384"/>
                  </a:cubicBezTo>
                  <a:cubicBezTo>
                    <a:pt x="250" y="3372"/>
                    <a:pt x="334" y="3348"/>
                    <a:pt x="369" y="3337"/>
                  </a:cubicBezTo>
                  <a:cubicBezTo>
                    <a:pt x="477" y="3313"/>
                    <a:pt x="596" y="3277"/>
                    <a:pt x="667" y="3170"/>
                  </a:cubicBezTo>
                  <a:cubicBezTo>
                    <a:pt x="691" y="3146"/>
                    <a:pt x="691" y="3098"/>
                    <a:pt x="667" y="3075"/>
                  </a:cubicBezTo>
                  <a:cubicBezTo>
                    <a:pt x="655" y="3039"/>
                    <a:pt x="631" y="3027"/>
                    <a:pt x="596" y="3015"/>
                  </a:cubicBezTo>
                  <a:cubicBezTo>
                    <a:pt x="584" y="2753"/>
                    <a:pt x="536" y="2503"/>
                    <a:pt x="405" y="2420"/>
                  </a:cubicBezTo>
                  <a:cubicBezTo>
                    <a:pt x="369" y="2396"/>
                    <a:pt x="358" y="2384"/>
                    <a:pt x="334" y="2384"/>
                  </a:cubicBezTo>
                  <a:cubicBezTo>
                    <a:pt x="310" y="2205"/>
                    <a:pt x="465" y="2122"/>
                    <a:pt x="774" y="1979"/>
                  </a:cubicBezTo>
                  <a:cubicBezTo>
                    <a:pt x="822" y="1955"/>
                    <a:pt x="870" y="1943"/>
                    <a:pt x="905" y="1920"/>
                  </a:cubicBezTo>
                  <a:cubicBezTo>
                    <a:pt x="941" y="1908"/>
                    <a:pt x="965" y="1884"/>
                    <a:pt x="965" y="1836"/>
                  </a:cubicBezTo>
                  <a:lnTo>
                    <a:pt x="965" y="1789"/>
                  </a:lnTo>
                  <a:cubicBezTo>
                    <a:pt x="1072" y="1753"/>
                    <a:pt x="1179" y="1729"/>
                    <a:pt x="1310" y="1729"/>
                  </a:cubicBezTo>
                  <a:cubicBezTo>
                    <a:pt x="1326" y="1725"/>
                    <a:pt x="1343" y="1724"/>
                    <a:pt x="1361" y="1724"/>
                  </a:cubicBezTo>
                  <a:cubicBezTo>
                    <a:pt x="1397" y="1724"/>
                    <a:pt x="1437" y="1729"/>
                    <a:pt x="1477" y="1729"/>
                  </a:cubicBezTo>
                  <a:cubicBezTo>
                    <a:pt x="1530" y="1738"/>
                    <a:pt x="1585" y="1745"/>
                    <a:pt x="1639" y="1745"/>
                  </a:cubicBezTo>
                  <a:cubicBezTo>
                    <a:pt x="1728" y="1745"/>
                    <a:pt x="1814" y="1725"/>
                    <a:pt x="1882" y="1658"/>
                  </a:cubicBezTo>
                  <a:cubicBezTo>
                    <a:pt x="1941" y="1598"/>
                    <a:pt x="1965" y="1527"/>
                    <a:pt x="1953" y="1420"/>
                  </a:cubicBezTo>
                  <a:cubicBezTo>
                    <a:pt x="1905" y="1193"/>
                    <a:pt x="1762" y="1146"/>
                    <a:pt x="1655" y="1122"/>
                  </a:cubicBezTo>
                  <a:cubicBezTo>
                    <a:pt x="1608" y="1110"/>
                    <a:pt x="1560" y="1086"/>
                    <a:pt x="1548" y="1074"/>
                  </a:cubicBezTo>
                  <a:cubicBezTo>
                    <a:pt x="1536" y="1062"/>
                    <a:pt x="1524" y="1003"/>
                    <a:pt x="1524" y="955"/>
                  </a:cubicBezTo>
                  <a:cubicBezTo>
                    <a:pt x="1501" y="884"/>
                    <a:pt x="1489" y="789"/>
                    <a:pt x="1417" y="729"/>
                  </a:cubicBezTo>
                  <a:cubicBezTo>
                    <a:pt x="1417" y="729"/>
                    <a:pt x="1405" y="717"/>
                    <a:pt x="1381" y="717"/>
                  </a:cubicBezTo>
                  <a:cubicBezTo>
                    <a:pt x="1405" y="527"/>
                    <a:pt x="1417" y="300"/>
                    <a:pt x="1370" y="98"/>
                  </a:cubicBezTo>
                  <a:cubicBezTo>
                    <a:pt x="1359" y="45"/>
                    <a:pt x="1320" y="1"/>
                    <a:pt x="1269"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2"/>
            <p:cNvSpPr/>
            <p:nvPr/>
          </p:nvSpPr>
          <p:spPr>
            <a:xfrm>
              <a:off x="6682426" y="3012865"/>
              <a:ext cx="372346" cy="344492"/>
            </a:xfrm>
            <a:custGeom>
              <a:rect b="b" l="l" r="r" t="t"/>
              <a:pathLst>
                <a:path extrusionOk="0" h="6456" w="6978">
                  <a:moveTo>
                    <a:pt x="6626" y="0"/>
                  </a:moveTo>
                  <a:cubicBezTo>
                    <a:pt x="6589" y="0"/>
                    <a:pt x="6554" y="28"/>
                    <a:pt x="6537" y="62"/>
                  </a:cubicBezTo>
                  <a:cubicBezTo>
                    <a:pt x="6501" y="98"/>
                    <a:pt x="6537" y="158"/>
                    <a:pt x="6573" y="193"/>
                  </a:cubicBezTo>
                  <a:cubicBezTo>
                    <a:pt x="6739" y="277"/>
                    <a:pt x="6728" y="336"/>
                    <a:pt x="6680" y="550"/>
                  </a:cubicBezTo>
                  <a:lnTo>
                    <a:pt x="6656" y="670"/>
                  </a:lnTo>
                  <a:cubicBezTo>
                    <a:pt x="6620" y="765"/>
                    <a:pt x="6597" y="872"/>
                    <a:pt x="6608" y="991"/>
                  </a:cubicBezTo>
                  <a:cubicBezTo>
                    <a:pt x="6620" y="1051"/>
                    <a:pt x="6632" y="1098"/>
                    <a:pt x="6668" y="1146"/>
                  </a:cubicBezTo>
                  <a:cubicBezTo>
                    <a:pt x="6680" y="1182"/>
                    <a:pt x="6692" y="1205"/>
                    <a:pt x="6692" y="1217"/>
                  </a:cubicBezTo>
                  <a:cubicBezTo>
                    <a:pt x="6680" y="1265"/>
                    <a:pt x="6620" y="1301"/>
                    <a:pt x="6561" y="1348"/>
                  </a:cubicBezTo>
                  <a:cubicBezTo>
                    <a:pt x="6501" y="1396"/>
                    <a:pt x="6430" y="1443"/>
                    <a:pt x="6394" y="1503"/>
                  </a:cubicBezTo>
                  <a:cubicBezTo>
                    <a:pt x="6323" y="1622"/>
                    <a:pt x="6275" y="1753"/>
                    <a:pt x="6251" y="1884"/>
                  </a:cubicBezTo>
                  <a:cubicBezTo>
                    <a:pt x="6216" y="1991"/>
                    <a:pt x="6192" y="2110"/>
                    <a:pt x="6144" y="2182"/>
                  </a:cubicBezTo>
                  <a:cubicBezTo>
                    <a:pt x="6120" y="2158"/>
                    <a:pt x="6073" y="2146"/>
                    <a:pt x="6025" y="2122"/>
                  </a:cubicBezTo>
                  <a:cubicBezTo>
                    <a:pt x="6009" y="2120"/>
                    <a:pt x="5991" y="2119"/>
                    <a:pt x="5973" y="2119"/>
                  </a:cubicBezTo>
                  <a:cubicBezTo>
                    <a:pt x="5779" y="2119"/>
                    <a:pt x="5494" y="2230"/>
                    <a:pt x="5418" y="2360"/>
                  </a:cubicBezTo>
                  <a:cubicBezTo>
                    <a:pt x="5346" y="2479"/>
                    <a:pt x="5251" y="2789"/>
                    <a:pt x="5311" y="2956"/>
                  </a:cubicBezTo>
                  <a:cubicBezTo>
                    <a:pt x="5346" y="3015"/>
                    <a:pt x="5382" y="3063"/>
                    <a:pt x="5418" y="3110"/>
                  </a:cubicBezTo>
                  <a:cubicBezTo>
                    <a:pt x="5430" y="3110"/>
                    <a:pt x="5430" y="3122"/>
                    <a:pt x="5430" y="3122"/>
                  </a:cubicBezTo>
                  <a:cubicBezTo>
                    <a:pt x="5358" y="3170"/>
                    <a:pt x="5311" y="3229"/>
                    <a:pt x="5263" y="3289"/>
                  </a:cubicBezTo>
                  <a:cubicBezTo>
                    <a:pt x="5239" y="3337"/>
                    <a:pt x="5192" y="3372"/>
                    <a:pt x="5144" y="3420"/>
                  </a:cubicBezTo>
                  <a:lnTo>
                    <a:pt x="5061" y="3468"/>
                  </a:lnTo>
                  <a:cubicBezTo>
                    <a:pt x="5001" y="3491"/>
                    <a:pt x="4906" y="3539"/>
                    <a:pt x="4846" y="3634"/>
                  </a:cubicBezTo>
                  <a:cubicBezTo>
                    <a:pt x="4775" y="3729"/>
                    <a:pt x="4775" y="3837"/>
                    <a:pt x="4775" y="3908"/>
                  </a:cubicBezTo>
                  <a:cubicBezTo>
                    <a:pt x="4775" y="3956"/>
                    <a:pt x="4775" y="4003"/>
                    <a:pt x="4763" y="4051"/>
                  </a:cubicBezTo>
                  <a:cubicBezTo>
                    <a:pt x="4751" y="4087"/>
                    <a:pt x="4715" y="4122"/>
                    <a:pt x="4668" y="4170"/>
                  </a:cubicBezTo>
                  <a:cubicBezTo>
                    <a:pt x="4644" y="4206"/>
                    <a:pt x="4584" y="4253"/>
                    <a:pt x="4549" y="4313"/>
                  </a:cubicBezTo>
                  <a:cubicBezTo>
                    <a:pt x="4465" y="4468"/>
                    <a:pt x="4465" y="4622"/>
                    <a:pt x="4465" y="4765"/>
                  </a:cubicBezTo>
                  <a:lnTo>
                    <a:pt x="4465" y="4825"/>
                  </a:lnTo>
                  <a:cubicBezTo>
                    <a:pt x="4465" y="5027"/>
                    <a:pt x="4465" y="5027"/>
                    <a:pt x="4334" y="5039"/>
                  </a:cubicBezTo>
                  <a:cubicBezTo>
                    <a:pt x="4275" y="5063"/>
                    <a:pt x="4192" y="5063"/>
                    <a:pt x="4108" y="5087"/>
                  </a:cubicBezTo>
                  <a:cubicBezTo>
                    <a:pt x="3953" y="5134"/>
                    <a:pt x="3822" y="5218"/>
                    <a:pt x="3691" y="5301"/>
                  </a:cubicBezTo>
                  <a:cubicBezTo>
                    <a:pt x="3518" y="5399"/>
                    <a:pt x="3354" y="5507"/>
                    <a:pt x="3163" y="5507"/>
                  </a:cubicBezTo>
                  <a:cubicBezTo>
                    <a:pt x="3145" y="5507"/>
                    <a:pt x="3127" y="5506"/>
                    <a:pt x="3108" y="5503"/>
                  </a:cubicBezTo>
                  <a:cubicBezTo>
                    <a:pt x="3060" y="5503"/>
                    <a:pt x="3025" y="5468"/>
                    <a:pt x="2965" y="5456"/>
                  </a:cubicBezTo>
                  <a:cubicBezTo>
                    <a:pt x="2906" y="5432"/>
                    <a:pt x="2822" y="5396"/>
                    <a:pt x="2739" y="5396"/>
                  </a:cubicBezTo>
                  <a:cubicBezTo>
                    <a:pt x="2620" y="5396"/>
                    <a:pt x="2525" y="5432"/>
                    <a:pt x="2429" y="5456"/>
                  </a:cubicBezTo>
                  <a:cubicBezTo>
                    <a:pt x="2382" y="5468"/>
                    <a:pt x="2334" y="5492"/>
                    <a:pt x="2275" y="5503"/>
                  </a:cubicBezTo>
                  <a:cubicBezTo>
                    <a:pt x="2203" y="5515"/>
                    <a:pt x="2132" y="5527"/>
                    <a:pt x="2048" y="5527"/>
                  </a:cubicBezTo>
                  <a:cubicBezTo>
                    <a:pt x="1917" y="5551"/>
                    <a:pt x="1786" y="5563"/>
                    <a:pt x="1632" y="5634"/>
                  </a:cubicBezTo>
                  <a:lnTo>
                    <a:pt x="1560" y="5682"/>
                  </a:lnTo>
                  <a:cubicBezTo>
                    <a:pt x="1441" y="5754"/>
                    <a:pt x="1358" y="5801"/>
                    <a:pt x="1215" y="5849"/>
                  </a:cubicBezTo>
                  <a:lnTo>
                    <a:pt x="905" y="5896"/>
                  </a:lnTo>
                  <a:cubicBezTo>
                    <a:pt x="584" y="5932"/>
                    <a:pt x="286" y="5968"/>
                    <a:pt x="36" y="6277"/>
                  </a:cubicBezTo>
                  <a:cubicBezTo>
                    <a:pt x="1" y="6325"/>
                    <a:pt x="1" y="6396"/>
                    <a:pt x="48" y="6432"/>
                  </a:cubicBezTo>
                  <a:cubicBezTo>
                    <a:pt x="60" y="6444"/>
                    <a:pt x="72" y="6456"/>
                    <a:pt x="108" y="6456"/>
                  </a:cubicBezTo>
                  <a:cubicBezTo>
                    <a:pt x="131" y="6456"/>
                    <a:pt x="167" y="6444"/>
                    <a:pt x="167" y="6420"/>
                  </a:cubicBezTo>
                  <a:cubicBezTo>
                    <a:pt x="370" y="6170"/>
                    <a:pt x="608" y="6158"/>
                    <a:pt x="905" y="6111"/>
                  </a:cubicBezTo>
                  <a:cubicBezTo>
                    <a:pt x="1013" y="6099"/>
                    <a:pt x="1132" y="6087"/>
                    <a:pt x="1251" y="6051"/>
                  </a:cubicBezTo>
                  <a:cubicBezTo>
                    <a:pt x="1417" y="6004"/>
                    <a:pt x="1513" y="5944"/>
                    <a:pt x="1632" y="5873"/>
                  </a:cubicBezTo>
                  <a:lnTo>
                    <a:pt x="1715" y="5825"/>
                  </a:lnTo>
                  <a:cubicBezTo>
                    <a:pt x="1810" y="5765"/>
                    <a:pt x="1917" y="5765"/>
                    <a:pt x="2036" y="5754"/>
                  </a:cubicBezTo>
                  <a:cubicBezTo>
                    <a:pt x="2108" y="5754"/>
                    <a:pt x="2203" y="5742"/>
                    <a:pt x="2287" y="5730"/>
                  </a:cubicBezTo>
                  <a:cubicBezTo>
                    <a:pt x="2346" y="5706"/>
                    <a:pt x="2406" y="5682"/>
                    <a:pt x="2465" y="5670"/>
                  </a:cubicBezTo>
                  <a:cubicBezTo>
                    <a:pt x="2548" y="5634"/>
                    <a:pt x="2620" y="5611"/>
                    <a:pt x="2691" y="5611"/>
                  </a:cubicBezTo>
                  <a:cubicBezTo>
                    <a:pt x="2751" y="5611"/>
                    <a:pt x="2810" y="5623"/>
                    <a:pt x="2870" y="5646"/>
                  </a:cubicBezTo>
                  <a:cubicBezTo>
                    <a:pt x="2929" y="5682"/>
                    <a:pt x="3001" y="5706"/>
                    <a:pt x="3084" y="5706"/>
                  </a:cubicBezTo>
                  <a:cubicBezTo>
                    <a:pt x="3115" y="5710"/>
                    <a:pt x="3146" y="5712"/>
                    <a:pt x="3175" y="5712"/>
                  </a:cubicBezTo>
                  <a:cubicBezTo>
                    <a:pt x="3409" y="5712"/>
                    <a:pt x="3609" y="5594"/>
                    <a:pt x="3799" y="5468"/>
                  </a:cubicBezTo>
                  <a:cubicBezTo>
                    <a:pt x="3918" y="5384"/>
                    <a:pt x="4037" y="5313"/>
                    <a:pt x="4156" y="5277"/>
                  </a:cubicBezTo>
                  <a:cubicBezTo>
                    <a:pt x="4227" y="5253"/>
                    <a:pt x="4299" y="5253"/>
                    <a:pt x="4346" y="5230"/>
                  </a:cubicBezTo>
                  <a:cubicBezTo>
                    <a:pt x="4573" y="5206"/>
                    <a:pt x="4668" y="5158"/>
                    <a:pt x="4656" y="4801"/>
                  </a:cubicBezTo>
                  <a:lnTo>
                    <a:pt x="4656" y="4741"/>
                  </a:lnTo>
                  <a:cubicBezTo>
                    <a:pt x="4656" y="4622"/>
                    <a:pt x="4656" y="4503"/>
                    <a:pt x="4715" y="4420"/>
                  </a:cubicBezTo>
                  <a:cubicBezTo>
                    <a:pt x="4727" y="4372"/>
                    <a:pt x="4775" y="4337"/>
                    <a:pt x="4811" y="4313"/>
                  </a:cubicBezTo>
                  <a:cubicBezTo>
                    <a:pt x="4870" y="4253"/>
                    <a:pt x="4930" y="4194"/>
                    <a:pt x="4954" y="4099"/>
                  </a:cubicBezTo>
                  <a:cubicBezTo>
                    <a:pt x="4989" y="4015"/>
                    <a:pt x="4989" y="3944"/>
                    <a:pt x="4989" y="3884"/>
                  </a:cubicBezTo>
                  <a:cubicBezTo>
                    <a:pt x="4989" y="3801"/>
                    <a:pt x="4989" y="3765"/>
                    <a:pt x="5013" y="3718"/>
                  </a:cubicBezTo>
                  <a:cubicBezTo>
                    <a:pt x="5049" y="3670"/>
                    <a:pt x="5084" y="3658"/>
                    <a:pt x="5144" y="3622"/>
                  </a:cubicBezTo>
                  <a:cubicBezTo>
                    <a:pt x="5180" y="3598"/>
                    <a:pt x="5227" y="3587"/>
                    <a:pt x="5263" y="3551"/>
                  </a:cubicBezTo>
                  <a:cubicBezTo>
                    <a:pt x="5346" y="3491"/>
                    <a:pt x="5382" y="3432"/>
                    <a:pt x="5430" y="3372"/>
                  </a:cubicBezTo>
                  <a:cubicBezTo>
                    <a:pt x="5489" y="3313"/>
                    <a:pt x="5525" y="3253"/>
                    <a:pt x="5608" y="3229"/>
                  </a:cubicBezTo>
                  <a:cubicBezTo>
                    <a:pt x="5656" y="3206"/>
                    <a:pt x="5680" y="3170"/>
                    <a:pt x="5668" y="3110"/>
                  </a:cubicBezTo>
                  <a:cubicBezTo>
                    <a:pt x="5656" y="3027"/>
                    <a:pt x="5608" y="2991"/>
                    <a:pt x="5561" y="2944"/>
                  </a:cubicBezTo>
                  <a:cubicBezTo>
                    <a:pt x="5549" y="2932"/>
                    <a:pt x="5525" y="2896"/>
                    <a:pt x="5525" y="2884"/>
                  </a:cubicBezTo>
                  <a:cubicBezTo>
                    <a:pt x="5489" y="2789"/>
                    <a:pt x="5549" y="2551"/>
                    <a:pt x="5608" y="2467"/>
                  </a:cubicBezTo>
                  <a:cubicBezTo>
                    <a:pt x="5649" y="2416"/>
                    <a:pt x="5806" y="2329"/>
                    <a:pt x="5939" y="2329"/>
                  </a:cubicBezTo>
                  <a:cubicBezTo>
                    <a:pt x="5961" y="2329"/>
                    <a:pt x="5982" y="2331"/>
                    <a:pt x="6001" y="2336"/>
                  </a:cubicBezTo>
                  <a:cubicBezTo>
                    <a:pt x="6025" y="2336"/>
                    <a:pt x="6037" y="2360"/>
                    <a:pt x="6037" y="2372"/>
                  </a:cubicBezTo>
                  <a:cubicBezTo>
                    <a:pt x="6037" y="2420"/>
                    <a:pt x="6073" y="2455"/>
                    <a:pt x="6097" y="2467"/>
                  </a:cubicBezTo>
                  <a:cubicBezTo>
                    <a:pt x="6107" y="2471"/>
                    <a:pt x="6118" y="2472"/>
                    <a:pt x="6130" y="2472"/>
                  </a:cubicBezTo>
                  <a:cubicBezTo>
                    <a:pt x="6158" y="2472"/>
                    <a:pt x="6187" y="2464"/>
                    <a:pt x="6204" y="2455"/>
                  </a:cubicBezTo>
                  <a:cubicBezTo>
                    <a:pt x="6370" y="2336"/>
                    <a:pt x="6430" y="2134"/>
                    <a:pt x="6478" y="1944"/>
                  </a:cubicBezTo>
                  <a:cubicBezTo>
                    <a:pt x="6501" y="1824"/>
                    <a:pt x="6537" y="1705"/>
                    <a:pt x="6597" y="1622"/>
                  </a:cubicBezTo>
                  <a:cubicBezTo>
                    <a:pt x="6608" y="1586"/>
                    <a:pt x="6656" y="1539"/>
                    <a:pt x="6692" y="1515"/>
                  </a:cubicBezTo>
                  <a:cubicBezTo>
                    <a:pt x="6787" y="1443"/>
                    <a:pt x="6870" y="1360"/>
                    <a:pt x="6906" y="1241"/>
                  </a:cubicBezTo>
                  <a:cubicBezTo>
                    <a:pt x="6918" y="1158"/>
                    <a:pt x="6870" y="1086"/>
                    <a:pt x="6847" y="1039"/>
                  </a:cubicBezTo>
                  <a:cubicBezTo>
                    <a:pt x="6835" y="1003"/>
                    <a:pt x="6811" y="979"/>
                    <a:pt x="6811" y="967"/>
                  </a:cubicBezTo>
                  <a:cubicBezTo>
                    <a:pt x="6799" y="884"/>
                    <a:pt x="6835" y="801"/>
                    <a:pt x="6847" y="705"/>
                  </a:cubicBezTo>
                  <a:lnTo>
                    <a:pt x="6870" y="586"/>
                  </a:lnTo>
                  <a:cubicBezTo>
                    <a:pt x="6918" y="384"/>
                    <a:pt x="6978" y="181"/>
                    <a:pt x="6668" y="15"/>
                  </a:cubicBezTo>
                  <a:cubicBezTo>
                    <a:pt x="6655" y="5"/>
                    <a:pt x="6640" y="0"/>
                    <a:pt x="662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2"/>
            <p:cNvSpPr/>
            <p:nvPr/>
          </p:nvSpPr>
          <p:spPr>
            <a:xfrm>
              <a:off x="6695766" y="3178173"/>
              <a:ext cx="364075" cy="232596"/>
            </a:xfrm>
            <a:custGeom>
              <a:rect b="b" l="l" r="r" t="t"/>
              <a:pathLst>
                <a:path extrusionOk="0" h="4359" w="6823">
                  <a:moveTo>
                    <a:pt x="5275" y="0"/>
                  </a:moveTo>
                  <a:cubicBezTo>
                    <a:pt x="5215" y="0"/>
                    <a:pt x="5168" y="36"/>
                    <a:pt x="5168" y="96"/>
                  </a:cubicBezTo>
                  <a:cubicBezTo>
                    <a:pt x="5168" y="131"/>
                    <a:pt x="5156" y="179"/>
                    <a:pt x="5156" y="215"/>
                  </a:cubicBezTo>
                  <a:cubicBezTo>
                    <a:pt x="5120" y="417"/>
                    <a:pt x="5108" y="655"/>
                    <a:pt x="5227" y="751"/>
                  </a:cubicBezTo>
                  <a:cubicBezTo>
                    <a:pt x="5275" y="798"/>
                    <a:pt x="5335" y="810"/>
                    <a:pt x="5406" y="810"/>
                  </a:cubicBezTo>
                  <a:cubicBezTo>
                    <a:pt x="5442" y="810"/>
                    <a:pt x="5477" y="810"/>
                    <a:pt x="5501" y="834"/>
                  </a:cubicBezTo>
                  <a:cubicBezTo>
                    <a:pt x="5501" y="834"/>
                    <a:pt x="5513" y="846"/>
                    <a:pt x="5513" y="858"/>
                  </a:cubicBezTo>
                  <a:cubicBezTo>
                    <a:pt x="5525" y="905"/>
                    <a:pt x="5561" y="953"/>
                    <a:pt x="5596" y="965"/>
                  </a:cubicBezTo>
                  <a:cubicBezTo>
                    <a:pt x="5689" y="1033"/>
                    <a:pt x="5795" y="1053"/>
                    <a:pt x="5902" y="1053"/>
                  </a:cubicBezTo>
                  <a:cubicBezTo>
                    <a:pt x="6001" y="1053"/>
                    <a:pt x="6100" y="1036"/>
                    <a:pt x="6192" y="1024"/>
                  </a:cubicBezTo>
                  <a:cubicBezTo>
                    <a:pt x="6274" y="1016"/>
                    <a:pt x="6356" y="1002"/>
                    <a:pt x="6430" y="1002"/>
                  </a:cubicBezTo>
                  <a:cubicBezTo>
                    <a:pt x="6464" y="1002"/>
                    <a:pt x="6496" y="1005"/>
                    <a:pt x="6525" y="1012"/>
                  </a:cubicBezTo>
                  <a:cubicBezTo>
                    <a:pt x="6525" y="1012"/>
                    <a:pt x="6513" y="1012"/>
                    <a:pt x="6513" y="1024"/>
                  </a:cubicBezTo>
                  <a:cubicBezTo>
                    <a:pt x="6454" y="1084"/>
                    <a:pt x="6370" y="1155"/>
                    <a:pt x="6394" y="1310"/>
                  </a:cubicBezTo>
                  <a:cubicBezTo>
                    <a:pt x="6394" y="1346"/>
                    <a:pt x="6418" y="1405"/>
                    <a:pt x="6454" y="1453"/>
                  </a:cubicBezTo>
                  <a:cubicBezTo>
                    <a:pt x="6478" y="1489"/>
                    <a:pt x="6489" y="1524"/>
                    <a:pt x="6513" y="1584"/>
                  </a:cubicBezTo>
                  <a:cubicBezTo>
                    <a:pt x="6537" y="1691"/>
                    <a:pt x="6573" y="1977"/>
                    <a:pt x="6549" y="2036"/>
                  </a:cubicBezTo>
                  <a:cubicBezTo>
                    <a:pt x="6537" y="2084"/>
                    <a:pt x="6525" y="2084"/>
                    <a:pt x="6525" y="2084"/>
                  </a:cubicBezTo>
                  <a:cubicBezTo>
                    <a:pt x="6489" y="2096"/>
                    <a:pt x="6454" y="2096"/>
                    <a:pt x="6370" y="2120"/>
                  </a:cubicBezTo>
                  <a:cubicBezTo>
                    <a:pt x="6251" y="2167"/>
                    <a:pt x="6156" y="2263"/>
                    <a:pt x="6061" y="2334"/>
                  </a:cubicBezTo>
                  <a:cubicBezTo>
                    <a:pt x="5977" y="2405"/>
                    <a:pt x="5882" y="2477"/>
                    <a:pt x="5775" y="2513"/>
                  </a:cubicBezTo>
                  <a:cubicBezTo>
                    <a:pt x="5757" y="2519"/>
                    <a:pt x="5736" y="2519"/>
                    <a:pt x="5713" y="2519"/>
                  </a:cubicBezTo>
                  <a:cubicBezTo>
                    <a:pt x="5705" y="2519"/>
                    <a:pt x="5697" y="2519"/>
                    <a:pt x="5689" y="2519"/>
                  </a:cubicBezTo>
                  <a:cubicBezTo>
                    <a:pt x="5622" y="2519"/>
                    <a:pt x="5537" y="2525"/>
                    <a:pt x="5442" y="2620"/>
                  </a:cubicBezTo>
                  <a:cubicBezTo>
                    <a:pt x="5394" y="2656"/>
                    <a:pt x="5358" y="2739"/>
                    <a:pt x="5335" y="2798"/>
                  </a:cubicBezTo>
                  <a:cubicBezTo>
                    <a:pt x="5299" y="2858"/>
                    <a:pt x="5275" y="2917"/>
                    <a:pt x="5239" y="2953"/>
                  </a:cubicBezTo>
                  <a:lnTo>
                    <a:pt x="5204" y="3013"/>
                  </a:lnTo>
                  <a:cubicBezTo>
                    <a:pt x="5096" y="3120"/>
                    <a:pt x="5001" y="3239"/>
                    <a:pt x="4977" y="3418"/>
                  </a:cubicBezTo>
                  <a:cubicBezTo>
                    <a:pt x="4965" y="3477"/>
                    <a:pt x="4965" y="3525"/>
                    <a:pt x="4965" y="3572"/>
                  </a:cubicBezTo>
                  <a:cubicBezTo>
                    <a:pt x="4965" y="3644"/>
                    <a:pt x="4965" y="3668"/>
                    <a:pt x="4906" y="3715"/>
                  </a:cubicBezTo>
                  <a:cubicBezTo>
                    <a:pt x="4794" y="3812"/>
                    <a:pt x="4578" y="3834"/>
                    <a:pt x="4374" y="3834"/>
                  </a:cubicBezTo>
                  <a:cubicBezTo>
                    <a:pt x="4254" y="3834"/>
                    <a:pt x="4137" y="3827"/>
                    <a:pt x="4049" y="3822"/>
                  </a:cubicBezTo>
                  <a:lnTo>
                    <a:pt x="3989" y="3822"/>
                  </a:lnTo>
                  <a:cubicBezTo>
                    <a:pt x="3825" y="3814"/>
                    <a:pt x="3655" y="3800"/>
                    <a:pt x="3487" y="3800"/>
                  </a:cubicBezTo>
                  <a:cubicBezTo>
                    <a:pt x="3412" y="3800"/>
                    <a:pt x="3337" y="3803"/>
                    <a:pt x="3263" y="3810"/>
                  </a:cubicBezTo>
                  <a:cubicBezTo>
                    <a:pt x="3239" y="3810"/>
                    <a:pt x="3203" y="3822"/>
                    <a:pt x="3180" y="3822"/>
                  </a:cubicBezTo>
                  <a:cubicBezTo>
                    <a:pt x="3112" y="3831"/>
                    <a:pt x="3057" y="3839"/>
                    <a:pt x="2992" y="3839"/>
                  </a:cubicBezTo>
                  <a:cubicBezTo>
                    <a:pt x="2965" y="3839"/>
                    <a:pt x="2937" y="3838"/>
                    <a:pt x="2906" y="3834"/>
                  </a:cubicBezTo>
                  <a:cubicBezTo>
                    <a:pt x="2894" y="3834"/>
                    <a:pt x="2834" y="3822"/>
                    <a:pt x="2799" y="3810"/>
                  </a:cubicBezTo>
                  <a:cubicBezTo>
                    <a:pt x="2740" y="3781"/>
                    <a:pt x="2689" y="3760"/>
                    <a:pt x="2633" y="3760"/>
                  </a:cubicBezTo>
                  <a:cubicBezTo>
                    <a:pt x="2621" y="3760"/>
                    <a:pt x="2609" y="3761"/>
                    <a:pt x="2596" y="3763"/>
                  </a:cubicBezTo>
                  <a:cubicBezTo>
                    <a:pt x="2501" y="3787"/>
                    <a:pt x="2441" y="3834"/>
                    <a:pt x="2382" y="3882"/>
                  </a:cubicBezTo>
                  <a:cubicBezTo>
                    <a:pt x="2346" y="3906"/>
                    <a:pt x="2310" y="3941"/>
                    <a:pt x="2263" y="3953"/>
                  </a:cubicBezTo>
                  <a:cubicBezTo>
                    <a:pt x="2144" y="3989"/>
                    <a:pt x="2001" y="4013"/>
                    <a:pt x="1882" y="4013"/>
                  </a:cubicBezTo>
                  <a:cubicBezTo>
                    <a:pt x="1906" y="3965"/>
                    <a:pt x="1941" y="3906"/>
                    <a:pt x="1929" y="3846"/>
                  </a:cubicBezTo>
                  <a:cubicBezTo>
                    <a:pt x="1906" y="3810"/>
                    <a:pt x="1870" y="3763"/>
                    <a:pt x="1822" y="3763"/>
                  </a:cubicBezTo>
                  <a:cubicBezTo>
                    <a:pt x="1584" y="3763"/>
                    <a:pt x="1429" y="3882"/>
                    <a:pt x="1298" y="3989"/>
                  </a:cubicBezTo>
                  <a:cubicBezTo>
                    <a:pt x="1275" y="4013"/>
                    <a:pt x="1227" y="4025"/>
                    <a:pt x="1191" y="4060"/>
                  </a:cubicBezTo>
                  <a:cubicBezTo>
                    <a:pt x="1215" y="4025"/>
                    <a:pt x="1227" y="4013"/>
                    <a:pt x="1227" y="3989"/>
                  </a:cubicBezTo>
                  <a:cubicBezTo>
                    <a:pt x="1239" y="3953"/>
                    <a:pt x="1239" y="3929"/>
                    <a:pt x="1215" y="3894"/>
                  </a:cubicBezTo>
                  <a:cubicBezTo>
                    <a:pt x="1191" y="3882"/>
                    <a:pt x="1155" y="3870"/>
                    <a:pt x="1120" y="3870"/>
                  </a:cubicBezTo>
                  <a:cubicBezTo>
                    <a:pt x="1036" y="3882"/>
                    <a:pt x="929" y="3882"/>
                    <a:pt x="822" y="3882"/>
                  </a:cubicBezTo>
                  <a:cubicBezTo>
                    <a:pt x="572" y="3882"/>
                    <a:pt x="298" y="3894"/>
                    <a:pt x="84" y="4013"/>
                  </a:cubicBezTo>
                  <a:cubicBezTo>
                    <a:pt x="24" y="4025"/>
                    <a:pt x="1" y="4108"/>
                    <a:pt x="36" y="4144"/>
                  </a:cubicBezTo>
                  <a:cubicBezTo>
                    <a:pt x="44" y="4184"/>
                    <a:pt x="80" y="4208"/>
                    <a:pt x="117" y="4208"/>
                  </a:cubicBezTo>
                  <a:cubicBezTo>
                    <a:pt x="134" y="4208"/>
                    <a:pt x="152" y="4203"/>
                    <a:pt x="167" y="4191"/>
                  </a:cubicBezTo>
                  <a:cubicBezTo>
                    <a:pt x="358" y="4084"/>
                    <a:pt x="596" y="4084"/>
                    <a:pt x="822" y="4072"/>
                  </a:cubicBezTo>
                  <a:lnTo>
                    <a:pt x="834" y="4072"/>
                  </a:lnTo>
                  <a:cubicBezTo>
                    <a:pt x="798" y="4108"/>
                    <a:pt x="763" y="4120"/>
                    <a:pt x="739" y="4144"/>
                  </a:cubicBezTo>
                  <a:cubicBezTo>
                    <a:pt x="703" y="4179"/>
                    <a:pt x="691" y="4227"/>
                    <a:pt x="703" y="4251"/>
                  </a:cubicBezTo>
                  <a:cubicBezTo>
                    <a:pt x="715" y="4299"/>
                    <a:pt x="751" y="4310"/>
                    <a:pt x="774" y="4322"/>
                  </a:cubicBezTo>
                  <a:cubicBezTo>
                    <a:pt x="858" y="4358"/>
                    <a:pt x="894" y="4358"/>
                    <a:pt x="953" y="4358"/>
                  </a:cubicBezTo>
                  <a:cubicBezTo>
                    <a:pt x="1167" y="4358"/>
                    <a:pt x="1310" y="4251"/>
                    <a:pt x="1465" y="4144"/>
                  </a:cubicBezTo>
                  <a:cubicBezTo>
                    <a:pt x="1525" y="4108"/>
                    <a:pt x="1572" y="4060"/>
                    <a:pt x="1632" y="4025"/>
                  </a:cubicBezTo>
                  <a:lnTo>
                    <a:pt x="1632" y="4025"/>
                  </a:lnTo>
                  <a:cubicBezTo>
                    <a:pt x="1608" y="4060"/>
                    <a:pt x="1608" y="4072"/>
                    <a:pt x="1608" y="4108"/>
                  </a:cubicBezTo>
                  <a:cubicBezTo>
                    <a:pt x="1608" y="4132"/>
                    <a:pt x="1632" y="4168"/>
                    <a:pt x="1656" y="4179"/>
                  </a:cubicBezTo>
                  <a:cubicBezTo>
                    <a:pt x="1711" y="4217"/>
                    <a:pt x="1801" y="4229"/>
                    <a:pt x="1898" y="4229"/>
                  </a:cubicBezTo>
                  <a:cubicBezTo>
                    <a:pt x="2112" y="4229"/>
                    <a:pt x="2362" y="4168"/>
                    <a:pt x="2370" y="4168"/>
                  </a:cubicBezTo>
                  <a:cubicBezTo>
                    <a:pt x="2465" y="4132"/>
                    <a:pt x="2525" y="4084"/>
                    <a:pt x="2560" y="4049"/>
                  </a:cubicBezTo>
                  <a:cubicBezTo>
                    <a:pt x="2608" y="4001"/>
                    <a:pt x="2644" y="3989"/>
                    <a:pt x="2679" y="3965"/>
                  </a:cubicBezTo>
                  <a:cubicBezTo>
                    <a:pt x="2703" y="3965"/>
                    <a:pt x="2763" y="3989"/>
                    <a:pt x="2787" y="4001"/>
                  </a:cubicBezTo>
                  <a:cubicBezTo>
                    <a:pt x="2846" y="4013"/>
                    <a:pt x="2906" y="4049"/>
                    <a:pt x="2953" y="4049"/>
                  </a:cubicBezTo>
                  <a:cubicBezTo>
                    <a:pt x="2985" y="4052"/>
                    <a:pt x="3016" y="4053"/>
                    <a:pt x="3046" y="4053"/>
                  </a:cubicBezTo>
                  <a:cubicBezTo>
                    <a:pt x="3128" y="4053"/>
                    <a:pt x="3202" y="4042"/>
                    <a:pt x="3263" y="4025"/>
                  </a:cubicBezTo>
                  <a:cubicBezTo>
                    <a:pt x="3299" y="4013"/>
                    <a:pt x="3322" y="4013"/>
                    <a:pt x="3358" y="4013"/>
                  </a:cubicBezTo>
                  <a:cubicBezTo>
                    <a:pt x="3428" y="4009"/>
                    <a:pt x="3496" y="4008"/>
                    <a:pt x="3563" y="4008"/>
                  </a:cubicBezTo>
                  <a:cubicBezTo>
                    <a:pt x="3726" y="4008"/>
                    <a:pt x="3887" y="4016"/>
                    <a:pt x="4072" y="4025"/>
                  </a:cubicBezTo>
                  <a:lnTo>
                    <a:pt x="4108" y="4025"/>
                  </a:lnTo>
                  <a:cubicBezTo>
                    <a:pt x="4203" y="4037"/>
                    <a:pt x="4320" y="4046"/>
                    <a:pt x="4441" y="4046"/>
                  </a:cubicBezTo>
                  <a:cubicBezTo>
                    <a:pt x="4684" y="4046"/>
                    <a:pt x="4946" y="4009"/>
                    <a:pt x="5096" y="3882"/>
                  </a:cubicBezTo>
                  <a:cubicBezTo>
                    <a:pt x="5239" y="3775"/>
                    <a:pt x="5239" y="3656"/>
                    <a:pt x="5239" y="3572"/>
                  </a:cubicBezTo>
                  <a:lnTo>
                    <a:pt x="5239" y="3465"/>
                  </a:lnTo>
                  <a:cubicBezTo>
                    <a:pt x="5275" y="3346"/>
                    <a:pt x="5335" y="3251"/>
                    <a:pt x="5418" y="3156"/>
                  </a:cubicBezTo>
                  <a:lnTo>
                    <a:pt x="5466" y="3096"/>
                  </a:lnTo>
                  <a:cubicBezTo>
                    <a:pt x="5525" y="3037"/>
                    <a:pt x="5561" y="2953"/>
                    <a:pt x="5585" y="2882"/>
                  </a:cubicBezTo>
                  <a:cubicBezTo>
                    <a:pt x="5620" y="2822"/>
                    <a:pt x="5632" y="2775"/>
                    <a:pt x="5644" y="2763"/>
                  </a:cubicBezTo>
                  <a:cubicBezTo>
                    <a:pt x="5680" y="2739"/>
                    <a:pt x="5692" y="2739"/>
                    <a:pt x="5751" y="2739"/>
                  </a:cubicBezTo>
                  <a:cubicBezTo>
                    <a:pt x="5799" y="2739"/>
                    <a:pt x="5835" y="2739"/>
                    <a:pt x="5894" y="2715"/>
                  </a:cubicBezTo>
                  <a:cubicBezTo>
                    <a:pt x="6049" y="2679"/>
                    <a:pt x="6156" y="2584"/>
                    <a:pt x="6251" y="2501"/>
                  </a:cubicBezTo>
                  <a:cubicBezTo>
                    <a:pt x="6335" y="2441"/>
                    <a:pt x="6406" y="2358"/>
                    <a:pt x="6489" y="2334"/>
                  </a:cubicBezTo>
                  <a:cubicBezTo>
                    <a:pt x="6537" y="2322"/>
                    <a:pt x="6573" y="2298"/>
                    <a:pt x="6597" y="2298"/>
                  </a:cubicBezTo>
                  <a:cubicBezTo>
                    <a:pt x="6716" y="2286"/>
                    <a:pt x="6763" y="2227"/>
                    <a:pt x="6787" y="2096"/>
                  </a:cubicBezTo>
                  <a:cubicBezTo>
                    <a:pt x="6823" y="1965"/>
                    <a:pt x="6763" y="1632"/>
                    <a:pt x="6751" y="1560"/>
                  </a:cubicBezTo>
                  <a:cubicBezTo>
                    <a:pt x="6728" y="1465"/>
                    <a:pt x="6692" y="1405"/>
                    <a:pt x="6656" y="1346"/>
                  </a:cubicBezTo>
                  <a:cubicBezTo>
                    <a:pt x="6632" y="1322"/>
                    <a:pt x="6609" y="1286"/>
                    <a:pt x="6609" y="1274"/>
                  </a:cubicBezTo>
                  <a:cubicBezTo>
                    <a:pt x="6609" y="1227"/>
                    <a:pt x="6632" y="1215"/>
                    <a:pt x="6668" y="1155"/>
                  </a:cubicBezTo>
                  <a:cubicBezTo>
                    <a:pt x="6716" y="1108"/>
                    <a:pt x="6775" y="1048"/>
                    <a:pt x="6787" y="965"/>
                  </a:cubicBezTo>
                  <a:cubicBezTo>
                    <a:pt x="6787" y="917"/>
                    <a:pt x="6775" y="870"/>
                    <a:pt x="6751" y="858"/>
                  </a:cubicBezTo>
                  <a:cubicBezTo>
                    <a:pt x="6662" y="798"/>
                    <a:pt x="6564" y="780"/>
                    <a:pt x="6466" y="780"/>
                  </a:cubicBezTo>
                  <a:cubicBezTo>
                    <a:pt x="6367" y="780"/>
                    <a:pt x="6269" y="798"/>
                    <a:pt x="6180" y="810"/>
                  </a:cubicBezTo>
                  <a:cubicBezTo>
                    <a:pt x="6097" y="828"/>
                    <a:pt x="6016" y="843"/>
                    <a:pt x="5942" y="843"/>
                  </a:cubicBezTo>
                  <a:cubicBezTo>
                    <a:pt x="5867" y="843"/>
                    <a:pt x="5799" y="828"/>
                    <a:pt x="5739" y="786"/>
                  </a:cubicBezTo>
                  <a:cubicBezTo>
                    <a:pt x="5716" y="786"/>
                    <a:pt x="5716" y="774"/>
                    <a:pt x="5704" y="751"/>
                  </a:cubicBezTo>
                  <a:cubicBezTo>
                    <a:pt x="5692" y="727"/>
                    <a:pt x="5656" y="667"/>
                    <a:pt x="5620" y="655"/>
                  </a:cubicBezTo>
                  <a:cubicBezTo>
                    <a:pt x="5573" y="620"/>
                    <a:pt x="5501" y="608"/>
                    <a:pt x="5442" y="608"/>
                  </a:cubicBezTo>
                  <a:lnTo>
                    <a:pt x="5382" y="608"/>
                  </a:lnTo>
                  <a:cubicBezTo>
                    <a:pt x="5335" y="560"/>
                    <a:pt x="5346" y="358"/>
                    <a:pt x="5358" y="250"/>
                  </a:cubicBezTo>
                  <a:cubicBezTo>
                    <a:pt x="5382" y="191"/>
                    <a:pt x="5382" y="131"/>
                    <a:pt x="5382" y="96"/>
                  </a:cubicBezTo>
                  <a:cubicBezTo>
                    <a:pt x="5382" y="36"/>
                    <a:pt x="5335" y="0"/>
                    <a:pt x="5275"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2"/>
            <p:cNvSpPr/>
            <p:nvPr/>
          </p:nvSpPr>
          <p:spPr>
            <a:xfrm>
              <a:off x="7044576" y="2918312"/>
              <a:ext cx="136602" cy="320267"/>
            </a:xfrm>
            <a:custGeom>
              <a:rect b="b" l="l" r="r" t="t"/>
              <a:pathLst>
                <a:path extrusionOk="0" h="6002" w="2560">
                  <a:moveTo>
                    <a:pt x="1369" y="1"/>
                  </a:moveTo>
                  <a:cubicBezTo>
                    <a:pt x="1310" y="1"/>
                    <a:pt x="1262" y="48"/>
                    <a:pt x="1262" y="108"/>
                  </a:cubicBezTo>
                  <a:cubicBezTo>
                    <a:pt x="1262" y="167"/>
                    <a:pt x="1310" y="203"/>
                    <a:pt x="1369" y="203"/>
                  </a:cubicBezTo>
                  <a:cubicBezTo>
                    <a:pt x="1488" y="203"/>
                    <a:pt x="1607" y="322"/>
                    <a:pt x="1715" y="441"/>
                  </a:cubicBezTo>
                  <a:cubicBezTo>
                    <a:pt x="1774" y="501"/>
                    <a:pt x="1834" y="584"/>
                    <a:pt x="1893" y="620"/>
                  </a:cubicBezTo>
                  <a:cubicBezTo>
                    <a:pt x="1953" y="668"/>
                    <a:pt x="2012" y="703"/>
                    <a:pt x="2072" y="727"/>
                  </a:cubicBezTo>
                  <a:cubicBezTo>
                    <a:pt x="2215" y="798"/>
                    <a:pt x="2274" y="846"/>
                    <a:pt x="2262" y="1025"/>
                  </a:cubicBezTo>
                  <a:cubicBezTo>
                    <a:pt x="2262" y="1096"/>
                    <a:pt x="2227" y="1179"/>
                    <a:pt x="2203" y="1251"/>
                  </a:cubicBezTo>
                  <a:cubicBezTo>
                    <a:pt x="2143" y="1382"/>
                    <a:pt x="2084" y="1513"/>
                    <a:pt x="2155" y="1727"/>
                  </a:cubicBezTo>
                  <a:cubicBezTo>
                    <a:pt x="2167" y="1787"/>
                    <a:pt x="2203" y="1834"/>
                    <a:pt x="2215" y="1894"/>
                  </a:cubicBezTo>
                  <a:cubicBezTo>
                    <a:pt x="2286" y="2096"/>
                    <a:pt x="2334" y="2227"/>
                    <a:pt x="2250" y="2465"/>
                  </a:cubicBezTo>
                  <a:cubicBezTo>
                    <a:pt x="2143" y="2727"/>
                    <a:pt x="1965" y="2942"/>
                    <a:pt x="1786" y="3168"/>
                  </a:cubicBezTo>
                  <a:cubicBezTo>
                    <a:pt x="1596" y="3418"/>
                    <a:pt x="1393" y="3680"/>
                    <a:pt x="1274" y="4001"/>
                  </a:cubicBezTo>
                  <a:cubicBezTo>
                    <a:pt x="1262" y="4073"/>
                    <a:pt x="1262" y="4156"/>
                    <a:pt x="1250" y="4227"/>
                  </a:cubicBezTo>
                  <a:cubicBezTo>
                    <a:pt x="1238" y="4347"/>
                    <a:pt x="1238" y="4454"/>
                    <a:pt x="1155" y="4525"/>
                  </a:cubicBezTo>
                  <a:cubicBezTo>
                    <a:pt x="1155" y="4537"/>
                    <a:pt x="1131" y="4549"/>
                    <a:pt x="1095" y="4573"/>
                  </a:cubicBezTo>
                  <a:cubicBezTo>
                    <a:pt x="1060" y="4597"/>
                    <a:pt x="976" y="4632"/>
                    <a:pt x="941" y="4704"/>
                  </a:cubicBezTo>
                  <a:lnTo>
                    <a:pt x="845" y="4835"/>
                  </a:lnTo>
                  <a:cubicBezTo>
                    <a:pt x="774" y="4966"/>
                    <a:pt x="714" y="5049"/>
                    <a:pt x="583" y="5168"/>
                  </a:cubicBezTo>
                  <a:cubicBezTo>
                    <a:pt x="488" y="5251"/>
                    <a:pt x="405" y="5299"/>
                    <a:pt x="286" y="5370"/>
                  </a:cubicBezTo>
                  <a:cubicBezTo>
                    <a:pt x="238" y="5406"/>
                    <a:pt x="202" y="5466"/>
                    <a:pt x="238" y="5501"/>
                  </a:cubicBezTo>
                  <a:cubicBezTo>
                    <a:pt x="333" y="5668"/>
                    <a:pt x="119" y="5787"/>
                    <a:pt x="72" y="5799"/>
                  </a:cubicBezTo>
                  <a:cubicBezTo>
                    <a:pt x="36" y="5823"/>
                    <a:pt x="0" y="5894"/>
                    <a:pt x="36" y="5942"/>
                  </a:cubicBezTo>
                  <a:cubicBezTo>
                    <a:pt x="48" y="5978"/>
                    <a:pt x="72" y="6002"/>
                    <a:pt x="119" y="6002"/>
                  </a:cubicBezTo>
                  <a:cubicBezTo>
                    <a:pt x="131" y="6002"/>
                    <a:pt x="155" y="5978"/>
                    <a:pt x="131" y="5954"/>
                  </a:cubicBezTo>
                  <a:cubicBezTo>
                    <a:pt x="238" y="5906"/>
                    <a:pt x="333" y="5835"/>
                    <a:pt x="369" y="5740"/>
                  </a:cubicBezTo>
                  <a:cubicBezTo>
                    <a:pt x="417" y="5668"/>
                    <a:pt x="429" y="5585"/>
                    <a:pt x="417" y="5490"/>
                  </a:cubicBezTo>
                  <a:cubicBezTo>
                    <a:pt x="500" y="5442"/>
                    <a:pt x="595" y="5382"/>
                    <a:pt x="679" y="5311"/>
                  </a:cubicBezTo>
                  <a:cubicBezTo>
                    <a:pt x="845" y="5192"/>
                    <a:pt x="905" y="5073"/>
                    <a:pt x="1000" y="4954"/>
                  </a:cubicBezTo>
                  <a:cubicBezTo>
                    <a:pt x="1024" y="4930"/>
                    <a:pt x="1060" y="4882"/>
                    <a:pt x="1084" y="4835"/>
                  </a:cubicBezTo>
                  <a:cubicBezTo>
                    <a:pt x="1119" y="4811"/>
                    <a:pt x="1143" y="4775"/>
                    <a:pt x="1191" y="4763"/>
                  </a:cubicBezTo>
                  <a:cubicBezTo>
                    <a:pt x="1238" y="4751"/>
                    <a:pt x="1274" y="4716"/>
                    <a:pt x="1310" y="4668"/>
                  </a:cubicBezTo>
                  <a:cubicBezTo>
                    <a:pt x="1417" y="4549"/>
                    <a:pt x="1429" y="4394"/>
                    <a:pt x="1441" y="4251"/>
                  </a:cubicBezTo>
                  <a:cubicBezTo>
                    <a:pt x="1453" y="4180"/>
                    <a:pt x="1453" y="4120"/>
                    <a:pt x="1476" y="4073"/>
                  </a:cubicBezTo>
                  <a:cubicBezTo>
                    <a:pt x="1572" y="3799"/>
                    <a:pt x="1762" y="3561"/>
                    <a:pt x="1953" y="3323"/>
                  </a:cubicBezTo>
                  <a:cubicBezTo>
                    <a:pt x="2143" y="3096"/>
                    <a:pt x="2322" y="2858"/>
                    <a:pt x="2441" y="2561"/>
                  </a:cubicBezTo>
                  <a:cubicBezTo>
                    <a:pt x="2560" y="2251"/>
                    <a:pt x="2488" y="2049"/>
                    <a:pt x="2405" y="1834"/>
                  </a:cubicBezTo>
                  <a:cubicBezTo>
                    <a:pt x="2393" y="1787"/>
                    <a:pt x="2369" y="1727"/>
                    <a:pt x="2346" y="1668"/>
                  </a:cubicBezTo>
                  <a:cubicBezTo>
                    <a:pt x="2322" y="1537"/>
                    <a:pt x="2346" y="1441"/>
                    <a:pt x="2393" y="1322"/>
                  </a:cubicBezTo>
                  <a:cubicBezTo>
                    <a:pt x="2429" y="1251"/>
                    <a:pt x="2465" y="1144"/>
                    <a:pt x="2465" y="1037"/>
                  </a:cubicBezTo>
                  <a:cubicBezTo>
                    <a:pt x="2512" y="727"/>
                    <a:pt x="2322" y="620"/>
                    <a:pt x="2167" y="548"/>
                  </a:cubicBezTo>
                  <a:cubicBezTo>
                    <a:pt x="2107" y="525"/>
                    <a:pt x="2072" y="489"/>
                    <a:pt x="2024" y="465"/>
                  </a:cubicBezTo>
                  <a:cubicBezTo>
                    <a:pt x="1977" y="429"/>
                    <a:pt x="1929" y="370"/>
                    <a:pt x="1869" y="310"/>
                  </a:cubicBezTo>
                  <a:cubicBezTo>
                    <a:pt x="1738" y="167"/>
                    <a:pt x="1596" y="1"/>
                    <a:pt x="1369"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2"/>
            <p:cNvSpPr/>
            <p:nvPr/>
          </p:nvSpPr>
          <p:spPr>
            <a:xfrm>
              <a:off x="7160206" y="2482526"/>
              <a:ext cx="90872" cy="484776"/>
            </a:xfrm>
            <a:custGeom>
              <a:rect b="b" l="l" r="r" t="t"/>
              <a:pathLst>
                <a:path extrusionOk="0" h="9085" w="1703">
                  <a:moveTo>
                    <a:pt x="1566" y="0"/>
                  </a:moveTo>
                  <a:cubicBezTo>
                    <a:pt x="1539" y="0"/>
                    <a:pt x="1512" y="12"/>
                    <a:pt x="1488" y="36"/>
                  </a:cubicBezTo>
                  <a:cubicBezTo>
                    <a:pt x="1381" y="167"/>
                    <a:pt x="1357" y="310"/>
                    <a:pt x="1357" y="429"/>
                  </a:cubicBezTo>
                  <a:cubicBezTo>
                    <a:pt x="1345" y="488"/>
                    <a:pt x="1345" y="548"/>
                    <a:pt x="1334" y="619"/>
                  </a:cubicBezTo>
                  <a:cubicBezTo>
                    <a:pt x="1334" y="667"/>
                    <a:pt x="1298" y="714"/>
                    <a:pt x="1274" y="762"/>
                  </a:cubicBezTo>
                  <a:cubicBezTo>
                    <a:pt x="1250" y="822"/>
                    <a:pt x="1226" y="869"/>
                    <a:pt x="1191" y="941"/>
                  </a:cubicBezTo>
                  <a:lnTo>
                    <a:pt x="1179" y="988"/>
                  </a:lnTo>
                  <a:cubicBezTo>
                    <a:pt x="1155" y="1084"/>
                    <a:pt x="1155" y="1131"/>
                    <a:pt x="1214" y="1191"/>
                  </a:cubicBezTo>
                  <a:cubicBezTo>
                    <a:pt x="1214" y="1191"/>
                    <a:pt x="1226" y="1203"/>
                    <a:pt x="1250" y="1238"/>
                  </a:cubicBezTo>
                  <a:cubicBezTo>
                    <a:pt x="1369" y="1453"/>
                    <a:pt x="1393" y="1619"/>
                    <a:pt x="1393" y="1869"/>
                  </a:cubicBezTo>
                  <a:cubicBezTo>
                    <a:pt x="1393" y="1988"/>
                    <a:pt x="1381" y="2107"/>
                    <a:pt x="1345" y="2238"/>
                  </a:cubicBezTo>
                  <a:cubicBezTo>
                    <a:pt x="1322" y="2405"/>
                    <a:pt x="1274" y="2584"/>
                    <a:pt x="1298" y="2774"/>
                  </a:cubicBezTo>
                  <a:cubicBezTo>
                    <a:pt x="1322" y="2822"/>
                    <a:pt x="1322" y="2881"/>
                    <a:pt x="1334" y="2929"/>
                  </a:cubicBezTo>
                  <a:cubicBezTo>
                    <a:pt x="1345" y="3000"/>
                    <a:pt x="1357" y="3060"/>
                    <a:pt x="1357" y="3120"/>
                  </a:cubicBezTo>
                  <a:lnTo>
                    <a:pt x="1357" y="3286"/>
                  </a:lnTo>
                  <a:cubicBezTo>
                    <a:pt x="1357" y="3608"/>
                    <a:pt x="1357" y="3941"/>
                    <a:pt x="1417" y="4263"/>
                  </a:cubicBezTo>
                  <a:lnTo>
                    <a:pt x="1441" y="4358"/>
                  </a:lnTo>
                  <a:cubicBezTo>
                    <a:pt x="1453" y="4536"/>
                    <a:pt x="1464" y="4667"/>
                    <a:pt x="1393" y="4834"/>
                  </a:cubicBezTo>
                  <a:lnTo>
                    <a:pt x="1357" y="4894"/>
                  </a:lnTo>
                  <a:cubicBezTo>
                    <a:pt x="1298" y="5025"/>
                    <a:pt x="1238" y="5144"/>
                    <a:pt x="1203" y="5322"/>
                  </a:cubicBezTo>
                  <a:cubicBezTo>
                    <a:pt x="1179" y="5441"/>
                    <a:pt x="1179" y="5548"/>
                    <a:pt x="1179" y="5656"/>
                  </a:cubicBezTo>
                  <a:cubicBezTo>
                    <a:pt x="1179" y="5810"/>
                    <a:pt x="1179" y="5977"/>
                    <a:pt x="1119" y="6132"/>
                  </a:cubicBezTo>
                  <a:cubicBezTo>
                    <a:pt x="1095" y="6168"/>
                    <a:pt x="1083" y="6203"/>
                    <a:pt x="1060" y="6227"/>
                  </a:cubicBezTo>
                  <a:cubicBezTo>
                    <a:pt x="1024" y="6322"/>
                    <a:pt x="976" y="6394"/>
                    <a:pt x="976" y="6549"/>
                  </a:cubicBezTo>
                  <a:cubicBezTo>
                    <a:pt x="976" y="6620"/>
                    <a:pt x="964" y="6691"/>
                    <a:pt x="941" y="6763"/>
                  </a:cubicBezTo>
                  <a:cubicBezTo>
                    <a:pt x="917" y="6953"/>
                    <a:pt x="881" y="7168"/>
                    <a:pt x="917" y="7346"/>
                  </a:cubicBezTo>
                  <a:cubicBezTo>
                    <a:pt x="929" y="7394"/>
                    <a:pt x="953" y="7453"/>
                    <a:pt x="988" y="7513"/>
                  </a:cubicBezTo>
                  <a:cubicBezTo>
                    <a:pt x="1000" y="7537"/>
                    <a:pt x="1048" y="7620"/>
                    <a:pt x="1048" y="7632"/>
                  </a:cubicBezTo>
                  <a:cubicBezTo>
                    <a:pt x="1036" y="7644"/>
                    <a:pt x="988" y="7656"/>
                    <a:pt x="953" y="7656"/>
                  </a:cubicBezTo>
                  <a:cubicBezTo>
                    <a:pt x="917" y="7656"/>
                    <a:pt x="857" y="7680"/>
                    <a:pt x="810" y="7703"/>
                  </a:cubicBezTo>
                  <a:cubicBezTo>
                    <a:pt x="738" y="7763"/>
                    <a:pt x="643" y="7870"/>
                    <a:pt x="572" y="7953"/>
                  </a:cubicBezTo>
                  <a:cubicBezTo>
                    <a:pt x="524" y="8001"/>
                    <a:pt x="476" y="8061"/>
                    <a:pt x="441" y="8108"/>
                  </a:cubicBezTo>
                  <a:cubicBezTo>
                    <a:pt x="214" y="8346"/>
                    <a:pt x="0" y="8632"/>
                    <a:pt x="60" y="9001"/>
                  </a:cubicBezTo>
                  <a:cubicBezTo>
                    <a:pt x="83" y="9061"/>
                    <a:pt x="131" y="9085"/>
                    <a:pt x="167" y="9085"/>
                  </a:cubicBezTo>
                  <a:cubicBezTo>
                    <a:pt x="167" y="9085"/>
                    <a:pt x="191" y="9085"/>
                    <a:pt x="179" y="9073"/>
                  </a:cubicBezTo>
                  <a:cubicBezTo>
                    <a:pt x="238" y="9061"/>
                    <a:pt x="286" y="9013"/>
                    <a:pt x="274" y="8954"/>
                  </a:cubicBezTo>
                  <a:cubicBezTo>
                    <a:pt x="250" y="8692"/>
                    <a:pt x="381" y="8477"/>
                    <a:pt x="595" y="8239"/>
                  </a:cubicBezTo>
                  <a:cubicBezTo>
                    <a:pt x="643" y="8192"/>
                    <a:pt x="702" y="8132"/>
                    <a:pt x="750" y="8073"/>
                  </a:cubicBezTo>
                  <a:cubicBezTo>
                    <a:pt x="822" y="7989"/>
                    <a:pt x="881" y="7894"/>
                    <a:pt x="941" y="7858"/>
                  </a:cubicBezTo>
                  <a:cubicBezTo>
                    <a:pt x="941" y="7858"/>
                    <a:pt x="988" y="7834"/>
                    <a:pt x="1000" y="7834"/>
                  </a:cubicBezTo>
                  <a:cubicBezTo>
                    <a:pt x="1095" y="7822"/>
                    <a:pt x="1226" y="7811"/>
                    <a:pt x="1250" y="7668"/>
                  </a:cubicBezTo>
                  <a:cubicBezTo>
                    <a:pt x="1298" y="7584"/>
                    <a:pt x="1238" y="7501"/>
                    <a:pt x="1179" y="7394"/>
                  </a:cubicBezTo>
                  <a:cubicBezTo>
                    <a:pt x="1167" y="7346"/>
                    <a:pt x="1143" y="7299"/>
                    <a:pt x="1143" y="7287"/>
                  </a:cubicBezTo>
                  <a:cubicBezTo>
                    <a:pt x="1107" y="7144"/>
                    <a:pt x="1143" y="6965"/>
                    <a:pt x="1167" y="6787"/>
                  </a:cubicBezTo>
                  <a:cubicBezTo>
                    <a:pt x="1179" y="6703"/>
                    <a:pt x="1179" y="6632"/>
                    <a:pt x="1203" y="6549"/>
                  </a:cubicBezTo>
                  <a:cubicBezTo>
                    <a:pt x="1203" y="6441"/>
                    <a:pt x="1214" y="6406"/>
                    <a:pt x="1262" y="6322"/>
                  </a:cubicBezTo>
                  <a:cubicBezTo>
                    <a:pt x="1274" y="6287"/>
                    <a:pt x="1286" y="6251"/>
                    <a:pt x="1322" y="6203"/>
                  </a:cubicBezTo>
                  <a:cubicBezTo>
                    <a:pt x="1405" y="6013"/>
                    <a:pt x="1405" y="5810"/>
                    <a:pt x="1405" y="5632"/>
                  </a:cubicBezTo>
                  <a:cubicBezTo>
                    <a:pt x="1405" y="5536"/>
                    <a:pt x="1405" y="5441"/>
                    <a:pt x="1417" y="5358"/>
                  </a:cubicBezTo>
                  <a:cubicBezTo>
                    <a:pt x="1453" y="5215"/>
                    <a:pt x="1512" y="5120"/>
                    <a:pt x="1572" y="4977"/>
                  </a:cubicBezTo>
                  <a:lnTo>
                    <a:pt x="1595" y="4917"/>
                  </a:lnTo>
                  <a:cubicBezTo>
                    <a:pt x="1703" y="4679"/>
                    <a:pt x="1691" y="4524"/>
                    <a:pt x="1655" y="4322"/>
                  </a:cubicBezTo>
                  <a:lnTo>
                    <a:pt x="1643" y="4239"/>
                  </a:lnTo>
                  <a:cubicBezTo>
                    <a:pt x="1584" y="3917"/>
                    <a:pt x="1584" y="3608"/>
                    <a:pt x="1584" y="3298"/>
                  </a:cubicBezTo>
                  <a:lnTo>
                    <a:pt x="1584" y="3131"/>
                  </a:lnTo>
                  <a:cubicBezTo>
                    <a:pt x="1584" y="3048"/>
                    <a:pt x="1572" y="2965"/>
                    <a:pt x="1560" y="2893"/>
                  </a:cubicBezTo>
                  <a:cubicBezTo>
                    <a:pt x="1536" y="2846"/>
                    <a:pt x="1524" y="2810"/>
                    <a:pt x="1524" y="2762"/>
                  </a:cubicBezTo>
                  <a:cubicBezTo>
                    <a:pt x="1512" y="2596"/>
                    <a:pt x="1536" y="2453"/>
                    <a:pt x="1572" y="2286"/>
                  </a:cubicBezTo>
                  <a:cubicBezTo>
                    <a:pt x="1595" y="2155"/>
                    <a:pt x="1631" y="2012"/>
                    <a:pt x="1631" y="1869"/>
                  </a:cubicBezTo>
                  <a:cubicBezTo>
                    <a:pt x="1631" y="1584"/>
                    <a:pt x="1595" y="1381"/>
                    <a:pt x="1464" y="1143"/>
                  </a:cubicBezTo>
                  <a:cubicBezTo>
                    <a:pt x="1429" y="1095"/>
                    <a:pt x="1405" y="1060"/>
                    <a:pt x="1393" y="1048"/>
                  </a:cubicBezTo>
                  <a:lnTo>
                    <a:pt x="1393" y="1036"/>
                  </a:lnTo>
                  <a:lnTo>
                    <a:pt x="1393" y="1000"/>
                  </a:lnTo>
                  <a:cubicBezTo>
                    <a:pt x="1405" y="965"/>
                    <a:pt x="1429" y="929"/>
                    <a:pt x="1453" y="881"/>
                  </a:cubicBezTo>
                  <a:cubicBezTo>
                    <a:pt x="1488" y="810"/>
                    <a:pt x="1524" y="738"/>
                    <a:pt x="1536" y="667"/>
                  </a:cubicBezTo>
                  <a:cubicBezTo>
                    <a:pt x="1572" y="572"/>
                    <a:pt x="1572" y="500"/>
                    <a:pt x="1572" y="441"/>
                  </a:cubicBezTo>
                  <a:cubicBezTo>
                    <a:pt x="1572" y="333"/>
                    <a:pt x="1572" y="262"/>
                    <a:pt x="1643" y="191"/>
                  </a:cubicBezTo>
                  <a:cubicBezTo>
                    <a:pt x="1691" y="143"/>
                    <a:pt x="1691" y="83"/>
                    <a:pt x="1643" y="36"/>
                  </a:cubicBezTo>
                  <a:cubicBezTo>
                    <a:pt x="1619" y="12"/>
                    <a:pt x="1592" y="0"/>
                    <a:pt x="156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2"/>
            <p:cNvSpPr/>
            <p:nvPr/>
          </p:nvSpPr>
          <p:spPr>
            <a:xfrm>
              <a:off x="7238324" y="2498374"/>
              <a:ext cx="53" cy="53"/>
            </a:xfrm>
            <a:custGeom>
              <a:rect b="b" l="l" r="r" t="t"/>
              <a:pathLst>
                <a:path extrusionOk="0" h="1" w="1">
                  <a:moveTo>
                    <a:pt x="0" y="1"/>
                  </a:move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7231974" y="2314924"/>
              <a:ext cx="160774" cy="188574"/>
            </a:xfrm>
            <a:custGeom>
              <a:rect b="b" l="l" r="r" t="t"/>
              <a:pathLst>
                <a:path extrusionOk="0" h="3534" w="3013">
                  <a:moveTo>
                    <a:pt x="2896" y="0"/>
                  </a:moveTo>
                  <a:cubicBezTo>
                    <a:pt x="2863" y="0"/>
                    <a:pt x="2825" y="23"/>
                    <a:pt x="2798" y="57"/>
                  </a:cubicBezTo>
                  <a:cubicBezTo>
                    <a:pt x="2667" y="331"/>
                    <a:pt x="2477" y="605"/>
                    <a:pt x="2275" y="855"/>
                  </a:cubicBezTo>
                  <a:cubicBezTo>
                    <a:pt x="2013" y="1224"/>
                    <a:pt x="1727" y="1605"/>
                    <a:pt x="1608" y="2034"/>
                  </a:cubicBezTo>
                  <a:cubicBezTo>
                    <a:pt x="1596" y="2093"/>
                    <a:pt x="1596" y="2117"/>
                    <a:pt x="1584" y="2165"/>
                  </a:cubicBezTo>
                  <a:cubicBezTo>
                    <a:pt x="1536" y="2331"/>
                    <a:pt x="1536" y="2355"/>
                    <a:pt x="1370" y="2439"/>
                  </a:cubicBezTo>
                  <a:cubicBezTo>
                    <a:pt x="1310" y="2451"/>
                    <a:pt x="1251" y="2474"/>
                    <a:pt x="1191" y="2522"/>
                  </a:cubicBezTo>
                  <a:cubicBezTo>
                    <a:pt x="1108" y="2582"/>
                    <a:pt x="1012" y="2629"/>
                    <a:pt x="929" y="2641"/>
                  </a:cubicBezTo>
                  <a:cubicBezTo>
                    <a:pt x="881" y="2641"/>
                    <a:pt x="822" y="2629"/>
                    <a:pt x="762" y="2617"/>
                  </a:cubicBezTo>
                  <a:cubicBezTo>
                    <a:pt x="717" y="2600"/>
                    <a:pt x="663" y="2583"/>
                    <a:pt x="603" y="2583"/>
                  </a:cubicBezTo>
                  <a:cubicBezTo>
                    <a:pt x="539" y="2583"/>
                    <a:pt x="468" y="2603"/>
                    <a:pt x="393" y="2665"/>
                  </a:cubicBezTo>
                  <a:cubicBezTo>
                    <a:pt x="250" y="2760"/>
                    <a:pt x="179" y="2974"/>
                    <a:pt x="119" y="3165"/>
                  </a:cubicBezTo>
                  <a:cubicBezTo>
                    <a:pt x="96" y="3260"/>
                    <a:pt x="60" y="3332"/>
                    <a:pt x="36" y="3391"/>
                  </a:cubicBezTo>
                  <a:cubicBezTo>
                    <a:pt x="0" y="3427"/>
                    <a:pt x="36" y="3486"/>
                    <a:pt x="72" y="3522"/>
                  </a:cubicBezTo>
                  <a:cubicBezTo>
                    <a:pt x="96" y="3534"/>
                    <a:pt x="108" y="3534"/>
                    <a:pt x="119" y="3534"/>
                  </a:cubicBezTo>
                  <a:cubicBezTo>
                    <a:pt x="167" y="3534"/>
                    <a:pt x="215" y="3522"/>
                    <a:pt x="215" y="3463"/>
                  </a:cubicBezTo>
                  <a:cubicBezTo>
                    <a:pt x="239" y="3391"/>
                    <a:pt x="274" y="3296"/>
                    <a:pt x="298" y="3213"/>
                  </a:cubicBezTo>
                  <a:cubicBezTo>
                    <a:pt x="346" y="3046"/>
                    <a:pt x="405" y="2867"/>
                    <a:pt x="489" y="2796"/>
                  </a:cubicBezTo>
                  <a:cubicBezTo>
                    <a:pt x="516" y="2774"/>
                    <a:pt x="541" y="2764"/>
                    <a:pt x="570" y="2764"/>
                  </a:cubicBezTo>
                  <a:cubicBezTo>
                    <a:pt x="603" y="2764"/>
                    <a:pt x="640" y="2777"/>
                    <a:pt x="691" y="2796"/>
                  </a:cubicBezTo>
                  <a:cubicBezTo>
                    <a:pt x="741" y="2813"/>
                    <a:pt x="798" y="2829"/>
                    <a:pt x="860" y="2829"/>
                  </a:cubicBezTo>
                  <a:cubicBezTo>
                    <a:pt x="886" y="2829"/>
                    <a:pt x="913" y="2827"/>
                    <a:pt x="941" y="2820"/>
                  </a:cubicBezTo>
                  <a:cubicBezTo>
                    <a:pt x="1060" y="2808"/>
                    <a:pt x="1179" y="2736"/>
                    <a:pt x="1286" y="2677"/>
                  </a:cubicBezTo>
                  <a:cubicBezTo>
                    <a:pt x="1322" y="2641"/>
                    <a:pt x="1382" y="2617"/>
                    <a:pt x="1429" y="2593"/>
                  </a:cubicBezTo>
                  <a:cubicBezTo>
                    <a:pt x="1667" y="2498"/>
                    <a:pt x="1715" y="2391"/>
                    <a:pt x="1763" y="2201"/>
                  </a:cubicBezTo>
                  <a:cubicBezTo>
                    <a:pt x="1763" y="2165"/>
                    <a:pt x="1774" y="2117"/>
                    <a:pt x="1786" y="2081"/>
                  </a:cubicBezTo>
                  <a:cubicBezTo>
                    <a:pt x="1894" y="1689"/>
                    <a:pt x="2155" y="1331"/>
                    <a:pt x="2429" y="974"/>
                  </a:cubicBezTo>
                  <a:cubicBezTo>
                    <a:pt x="2632" y="712"/>
                    <a:pt x="2834" y="438"/>
                    <a:pt x="2977" y="141"/>
                  </a:cubicBezTo>
                  <a:cubicBezTo>
                    <a:pt x="3013" y="105"/>
                    <a:pt x="2977" y="34"/>
                    <a:pt x="2929" y="10"/>
                  </a:cubicBezTo>
                  <a:cubicBezTo>
                    <a:pt x="2920" y="3"/>
                    <a:pt x="2908" y="0"/>
                    <a:pt x="289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7304382" y="2058479"/>
              <a:ext cx="289745" cy="58803"/>
            </a:xfrm>
            <a:custGeom>
              <a:rect b="b" l="l" r="r" t="t"/>
              <a:pathLst>
                <a:path extrusionOk="0" h="1102" w="5430">
                  <a:moveTo>
                    <a:pt x="4229" y="0"/>
                  </a:moveTo>
                  <a:cubicBezTo>
                    <a:pt x="4120" y="0"/>
                    <a:pt x="3994" y="49"/>
                    <a:pt x="3894" y="89"/>
                  </a:cubicBezTo>
                  <a:cubicBezTo>
                    <a:pt x="3835" y="101"/>
                    <a:pt x="3799" y="113"/>
                    <a:pt x="3763" y="125"/>
                  </a:cubicBezTo>
                  <a:cubicBezTo>
                    <a:pt x="3739" y="149"/>
                    <a:pt x="3704" y="172"/>
                    <a:pt x="3692" y="208"/>
                  </a:cubicBezTo>
                  <a:cubicBezTo>
                    <a:pt x="3692" y="244"/>
                    <a:pt x="3692" y="279"/>
                    <a:pt x="3715" y="303"/>
                  </a:cubicBezTo>
                  <a:cubicBezTo>
                    <a:pt x="3715" y="327"/>
                    <a:pt x="3739" y="327"/>
                    <a:pt x="3715" y="363"/>
                  </a:cubicBezTo>
                  <a:cubicBezTo>
                    <a:pt x="3656" y="565"/>
                    <a:pt x="3215" y="839"/>
                    <a:pt x="3120" y="863"/>
                  </a:cubicBezTo>
                  <a:cubicBezTo>
                    <a:pt x="3061" y="875"/>
                    <a:pt x="2986" y="878"/>
                    <a:pt x="2907" y="878"/>
                  </a:cubicBezTo>
                  <a:cubicBezTo>
                    <a:pt x="2828" y="878"/>
                    <a:pt x="2745" y="875"/>
                    <a:pt x="2668" y="875"/>
                  </a:cubicBezTo>
                  <a:cubicBezTo>
                    <a:pt x="2628" y="875"/>
                    <a:pt x="2588" y="870"/>
                    <a:pt x="2552" y="870"/>
                  </a:cubicBezTo>
                  <a:cubicBezTo>
                    <a:pt x="2534" y="870"/>
                    <a:pt x="2517" y="871"/>
                    <a:pt x="2501" y="875"/>
                  </a:cubicBezTo>
                  <a:lnTo>
                    <a:pt x="2287" y="875"/>
                  </a:lnTo>
                  <a:cubicBezTo>
                    <a:pt x="2248" y="875"/>
                    <a:pt x="2206" y="876"/>
                    <a:pt x="2162" y="876"/>
                  </a:cubicBezTo>
                  <a:cubicBezTo>
                    <a:pt x="2031" y="876"/>
                    <a:pt x="1891" y="869"/>
                    <a:pt x="1810" y="815"/>
                  </a:cubicBezTo>
                  <a:cubicBezTo>
                    <a:pt x="1739" y="756"/>
                    <a:pt x="1668" y="684"/>
                    <a:pt x="1596" y="589"/>
                  </a:cubicBezTo>
                  <a:cubicBezTo>
                    <a:pt x="1457" y="440"/>
                    <a:pt x="1301" y="257"/>
                    <a:pt x="1030" y="257"/>
                  </a:cubicBezTo>
                  <a:cubicBezTo>
                    <a:pt x="977" y="257"/>
                    <a:pt x="920" y="264"/>
                    <a:pt x="858" y="279"/>
                  </a:cubicBezTo>
                  <a:cubicBezTo>
                    <a:pt x="679" y="339"/>
                    <a:pt x="620" y="422"/>
                    <a:pt x="596" y="518"/>
                  </a:cubicBezTo>
                  <a:cubicBezTo>
                    <a:pt x="560" y="541"/>
                    <a:pt x="548" y="589"/>
                    <a:pt x="525" y="625"/>
                  </a:cubicBezTo>
                  <a:cubicBezTo>
                    <a:pt x="489" y="660"/>
                    <a:pt x="382" y="708"/>
                    <a:pt x="298" y="744"/>
                  </a:cubicBezTo>
                  <a:cubicBezTo>
                    <a:pt x="203" y="768"/>
                    <a:pt x="132" y="803"/>
                    <a:pt x="60" y="839"/>
                  </a:cubicBezTo>
                  <a:cubicBezTo>
                    <a:pt x="13" y="875"/>
                    <a:pt x="1" y="946"/>
                    <a:pt x="25" y="994"/>
                  </a:cubicBezTo>
                  <a:cubicBezTo>
                    <a:pt x="53" y="1023"/>
                    <a:pt x="87" y="1038"/>
                    <a:pt x="119" y="1038"/>
                  </a:cubicBezTo>
                  <a:cubicBezTo>
                    <a:pt x="140" y="1038"/>
                    <a:pt x="161" y="1032"/>
                    <a:pt x="179" y="1018"/>
                  </a:cubicBezTo>
                  <a:cubicBezTo>
                    <a:pt x="239" y="982"/>
                    <a:pt x="298" y="958"/>
                    <a:pt x="370" y="934"/>
                  </a:cubicBezTo>
                  <a:cubicBezTo>
                    <a:pt x="489" y="899"/>
                    <a:pt x="608" y="863"/>
                    <a:pt x="679" y="768"/>
                  </a:cubicBezTo>
                  <a:cubicBezTo>
                    <a:pt x="739" y="708"/>
                    <a:pt x="775" y="649"/>
                    <a:pt x="787" y="601"/>
                  </a:cubicBezTo>
                  <a:cubicBezTo>
                    <a:pt x="798" y="530"/>
                    <a:pt x="822" y="506"/>
                    <a:pt x="906" y="482"/>
                  </a:cubicBezTo>
                  <a:cubicBezTo>
                    <a:pt x="945" y="473"/>
                    <a:pt x="981" y="468"/>
                    <a:pt x="1014" y="468"/>
                  </a:cubicBezTo>
                  <a:cubicBezTo>
                    <a:pt x="1194" y="468"/>
                    <a:pt x="1299" y="593"/>
                    <a:pt x="1429" y="744"/>
                  </a:cubicBezTo>
                  <a:cubicBezTo>
                    <a:pt x="1501" y="827"/>
                    <a:pt x="1596" y="922"/>
                    <a:pt x="1691" y="994"/>
                  </a:cubicBezTo>
                  <a:cubicBezTo>
                    <a:pt x="1820" y="1093"/>
                    <a:pt x="2007" y="1101"/>
                    <a:pt x="2183" y="1101"/>
                  </a:cubicBezTo>
                  <a:cubicBezTo>
                    <a:pt x="2218" y="1101"/>
                    <a:pt x="2253" y="1101"/>
                    <a:pt x="2287" y="1101"/>
                  </a:cubicBezTo>
                  <a:lnTo>
                    <a:pt x="2870" y="1101"/>
                  </a:lnTo>
                  <a:cubicBezTo>
                    <a:pt x="2977" y="1101"/>
                    <a:pt x="3084" y="1101"/>
                    <a:pt x="3144" y="1065"/>
                  </a:cubicBezTo>
                  <a:cubicBezTo>
                    <a:pt x="3287" y="1041"/>
                    <a:pt x="3811" y="708"/>
                    <a:pt x="3894" y="422"/>
                  </a:cubicBezTo>
                  <a:cubicBezTo>
                    <a:pt x="3918" y="387"/>
                    <a:pt x="3918" y="339"/>
                    <a:pt x="3918" y="291"/>
                  </a:cubicBezTo>
                  <a:cubicBezTo>
                    <a:pt x="3930" y="291"/>
                    <a:pt x="3942" y="279"/>
                    <a:pt x="3954" y="279"/>
                  </a:cubicBezTo>
                  <a:cubicBezTo>
                    <a:pt x="4031" y="241"/>
                    <a:pt x="4125" y="202"/>
                    <a:pt x="4189" y="202"/>
                  </a:cubicBezTo>
                  <a:cubicBezTo>
                    <a:pt x="4204" y="202"/>
                    <a:pt x="4217" y="204"/>
                    <a:pt x="4227" y="208"/>
                  </a:cubicBezTo>
                  <a:cubicBezTo>
                    <a:pt x="4239" y="208"/>
                    <a:pt x="4275" y="220"/>
                    <a:pt x="4299" y="232"/>
                  </a:cubicBezTo>
                  <a:cubicBezTo>
                    <a:pt x="4358" y="268"/>
                    <a:pt x="4418" y="291"/>
                    <a:pt x="4489" y="303"/>
                  </a:cubicBezTo>
                  <a:cubicBezTo>
                    <a:pt x="4525" y="311"/>
                    <a:pt x="4562" y="314"/>
                    <a:pt x="4600" y="314"/>
                  </a:cubicBezTo>
                  <a:cubicBezTo>
                    <a:pt x="4675" y="314"/>
                    <a:pt x="4751" y="303"/>
                    <a:pt x="4823" y="303"/>
                  </a:cubicBezTo>
                  <a:cubicBezTo>
                    <a:pt x="4894" y="303"/>
                    <a:pt x="4960" y="298"/>
                    <a:pt x="5025" y="298"/>
                  </a:cubicBezTo>
                  <a:cubicBezTo>
                    <a:pt x="5057" y="298"/>
                    <a:pt x="5089" y="299"/>
                    <a:pt x="5120" y="303"/>
                  </a:cubicBezTo>
                  <a:cubicBezTo>
                    <a:pt x="5132" y="303"/>
                    <a:pt x="5144" y="327"/>
                    <a:pt x="5168" y="327"/>
                  </a:cubicBezTo>
                  <a:cubicBezTo>
                    <a:pt x="5198" y="333"/>
                    <a:pt x="5219" y="336"/>
                    <a:pt x="5244" y="336"/>
                  </a:cubicBezTo>
                  <a:cubicBezTo>
                    <a:pt x="5269" y="336"/>
                    <a:pt x="5299" y="333"/>
                    <a:pt x="5347" y="327"/>
                  </a:cubicBezTo>
                  <a:cubicBezTo>
                    <a:pt x="5406" y="327"/>
                    <a:pt x="5430" y="268"/>
                    <a:pt x="5418" y="208"/>
                  </a:cubicBezTo>
                  <a:cubicBezTo>
                    <a:pt x="5418" y="156"/>
                    <a:pt x="5373" y="122"/>
                    <a:pt x="5322" y="122"/>
                  </a:cubicBezTo>
                  <a:cubicBezTo>
                    <a:pt x="5314" y="122"/>
                    <a:pt x="5307" y="123"/>
                    <a:pt x="5299" y="125"/>
                  </a:cubicBezTo>
                  <a:lnTo>
                    <a:pt x="5239" y="125"/>
                  </a:lnTo>
                  <a:cubicBezTo>
                    <a:pt x="5204" y="125"/>
                    <a:pt x="5192" y="113"/>
                    <a:pt x="5144" y="113"/>
                  </a:cubicBezTo>
                  <a:cubicBezTo>
                    <a:pt x="5105" y="109"/>
                    <a:pt x="5067" y="108"/>
                    <a:pt x="5031" y="108"/>
                  </a:cubicBezTo>
                  <a:cubicBezTo>
                    <a:pt x="4959" y="108"/>
                    <a:pt x="4890" y="113"/>
                    <a:pt x="4811" y="113"/>
                  </a:cubicBezTo>
                  <a:cubicBezTo>
                    <a:pt x="4739" y="113"/>
                    <a:pt x="4673" y="118"/>
                    <a:pt x="4612" y="118"/>
                  </a:cubicBezTo>
                  <a:cubicBezTo>
                    <a:pt x="4582" y="118"/>
                    <a:pt x="4553" y="117"/>
                    <a:pt x="4525" y="113"/>
                  </a:cubicBezTo>
                  <a:cubicBezTo>
                    <a:pt x="4489" y="113"/>
                    <a:pt x="4466" y="89"/>
                    <a:pt x="4418" y="65"/>
                  </a:cubicBezTo>
                  <a:cubicBezTo>
                    <a:pt x="4394" y="41"/>
                    <a:pt x="4335" y="29"/>
                    <a:pt x="4287" y="6"/>
                  </a:cubicBezTo>
                  <a:cubicBezTo>
                    <a:pt x="4268" y="2"/>
                    <a:pt x="4249" y="0"/>
                    <a:pt x="4229"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7461953" y="2074540"/>
              <a:ext cx="128384" cy="157092"/>
            </a:xfrm>
            <a:custGeom>
              <a:rect b="b" l="l" r="r" t="t"/>
              <a:pathLst>
                <a:path extrusionOk="0" h="2944" w="2406">
                  <a:moveTo>
                    <a:pt x="2297" y="1"/>
                  </a:moveTo>
                  <a:cubicBezTo>
                    <a:pt x="2274" y="1"/>
                    <a:pt x="2249" y="10"/>
                    <a:pt x="2227" y="26"/>
                  </a:cubicBezTo>
                  <a:cubicBezTo>
                    <a:pt x="2072" y="145"/>
                    <a:pt x="2001" y="395"/>
                    <a:pt x="1941" y="598"/>
                  </a:cubicBezTo>
                  <a:cubicBezTo>
                    <a:pt x="1917" y="705"/>
                    <a:pt x="1882" y="800"/>
                    <a:pt x="1858" y="871"/>
                  </a:cubicBezTo>
                  <a:cubicBezTo>
                    <a:pt x="1775" y="1002"/>
                    <a:pt x="1620" y="1133"/>
                    <a:pt x="1465" y="1276"/>
                  </a:cubicBezTo>
                  <a:cubicBezTo>
                    <a:pt x="1382" y="1348"/>
                    <a:pt x="1298" y="1419"/>
                    <a:pt x="1227" y="1491"/>
                  </a:cubicBezTo>
                  <a:cubicBezTo>
                    <a:pt x="1120" y="1598"/>
                    <a:pt x="1084" y="1717"/>
                    <a:pt x="1024" y="1824"/>
                  </a:cubicBezTo>
                  <a:cubicBezTo>
                    <a:pt x="989" y="1883"/>
                    <a:pt x="953" y="1955"/>
                    <a:pt x="917" y="2014"/>
                  </a:cubicBezTo>
                  <a:cubicBezTo>
                    <a:pt x="882" y="2062"/>
                    <a:pt x="822" y="2074"/>
                    <a:pt x="762" y="2110"/>
                  </a:cubicBezTo>
                  <a:cubicBezTo>
                    <a:pt x="691" y="2134"/>
                    <a:pt x="632" y="2169"/>
                    <a:pt x="572" y="2229"/>
                  </a:cubicBezTo>
                  <a:cubicBezTo>
                    <a:pt x="489" y="2324"/>
                    <a:pt x="489" y="2431"/>
                    <a:pt x="489" y="2503"/>
                  </a:cubicBezTo>
                  <a:cubicBezTo>
                    <a:pt x="489" y="2586"/>
                    <a:pt x="489" y="2610"/>
                    <a:pt x="405" y="2657"/>
                  </a:cubicBezTo>
                  <a:cubicBezTo>
                    <a:pt x="381" y="2681"/>
                    <a:pt x="298" y="2681"/>
                    <a:pt x="251" y="2705"/>
                  </a:cubicBezTo>
                  <a:cubicBezTo>
                    <a:pt x="203" y="2705"/>
                    <a:pt x="143" y="2717"/>
                    <a:pt x="84" y="2729"/>
                  </a:cubicBezTo>
                  <a:cubicBezTo>
                    <a:pt x="36" y="2741"/>
                    <a:pt x="0" y="2800"/>
                    <a:pt x="24" y="2860"/>
                  </a:cubicBezTo>
                  <a:cubicBezTo>
                    <a:pt x="48" y="2896"/>
                    <a:pt x="84" y="2919"/>
                    <a:pt x="131" y="2919"/>
                  </a:cubicBezTo>
                  <a:cubicBezTo>
                    <a:pt x="143" y="2919"/>
                    <a:pt x="155" y="2919"/>
                    <a:pt x="155" y="2943"/>
                  </a:cubicBezTo>
                  <a:cubicBezTo>
                    <a:pt x="179" y="2919"/>
                    <a:pt x="227" y="2907"/>
                    <a:pt x="274" y="2907"/>
                  </a:cubicBezTo>
                  <a:cubicBezTo>
                    <a:pt x="358" y="2896"/>
                    <a:pt x="465" y="2884"/>
                    <a:pt x="524" y="2836"/>
                  </a:cubicBezTo>
                  <a:cubicBezTo>
                    <a:pt x="691" y="2741"/>
                    <a:pt x="691" y="2598"/>
                    <a:pt x="691" y="2503"/>
                  </a:cubicBezTo>
                  <a:cubicBezTo>
                    <a:pt x="691" y="2431"/>
                    <a:pt x="691" y="2407"/>
                    <a:pt x="727" y="2360"/>
                  </a:cubicBezTo>
                  <a:cubicBezTo>
                    <a:pt x="751" y="2348"/>
                    <a:pt x="798" y="2312"/>
                    <a:pt x="846" y="2300"/>
                  </a:cubicBezTo>
                  <a:cubicBezTo>
                    <a:pt x="893" y="2264"/>
                    <a:pt x="989" y="2229"/>
                    <a:pt x="1060" y="2134"/>
                  </a:cubicBezTo>
                  <a:cubicBezTo>
                    <a:pt x="1120" y="2062"/>
                    <a:pt x="1167" y="1991"/>
                    <a:pt x="1191" y="1907"/>
                  </a:cubicBezTo>
                  <a:cubicBezTo>
                    <a:pt x="1263" y="1812"/>
                    <a:pt x="1298" y="1717"/>
                    <a:pt x="1382" y="1645"/>
                  </a:cubicBezTo>
                  <a:cubicBezTo>
                    <a:pt x="1441" y="1586"/>
                    <a:pt x="1513" y="1514"/>
                    <a:pt x="1596" y="1431"/>
                  </a:cubicBezTo>
                  <a:cubicBezTo>
                    <a:pt x="1763" y="1288"/>
                    <a:pt x="1941" y="1133"/>
                    <a:pt x="2036" y="955"/>
                  </a:cubicBezTo>
                  <a:cubicBezTo>
                    <a:pt x="2072" y="883"/>
                    <a:pt x="2108" y="776"/>
                    <a:pt x="2132" y="657"/>
                  </a:cubicBezTo>
                  <a:cubicBezTo>
                    <a:pt x="2191" y="479"/>
                    <a:pt x="2251" y="276"/>
                    <a:pt x="2358" y="181"/>
                  </a:cubicBezTo>
                  <a:cubicBezTo>
                    <a:pt x="2406" y="145"/>
                    <a:pt x="2406" y="86"/>
                    <a:pt x="2370" y="38"/>
                  </a:cubicBezTo>
                  <a:cubicBezTo>
                    <a:pt x="2351" y="12"/>
                    <a:pt x="2325" y="1"/>
                    <a:pt x="2297"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7578863" y="2067657"/>
              <a:ext cx="17822" cy="16542"/>
            </a:xfrm>
            <a:custGeom>
              <a:rect b="b" l="l" r="r" t="t"/>
              <a:pathLst>
                <a:path extrusionOk="0" h="310" w="334">
                  <a:moveTo>
                    <a:pt x="210" y="0"/>
                  </a:moveTo>
                  <a:cubicBezTo>
                    <a:pt x="185" y="0"/>
                    <a:pt x="161" y="12"/>
                    <a:pt x="143" y="36"/>
                  </a:cubicBezTo>
                  <a:cubicBezTo>
                    <a:pt x="107" y="60"/>
                    <a:pt x="60" y="107"/>
                    <a:pt x="36" y="155"/>
                  </a:cubicBezTo>
                  <a:cubicBezTo>
                    <a:pt x="0" y="215"/>
                    <a:pt x="24" y="274"/>
                    <a:pt x="60" y="298"/>
                  </a:cubicBezTo>
                  <a:cubicBezTo>
                    <a:pt x="84" y="310"/>
                    <a:pt x="107" y="310"/>
                    <a:pt x="119" y="310"/>
                  </a:cubicBezTo>
                  <a:cubicBezTo>
                    <a:pt x="155" y="310"/>
                    <a:pt x="179" y="298"/>
                    <a:pt x="215" y="274"/>
                  </a:cubicBezTo>
                  <a:cubicBezTo>
                    <a:pt x="226" y="238"/>
                    <a:pt x="250" y="203"/>
                    <a:pt x="286" y="179"/>
                  </a:cubicBezTo>
                  <a:cubicBezTo>
                    <a:pt x="334" y="131"/>
                    <a:pt x="334" y="72"/>
                    <a:pt x="286" y="36"/>
                  </a:cubicBezTo>
                  <a:cubicBezTo>
                    <a:pt x="262" y="12"/>
                    <a:pt x="235" y="0"/>
                    <a:pt x="210"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7581371" y="1943116"/>
              <a:ext cx="42635" cy="136015"/>
            </a:xfrm>
            <a:custGeom>
              <a:rect b="b" l="l" r="r" t="t"/>
              <a:pathLst>
                <a:path extrusionOk="0" h="2549" w="799">
                  <a:moveTo>
                    <a:pt x="584" y="1"/>
                  </a:moveTo>
                  <a:cubicBezTo>
                    <a:pt x="525" y="1"/>
                    <a:pt x="477" y="25"/>
                    <a:pt x="465" y="84"/>
                  </a:cubicBezTo>
                  <a:cubicBezTo>
                    <a:pt x="441" y="132"/>
                    <a:pt x="465" y="179"/>
                    <a:pt x="501" y="191"/>
                  </a:cubicBezTo>
                  <a:cubicBezTo>
                    <a:pt x="572" y="358"/>
                    <a:pt x="477" y="1275"/>
                    <a:pt x="394" y="1453"/>
                  </a:cubicBezTo>
                  <a:lnTo>
                    <a:pt x="310" y="1620"/>
                  </a:lnTo>
                  <a:cubicBezTo>
                    <a:pt x="179" y="1870"/>
                    <a:pt x="60" y="2108"/>
                    <a:pt x="1" y="2430"/>
                  </a:cubicBezTo>
                  <a:cubicBezTo>
                    <a:pt x="1" y="2489"/>
                    <a:pt x="37" y="2525"/>
                    <a:pt x="96" y="2549"/>
                  </a:cubicBezTo>
                  <a:lnTo>
                    <a:pt x="108" y="2549"/>
                  </a:lnTo>
                  <a:cubicBezTo>
                    <a:pt x="144" y="2549"/>
                    <a:pt x="191" y="2513"/>
                    <a:pt x="179" y="2465"/>
                  </a:cubicBezTo>
                  <a:cubicBezTo>
                    <a:pt x="227" y="2191"/>
                    <a:pt x="346" y="1965"/>
                    <a:pt x="477" y="1715"/>
                  </a:cubicBezTo>
                  <a:lnTo>
                    <a:pt x="572" y="1549"/>
                  </a:lnTo>
                  <a:cubicBezTo>
                    <a:pt x="656" y="1370"/>
                    <a:pt x="799" y="322"/>
                    <a:pt x="691" y="84"/>
                  </a:cubicBezTo>
                  <a:cubicBezTo>
                    <a:pt x="656" y="13"/>
                    <a:pt x="608" y="1"/>
                    <a:pt x="584"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7387623" y="1933085"/>
              <a:ext cx="235104" cy="98396"/>
            </a:xfrm>
            <a:custGeom>
              <a:rect b="b" l="l" r="r" t="t"/>
              <a:pathLst>
                <a:path extrusionOk="0" h="1844" w="4406">
                  <a:moveTo>
                    <a:pt x="3716" y="0"/>
                  </a:moveTo>
                  <a:cubicBezTo>
                    <a:pt x="3533" y="0"/>
                    <a:pt x="3326" y="67"/>
                    <a:pt x="3239" y="213"/>
                  </a:cubicBezTo>
                  <a:cubicBezTo>
                    <a:pt x="3203" y="296"/>
                    <a:pt x="3203" y="355"/>
                    <a:pt x="3215" y="391"/>
                  </a:cubicBezTo>
                  <a:cubicBezTo>
                    <a:pt x="3215" y="415"/>
                    <a:pt x="3203" y="415"/>
                    <a:pt x="3156" y="439"/>
                  </a:cubicBezTo>
                  <a:cubicBezTo>
                    <a:pt x="3132" y="451"/>
                    <a:pt x="3084" y="451"/>
                    <a:pt x="3025" y="451"/>
                  </a:cubicBezTo>
                  <a:cubicBezTo>
                    <a:pt x="2965" y="451"/>
                    <a:pt x="2882" y="451"/>
                    <a:pt x="2834" y="474"/>
                  </a:cubicBezTo>
                  <a:cubicBezTo>
                    <a:pt x="2739" y="486"/>
                    <a:pt x="2667" y="546"/>
                    <a:pt x="2608" y="594"/>
                  </a:cubicBezTo>
                  <a:cubicBezTo>
                    <a:pt x="2560" y="617"/>
                    <a:pt x="2536" y="653"/>
                    <a:pt x="2501" y="665"/>
                  </a:cubicBezTo>
                  <a:cubicBezTo>
                    <a:pt x="2441" y="677"/>
                    <a:pt x="2429" y="677"/>
                    <a:pt x="2406" y="677"/>
                  </a:cubicBezTo>
                  <a:cubicBezTo>
                    <a:pt x="2394" y="677"/>
                    <a:pt x="2346" y="665"/>
                    <a:pt x="2286" y="665"/>
                  </a:cubicBezTo>
                  <a:cubicBezTo>
                    <a:pt x="1989" y="689"/>
                    <a:pt x="1596" y="748"/>
                    <a:pt x="1477" y="986"/>
                  </a:cubicBezTo>
                  <a:cubicBezTo>
                    <a:pt x="1417" y="1082"/>
                    <a:pt x="1417" y="1141"/>
                    <a:pt x="1417" y="1189"/>
                  </a:cubicBezTo>
                  <a:cubicBezTo>
                    <a:pt x="1417" y="1189"/>
                    <a:pt x="1393" y="1201"/>
                    <a:pt x="1322" y="1213"/>
                  </a:cubicBezTo>
                  <a:cubicBezTo>
                    <a:pt x="1274" y="1213"/>
                    <a:pt x="1251" y="1225"/>
                    <a:pt x="1215" y="1225"/>
                  </a:cubicBezTo>
                  <a:cubicBezTo>
                    <a:pt x="1143" y="1248"/>
                    <a:pt x="1072" y="1260"/>
                    <a:pt x="977" y="1320"/>
                  </a:cubicBezTo>
                  <a:cubicBezTo>
                    <a:pt x="941" y="1344"/>
                    <a:pt x="893" y="1391"/>
                    <a:pt x="846" y="1439"/>
                  </a:cubicBezTo>
                  <a:cubicBezTo>
                    <a:pt x="780" y="1504"/>
                    <a:pt x="674" y="1620"/>
                    <a:pt x="602" y="1620"/>
                  </a:cubicBezTo>
                  <a:cubicBezTo>
                    <a:pt x="596" y="1620"/>
                    <a:pt x="590" y="1619"/>
                    <a:pt x="584" y="1617"/>
                  </a:cubicBezTo>
                  <a:cubicBezTo>
                    <a:pt x="584" y="1606"/>
                    <a:pt x="560" y="1606"/>
                    <a:pt x="560" y="1606"/>
                  </a:cubicBezTo>
                  <a:cubicBezTo>
                    <a:pt x="560" y="1582"/>
                    <a:pt x="584" y="1570"/>
                    <a:pt x="584" y="1558"/>
                  </a:cubicBezTo>
                  <a:cubicBezTo>
                    <a:pt x="596" y="1522"/>
                    <a:pt x="620" y="1463"/>
                    <a:pt x="620" y="1403"/>
                  </a:cubicBezTo>
                  <a:cubicBezTo>
                    <a:pt x="667" y="1105"/>
                    <a:pt x="370" y="1022"/>
                    <a:pt x="239" y="986"/>
                  </a:cubicBezTo>
                  <a:cubicBezTo>
                    <a:pt x="227" y="975"/>
                    <a:pt x="203" y="975"/>
                    <a:pt x="191" y="975"/>
                  </a:cubicBezTo>
                  <a:cubicBezTo>
                    <a:pt x="179" y="963"/>
                    <a:pt x="167" y="963"/>
                    <a:pt x="155" y="951"/>
                  </a:cubicBezTo>
                  <a:cubicBezTo>
                    <a:pt x="143" y="945"/>
                    <a:pt x="129" y="942"/>
                    <a:pt x="115" y="942"/>
                  </a:cubicBezTo>
                  <a:cubicBezTo>
                    <a:pt x="74" y="942"/>
                    <a:pt x="30" y="966"/>
                    <a:pt x="12" y="1010"/>
                  </a:cubicBezTo>
                  <a:cubicBezTo>
                    <a:pt x="0" y="1022"/>
                    <a:pt x="0" y="1070"/>
                    <a:pt x="12" y="1094"/>
                  </a:cubicBezTo>
                  <a:cubicBezTo>
                    <a:pt x="48" y="1153"/>
                    <a:pt x="108" y="1165"/>
                    <a:pt x="179" y="1189"/>
                  </a:cubicBezTo>
                  <a:cubicBezTo>
                    <a:pt x="370" y="1248"/>
                    <a:pt x="429" y="1284"/>
                    <a:pt x="417" y="1379"/>
                  </a:cubicBezTo>
                  <a:cubicBezTo>
                    <a:pt x="417" y="1427"/>
                    <a:pt x="405" y="1451"/>
                    <a:pt x="393" y="1486"/>
                  </a:cubicBezTo>
                  <a:cubicBezTo>
                    <a:pt x="358" y="1558"/>
                    <a:pt x="298" y="1701"/>
                    <a:pt x="489" y="1808"/>
                  </a:cubicBezTo>
                  <a:cubicBezTo>
                    <a:pt x="536" y="1820"/>
                    <a:pt x="572" y="1844"/>
                    <a:pt x="608" y="1844"/>
                  </a:cubicBezTo>
                  <a:cubicBezTo>
                    <a:pt x="762" y="1844"/>
                    <a:pt x="905" y="1689"/>
                    <a:pt x="1024" y="1546"/>
                  </a:cubicBezTo>
                  <a:cubicBezTo>
                    <a:pt x="1072" y="1510"/>
                    <a:pt x="1120" y="1463"/>
                    <a:pt x="1132" y="1451"/>
                  </a:cubicBezTo>
                  <a:cubicBezTo>
                    <a:pt x="1179" y="1427"/>
                    <a:pt x="1227" y="1427"/>
                    <a:pt x="1286" y="1403"/>
                  </a:cubicBezTo>
                  <a:cubicBezTo>
                    <a:pt x="1322" y="1403"/>
                    <a:pt x="1370" y="1391"/>
                    <a:pt x="1417" y="1379"/>
                  </a:cubicBezTo>
                  <a:cubicBezTo>
                    <a:pt x="1560" y="1332"/>
                    <a:pt x="1620" y="1284"/>
                    <a:pt x="1644" y="1165"/>
                  </a:cubicBezTo>
                  <a:cubicBezTo>
                    <a:pt x="1655" y="1141"/>
                    <a:pt x="1655" y="1105"/>
                    <a:pt x="1679" y="1046"/>
                  </a:cubicBezTo>
                  <a:cubicBezTo>
                    <a:pt x="1739" y="951"/>
                    <a:pt x="1977" y="855"/>
                    <a:pt x="2322" y="844"/>
                  </a:cubicBezTo>
                  <a:cubicBezTo>
                    <a:pt x="2346" y="844"/>
                    <a:pt x="2370" y="855"/>
                    <a:pt x="2382" y="855"/>
                  </a:cubicBezTo>
                  <a:cubicBezTo>
                    <a:pt x="2403" y="860"/>
                    <a:pt x="2424" y="863"/>
                    <a:pt x="2446" y="863"/>
                  </a:cubicBezTo>
                  <a:cubicBezTo>
                    <a:pt x="2486" y="863"/>
                    <a:pt x="2532" y="854"/>
                    <a:pt x="2608" y="832"/>
                  </a:cubicBezTo>
                  <a:cubicBezTo>
                    <a:pt x="2644" y="808"/>
                    <a:pt x="2691" y="772"/>
                    <a:pt x="2739" y="736"/>
                  </a:cubicBezTo>
                  <a:cubicBezTo>
                    <a:pt x="2798" y="689"/>
                    <a:pt x="2846" y="665"/>
                    <a:pt x="2906" y="653"/>
                  </a:cubicBezTo>
                  <a:lnTo>
                    <a:pt x="3037" y="653"/>
                  </a:lnTo>
                  <a:cubicBezTo>
                    <a:pt x="3108" y="653"/>
                    <a:pt x="3215" y="653"/>
                    <a:pt x="3287" y="605"/>
                  </a:cubicBezTo>
                  <a:cubicBezTo>
                    <a:pt x="3418" y="534"/>
                    <a:pt x="3441" y="451"/>
                    <a:pt x="3441" y="367"/>
                  </a:cubicBezTo>
                  <a:cubicBezTo>
                    <a:pt x="3418" y="355"/>
                    <a:pt x="3418" y="332"/>
                    <a:pt x="3441" y="320"/>
                  </a:cubicBezTo>
                  <a:cubicBezTo>
                    <a:pt x="3492" y="249"/>
                    <a:pt x="3628" y="195"/>
                    <a:pt x="3756" y="195"/>
                  </a:cubicBezTo>
                  <a:cubicBezTo>
                    <a:pt x="3778" y="195"/>
                    <a:pt x="3801" y="197"/>
                    <a:pt x="3822" y="201"/>
                  </a:cubicBezTo>
                  <a:cubicBezTo>
                    <a:pt x="3882" y="201"/>
                    <a:pt x="3941" y="260"/>
                    <a:pt x="4001" y="308"/>
                  </a:cubicBezTo>
                  <a:cubicBezTo>
                    <a:pt x="4065" y="372"/>
                    <a:pt x="4148" y="454"/>
                    <a:pt x="4275" y="454"/>
                  </a:cubicBezTo>
                  <a:cubicBezTo>
                    <a:pt x="4290" y="454"/>
                    <a:pt x="4306" y="453"/>
                    <a:pt x="4322" y="451"/>
                  </a:cubicBezTo>
                  <a:cubicBezTo>
                    <a:pt x="4358" y="451"/>
                    <a:pt x="4406" y="415"/>
                    <a:pt x="4406" y="355"/>
                  </a:cubicBezTo>
                  <a:cubicBezTo>
                    <a:pt x="4406" y="308"/>
                    <a:pt x="4358" y="260"/>
                    <a:pt x="4299" y="260"/>
                  </a:cubicBezTo>
                  <a:lnTo>
                    <a:pt x="4287" y="260"/>
                  </a:lnTo>
                  <a:cubicBezTo>
                    <a:pt x="4251" y="260"/>
                    <a:pt x="4180" y="236"/>
                    <a:pt x="4120" y="177"/>
                  </a:cubicBezTo>
                  <a:cubicBezTo>
                    <a:pt x="4049" y="93"/>
                    <a:pt x="3953" y="22"/>
                    <a:pt x="3834" y="10"/>
                  </a:cubicBezTo>
                  <a:cubicBezTo>
                    <a:pt x="3797" y="4"/>
                    <a:pt x="3757" y="0"/>
                    <a:pt x="3716"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7244673" y="1817295"/>
              <a:ext cx="282755" cy="183718"/>
            </a:xfrm>
            <a:custGeom>
              <a:rect b="b" l="l" r="r" t="t"/>
              <a:pathLst>
                <a:path extrusionOk="0" h="3443" w="5299">
                  <a:moveTo>
                    <a:pt x="2555" y="0"/>
                  </a:moveTo>
                  <a:cubicBezTo>
                    <a:pt x="2278" y="0"/>
                    <a:pt x="1928" y="173"/>
                    <a:pt x="1810" y="263"/>
                  </a:cubicBezTo>
                  <a:cubicBezTo>
                    <a:pt x="1751" y="323"/>
                    <a:pt x="1691" y="394"/>
                    <a:pt x="1656" y="466"/>
                  </a:cubicBezTo>
                  <a:cubicBezTo>
                    <a:pt x="1608" y="537"/>
                    <a:pt x="1548" y="632"/>
                    <a:pt x="1489" y="656"/>
                  </a:cubicBezTo>
                  <a:cubicBezTo>
                    <a:pt x="1445" y="678"/>
                    <a:pt x="1400" y="688"/>
                    <a:pt x="1351" y="688"/>
                  </a:cubicBezTo>
                  <a:cubicBezTo>
                    <a:pt x="1295" y="688"/>
                    <a:pt x="1232" y="675"/>
                    <a:pt x="1155" y="656"/>
                  </a:cubicBezTo>
                  <a:cubicBezTo>
                    <a:pt x="1144" y="644"/>
                    <a:pt x="1120" y="644"/>
                    <a:pt x="1096" y="644"/>
                  </a:cubicBezTo>
                  <a:lnTo>
                    <a:pt x="1036" y="644"/>
                  </a:lnTo>
                  <a:cubicBezTo>
                    <a:pt x="1036" y="620"/>
                    <a:pt x="1036" y="561"/>
                    <a:pt x="1001" y="537"/>
                  </a:cubicBezTo>
                  <a:cubicBezTo>
                    <a:pt x="1001" y="525"/>
                    <a:pt x="965" y="513"/>
                    <a:pt x="953" y="501"/>
                  </a:cubicBezTo>
                  <a:cubicBezTo>
                    <a:pt x="876" y="413"/>
                    <a:pt x="788" y="345"/>
                    <a:pt x="710" y="345"/>
                  </a:cubicBezTo>
                  <a:cubicBezTo>
                    <a:pt x="703" y="345"/>
                    <a:pt x="697" y="346"/>
                    <a:pt x="691" y="347"/>
                  </a:cubicBezTo>
                  <a:cubicBezTo>
                    <a:pt x="393" y="394"/>
                    <a:pt x="417" y="716"/>
                    <a:pt x="429" y="894"/>
                  </a:cubicBezTo>
                  <a:cubicBezTo>
                    <a:pt x="453" y="954"/>
                    <a:pt x="453" y="1037"/>
                    <a:pt x="453" y="1049"/>
                  </a:cubicBezTo>
                  <a:cubicBezTo>
                    <a:pt x="429" y="1073"/>
                    <a:pt x="358" y="1132"/>
                    <a:pt x="298" y="1168"/>
                  </a:cubicBezTo>
                  <a:cubicBezTo>
                    <a:pt x="132" y="1275"/>
                    <a:pt x="1" y="1359"/>
                    <a:pt x="36" y="1490"/>
                  </a:cubicBezTo>
                  <a:cubicBezTo>
                    <a:pt x="48" y="1537"/>
                    <a:pt x="72" y="1585"/>
                    <a:pt x="120" y="1597"/>
                  </a:cubicBezTo>
                  <a:cubicBezTo>
                    <a:pt x="72" y="1775"/>
                    <a:pt x="251" y="1942"/>
                    <a:pt x="393" y="2061"/>
                  </a:cubicBezTo>
                  <a:cubicBezTo>
                    <a:pt x="465" y="2132"/>
                    <a:pt x="560" y="2228"/>
                    <a:pt x="584" y="2287"/>
                  </a:cubicBezTo>
                  <a:cubicBezTo>
                    <a:pt x="608" y="2383"/>
                    <a:pt x="596" y="2406"/>
                    <a:pt x="489" y="2490"/>
                  </a:cubicBezTo>
                  <a:cubicBezTo>
                    <a:pt x="429" y="2537"/>
                    <a:pt x="358" y="2597"/>
                    <a:pt x="298" y="2680"/>
                  </a:cubicBezTo>
                  <a:cubicBezTo>
                    <a:pt x="274" y="2728"/>
                    <a:pt x="274" y="2787"/>
                    <a:pt x="310" y="2823"/>
                  </a:cubicBezTo>
                  <a:cubicBezTo>
                    <a:pt x="477" y="2966"/>
                    <a:pt x="584" y="3037"/>
                    <a:pt x="870" y="3073"/>
                  </a:cubicBezTo>
                  <a:cubicBezTo>
                    <a:pt x="950" y="3086"/>
                    <a:pt x="1054" y="3104"/>
                    <a:pt x="1158" y="3104"/>
                  </a:cubicBezTo>
                  <a:cubicBezTo>
                    <a:pt x="1254" y="3104"/>
                    <a:pt x="1350" y="3089"/>
                    <a:pt x="1429" y="3037"/>
                  </a:cubicBezTo>
                  <a:cubicBezTo>
                    <a:pt x="1489" y="2978"/>
                    <a:pt x="1501" y="2918"/>
                    <a:pt x="1525" y="2883"/>
                  </a:cubicBezTo>
                  <a:cubicBezTo>
                    <a:pt x="1525" y="2847"/>
                    <a:pt x="1536" y="2835"/>
                    <a:pt x="1536" y="2835"/>
                  </a:cubicBezTo>
                  <a:cubicBezTo>
                    <a:pt x="1644" y="2728"/>
                    <a:pt x="1798" y="2704"/>
                    <a:pt x="1965" y="2668"/>
                  </a:cubicBezTo>
                  <a:cubicBezTo>
                    <a:pt x="2120" y="2644"/>
                    <a:pt x="2263" y="2609"/>
                    <a:pt x="2394" y="2537"/>
                  </a:cubicBezTo>
                  <a:lnTo>
                    <a:pt x="2537" y="2442"/>
                  </a:lnTo>
                  <a:cubicBezTo>
                    <a:pt x="2654" y="2374"/>
                    <a:pt x="2739" y="2314"/>
                    <a:pt x="2870" y="2314"/>
                  </a:cubicBezTo>
                  <a:cubicBezTo>
                    <a:pt x="2899" y="2314"/>
                    <a:pt x="2931" y="2317"/>
                    <a:pt x="2965" y="2323"/>
                  </a:cubicBezTo>
                  <a:cubicBezTo>
                    <a:pt x="2989" y="2371"/>
                    <a:pt x="3049" y="2406"/>
                    <a:pt x="3096" y="2430"/>
                  </a:cubicBezTo>
                  <a:cubicBezTo>
                    <a:pt x="2989" y="2442"/>
                    <a:pt x="2906" y="2466"/>
                    <a:pt x="2846" y="2537"/>
                  </a:cubicBezTo>
                  <a:cubicBezTo>
                    <a:pt x="2763" y="2656"/>
                    <a:pt x="2834" y="2775"/>
                    <a:pt x="2870" y="2847"/>
                  </a:cubicBezTo>
                  <a:cubicBezTo>
                    <a:pt x="2906" y="2894"/>
                    <a:pt x="2918" y="2942"/>
                    <a:pt x="2918" y="2978"/>
                  </a:cubicBezTo>
                  <a:cubicBezTo>
                    <a:pt x="2906" y="3002"/>
                    <a:pt x="2882" y="3025"/>
                    <a:pt x="2858" y="3061"/>
                  </a:cubicBezTo>
                  <a:cubicBezTo>
                    <a:pt x="2799" y="3121"/>
                    <a:pt x="2691" y="3204"/>
                    <a:pt x="2739" y="3371"/>
                  </a:cubicBezTo>
                  <a:cubicBezTo>
                    <a:pt x="2751" y="3418"/>
                    <a:pt x="2799" y="3442"/>
                    <a:pt x="2846" y="3442"/>
                  </a:cubicBezTo>
                  <a:lnTo>
                    <a:pt x="2882" y="3442"/>
                  </a:lnTo>
                  <a:cubicBezTo>
                    <a:pt x="2941" y="3430"/>
                    <a:pt x="2977" y="3383"/>
                    <a:pt x="2965" y="3323"/>
                  </a:cubicBezTo>
                  <a:cubicBezTo>
                    <a:pt x="2941" y="3287"/>
                    <a:pt x="2965" y="3264"/>
                    <a:pt x="3025" y="3204"/>
                  </a:cubicBezTo>
                  <a:cubicBezTo>
                    <a:pt x="3060" y="3156"/>
                    <a:pt x="3108" y="3097"/>
                    <a:pt x="3120" y="3025"/>
                  </a:cubicBezTo>
                  <a:cubicBezTo>
                    <a:pt x="3144" y="2918"/>
                    <a:pt x="3096" y="2847"/>
                    <a:pt x="3049" y="2775"/>
                  </a:cubicBezTo>
                  <a:lnTo>
                    <a:pt x="3001" y="2680"/>
                  </a:lnTo>
                  <a:cubicBezTo>
                    <a:pt x="3025" y="2668"/>
                    <a:pt x="3084" y="2656"/>
                    <a:pt x="3120" y="2656"/>
                  </a:cubicBezTo>
                  <a:cubicBezTo>
                    <a:pt x="3227" y="2656"/>
                    <a:pt x="3346" y="2633"/>
                    <a:pt x="3358" y="2537"/>
                  </a:cubicBezTo>
                  <a:cubicBezTo>
                    <a:pt x="3394" y="2394"/>
                    <a:pt x="3275" y="2323"/>
                    <a:pt x="3203" y="2275"/>
                  </a:cubicBezTo>
                  <a:cubicBezTo>
                    <a:pt x="3180" y="2263"/>
                    <a:pt x="3144" y="2240"/>
                    <a:pt x="3120" y="2216"/>
                  </a:cubicBezTo>
                  <a:cubicBezTo>
                    <a:pt x="3108" y="2192"/>
                    <a:pt x="3096" y="2156"/>
                    <a:pt x="3049" y="2144"/>
                  </a:cubicBezTo>
                  <a:cubicBezTo>
                    <a:pt x="2979" y="2128"/>
                    <a:pt x="2917" y="2121"/>
                    <a:pt x="2861" y="2121"/>
                  </a:cubicBezTo>
                  <a:cubicBezTo>
                    <a:pt x="2665" y="2121"/>
                    <a:pt x="2535" y="2207"/>
                    <a:pt x="2406" y="2299"/>
                  </a:cubicBezTo>
                  <a:cubicBezTo>
                    <a:pt x="2382" y="2311"/>
                    <a:pt x="2334" y="2335"/>
                    <a:pt x="2287" y="2371"/>
                  </a:cubicBezTo>
                  <a:cubicBezTo>
                    <a:pt x="2191" y="2430"/>
                    <a:pt x="2072" y="2442"/>
                    <a:pt x="1929" y="2478"/>
                  </a:cubicBezTo>
                  <a:cubicBezTo>
                    <a:pt x="1739" y="2502"/>
                    <a:pt x="1548" y="2549"/>
                    <a:pt x="1394" y="2692"/>
                  </a:cubicBezTo>
                  <a:cubicBezTo>
                    <a:pt x="1358" y="2740"/>
                    <a:pt x="1334" y="2787"/>
                    <a:pt x="1322" y="2835"/>
                  </a:cubicBezTo>
                  <a:cubicBezTo>
                    <a:pt x="1310" y="2859"/>
                    <a:pt x="1310" y="2871"/>
                    <a:pt x="1310" y="2871"/>
                  </a:cubicBezTo>
                  <a:cubicBezTo>
                    <a:pt x="1287" y="2886"/>
                    <a:pt x="1248" y="2891"/>
                    <a:pt x="1203" y="2891"/>
                  </a:cubicBezTo>
                  <a:cubicBezTo>
                    <a:pt x="1106" y="2891"/>
                    <a:pt x="978" y="2867"/>
                    <a:pt x="905" y="2859"/>
                  </a:cubicBezTo>
                  <a:lnTo>
                    <a:pt x="882" y="2859"/>
                  </a:lnTo>
                  <a:cubicBezTo>
                    <a:pt x="703" y="2847"/>
                    <a:pt x="620" y="2811"/>
                    <a:pt x="524" y="2728"/>
                  </a:cubicBezTo>
                  <a:cubicBezTo>
                    <a:pt x="548" y="2692"/>
                    <a:pt x="584" y="2680"/>
                    <a:pt x="608" y="2656"/>
                  </a:cubicBezTo>
                  <a:cubicBezTo>
                    <a:pt x="715" y="2561"/>
                    <a:pt x="846" y="2454"/>
                    <a:pt x="774" y="2216"/>
                  </a:cubicBezTo>
                  <a:cubicBezTo>
                    <a:pt x="727" y="2121"/>
                    <a:pt x="620" y="2025"/>
                    <a:pt x="524" y="1918"/>
                  </a:cubicBezTo>
                  <a:cubicBezTo>
                    <a:pt x="310" y="1728"/>
                    <a:pt x="286" y="1668"/>
                    <a:pt x="322" y="1609"/>
                  </a:cubicBezTo>
                  <a:cubicBezTo>
                    <a:pt x="346" y="1585"/>
                    <a:pt x="358" y="1537"/>
                    <a:pt x="346" y="1501"/>
                  </a:cubicBezTo>
                  <a:cubicBezTo>
                    <a:pt x="346" y="1478"/>
                    <a:pt x="298" y="1442"/>
                    <a:pt x="262" y="1442"/>
                  </a:cubicBezTo>
                  <a:cubicBezTo>
                    <a:pt x="298" y="1406"/>
                    <a:pt x="358" y="1370"/>
                    <a:pt x="405" y="1347"/>
                  </a:cubicBezTo>
                  <a:cubicBezTo>
                    <a:pt x="524" y="1251"/>
                    <a:pt x="596" y="1204"/>
                    <a:pt x="620" y="1132"/>
                  </a:cubicBezTo>
                  <a:cubicBezTo>
                    <a:pt x="655" y="1061"/>
                    <a:pt x="655" y="989"/>
                    <a:pt x="643" y="882"/>
                  </a:cubicBezTo>
                  <a:cubicBezTo>
                    <a:pt x="620" y="656"/>
                    <a:pt x="643" y="585"/>
                    <a:pt x="715" y="549"/>
                  </a:cubicBezTo>
                  <a:cubicBezTo>
                    <a:pt x="739" y="573"/>
                    <a:pt x="786" y="608"/>
                    <a:pt x="822" y="644"/>
                  </a:cubicBezTo>
                  <a:cubicBezTo>
                    <a:pt x="822" y="656"/>
                    <a:pt x="834" y="656"/>
                    <a:pt x="846" y="668"/>
                  </a:cubicBezTo>
                  <a:cubicBezTo>
                    <a:pt x="846" y="716"/>
                    <a:pt x="858" y="787"/>
                    <a:pt x="941" y="823"/>
                  </a:cubicBezTo>
                  <a:cubicBezTo>
                    <a:pt x="977" y="847"/>
                    <a:pt x="1036" y="847"/>
                    <a:pt x="1084" y="847"/>
                  </a:cubicBezTo>
                  <a:lnTo>
                    <a:pt x="1144" y="847"/>
                  </a:lnTo>
                  <a:cubicBezTo>
                    <a:pt x="1222" y="863"/>
                    <a:pt x="1296" y="875"/>
                    <a:pt x="1367" y="875"/>
                  </a:cubicBezTo>
                  <a:cubicBezTo>
                    <a:pt x="1448" y="875"/>
                    <a:pt x="1526" y="861"/>
                    <a:pt x="1608" y="823"/>
                  </a:cubicBezTo>
                  <a:cubicBezTo>
                    <a:pt x="1691" y="763"/>
                    <a:pt x="1775" y="656"/>
                    <a:pt x="1846" y="549"/>
                  </a:cubicBezTo>
                  <a:cubicBezTo>
                    <a:pt x="1870" y="489"/>
                    <a:pt x="1917" y="418"/>
                    <a:pt x="1965" y="394"/>
                  </a:cubicBezTo>
                  <a:cubicBezTo>
                    <a:pt x="2069" y="309"/>
                    <a:pt x="2374" y="187"/>
                    <a:pt x="2561" y="187"/>
                  </a:cubicBezTo>
                  <a:cubicBezTo>
                    <a:pt x="2611" y="187"/>
                    <a:pt x="2652" y="196"/>
                    <a:pt x="2679" y="216"/>
                  </a:cubicBezTo>
                  <a:cubicBezTo>
                    <a:pt x="2703" y="239"/>
                    <a:pt x="2751" y="394"/>
                    <a:pt x="2751" y="418"/>
                  </a:cubicBezTo>
                  <a:cubicBezTo>
                    <a:pt x="2751" y="466"/>
                    <a:pt x="2679" y="525"/>
                    <a:pt x="2608" y="573"/>
                  </a:cubicBezTo>
                  <a:cubicBezTo>
                    <a:pt x="2525" y="632"/>
                    <a:pt x="2441" y="668"/>
                    <a:pt x="2394" y="763"/>
                  </a:cubicBezTo>
                  <a:cubicBezTo>
                    <a:pt x="2382" y="787"/>
                    <a:pt x="2382" y="823"/>
                    <a:pt x="2370" y="847"/>
                  </a:cubicBezTo>
                  <a:cubicBezTo>
                    <a:pt x="2346" y="882"/>
                    <a:pt x="2334" y="906"/>
                    <a:pt x="2334" y="930"/>
                  </a:cubicBezTo>
                  <a:cubicBezTo>
                    <a:pt x="2334" y="942"/>
                    <a:pt x="2322" y="954"/>
                    <a:pt x="2322" y="989"/>
                  </a:cubicBezTo>
                  <a:lnTo>
                    <a:pt x="2322" y="1001"/>
                  </a:lnTo>
                  <a:cubicBezTo>
                    <a:pt x="2322" y="1168"/>
                    <a:pt x="2394" y="1204"/>
                    <a:pt x="2501" y="1228"/>
                  </a:cubicBezTo>
                  <a:cubicBezTo>
                    <a:pt x="2548" y="1240"/>
                    <a:pt x="2572" y="1240"/>
                    <a:pt x="2632" y="1263"/>
                  </a:cubicBezTo>
                  <a:cubicBezTo>
                    <a:pt x="2727" y="1299"/>
                    <a:pt x="2846" y="1370"/>
                    <a:pt x="2882" y="1466"/>
                  </a:cubicBezTo>
                  <a:cubicBezTo>
                    <a:pt x="2906" y="1490"/>
                    <a:pt x="2929" y="1525"/>
                    <a:pt x="2965" y="1525"/>
                  </a:cubicBezTo>
                  <a:cubicBezTo>
                    <a:pt x="2989" y="1525"/>
                    <a:pt x="3025" y="1501"/>
                    <a:pt x="3049" y="1490"/>
                  </a:cubicBezTo>
                  <a:cubicBezTo>
                    <a:pt x="3175" y="1392"/>
                    <a:pt x="3341" y="1295"/>
                    <a:pt x="3482" y="1295"/>
                  </a:cubicBezTo>
                  <a:cubicBezTo>
                    <a:pt x="3514" y="1295"/>
                    <a:pt x="3544" y="1300"/>
                    <a:pt x="3572" y="1311"/>
                  </a:cubicBezTo>
                  <a:cubicBezTo>
                    <a:pt x="3656" y="1359"/>
                    <a:pt x="3656" y="1382"/>
                    <a:pt x="3680" y="1525"/>
                  </a:cubicBezTo>
                  <a:cubicBezTo>
                    <a:pt x="3680" y="1585"/>
                    <a:pt x="3680" y="1644"/>
                    <a:pt x="3691" y="1704"/>
                  </a:cubicBezTo>
                  <a:cubicBezTo>
                    <a:pt x="3691" y="1728"/>
                    <a:pt x="3703" y="1763"/>
                    <a:pt x="3739" y="1775"/>
                  </a:cubicBezTo>
                  <a:cubicBezTo>
                    <a:pt x="3751" y="1781"/>
                    <a:pt x="3766" y="1784"/>
                    <a:pt x="3781" y="1784"/>
                  </a:cubicBezTo>
                  <a:cubicBezTo>
                    <a:pt x="3796" y="1784"/>
                    <a:pt x="3811" y="1781"/>
                    <a:pt x="3822" y="1775"/>
                  </a:cubicBezTo>
                  <a:cubicBezTo>
                    <a:pt x="4061" y="1680"/>
                    <a:pt x="4096" y="1501"/>
                    <a:pt x="4120" y="1370"/>
                  </a:cubicBezTo>
                  <a:cubicBezTo>
                    <a:pt x="4132" y="1263"/>
                    <a:pt x="4156" y="1204"/>
                    <a:pt x="4215" y="1180"/>
                  </a:cubicBezTo>
                  <a:cubicBezTo>
                    <a:pt x="4239" y="1144"/>
                    <a:pt x="4251" y="1109"/>
                    <a:pt x="4251" y="1073"/>
                  </a:cubicBezTo>
                  <a:lnTo>
                    <a:pt x="4251" y="1061"/>
                  </a:lnTo>
                  <a:cubicBezTo>
                    <a:pt x="4275" y="1061"/>
                    <a:pt x="4299" y="1049"/>
                    <a:pt x="4311" y="1049"/>
                  </a:cubicBezTo>
                  <a:cubicBezTo>
                    <a:pt x="4346" y="1049"/>
                    <a:pt x="4370" y="1013"/>
                    <a:pt x="4394" y="966"/>
                  </a:cubicBezTo>
                  <a:cubicBezTo>
                    <a:pt x="4394" y="930"/>
                    <a:pt x="4370" y="894"/>
                    <a:pt x="4346" y="870"/>
                  </a:cubicBezTo>
                  <a:cubicBezTo>
                    <a:pt x="4299" y="859"/>
                    <a:pt x="4251" y="763"/>
                    <a:pt x="4251" y="704"/>
                  </a:cubicBezTo>
                  <a:lnTo>
                    <a:pt x="4251" y="680"/>
                  </a:lnTo>
                  <a:cubicBezTo>
                    <a:pt x="4287" y="680"/>
                    <a:pt x="4370" y="716"/>
                    <a:pt x="4418" y="739"/>
                  </a:cubicBezTo>
                  <a:cubicBezTo>
                    <a:pt x="4465" y="751"/>
                    <a:pt x="4513" y="763"/>
                    <a:pt x="4537" y="775"/>
                  </a:cubicBezTo>
                  <a:lnTo>
                    <a:pt x="4584" y="799"/>
                  </a:lnTo>
                  <a:cubicBezTo>
                    <a:pt x="4715" y="823"/>
                    <a:pt x="4870" y="859"/>
                    <a:pt x="4989" y="870"/>
                  </a:cubicBezTo>
                  <a:cubicBezTo>
                    <a:pt x="5001" y="918"/>
                    <a:pt x="5049" y="954"/>
                    <a:pt x="5085" y="954"/>
                  </a:cubicBezTo>
                  <a:lnTo>
                    <a:pt x="5192" y="954"/>
                  </a:lnTo>
                  <a:cubicBezTo>
                    <a:pt x="5251" y="954"/>
                    <a:pt x="5299" y="918"/>
                    <a:pt x="5299" y="859"/>
                  </a:cubicBezTo>
                  <a:lnTo>
                    <a:pt x="5299" y="751"/>
                  </a:lnTo>
                  <a:cubicBezTo>
                    <a:pt x="5299" y="704"/>
                    <a:pt x="5287" y="680"/>
                    <a:pt x="5251" y="656"/>
                  </a:cubicBezTo>
                  <a:cubicBezTo>
                    <a:pt x="5237" y="642"/>
                    <a:pt x="5215" y="636"/>
                    <a:pt x="5192" y="636"/>
                  </a:cubicBezTo>
                  <a:cubicBezTo>
                    <a:pt x="5176" y="636"/>
                    <a:pt x="5159" y="639"/>
                    <a:pt x="5144" y="644"/>
                  </a:cubicBezTo>
                  <a:cubicBezTo>
                    <a:pt x="5124" y="655"/>
                    <a:pt x="5093" y="660"/>
                    <a:pt x="5056" y="660"/>
                  </a:cubicBezTo>
                  <a:cubicBezTo>
                    <a:pt x="4934" y="660"/>
                    <a:pt x="4744" y="612"/>
                    <a:pt x="4644" y="585"/>
                  </a:cubicBezTo>
                  <a:lnTo>
                    <a:pt x="4596" y="573"/>
                  </a:lnTo>
                  <a:cubicBezTo>
                    <a:pt x="4573" y="573"/>
                    <a:pt x="4537" y="561"/>
                    <a:pt x="4513" y="537"/>
                  </a:cubicBezTo>
                  <a:cubicBezTo>
                    <a:pt x="4419" y="513"/>
                    <a:pt x="4330" y="469"/>
                    <a:pt x="4249" y="469"/>
                  </a:cubicBezTo>
                  <a:cubicBezTo>
                    <a:pt x="4208" y="469"/>
                    <a:pt x="4168" y="481"/>
                    <a:pt x="4132" y="513"/>
                  </a:cubicBezTo>
                  <a:cubicBezTo>
                    <a:pt x="4072" y="561"/>
                    <a:pt x="4049" y="632"/>
                    <a:pt x="4049" y="716"/>
                  </a:cubicBezTo>
                  <a:cubicBezTo>
                    <a:pt x="4049" y="775"/>
                    <a:pt x="4072" y="859"/>
                    <a:pt x="4108" y="918"/>
                  </a:cubicBezTo>
                  <a:cubicBezTo>
                    <a:pt x="4061" y="942"/>
                    <a:pt x="4037" y="954"/>
                    <a:pt x="4001" y="989"/>
                  </a:cubicBezTo>
                  <a:cubicBezTo>
                    <a:pt x="3977" y="1001"/>
                    <a:pt x="3977" y="1049"/>
                    <a:pt x="3977" y="1073"/>
                  </a:cubicBezTo>
                  <a:cubicBezTo>
                    <a:pt x="3977" y="1073"/>
                    <a:pt x="3989" y="1097"/>
                    <a:pt x="3989" y="1109"/>
                  </a:cubicBezTo>
                  <a:cubicBezTo>
                    <a:pt x="3930" y="1180"/>
                    <a:pt x="3918" y="1275"/>
                    <a:pt x="3894" y="1347"/>
                  </a:cubicBezTo>
                  <a:cubicBezTo>
                    <a:pt x="3882" y="1406"/>
                    <a:pt x="3870" y="1454"/>
                    <a:pt x="3858" y="1490"/>
                  </a:cubicBezTo>
                  <a:cubicBezTo>
                    <a:pt x="3834" y="1359"/>
                    <a:pt x="3822" y="1228"/>
                    <a:pt x="3632" y="1132"/>
                  </a:cubicBezTo>
                  <a:cubicBezTo>
                    <a:pt x="3581" y="1115"/>
                    <a:pt x="3529" y="1108"/>
                    <a:pt x="3476" y="1108"/>
                  </a:cubicBezTo>
                  <a:cubicBezTo>
                    <a:pt x="3303" y="1108"/>
                    <a:pt x="3125" y="1187"/>
                    <a:pt x="2989" y="1287"/>
                  </a:cubicBezTo>
                  <a:cubicBezTo>
                    <a:pt x="2918" y="1192"/>
                    <a:pt x="2787" y="1120"/>
                    <a:pt x="2691" y="1097"/>
                  </a:cubicBezTo>
                  <a:cubicBezTo>
                    <a:pt x="2620" y="1061"/>
                    <a:pt x="2572" y="1061"/>
                    <a:pt x="2525" y="1049"/>
                  </a:cubicBezTo>
                  <a:lnTo>
                    <a:pt x="2513" y="1049"/>
                  </a:lnTo>
                  <a:cubicBezTo>
                    <a:pt x="2525" y="1013"/>
                    <a:pt x="2525" y="989"/>
                    <a:pt x="2548" y="954"/>
                  </a:cubicBezTo>
                  <a:cubicBezTo>
                    <a:pt x="2548" y="942"/>
                    <a:pt x="2560" y="930"/>
                    <a:pt x="2560" y="918"/>
                  </a:cubicBezTo>
                  <a:cubicBezTo>
                    <a:pt x="2584" y="870"/>
                    <a:pt x="2644" y="823"/>
                    <a:pt x="2703" y="775"/>
                  </a:cubicBezTo>
                  <a:cubicBezTo>
                    <a:pt x="2799" y="704"/>
                    <a:pt x="2918" y="632"/>
                    <a:pt x="2941" y="501"/>
                  </a:cubicBezTo>
                  <a:cubicBezTo>
                    <a:pt x="2965" y="382"/>
                    <a:pt x="2882" y="108"/>
                    <a:pt x="2787" y="61"/>
                  </a:cubicBezTo>
                  <a:cubicBezTo>
                    <a:pt x="2723" y="18"/>
                    <a:pt x="2643" y="0"/>
                    <a:pt x="2555" y="0"/>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7517233" y="1844241"/>
              <a:ext cx="109975" cy="112269"/>
            </a:xfrm>
            <a:custGeom>
              <a:rect b="b" l="l" r="r" t="t"/>
              <a:pathLst>
                <a:path extrusionOk="0" h="2104" w="2061">
                  <a:moveTo>
                    <a:pt x="569" y="1"/>
                  </a:moveTo>
                  <a:cubicBezTo>
                    <a:pt x="531" y="1"/>
                    <a:pt x="487" y="10"/>
                    <a:pt x="429" y="32"/>
                  </a:cubicBezTo>
                  <a:cubicBezTo>
                    <a:pt x="405" y="32"/>
                    <a:pt x="369" y="56"/>
                    <a:pt x="346" y="68"/>
                  </a:cubicBezTo>
                  <a:cubicBezTo>
                    <a:pt x="262" y="115"/>
                    <a:pt x="191" y="127"/>
                    <a:pt x="84" y="139"/>
                  </a:cubicBezTo>
                  <a:cubicBezTo>
                    <a:pt x="24" y="151"/>
                    <a:pt x="0" y="199"/>
                    <a:pt x="0" y="258"/>
                  </a:cubicBezTo>
                  <a:cubicBezTo>
                    <a:pt x="0" y="306"/>
                    <a:pt x="48" y="354"/>
                    <a:pt x="107" y="354"/>
                  </a:cubicBezTo>
                  <a:lnTo>
                    <a:pt x="119" y="354"/>
                  </a:lnTo>
                  <a:cubicBezTo>
                    <a:pt x="250" y="354"/>
                    <a:pt x="346" y="306"/>
                    <a:pt x="429" y="270"/>
                  </a:cubicBezTo>
                  <a:cubicBezTo>
                    <a:pt x="465" y="258"/>
                    <a:pt x="488" y="258"/>
                    <a:pt x="524" y="246"/>
                  </a:cubicBezTo>
                  <a:cubicBezTo>
                    <a:pt x="560" y="229"/>
                    <a:pt x="581" y="220"/>
                    <a:pt x="599" y="220"/>
                  </a:cubicBezTo>
                  <a:cubicBezTo>
                    <a:pt x="616" y="220"/>
                    <a:pt x="631" y="229"/>
                    <a:pt x="655" y="246"/>
                  </a:cubicBezTo>
                  <a:cubicBezTo>
                    <a:pt x="679" y="270"/>
                    <a:pt x="727" y="294"/>
                    <a:pt x="798" y="318"/>
                  </a:cubicBezTo>
                  <a:cubicBezTo>
                    <a:pt x="877" y="350"/>
                    <a:pt x="957" y="355"/>
                    <a:pt x="1033" y="355"/>
                  </a:cubicBezTo>
                  <a:cubicBezTo>
                    <a:pt x="1071" y="355"/>
                    <a:pt x="1108" y="354"/>
                    <a:pt x="1143" y="354"/>
                  </a:cubicBezTo>
                  <a:lnTo>
                    <a:pt x="1310" y="354"/>
                  </a:lnTo>
                  <a:cubicBezTo>
                    <a:pt x="1334" y="354"/>
                    <a:pt x="1358" y="354"/>
                    <a:pt x="1381" y="365"/>
                  </a:cubicBezTo>
                  <a:cubicBezTo>
                    <a:pt x="1419" y="373"/>
                    <a:pt x="1460" y="390"/>
                    <a:pt x="1509" y="390"/>
                  </a:cubicBezTo>
                  <a:cubicBezTo>
                    <a:pt x="1539" y="390"/>
                    <a:pt x="1572" y="383"/>
                    <a:pt x="1608" y="365"/>
                  </a:cubicBezTo>
                  <a:cubicBezTo>
                    <a:pt x="1620" y="377"/>
                    <a:pt x="1631" y="413"/>
                    <a:pt x="1631" y="425"/>
                  </a:cubicBezTo>
                  <a:cubicBezTo>
                    <a:pt x="1631" y="437"/>
                    <a:pt x="1631" y="473"/>
                    <a:pt x="1608" y="484"/>
                  </a:cubicBezTo>
                  <a:cubicBezTo>
                    <a:pt x="1572" y="508"/>
                    <a:pt x="1560" y="544"/>
                    <a:pt x="1560" y="592"/>
                  </a:cubicBezTo>
                  <a:cubicBezTo>
                    <a:pt x="1572" y="627"/>
                    <a:pt x="1596" y="663"/>
                    <a:pt x="1631" y="675"/>
                  </a:cubicBezTo>
                  <a:lnTo>
                    <a:pt x="1679" y="687"/>
                  </a:lnTo>
                  <a:cubicBezTo>
                    <a:pt x="1810" y="735"/>
                    <a:pt x="1846" y="735"/>
                    <a:pt x="1870" y="854"/>
                  </a:cubicBezTo>
                  <a:cubicBezTo>
                    <a:pt x="1893" y="949"/>
                    <a:pt x="1870" y="973"/>
                    <a:pt x="1846" y="1020"/>
                  </a:cubicBezTo>
                  <a:cubicBezTo>
                    <a:pt x="1834" y="1068"/>
                    <a:pt x="1786" y="1104"/>
                    <a:pt x="1774" y="1199"/>
                  </a:cubicBezTo>
                  <a:cubicBezTo>
                    <a:pt x="1739" y="1318"/>
                    <a:pt x="1786" y="1401"/>
                    <a:pt x="1834" y="1485"/>
                  </a:cubicBezTo>
                  <a:cubicBezTo>
                    <a:pt x="1858" y="1544"/>
                    <a:pt x="1870" y="1568"/>
                    <a:pt x="1870" y="1604"/>
                  </a:cubicBezTo>
                  <a:cubicBezTo>
                    <a:pt x="1870" y="1627"/>
                    <a:pt x="1858" y="1663"/>
                    <a:pt x="1846" y="1699"/>
                  </a:cubicBezTo>
                  <a:cubicBezTo>
                    <a:pt x="1798" y="1782"/>
                    <a:pt x="1751" y="1901"/>
                    <a:pt x="1786" y="2032"/>
                  </a:cubicBezTo>
                  <a:cubicBezTo>
                    <a:pt x="1796" y="2071"/>
                    <a:pt x="1830" y="2094"/>
                    <a:pt x="1868" y="2101"/>
                  </a:cubicBezTo>
                  <a:lnTo>
                    <a:pt x="1868" y="2101"/>
                  </a:lnTo>
                  <a:cubicBezTo>
                    <a:pt x="1921" y="2086"/>
                    <a:pt x="1952" y="2041"/>
                    <a:pt x="1929" y="1985"/>
                  </a:cubicBezTo>
                  <a:cubicBezTo>
                    <a:pt x="1917" y="1925"/>
                    <a:pt x="1941" y="1866"/>
                    <a:pt x="1977" y="1794"/>
                  </a:cubicBezTo>
                  <a:cubicBezTo>
                    <a:pt x="2001" y="1735"/>
                    <a:pt x="2036" y="1675"/>
                    <a:pt x="2036" y="1604"/>
                  </a:cubicBezTo>
                  <a:cubicBezTo>
                    <a:pt x="2036" y="1497"/>
                    <a:pt x="1989" y="1437"/>
                    <a:pt x="1965" y="1377"/>
                  </a:cubicBezTo>
                  <a:cubicBezTo>
                    <a:pt x="1917" y="1318"/>
                    <a:pt x="1905" y="1282"/>
                    <a:pt x="1917" y="1246"/>
                  </a:cubicBezTo>
                  <a:cubicBezTo>
                    <a:pt x="1917" y="1187"/>
                    <a:pt x="1941" y="1151"/>
                    <a:pt x="1965" y="1127"/>
                  </a:cubicBezTo>
                  <a:cubicBezTo>
                    <a:pt x="2001" y="1044"/>
                    <a:pt x="2060" y="973"/>
                    <a:pt x="2024" y="794"/>
                  </a:cubicBezTo>
                  <a:cubicBezTo>
                    <a:pt x="1989" y="615"/>
                    <a:pt x="1905" y="556"/>
                    <a:pt x="1786" y="508"/>
                  </a:cubicBezTo>
                  <a:cubicBezTo>
                    <a:pt x="1798" y="484"/>
                    <a:pt x="1798" y="449"/>
                    <a:pt x="1798" y="425"/>
                  </a:cubicBezTo>
                  <a:cubicBezTo>
                    <a:pt x="1798" y="318"/>
                    <a:pt x="1739" y="211"/>
                    <a:pt x="1631" y="139"/>
                  </a:cubicBezTo>
                  <a:cubicBezTo>
                    <a:pt x="1622" y="134"/>
                    <a:pt x="1606" y="131"/>
                    <a:pt x="1588" y="131"/>
                  </a:cubicBezTo>
                  <a:cubicBezTo>
                    <a:pt x="1562" y="131"/>
                    <a:pt x="1533" y="137"/>
                    <a:pt x="1512" y="151"/>
                  </a:cubicBezTo>
                  <a:cubicBezTo>
                    <a:pt x="1501" y="163"/>
                    <a:pt x="1495" y="169"/>
                    <a:pt x="1484" y="169"/>
                  </a:cubicBezTo>
                  <a:cubicBezTo>
                    <a:pt x="1474" y="169"/>
                    <a:pt x="1459" y="163"/>
                    <a:pt x="1429" y="151"/>
                  </a:cubicBezTo>
                  <a:cubicBezTo>
                    <a:pt x="1393" y="139"/>
                    <a:pt x="1346" y="127"/>
                    <a:pt x="1310" y="127"/>
                  </a:cubicBezTo>
                  <a:lnTo>
                    <a:pt x="1120" y="127"/>
                  </a:lnTo>
                  <a:cubicBezTo>
                    <a:pt x="1080" y="132"/>
                    <a:pt x="1043" y="135"/>
                    <a:pt x="1006" y="135"/>
                  </a:cubicBezTo>
                  <a:cubicBezTo>
                    <a:pt x="953" y="135"/>
                    <a:pt x="901" y="129"/>
                    <a:pt x="846" y="115"/>
                  </a:cubicBezTo>
                  <a:lnTo>
                    <a:pt x="727" y="56"/>
                  </a:lnTo>
                  <a:cubicBezTo>
                    <a:pt x="674" y="26"/>
                    <a:pt x="632" y="1"/>
                    <a:pt x="569" y="1"/>
                  </a:cubicBezTo>
                  <a:close/>
                  <a:moveTo>
                    <a:pt x="1868" y="2101"/>
                  </a:moveTo>
                  <a:cubicBezTo>
                    <a:pt x="1864" y="2102"/>
                    <a:pt x="1861" y="2103"/>
                    <a:pt x="1858" y="2104"/>
                  </a:cubicBezTo>
                  <a:lnTo>
                    <a:pt x="1893" y="2104"/>
                  </a:lnTo>
                  <a:cubicBezTo>
                    <a:pt x="1885" y="2104"/>
                    <a:pt x="1876" y="2103"/>
                    <a:pt x="1868" y="210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6965124" y="1511706"/>
              <a:ext cx="117605" cy="343158"/>
            </a:xfrm>
            <a:custGeom>
              <a:rect b="b" l="l" r="r" t="t"/>
              <a:pathLst>
                <a:path extrusionOk="0" h="6431" w="2204">
                  <a:moveTo>
                    <a:pt x="141" y="1"/>
                  </a:moveTo>
                  <a:cubicBezTo>
                    <a:pt x="129" y="1"/>
                    <a:pt x="118" y="1"/>
                    <a:pt x="108" y="1"/>
                  </a:cubicBezTo>
                  <a:cubicBezTo>
                    <a:pt x="48" y="1"/>
                    <a:pt x="1" y="49"/>
                    <a:pt x="1" y="109"/>
                  </a:cubicBezTo>
                  <a:cubicBezTo>
                    <a:pt x="1" y="168"/>
                    <a:pt x="48" y="216"/>
                    <a:pt x="108" y="216"/>
                  </a:cubicBezTo>
                  <a:cubicBezTo>
                    <a:pt x="346" y="216"/>
                    <a:pt x="929" y="335"/>
                    <a:pt x="1001" y="490"/>
                  </a:cubicBezTo>
                  <a:cubicBezTo>
                    <a:pt x="1049" y="585"/>
                    <a:pt x="977" y="728"/>
                    <a:pt x="941" y="871"/>
                  </a:cubicBezTo>
                  <a:cubicBezTo>
                    <a:pt x="882" y="1025"/>
                    <a:pt x="822" y="1192"/>
                    <a:pt x="846" y="1371"/>
                  </a:cubicBezTo>
                  <a:cubicBezTo>
                    <a:pt x="858" y="1502"/>
                    <a:pt x="882" y="1537"/>
                    <a:pt x="965" y="1609"/>
                  </a:cubicBezTo>
                  <a:cubicBezTo>
                    <a:pt x="1001" y="1621"/>
                    <a:pt x="1013" y="1644"/>
                    <a:pt x="1037" y="1668"/>
                  </a:cubicBezTo>
                  <a:cubicBezTo>
                    <a:pt x="1132" y="1764"/>
                    <a:pt x="1132" y="1764"/>
                    <a:pt x="1144" y="1847"/>
                  </a:cubicBezTo>
                  <a:cubicBezTo>
                    <a:pt x="1144" y="1894"/>
                    <a:pt x="1144" y="1918"/>
                    <a:pt x="1168" y="1978"/>
                  </a:cubicBezTo>
                  <a:cubicBezTo>
                    <a:pt x="1203" y="2145"/>
                    <a:pt x="1275" y="2252"/>
                    <a:pt x="1370" y="2359"/>
                  </a:cubicBezTo>
                  <a:cubicBezTo>
                    <a:pt x="1406" y="2383"/>
                    <a:pt x="1418" y="2418"/>
                    <a:pt x="1441" y="2442"/>
                  </a:cubicBezTo>
                  <a:cubicBezTo>
                    <a:pt x="1525" y="2561"/>
                    <a:pt x="1525" y="2573"/>
                    <a:pt x="1501" y="2692"/>
                  </a:cubicBezTo>
                  <a:cubicBezTo>
                    <a:pt x="1501" y="2728"/>
                    <a:pt x="1489" y="2752"/>
                    <a:pt x="1489" y="2799"/>
                  </a:cubicBezTo>
                  <a:cubicBezTo>
                    <a:pt x="1477" y="2954"/>
                    <a:pt x="1489" y="3014"/>
                    <a:pt x="1525" y="3097"/>
                  </a:cubicBezTo>
                  <a:cubicBezTo>
                    <a:pt x="1537" y="3133"/>
                    <a:pt x="1537" y="3157"/>
                    <a:pt x="1549" y="3204"/>
                  </a:cubicBezTo>
                  <a:cubicBezTo>
                    <a:pt x="1561" y="3264"/>
                    <a:pt x="1549" y="3335"/>
                    <a:pt x="1537" y="3407"/>
                  </a:cubicBezTo>
                  <a:cubicBezTo>
                    <a:pt x="1525" y="3490"/>
                    <a:pt x="1489" y="3561"/>
                    <a:pt x="1501" y="3669"/>
                  </a:cubicBezTo>
                  <a:cubicBezTo>
                    <a:pt x="1525" y="3776"/>
                    <a:pt x="1561" y="3883"/>
                    <a:pt x="1608" y="3990"/>
                  </a:cubicBezTo>
                  <a:cubicBezTo>
                    <a:pt x="1656" y="4097"/>
                    <a:pt x="1703" y="4180"/>
                    <a:pt x="1715" y="4288"/>
                  </a:cubicBezTo>
                  <a:cubicBezTo>
                    <a:pt x="1727" y="4466"/>
                    <a:pt x="1727" y="4692"/>
                    <a:pt x="1715" y="4871"/>
                  </a:cubicBezTo>
                  <a:cubicBezTo>
                    <a:pt x="1715" y="4931"/>
                    <a:pt x="1715" y="4990"/>
                    <a:pt x="1703" y="5062"/>
                  </a:cubicBezTo>
                  <a:cubicBezTo>
                    <a:pt x="1668" y="5347"/>
                    <a:pt x="1644" y="5704"/>
                    <a:pt x="1799" y="5931"/>
                  </a:cubicBezTo>
                  <a:cubicBezTo>
                    <a:pt x="1846" y="5990"/>
                    <a:pt x="1894" y="6014"/>
                    <a:pt x="1918" y="6026"/>
                  </a:cubicBezTo>
                  <a:cubicBezTo>
                    <a:pt x="1953" y="6050"/>
                    <a:pt x="1953" y="6050"/>
                    <a:pt x="1965" y="6074"/>
                  </a:cubicBezTo>
                  <a:lnTo>
                    <a:pt x="1965" y="6240"/>
                  </a:lnTo>
                  <a:lnTo>
                    <a:pt x="1965" y="6324"/>
                  </a:lnTo>
                  <a:cubicBezTo>
                    <a:pt x="1965" y="6383"/>
                    <a:pt x="2013" y="6431"/>
                    <a:pt x="2072" y="6431"/>
                  </a:cubicBezTo>
                  <a:cubicBezTo>
                    <a:pt x="2132" y="6431"/>
                    <a:pt x="2168" y="6383"/>
                    <a:pt x="2203" y="6324"/>
                  </a:cubicBezTo>
                  <a:lnTo>
                    <a:pt x="2203" y="6252"/>
                  </a:lnTo>
                  <a:cubicBezTo>
                    <a:pt x="2203" y="6193"/>
                    <a:pt x="2203" y="6121"/>
                    <a:pt x="2192" y="6026"/>
                  </a:cubicBezTo>
                  <a:cubicBezTo>
                    <a:pt x="2144" y="5907"/>
                    <a:pt x="2084" y="5883"/>
                    <a:pt x="2025" y="5847"/>
                  </a:cubicBezTo>
                  <a:cubicBezTo>
                    <a:pt x="2013" y="5847"/>
                    <a:pt x="2001" y="5835"/>
                    <a:pt x="1977" y="5824"/>
                  </a:cubicBezTo>
                  <a:cubicBezTo>
                    <a:pt x="1858" y="5657"/>
                    <a:pt x="1894" y="5359"/>
                    <a:pt x="1918" y="5109"/>
                  </a:cubicBezTo>
                  <a:cubicBezTo>
                    <a:pt x="1918" y="5038"/>
                    <a:pt x="1942" y="4954"/>
                    <a:pt x="1942" y="4895"/>
                  </a:cubicBezTo>
                  <a:cubicBezTo>
                    <a:pt x="1953" y="4704"/>
                    <a:pt x="1953" y="4478"/>
                    <a:pt x="1942" y="4288"/>
                  </a:cubicBezTo>
                  <a:cubicBezTo>
                    <a:pt x="1918" y="4145"/>
                    <a:pt x="1858" y="4014"/>
                    <a:pt x="1822" y="3919"/>
                  </a:cubicBezTo>
                  <a:cubicBezTo>
                    <a:pt x="1775" y="3823"/>
                    <a:pt x="1739" y="3740"/>
                    <a:pt x="1727" y="3669"/>
                  </a:cubicBezTo>
                  <a:cubicBezTo>
                    <a:pt x="1715" y="3585"/>
                    <a:pt x="1727" y="3526"/>
                    <a:pt x="1739" y="3466"/>
                  </a:cubicBezTo>
                  <a:cubicBezTo>
                    <a:pt x="1763" y="3383"/>
                    <a:pt x="1775" y="3276"/>
                    <a:pt x="1739" y="3157"/>
                  </a:cubicBezTo>
                  <a:cubicBezTo>
                    <a:pt x="1727" y="3109"/>
                    <a:pt x="1727" y="3085"/>
                    <a:pt x="1715" y="3049"/>
                  </a:cubicBezTo>
                  <a:cubicBezTo>
                    <a:pt x="1680" y="2978"/>
                    <a:pt x="1668" y="2954"/>
                    <a:pt x="1680" y="2847"/>
                  </a:cubicBezTo>
                  <a:cubicBezTo>
                    <a:pt x="1680" y="2811"/>
                    <a:pt x="1703" y="2787"/>
                    <a:pt x="1703" y="2752"/>
                  </a:cubicBezTo>
                  <a:cubicBezTo>
                    <a:pt x="1715" y="2609"/>
                    <a:pt x="1727" y="2514"/>
                    <a:pt x="1596" y="2359"/>
                  </a:cubicBezTo>
                  <a:cubicBezTo>
                    <a:pt x="1561" y="2311"/>
                    <a:pt x="1549" y="2275"/>
                    <a:pt x="1525" y="2252"/>
                  </a:cubicBezTo>
                  <a:cubicBezTo>
                    <a:pt x="1441" y="2145"/>
                    <a:pt x="1382" y="2073"/>
                    <a:pt x="1358" y="1954"/>
                  </a:cubicBezTo>
                  <a:cubicBezTo>
                    <a:pt x="1358" y="1894"/>
                    <a:pt x="1346" y="1859"/>
                    <a:pt x="1346" y="1835"/>
                  </a:cubicBezTo>
                  <a:cubicBezTo>
                    <a:pt x="1322" y="1704"/>
                    <a:pt x="1310" y="1656"/>
                    <a:pt x="1180" y="1525"/>
                  </a:cubicBezTo>
                  <a:lnTo>
                    <a:pt x="1108" y="1442"/>
                  </a:lnTo>
                  <a:lnTo>
                    <a:pt x="1072" y="1418"/>
                  </a:lnTo>
                  <a:cubicBezTo>
                    <a:pt x="1072" y="1406"/>
                    <a:pt x="1072" y="1371"/>
                    <a:pt x="1060" y="1311"/>
                  </a:cubicBezTo>
                  <a:cubicBezTo>
                    <a:pt x="1025" y="1204"/>
                    <a:pt x="1084" y="1061"/>
                    <a:pt x="1132" y="930"/>
                  </a:cubicBezTo>
                  <a:cubicBezTo>
                    <a:pt x="1203" y="751"/>
                    <a:pt x="1263" y="573"/>
                    <a:pt x="1191" y="406"/>
                  </a:cubicBezTo>
                  <a:cubicBezTo>
                    <a:pt x="1066" y="122"/>
                    <a:pt x="398" y="1"/>
                    <a:pt x="141"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7019764" y="1503382"/>
              <a:ext cx="381257" cy="345132"/>
            </a:xfrm>
            <a:custGeom>
              <a:rect b="b" l="l" r="r" t="t"/>
              <a:pathLst>
                <a:path extrusionOk="0" h="6468" w="7145">
                  <a:moveTo>
                    <a:pt x="1818" y="1"/>
                  </a:moveTo>
                  <a:cubicBezTo>
                    <a:pt x="1731" y="1"/>
                    <a:pt x="1661" y="24"/>
                    <a:pt x="1596" y="38"/>
                  </a:cubicBezTo>
                  <a:cubicBezTo>
                    <a:pt x="1549" y="50"/>
                    <a:pt x="1525" y="50"/>
                    <a:pt x="1465" y="74"/>
                  </a:cubicBezTo>
                  <a:cubicBezTo>
                    <a:pt x="1453" y="78"/>
                    <a:pt x="1439" y="79"/>
                    <a:pt x="1423" y="79"/>
                  </a:cubicBezTo>
                  <a:cubicBezTo>
                    <a:pt x="1392" y="79"/>
                    <a:pt x="1358" y="74"/>
                    <a:pt x="1334" y="74"/>
                  </a:cubicBezTo>
                  <a:cubicBezTo>
                    <a:pt x="1285" y="63"/>
                    <a:pt x="1235" y="55"/>
                    <a:pt x="1185" y="55"/>
                  </a:cubicBezTo>
                  <a:cubicBezTo>
                    <a:pt x="1128" y="55"/>
                    <a:pt x="1070" y="66"/>
                    <a:pt x="1013" y="98"/>
                  </a:cubicBezTo>
                  <a:cubicBezTo>
                    <a:pt x="953" y="157"/>
                    <a:pt x="929" y="217"/>
                    <a:pt x="918" y="276"/>
                  </a:cubicBezTo>
                  <a:cubicBezTo>
                    <a:pt x="894" y="276"/>
                    <a:pt x="870" y="276"/>
                    <a:pt x="858" y="288"/>
                  </a:cubicBezTo>
                  <a:cubicBezTo>
                    <a:pt x="837" y="299"/>
                    <a:pt x="822" y="305"/>
                    <a:pt x="809" y="305"/>
                  </a:cubicBezTo>
                  <a:cubicBezTo>
                    <a:pt x="792" y="305"/>
                    <a:pt x="777" y="296"/>
                    <a:pt x="751" y="276"/>
                  </a:cubicBezTo>
                  <a:cubicBezTo>
                    <a:pt x="715" y="265"/>
                    <a:pt x="691" y="253"/>
                    <a:pt x="644" y="229"/>
                  </a:cubicBezTo>
                  <a:cubicBezTo>
                    <a:pt x="539" y="198"/>
                    <a:pt x="463" y="182"/>
                    <a:pt x="399" y="182"/>
                  </a:cubicBezTo>
                  <a:cubicBezTo>
                    <a:pt x="288" y="182"/>
                    <a:pt x="212" y="230"/>
                    <a:pt x="84" y="336"/>
                  </a:cubicBezTo>
                  <a:lnTo>
                    <a:pt x="48" y="372"/>
                  </a:lnTo>
                  <a:cubicBezTo>
                    <a:pt x="1" y="407"/>
                    <a:pt x="1" y="467"/>
                    <a:pt x="36" y="515"/>
                  </a:cubicBezTo>
                  <a:cubicBezTo>
                    <a:pt x="49" y="540"/>
                    <a:pt x="79" y="552"/>
                    <a:pt x="110" y="552"/>
                  </a:cubicBezTo>
                  <a:cubicBezTo>
                    <a:pt x="136" y="552"/>
                    <a:pt x="163" y="543"/>
                    <a:pt x="179" y="526"/>
                  </a:cubicBezTo>
                  <a:lnTo>
                    <a:pt x="215" y="503"/>
                  </a:lnTo>
                  <a:cubicBezTo>
                    <a:pt x="318" y="427"/>
                    <a:pt x="361" y="395"/>
                    <a:pt x="416" y="395"/>
                  </a:cubicBezTo>
                  <a:cubicBezTo>
                    <a:pt x="457" y="395"/>
                    <a:pt x="503" y="413"/>
                    <a:pt x="584" y="443"/>
                  </a:cubicBezTo>
                  <a:cubicBezTo>
                    <a:pt x="596" y="455"/>
                    <a:pt x="632" y="455"/>
                    <a:pt x="644" y="467"/>
                  </a:cubicBezTo>
                  <a:cubicBezTo>
                    <a:pt x="691" y="503"/>
                    <a:pt x="751" y="526"/>
                    <a:pt x="822" y="526"/>
                  </a:cubicBezTo>
                  <a:cubicBezTo>
                    <a:pt x="870" y="622"/>
                    <a:pt x="929" y="681"/>
                    <a:pt x="1001" y="729"/>
                  </a:cubicBezTo>
                  <a:cubicBezTo>
                    <a:pt x="1019" y="735"/>
                    <a:pt x="1034" y="738"/>
                    <a:pt x="1048" y="738"/>
                  </a:cubicBezTo>
                  <a:cubicBezTo>
                    <a:pt x="1063" y="738"/>
                    <a:pt x="1078" y="735"/>
                    <a:pt x="1096" y="729"/>
                  </a:cubicBezTo>
                  <a:cubicBezTo>
                    <a:pt x="1120" y="705"/>
                    <a:pt x="1156" y="681"/>
                    <a:pt x="1156" y="646"/>
                  </a:cubicBezTo>
                  <a:cubicBezTo>
                    <a:pt x="1156" y="610"/>
                    <a:pt x="1156" y="550"/>
                    <a:pt x="1132" y="491"/>
                  </a:cubicBezTo>
                  <a:cubicBezTo>
                    <a:pt x="1108" y="384"/>
                    <a:pt x="1108" y="324"/>
                    <a:pt x="1132" y="312"/>
                  </a:cubicBezTo>
                  <a:cubicBezTo>
                    <a:pt x="1156" y="300"/>
                    <a:pt x="1185" y="294"/>
                    <a:pt x="1217" y="294"/>
                  </a:cubicBezTo>
                  <a:cubicBezTo>
                    <a:pt x="1248" y="294"/>
                    <a:pt x="1281" y="300"/>
                    <a:pt x="1310" y="312"/>
                  </a:cubicBezTo>
                  <a:cubicBezTo>
                    <a:pt x="1366" y="312"/>
                    <a:pt x="1416" y="317"/>
                    <a:pt x="1461" y="317"/>
                  </a:cubicBezTo>
                  <a:cubicBezTo>
                    <a:pt x="1484" y="317"/>
                    <a:pt x="1505" y="316"/>
                    <a:pt x="1525" y="312"/>
                  </a:cubicBezTo>
                  <a:cubicBezTo>
                    <a:pt x="1572" y="288"/>
                    <a:pt x="1632" y="276"/>
                    <a:pt x="1668" y="265"/>
                  </a:cubicBezTo>
                  <a:cubicBezTo>
                    <a:pt x="1719" y="245"/>
                    <a:pt x="1759" y="233"/>
                    <a:pt x="1806" y="233"/>
                  </a:cubicBezTo>
                  <a:cubicBezTo>
                    <a:pt x="1847" y="233"/>
                    <a:pt x="1892" y="242"/>
                    <a:pt x="1953" y="265"/>
                  </a:cubicBezTo>
                  <a:cubicBezTo>
                    <a:pt x="2084" y="312"/>
                    <a:pt x="2203" y="348"/>
                    <a:pt x="2346" y="396"/>
                  </a:cubicBezTo>
                  <a:cubicBezTo>
                    <a:pt x="2418" y="431"/>
                    <a:pt x="2501" y="455"/>
                    <a:pt x="2584" y="491"/>
                  </a:cubicBezTo>
                  <a:cubicBezTo>
                    <a:pt x="2823" y="562"/>
                    <a:pt x="3025" y="705"/>
                    <a:pt x="3215" y="848"/>
                  </a:cubicBezTo>
                  <a:cubicBezTo>
                    <a:pt x="3382" y="967"/>
                    <a:pt x="3549" y="1062"/>
                    <a:pt x="3727" y="1158"/>
                  </a:cubicBezTo>
                  <a:cubicBezTo>
                    <a:pt x="4251" y="1396"/>
                    <a:pt x="4620" y="1598"/>
                    <a:pt x="5001" y="2003"/>
                  </a:cubicBezTo>
                  <a:cubicBezTo>
                    <a:pt x="5168" y="2170"/>
                    <a:pt x="5311" y="2289"/>
                    <a:pt x="5501" y="2408"/>
                  </a:cubicBezTo>
                  <a:lnTo>
                    <a:pt x="5561" y="2455"/>
                  </a:lnTo>
                  <a:cubicBezTo>
                    <a:pt x="5716" y="2586"/>
                    <a:pt x="5763" y="2693"/>
                    <a:pt x="5859" y="2872"/>
                  </a:cubicBezTo>
                  <a:lnTo>
                    <a:pt x="5882" y="2943"/>
                  </a:lnTo>
                  <a:cubicBezTo>
                    <a:pt x="6001" y="3146"/>
                    <a:pt x="6204" y="3241"/>
                    <a:pt x="6394" y="3301"/>
                  </a:cubicBezTo>
                  <a:cubicBezTo>
                    <a:pt x="6525" y="3360"/>
                    <a:pt x="6656" y="3408"/>
                    <a:pt x="6752" y="3491"/>
                  </a:cubicBezTo>
                  <a:cubicBezTo>
                    <a:pt x="6787" y="3539"/>
                    <a:pt x="6835" y="3563"/>
                    <a:pt x="6883" y="3598"/>
                  </a:cubicBezTo>
                  <a:cubicBezTo>
                    <a:pt x="6859" y="3610"/>
                    <a:pt x="6847" y="3610"/>
                    <a:pt x="6823" y="3610"/>
                  </a:cubicBezTo>
                  <a:cubicBezTo>
                    <a:pt x="6466" y="3670"/>
                    <a:pt x="6371" y="3801"/>
                    <a:pt x="6252" y="4003"/>
                  </a:cubicBezTo>
                  <a:cubicBezTo>
                    <a:pt x="6228" y="4039"/>
                    <a:pt x="6192" y="4098"/>
                    <a:pt x="6156" y="4158"/>
                  </a:cubicBezTo>
                  <a:cubicBezTo>
                    <a:pt x="6073" y="4253"/>
                    <a:pt x="5978" y="4396"/>
                    <a:pt x="5942" y="4551"/>
                  </a:cubicBezTo>
                  <a:cubicBezTo>
                    <a:pt x="5930" y="4610"/>
                    <a:pt x="5930" y="4658"/>
                    <a:pt x="5930" y="4694"/>
                  </a:cubicBezTo>
                  <a:cubicBezTo>
                    <a:pt x="5930" y="4777"/>
                    <a:pt x="5930" y="4801"/>
                    <a:pt x="5882" y="4860"/>
                  </a:cubicBezTo>
                  <a:cubicBezTo>
                    <a:pt x="5859" y="4920"/>
                    <a:pt x="5811" y="4967"/>
                    <a:pt x="5763" y="5015"/>
                  </a:cubicBezTo>
                  <a:cubicBezTo>
                    <a:pt x="5692" y="5075"/>
                    <a:pt x="5620" y="5146"/>
                    <a:pt x="5573" y="5253"/>
                  </a:cubicBezTo>
                  <a:cubicBezTo>
                    <a:pt x="5537" y="5325"/>
                    <a:pt x="5525" y="5360"/>
                    <a:pt x="5513" y="5408"/>
                  </a:cubicBezTo>
                  <a:cubicBezTo>
                    <a:pt x="5478" y="5491"/>
                    <a:pt x="5466" y="5527"/>
                    <a:pt x="5406" y="5610"/>
                  </a:cubicBezTo>
                  <a:cubicBezTo>
                    <a:pt x="5359" y="5682"/>
                    <a:pt x="5299" y="5741"/>
                    <a:pt x="5263" y="5801"/>
                  </a:cubicBezTo>
                  <a:cubicBezTo>
                    <a:pt x="5204" y="5872"/>
                    <a:pt x="5144" y="5932"/>
                    <a:pt x="5097" y="6003"/>
                  </a:cubicBezTo>
                  <a:cubicBezTo>
                    <a:pt x="5025" y="6099"/>
                    <a:pt x="4966" y="6122"/>
                    <a:pt x="4870" y="6182"/>
                  </a:cubicBezTo>
                  <a:cubicBezTo>
                    <a:pt x="4823" y="6218"/>
                    <a:pt x="4787" y="6230"/>
                    <a:pt x="4728" y="6277"/>
                  </a:cubicBezTo>
                  <a:cubicBezTo>
                    <a:pt x="4680" y="6301"/>
                    <a:pt x="4668" y="6384"/>
                    <a:pt x="4692" y="6420"/>
                  </a:cubicBezTo>
                  <a:cubicBezTo>
                    <a:pt x="4704" y="6456"/>
                    <a:pt x="4751" y="6468"/>
                    <a:pt x="4787" y="6468"/>
                  </a:cubicBezTo>
                  <a:cubicBezTo>
                    <a:pt x="4799" y="6468"/>
                    <a:pt x="4811" y="6456"/>
                    <a:pt x="4787" y="6349"/>
                  </a:cubicBezTo>
                  <a:cubicBezTo>
                    <a:pt x="4847" y="6301"/>
                    <a:pt x="4882" y="6277"/>
                    <a:pt x="4930" y="6265"/>
                  </a:cubicBezTo>
                  <a:cubicBezTo>
                    <a:pt x="5037" y="6206"/>
                    <a:pt x="5120" y="6158"/>
                    <a:pt x="5216" y="6027"/>
                  </a:cubicBezTo>
                  <a:cubicBezTo>
                    <a:pt x="5263" y="5944"/>
                    <a:pt x="5323" y="5884"/>
                    <a:pt x="5359" y="5825"/>
                  </a:cubicBezTo>
                  <a:cubicBezTo>
                    <a:pt x="5418" y="5765"/>
                    <a:pt x="5478" y="5694"/>
                    <a:pt x="5525" y="5634"/>
                  </a:cubicBezTo>
                  <a:cubicBezTo>
                    <a:pt x="5620" y="5527"/>
                    <a:pt x="5632" y="5456"/>
                    <a:pt x="5656" y="5372"/>
                  </a:cubicBezTo>
                  <a:cubicBezTo>
                    <a:pt x="5680" y="5325"/>
                    <a:pt x="5692" y="5289"/>
                    <a:pt x="5704" y="5229"/>
                  </a:cubicBezTo>
                  <a:cubicBezTo>
                    <a:pt x="5740" y="5170"/>
                    <a:pt x="5775" y="5134"/>
                    <a:pt x="5835" y="5075"/>
                  </a:cubicBezTo>
                  <a:cubicBezTo>
                    <a:pt x="5894" y="5027"/>
                    <a:pt x="5978" y="4967"/>
                    <a:pt x="6001" y="4896"/>
                  </a:cubicBezTo>
                  <a:cubicBezTo>
                    <a:pt x="6073" y="4789"/>
                    <a:pt x="6073" y="4694"/>
                    <a:pt x="6073" y="4622"/>
                  </a:cubicBezTo>
                  <a:cubicBezTo>
                    <a:pt x="6073" y="4598"/>
                    <a:pt x="6073" y="4563"/>
                    <a:pt x="6097" y="4515"/>
                  </a:cubicBezTo>
                  <a:cubicBezTo>
                    <a:pt x="6109" y="4432"/>
                    <a:pt x="6168" y="4325"/>
                    <a:pt x="6252" y="4217"/>
                  </a:cubicBezTo>
                  <a:cubicBezTo>
                    <a:pt x="6299" y="4158"/>
                    <a:pt x="6347" y="4098"/>
                    <a:pt x="6371" y="4039"/>
                  </a:cubicBezTo>
                  <a:cubicBezTo>
                    <a:pt x="6490" y="3860"/>
                    <a:pt x="6537" y="3789"/>
                    <a:pt x="6787" y="3765"/>
                  </a:cubicBezTo>
                  <a:cubicBezTo>
                    <a:pt x="6966" y="3741"/>
                    <a:pt x="7085" y="3717"/>
                    <a:pt x="7121" y="3610"/>
                  </a:cubicBezTo>
                  <a:cubicBezTo>
                    <a:pt x="7144" y="3503"/>
                    <a:pt x="7061" y="3444"/>
                    <a:pt x="6966" y="3384"/>
                  </a:cubicBezTo>
                  <a:cubicBezTo>
                    <a:pt x="6942" y="3360"/>
                    <a:pt x="6894" y="3313"/>
                    <a:pt x="6847" y="3289"/>
                  </a:cubicBezTo>
                  <a:cubicBezTo>
                    <a:pt x="6716" y="3146"/>
                    <a:pt x="6573" y="3110"/>
                    <a:pt x="6418" y="3051"/>
                  </a:cubicBezTo>
                  <a:cubicBezTo>
                    <a:pt x="6252" y="2991"/>
                    <a:pt x="6109" y="2932"/>
                    <a:pt x="6037" y="2789"/>
                  </a:cubicBezTo>
                  <a:lnTo>
                    <a:pt x="6001" y="2729"/>
                  </a:lnTo>
                  <a:cubicBezTo>
                    <a:pt x="5918" y="2551"/>
                    <a:pt x="5859" y="2420"/>
                    <a:pt x="5656" y="2253"/>
                  </a:cubicBezTo>
                  <a:lnTo>
                    <a:pt x="5585" y="2217"/>
                  </a:lnTo>
                  <a:cubicBezTo>
                    <a:pt x="5418" y="2074"/>
                    <a:pt x="5275" y="1979"/>
                    <a:pt x="5120" y="1824"/>
                  </a:cubicBezTo>
                  <a:cubicBezTo>
                    <a:pt x="4728" y="1396"/>
                    <a:pt x="4323" y="1169"/>
                    <a:pt x="3787" y="931"/>
                  </a:cubicBezTo>
                  <a:cubicBezTo>
                    <a:pt x="3632" y="860"/>
                    <a:pt x="3489" y="753"/>
                    <a:pt x="3323" y="646"/>
                  </a:cubicBezTo>
                  <a:cubicBezTo>
                    <a:pt x="3120" y="503"/>
                    <a:pt x="2894" y="348"/>
                    <a:pt x="2644" y="265"/>
                  </a:cubicBezTo>
                  <a:cubicBezTo>
                    <a:pt x="2561" y="229"/>
                    <a:pt x="2477" y="205"/>
                    <a:pt x="2406" y="169"/>
                  </a:cubicBezTo>
                  <a:cubicBezTo>
                    <a:pt x="2263" y="134"/>
                    <a:pt x="2144" y="86"/>
                    <a:pt x="2013" y="38"/>
                  </a:cubicBezTo>
                  <a:cubicBezTo>
                    <a:pt x="1938" y="10"/>
                    <a:pt x="1874" y="1"/>
                    <a:pt x="1818"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7388904" y="1694942"/>
              <a:ext cx="227474" cy="176462"/>
            </a:xfrm>
            <a:custGeom>
              <a:rect b="b" l="l" r="r" t="t"/>
              <a:pathLst>
                <a:path extrusionOk="0" h="3307" w="4263">
                  <a:moveTo>
                    <a:pt x="271" y="1"/>
                  </a:moveTo>
                  <a:cubicBezTo>
                    <a:pt x="214" y="1"/>
                    <a:pt x="152" y="17"/>
                    <a:pt x="84" y="56"/>
                  </a:cubicBezTo>
                  <a:cubicBezTo>
                    <a:pt x="24" y="68"/>
                    <a:pt x="0" y="139"/>
                    <a:pt x="36" y="187"/>
                  </a:cubicBezTo>
                  <a:cubicBezTo>
                    <a:pt x="45" y="222"/>
                    <a:pt x="92" y="244"/>
                    <a:pt x="130" y="244"/>
                  </a:cubicBezTo>
                  <a:cubicBezTo>
                    <a:pt x="144" y="244"/>
                    <a:pt x="157" y="241"/>
                    <a:pt x="167" y="235"/>
                  </a:cubicBezTo>
                  <a:cubicBezTo>
                    <a:pt x="203" y="216"/>
                    <a:pt x="234" y="207"/>
                    <a:pt x="263" y="207"/>
                  </a:cubicBezTo>
                  <a:cubicBezTo>
                    <a:pt x="329" y="207"/>
                    <a:pt x="386" y="254"/>
                    <a:pt x="477" y="354"/>
                  </a:cubicBezTo>
                  <a:cubicBezTo>
                    <a:pt x="560" y="413"/>
                    <a:pt x="619" y="485"/>
                    <a:pt x="703" y="508"/>
                  </a:cubicBezTo>
                  <a:cubicBezTo>
                    <a:pt x="798" y="556"/>
                    <a:pt x="917" y="556"/>
                    <a:pt x="1024" y="556"/>
                  </a:cubicBezTo>
                  <a:lnTo>
                    <a:pt x="1131" y="556"/>
                  </a:lnTo>
                  <a:cubicBezTo>
                    <a:pt x="1250" y="588"/>
                    <a:pt x="1359" y="598"/>
                    <a:pt x="1467" y="598"/>
                  </a:cubicBezTo>
                  <a:cubicBezTo>
                    <a:pt x="1522" y="598"/>
                    <a:pt x="1576" y="596"/>
                    <a:pt x="1631" y="592"/>
                  </a:cubicBezTo>
                  <a:cubicBezTo>
                    <a:pt x="1703" y="580"/>
                    <a:pt x="1771" y="574"/>
                    <a:pt x="1841" y="574"/>
                  </a:cubicBezTo>
                  <a:cubicBezTo>
                    <a:pt x="1911" y="574"/>
                    <a:pt x="1983" y="580"/>
                    <a:pt x="2060" y="592"/>
                  </a:cubicBezTo>
                  <a:cubicBezTo>
                    <a:pt x="2155" y="592"/>
                    <a:pt x="2256" y="597"/>
                    <a:pt x="2365" y="597"/>
                  </a:cubicBezTo>
                  <a:cubicBezTo>
                    <a:pt x="2420" y="597"/>
                    <a:pt x="2477" y="596"/>
                    <a:pt x="2536" y="592"/>
                  </a:cubicBezTo>
                  <a:lnTo>
                    <a:pt x="2596" y="592"/>
                  </a:lnTo>
                  <a:cubicBezTo>
                    <a:pt x="2642" y="579"/>
                    <a:pt x="2698" y="569"/>
                    <a:pt x="2750" y="569"/>
                  </a:cubicBezTo>
                  <a:cubicBezTo>
                    <a:pt x="2792" y="569"/>
                    <a:pt x="2831" y="576"/>
                    <a:pt x="2858" y="592"/>
                  </a:cubicBezTo>
                  <a:cubicBezTo>
                    <a:pt x="2893" y="592"/>
                    <a:pt x="2953" y="651"/>
                    <a:pt x="2977" y="687"/>
                  </a:cubicBezTo>
                  <a:cubicBezTo>
                    <a:pt x="3013" y="723"/>
                    <a:pt x="3036" y="770"/>
                    <a:pt x="3072" y="782"/>
                  </a:cubicBezTo>
                  <a:cubicBezTo>
                    <a:pt x="3120" y="830"/>
                    <a:pt x="3179" y="842"/>
                    <a:pt x="3215" y="866"/>
                  </a:cubicBezTo>
                  <a:cubicBezTo>
                    <a:pt x="3263" y="901"/>
                    <a:pt x="3310" y="913"/>
                    <a:pt x="3322" y="925"/>
                  </a:cubicBezTo>
                  <a:cubicBezTo>
                    <a:pt x="3394" y="1008"/>
                    <a:pt x="3394" y="1092"/>
                    <a:pt x="3382" y="1223"/>
                  </a:cubicBezTo>
                  <a:cubicBezTo>
                    <a:pt x="3382" y="1330"/>
                    <a:pt x="3370" y="1449"/>
                    <a:pt x="3417" y="1568"/>
                  </a:cubicBezTo>
                  <a:cubicBezTo>
                    <a:pt x="3441" y="1699"/>
                    <a:pt x="3513" y="1782"/>
                    <a:pt x="3572" y="1842"/>
                  </a:cubicBezTo>
                  <a:cubicBezTo>
                    <a:pt x="3620" y="1878"/>
                    <a:pt x="3655" y="1913"/>
                    <a:pt x="3667" y="1937"/>
                  </a:cubicBezTo>
                  <a:cubicBezTo>
                    <a:pt x="3679" y="1973"/>
                    <a:pt x="3679" y="2044"/>
                    <a:pt x="3667" y="2104"/>
                  </a:cubicBezTo>
                  <a:lnTo>
                    <a:pt x="3667" y="2270"/>
                  </a:lnTo>
                  <a:lnTo>
                    <a:pt x="3667" y="2580"/>
                  </a:lnTo>
                  <a:cubicBezTo>
                    <a:pt x="3667" y="2592"/>
                    <a:pt x="3679" y="2616"/>
                    <a:pt x="3679" y="2628"/>
                  </a:cubicBezTo>
                  <a:cubicBezTo>
                    <a:pt x="3727" y="2735"/>
                    <a:pt x="3834" y="2759"/>
                    <a:pt x="3894" y="2794"/>
                  </a:cubicBezTo>
                  <a:cubicBezTo>
                    <a:pt x="3941" y="2806"/>
                    <a:pt x="3965" y="2818"/>
                    <a:pt x="4001" y="2854"/>
                  </a:cubicBezTo>
                  <a:cubicBezTo>
                    <a:pt x="4025" y="2878"/>
                    <a:pt x="4025" y="2913"/>
                    <a:pt x="4025" y="2985"/>
                  </a:cubicBezTo>
                  <a:cubicBezTo>
                    <a:pt x="4025" y="3068"/>
                    <a:pt x="4013" y="3187"/>
                    <a:pt x="4132" y="3282"/>
                  </a:cubicBezTo>
                  <a:cubicBezTo>
                    <a:pt x="4144" y="3306"/>
                    <a:pt x="4156" y="3306"/>
                    <a:pt x="4191" y="3306"/>
                  </a:cubicBezTo>
                  <a:cubicBezTo>
                    <a:pt x="4215" y="3306"/>
                    <a:pt x="4251" y="3294"/>
                    <a:pt x="4227" y="3282"/>
                  </a:cubicBezTo>
                  <a:cubicBezTo>
                    <a:pt x="4263" y="3235"/>
                    <a:pt x="4263" y="3163"/>
                    <a:pt x="4215" y="3128"/>
                  </a:cubicBezTo>
                  <a:cubicBezTo>
                    <a:pt x="4191" y="3104"/>
                    <a:pt x="4191" y="3092"/>
                    <a:pt x="4191" y="3009"/>
                  </a:cubicBezTo>
                  <a:cubicBezTo>
                    <a:pt x="4191" y="2937"/>
                    <a:pt x="4191" y="2830"/>
                    <a:pt x="4096" y="2735"/>
                  </a:cubicBezTo>
                  <a:cubicBezTo>
                    <a:pt x="4036" y="2651"/>
                    <a:pt x="3965" y="2640"/>
                    <a:pt x="3906" y="2616"/>
                  </a:cubicBezTo>
                  <a:cubicBezTo>
                    <a:pt x="3858" y="2592"/>
                    <a:pt x="3846" y="2580"/>
                    <a:pt x="3834" y="2568"/>
                  </a:cubicBezTo>
                  <a:lnTo>
                    <a:pt x="3834" y="2270"/>
                  </a:lnTo>
                  <a:cubicBezTo>
                    <a:pt x="3810" y="2223"/>
                    <a:pt x="3834" y="2175"/>
                    <a:pt x="3834" y="2128"/>
                  </a:cubicBezTo>
                  <a:cubicBezTo>
                    <a:pt x="3846" y="2044"/>
                    <a:pt x="3858" y="1949"/>
                    <a:pt x="3810" y="1866"/>
                  </a:cubicBezTo>
                  <a:cubicBezTo>
                    <a:pt x="3786" y="1794"/>
                    <a:pt x="3739" y="1747"/>
                    <a:pt x="3691" y="1699"/>
                  </a:cubicBezTo>
                  <a:cubicBezTo>
                    <a:pt x="3655" y="1639"/>
                    <a:pt x="3608" y="1604"/>
                    <a:pt x="3596" y="1520"/>
                  </a:cubicBezTo>
                  <a:cubicBezTo>
                    <a:pt x="3560" y="1437"/>
                    <a:pt x="3572" y="1342"/>
                    <a:pt x="3572" y="1258"/>
                  </a:cubicBezTo>
                  <a:cubicBezTo>
                    <a:pt x="3596" y="1104"/>
                    <a:pt x="3596" y="937"/>
                    <a:pt x="3453" y="794"/>
                  </a:cubicBezTo>
                  <a:cubicBezTo>
                    <a:pt x="3417" y="770"/>
                    <a:pt x="3358" y="735"/>
                    <a:pt x="3310" y="711"/>
                  </a:cubicBezTo>
                  <a:cubicBezTo>
                    <a:pt x="3263" y="675"/>
                    <a:pt x="3215" y="663"/>
                    <a:pt x="3191" y="627"/>
                  </a:cubicBezTo>
                  <a:lnTo>
                    <a:pt x="3132" y="568"/>
                  </a:lnTo>
                  <a:cubicBezTo>
                    <a:pt x="3072" y="496"/>
                    <a:pt x="3001" y="425"/>
                    <a:pt x="2917" y="413"/>
                  </a:cubicBezTo>
                  <a:cubicBezTo>
                    <a:pt x="2865" y="387"/>
                    <a:pt x="2797" y="379"/>
                    <a:pt x="2728" y="379"/>
                  </a:cubicBezTo>
                  <a:cubicBezTo>
                    <a:pt x="2671" y="379"/>
                    <a:pt x="2613" y="384"/>
                    <a:pt x="2560" y="389"/>
                  </a:cubicBezTo>
                  <a:lnTo>
                    <a:pt x="2524" y="389"/>
                  </a:lnTo>
                  <a:cubicBezTo>
                    <a:pt x="2447" y="401"/>
                    <a:pt x="2373" y="407"/>
                    <a:pt x="2298" y="407"/>
                  </a:cubicBezTo>
                  <a:cubicBezTo>
                    <a:pt x="2224" y="407"/>
                    <a:pt x="2149" y="401"/>
                    <a:pt x="2072" y="389"/>
                  </a:cubicBezTo>
                  <a:cubicBezTo>
                    <a:pt x="1977" y="389"/>
                    <a:pt x="1876" y="384"/>
                    <a:pt x="1774" y="384"/>
                  </a:cubicBezTo>
                  <a:cubicBezTo>
                    <a:pt x="1723" y="384"/>
                    <a:pt x="1671" y="385"/>
                    <a:pt x="1620" y="389"/>
                  </a:cubicBezTo>
                  <a:cubicBezTo>
                    <a:pt x="1555" y="399"/>
                    <a:pt x="1497" y="405"/>
                    <a:pt x="1440" y="405"/>
                  </a:cubicBezTo>
                  <a:cubicBezTo>
                    <a:pt x="1358" y="405"/>
                    <a:pt x="1277" y="393"/>
                    <a:pt x="1179" y="365"/>
                  </a:cubicBezTo>
                  <a:cubicBezTo>
                    <a:pt x="1143" y="354"/>
                    <a:pt x="1096" y="354"/>
                    <a:pt x="1036" y="354"/>
                  </a:cubicBezTo>
                  <a:cubicBezTo>
                    <a:pt x="941" y="354"/>
                    <a:pt x="834" y="330"/>
                    <a:pt x="798" y="318"/>
                  </a:cubicBezTo>
                  <a:cubicBezTo>
                    <a:pt x="738" y="306"/>
                    <a:pt x="691" y="258"/>
                    <a:pt x="631" y="199"/>
                  </a:cubicBezTo>
                  <a:cubicBezTo>
                    <a:pt x="536" y="112"/>
                    <a:pt x="422" y="1"/>
                    <a:pt x="271"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7075684" y="1930844"/>
              <a:ext cx="203995" cy="64459"/>
            </a:xfrm>
            <a:custGeom>
              <a:rect b="b" l="l" r="r" t="t"/>
              <a:pathLst>
                <a:path extrusionOk="0" h="1208" w="3823">
                  <a:moveTo>
                    <a:pt x="1504" y="1"/>
                  </a:moveTo>
                  <a:cubicBezTo>
                    <a:pt x="1426" y="1"/>
                    <a:pt x="1344" y="7"/>
                    <a:pt x="1251" y="16"/>
                  </a:cubicBezTo>
                  <a:cubicBezTo>
                    <a:pt x="1191" y="40"/>
                    <a:pt x="1096" y="52"/>
                    <a:pt x="1024" y="76"/>
                  </a:cubicBezTo>
                  <a:cubicBezTo>
                    <a:pt x="941" y="112"/>
                    <a:pt x="834" y="135"/>
                    <a:pt x="774" y="135"/>
                  </a:cubicBezTo>
                  <a:cubicBezTo>
                    <a:pt x="667" y="135"/>
                    <a:pt x="608" y="112"/>
                    <a:pt x="548" y="76"/>
                  </a:cubicBezTo>
                  <a:cubicBezTo>
                    <a:pt x="475" y="45"/>
                    <a:pt x="411" y="18"/>
                    <a:pt x="344" y="18"/>
                  </a:cubicBezTo>
                  <a:cubicBezTo>
                    <a:pt x="259" y="18"/>
                    <a:pt x="168" y="61"/>
                    <a:pt x="48" y="195"/>
                  </a:cubicBezTo>
                  <a:cubicBezTo>
                    <a:pt x="0" y="243"/>
                    <a:pt x="0" y="302"/>
                    <a:pt x="48" y="350"/>
                  </a:cubicBezTo>
                  <a:cubicBezTo>
                    <a:pt x="66" y="374"/>
                    <a:pt x="90" y="385"/>
                    <a:pt x="115" y="385"/>
                  </a:cubicBezTo>
                  <a:cubicBezTo>
                    <a:pt x="140" y="385"/>
                    <a:pt x="167" y="374"/>
                    <a:pt x="191" y="350"/>
                  </a:cubicBezTo>
                  <a:cubicBezTo>
                    <a:pt x="282" y="273"/>
                    <a:pt x="324" y="245"/>
                    <a:pt x="362" y="245"/>
                  </a:cubicBezTo>
                  <a:cubicBezTo>
                    <a:pt x="389" y="245"/>
                    <a:pt x="414" y="259"/>
                    <a:pt x="453" y="278"/>
                  </a:cubicBezTo>
                  <a:cubicBezTo>
                    <a:pt x="536" y="314"/>
                    <a:pt x="620" y="362"/>
                    <a:pt x="774" y="362"/>
                  </a:cubicBezTo>
                  <a:cubicBezTo>
                    <a:pt x="882" y="362"/>
                    <a:pt x="989" y="314"/>
                    <a:pt x="1096" y="290"/>
                  </a:cubicBezTo>
                  <a:cubicBezTo>
                    <a:pt x="1155" y="255"/>
                    <a:pt x="1239" y="243"/>
                    <a:pt x="1286" y="231"/>
                  </a:cubicBezTo>
                  <a:cubicBezTo>
                    <a:pt x="1380" y="214"/>
                    <a:pt x="1459" y="205"/>
                    <a:pt x="1535" y="205"/>
                  </a:cubicBezTo>
                  <a:cubicBezTo>
                    <a:pt x="1623" y="205"/>
                    <a:pt x="1708" y="217"/>
                    <a:pt x="1810" y="243"/>
                  </a:cubicBezTo>
                  <a:cubicBezTo>
                    <a:pt x="2132" y="290"/>
                    <a:pt x="2167" y="350"/>
                    <a:pt x="2322" y="552"/>
                  </a:cubicBezTo>
                  <a:cubicBezTo>
                    <a:pt x="2346" y="588"/>
                    <a:pt x="2382" y="636"/>
                    <a:pt x="2406" y="671"/>
                  </a:cubicBezTo>
                  <a:cubicBezTo>
                    <a:pt x="2501" y="814"/>
                    <a:pt x="2596" y="814"/>
                    <a:pt x="2679" y="826"/>
                  </a:cubicBezTo>
                  <a:cubicBezTo>
                    <a:pt x="2727" y="826"/>
                    <a:pt x="2739" y="826"/>
                    <a:pt x="2775" y="850"/>
                  </a:cubicBezTo>
                  <a:cubicBezTo>
                    <a:pt x="2810" y="874"/>
                    <a:pt x="2834" y="945"/>
                    <a:pt x="2870" y="1005"/>
                  </a:cubicBezTo>
                  <a:cubicBezTo>
                    <a:pt x="2906" y="1064"/>
                    <a:pt x="2929" y="1136"/>
                    <a:pt x="2977" y="1183"/>
                  </a:cubicBezTo>
                  <a:cubicBezTo>
                    <a:pt x="2989" y="1195"/>
                    <a:pt x="3025" y="1207"/>
                    <a:pt x="3048" y="1207"/>
                  </a:cubicBezTo>
                  <a:cubicBezTo>
                    <a:pt x="3060" y="1207"/>
                    <a:pt x="3072" y="1207"/>
                    <a:pt x="3108" y="1195"/>
                  </a:cubicBezTo>
                  <a:cubicBezTo>
                    <a:pt x="3191" y="1136"/>
                    <a:pt x="3227" y="1052"/>
                    <a:pt x="3251" y="957"/>
                  </a:cubicBezTo>
                  <a:cubicBezTo>
                    <a:pt x="3275" y="897"/>
                    <a:pt x="3287" y="838"/>
                    <a:pt x="3334" y="814"/>
                  </a:cubicBezTo>
                  <a:cubicBezTo>
                    <a:pt x="3394" y="766"/>
                    <a:pt x="3477" y="755"/>
                    <a:pt x="3572" y="755"/>
                  </a:cubicBezTo>
                  <a:cubicBezTo>
                    <a:pt x="3608" y="755"/>
                    <a:pt x="3668" y="755"/>
                    <a:pt x="3715" y="731"/>
                  </a:cubicBezTo>
                  <a:cubicBezTo>
                    <a:pt x="3775" y="719"/>
                    <a:pt x="3822" y="671"/>
                    <a:pt x="3810" y="612"/>
                  </a:cubicBezTo>
                  <a:cubicBezTo>
                    <a:pt x="3790" y="560"/>
                    <a:pt x="3760" y="526"/>
                    <a:pt x="3713" y="526"/>
                  </a:cubicBezTo>
                  <a:cubicBezTo>
                    <a:pt x="3706" y="526"/>
                    <a:pt x="3699" y="527"/>
                    <a:pt x="3691" y="528"/>
                  </a:cubicBezTo>
                  <a:cubicBezTo>
                    <a:pt x="3656" y="540"/>
                    <a:pt x="3608" y="540"/>
                    <a:pt x="3572" y="540"/>
                  </a:cubicBezTo>
                  <a:cubicBezTo>
                    <a:pt x="3453" y="552"/>
                    <a:pt x="3334" y="552"/>
                    <a:pt x="3215" y="647"/>
                  </a:cubicBezTo>
                  <a:cubicBezTo>
                    <a:pt x="3120" y="719"/>
                    <a:pt x="3096" y="826"/>
                    <a:pt x="3060" y="897"/>
                  </a:cubicBezTo>
                  <a:lnTo>
                    <a:pt x="3060" y="909"/>
                  </a:lnTo>
                  <a:cubicBezTo>
                    <a:pt x="3013" y="826"/>
                    <a:pt x="2977" y="731"/>
                    <a:pt x="2894" y="695"/>
                  </a:cubicBezTo>
                  <a:cubicBezTo>
                    <a:pt x="2822" y="636"/>
                    <a:pt x="2763" y="612"/>
                    <a:pt x="2703" y="612"/>
                  </a:cubicBezTo>
                  <a:cubicBezTo>
                    <a:pt x="2644" y="600"/>
                    <a:pt x="2620" y="600"/>
                    <a:pt x="2572" y="540"/>
                  </a:cubicBezTo>
                  <a:cubicBezTo>
                    <a:pt x="2537" y="493"/>
                    <a:pt x="2513" y="457"/>
                    <a:pt x="2477" y="421"/>
                  </a:cubicBezTo>
                  <a:cubicBezTo>
                    <a:pt x="2310" y="183"/>
                    <a:pt x="2227" y="76"/>
                    <a:pt x="1846" y="40"/>
                  </a:cubicBezTo>
                  <a:cubicBezTo>
                    <a:pt x="1720" y="12"/>
                    <a:pt x="1615" y="1"/>
                    <a:pt x="1504" y="1"/>
                  </a:cubicBezTo>
                  <a:close/>
                </a:path>
              </a:pathLst>
            </a:custGeom>
            <a:solidFill>
              <a:schemeClr val="accent1"/>
            </a:solidFill>
            <a:ln cap="flat" cmpd="sng" w="19050">
              <a:solidFill>
                <a:srgbClr val="FE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 name="Google Shape;1531;p62"/>
          <p:cNvSpPr txBox="1"/>
          <p:nvPr/>
        </p:nvSpPr>
        <p:spPr>
          <a:xfrm>
            <a:off x="1112100" y="1990450"/>
            <a:ext cx="1900200" cy="89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rgbClr val="00385D"/>
                </a:solidFill>
                <a:latin typeface="Molengo"/>
                <a:ea typeface="Molengo"/>
                <a:cs typeface="Molengo"/>
                <a:sym typeface="Molengo"/>
              </a:rPr>
              <a:t>Despite being red, Mars is actually a cold place</a:t>
            </a:r>
            <a:endParaRPr sz="1600">
              <a:solidFill>
                <a:srgbClr val="00385D"/>
              </a:solidFill>
              <a:latin typeface="Molengo"/>
              <a:ea typeface="Molengo"/>
              <a:cs typeface="Molengo"/>
              <a:sym typeface="Molengo"/>
            </a:endParaRPr>
          </a:p>
        </p:txBody>
      </p:sp>
      <p:sp>
        <p:nvSpPr>
          <p:cNvPr id="1532" name="Google Shape;1532;p62"/>
          <p:cNvSpPr txBox="1"/>
          <p:nvPr/>
        </p:nvSpPr>
        <p:spPr>
          <a:xfrm>
            <a:off x="2750400" y="3535375"/>
            <a:ext cx="1900200" cy="89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rgbClr val="00385D"/>
                </a:solidFill>
                <a:latin typeface="Molengo"/>
                <a:ea typeface="Molengo"/>
                <a:cs typeface="Molengo"/>
                <a:sym typeface="Molengo"/>
              </a:rPr>
              <a:t>Neptune is the farthest planet from the Sun</a:t>
            </a:r>
            <a:endParaRPr sz="1600">
              <a:solidFill>
                <a:srgbClr val="00385D"/>
              </a:solidFill>
              <a:latin typeface="Molengo"/>
              <a:ea typeface="Molengo"/>
              <a:cs typeface="Molengo"/>
              <a:sym typeface="Molengo"/>
            </a:endParaRPr>
          </a:p>
        </p:txBody>
      </p:sp>
      <p:sp>
        <p:nvSpPr>
          <p:cNvPr id="1533" name="Google Shape;1533;p62"/>
          <p:cNvSpPr/>
          <p:nvPr/>
        </p:nvSpPr>
        <p:spPr>
          <a:xfrm>
            <a:off x="1863835" y="176877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3502135" y="3313697"/>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5386585" y="1587297"/>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6267260" y="2405347"/>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7666010" y="23460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7377385" y="296767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6514235" y="165637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6321810" y="31543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6469835" y="403897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45" name="Shape 1545"/>
        <p:cNvGrpSpPr/>
        <p:nvPr/>
      </p:nvGrpSpPr>
      <p:grpSpPr>
        <a:xfrm>
          <a:off x="0" y="0"/>
          <a:ext cx="0" cy="0"/>
          <a:chOff x="0" y="0"/>
          <a:chExt cx="0" cy="0"/>
        </a:xfrm>
      </p:grpSpPr>
      <p:sp>
        <p:nvSpPr>
          <p:cNvPr id="1546" name="Google Shape;1546;p63"/>
          <p:cNvSpPr txBox="1"/>
          <p:nvPr>
            <p:ph type="title"/>
          </p:nvPr>
        </p:nvSpPr>
        <p:spPr>
          <a:xfrm>
            <a:off x="1673100" y="540000"/>
            <a:ext cx="57978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THOUSANDS WORDS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0" name="Shape 1550"/>
        <p:cNvGrpSpPr/>
        <p:nvPr/>
      </p:nvGrpSpPr>
      <p:grpSpPr>
        <a:xfrm>
          <a:off x="0" y="0"/>
          <a:ext cx="0" cy="0"/>
          <a:chOff x="0" y="0"/>
          <a:chExt cx="0" cy="0"/>
        </a:xfrm>
      </p:grpSpPr>
      <p:sp>
        <p:nvSpPr>
          <p:cNvPr id="1551" name="Google Shape;1551;p64"/>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ANOTHER GRAPH</a:t>
            </a:r>
            <a:endParaRPr/>
          </a:p>
        </p:txBody>
      </p:sp>
      <p:pic>
        <p:nvPicPr>
          <p:cNvPr id="1552" name="Google Shape;1552;p64" title="Gráfico">
            <a:hlinkClick r:id="rId3"/>
          </p:cNvPr>
          <p:cNvPicPr preferRelativeResize="0"/>
          <p:nvPr/>
        </p:nvPicPr>
        <p:blipFill>
          <a:blip r:embed="rId4">
            <a:alphaModFix/>
          </a:blip>
          <a:stretch>
            <a:fillRect/>
          </a:stretch>
        </p:blipFill>
        <p:spPr>
          <a:xfrm>
            <a:off x="2388900" y="1945200"/>
            <a:ext cx="4366198" cy="2610296"/>
          </a:xfrm>
          <a:prstGeom prst="rect">
            <a:avLst/>
          </a:prstGeom>
          <a:noFill/>
          <a:ln>
            <a:noFill/>
          </a:ln>
        </p:spPr>
      </p:pic>
      <p:sp>
        <p:nvSpPr>
          <p:cNvPr id="1553" name="Google Shape;1553;p64"/>
          <p:cNvSpPr/>
          <p:nvPr/>
        </p:nvSpPr>
        <p:spPr>
          <a:xfrm flipH="1">
            <a:off x="7735300" y="3102675"/>
            <a:ext cx="1247490" cy="2469438"/>
          </a:xfrm>
          <a:custGeom>
            <a:rect b="b" l="l" r="r" t="t"/>
            <a:pathLst>
              <a:path extrusionOk="0" h="27553" w="13919">
                <a:moveTo>
                  <a:pt x="4350" y="14905"/>
                </a:moveTo>
                <a:cubicBezTo>
                  <a:pt x="4355" y="14905"/>
                  <a:pt x="4366" y="14916"/>
                  <a:pt x="4382" y="14916"/>
                </a:cubicBezTo>
                <a:cubicBezTo>
                  <a:pt x="4358" y="14928"/>
                  <a:pt x="4358" y="14952"/>
                  <a:pt x="4346" y="14963"/>
                </a:cubicBezTo>
                <a:lnTo>
                  <a:pt x="4298" y="14963"/>
                </a:lnTo>
                <a:cubicBezTo>
                  <a:pt x="4310" y="14940"/>
                  <a:pt x="4334" y="14928"/>
                  <a:pt x="4346" y="14916"/>
                </a:cubicBezTo>
                <a:cubicBezTo>
                  <a:pt x="4346" y="14908"/>
                  <a:pt x="4347" y="14905"/>
                  <a:pt x="4350" y="14905"/>
                </a:cubicBezTo>
                <a:close/>
                <a:moveTo>
                  <a:pt x="8717" y="1"/>
                </a:moveTo>
                <a:cubicBezTo>
                  <a:pt x="8421" y="1"/>
                  <a:pt x="8124" y="116"/>
                  <a:pt x="7870" y="331"/>
                </a:cubicBezTo>
                <a:cubicBezTo>
                  <a:pt x="7465" y="652"/>
                  <a:pt x="7275" y="1105"/>
                  <a:pt x="7203" y="1593"/>
                </a:cubicBezTo>
                <a:cubicBezTo>
                  <a:pt x="7096" y="2319"/>
                  <a:pt x="7168" y="3022"/>
                  <a:pt x="7465" y="3688"/>
                </a:cubicBezTo>
                <a:cubicBezTo>
                  <a:pt x="7691" y="4212"/>
                  <a:pt x="7942" y="4712"/>
                  <a:pt x="8323" y="5165"/>
                </a:cubicBezTo>
                <a:cubicBezTo>
                  <a:pt x="8382" y="5236"/>
                  <a:pt x="8394" y="5296"/>
                  <a:pt x="8334" y="5367"/>
                </a:cubicBezTo>
                <a:cubicBezTo>
                  <a:pt x="8287" y="5415"/>
                  <a:pt x="8275" y="5462"/>
                  <a:pt x="8239" y="5510"/>
                </a:cubicBezTo>
                <a:cubicBezTo>
                  <a:pt x="7739" y="6224"/>
                  <a:pt x="7275" y="6962"/>
                  <a:pt x="6834" y="7713"/>
                </a:cubicBezTo>
                <a:cubicBezTo>
                  <a:pt x="6799" y="7772"/>
                  <a:pt x="6775" y="7832"/>
                  <a:pt x="6691" y="7844"/>
                </a:cubicBezTo>
                <a:cubicBezTo>
                  <a:pt x="6691" y="7832"/>
                  <a:pt x="6679" y="7832"/>
                  <a:pt x="6679" y="7808"/>
                </a:cubicBezTo>
                <a:cubicBezTo>
                  <a:pt x="6691" y="7724"/>
                  <a:pt x="6691" y="7653"/>
                  <a:pt x="6715" y="7570"/>
                </a:cubicBezTo>
                <a:cubicBezTo>
                  <a:pt x="6799" y="7022"/>
                  <a:pt x="6834" y="6474"/>
                  <a:pt x="6751" y="5927"/>
                </a:cubicBezTo>
                <a:cubicBezTo>
                  <a:pt x="6715" y="5605"/>
                  <a:pt x="6632" y="5331"/>
                  <a:pt x="6477" y="5057"/>
                </a:cubicBezTo>
                <a:cubicBezTo>
                  <a:pt x="6294" y="4776"/>
                  <a:pt x="6029" y="4631"/>
                  <a:pt x="5741" y="4631"/>
                </a:cubicBezTo>
                <a:cubicBezTo>
                  <a:pt x="5577" y="4631"/>
                  <a:pt x="5406" y="4677"/>
                  <a:pt x="5239" y="4772"/>
                </a:cubicBezTo>
                <a:cubicBezTo>
                  <a:pt x="5132" y="4831"/>
                  <a:pt x="5048" y="4915"/>
                  <a:pt x="4965" y="4998"/>
                </a:cubicBezTo>
                <a:cubicBezTo>
                  <a:pt x="4703" y="5296"/>
                  <a:pt x="4548" y="5653"/>
                  <a:pt x="4465" y="6022"/>
                </a:cubicBezTo>
                <a:cubicBezTo>
                  <a:pt x="4215" y="7034"/>
                  <a:pt x="4286" y="8034"/>
                  <a:pt x="4715" y="8998"/>
                </a:cubicBezTo>
                <a:cubicBezTo>
                  <a:pt x="4905" y="9403"/>
                  <a:pt x="5096" y="9820"/>
                  <a:pt x="5286" y="10225"/>
                </a:cubicBezTo>
                <a:cubicBezTo>
                  <a:pt x="5346" y="10368"/>
                  <a:pt x="5358" y="10511"/>
                  <a:pt x="5263" y="10641"/>
                </a:cubicBezTo>
                <a:cubicBezTo>
                  <a:pt x="5096" y="10939"/>
                  <a:pt x="4941" y="11261"/>
                  <a:pt x="4834" y="11606"/>
                </a:cubicBezTo>
                <a:cubicBezTo>
                  <a:pt x="4691" y="12082"/>
                  <a:pt x="4477" y="12546"/>
                  <a:pt x="4298" y="13011"/>
                </a:cubicBezTo>
                <a:cubicBezTo>
                  <a:pt x="4286" y="13035"/>
                  <a:pt x="4274" y="13082"/>
                  <a:pt x="4251" y="13106"/>
                </a:cubicBezTo>
                <a:cubicBezTo>
                  <a:pt x="4239" y="13130"/>
                  <a:pt x="4215" y="13142"/>
                  <a:pt x="4203" y="13142"/>
                </a:cubicBezTo>
                <a:cubicBezTo>
                  <a:pt x="4167" y="13142"/>
                  <a:pt x="4143" y="13106"/>
                  <a:pt x="4143" y="13094"/>
                </a:cubicBezTo>
                <a:cubicBezTo>
                  <a:pt x="4108" y="12987"/>
                  <a:pt x="4096" y="12892"/>
                  <a:pt x="4060" y="12785"/>
                </a:cubicBezTo>
                <a:cubicBezTo>
                  <a:pt x="3929" y="12201"/>
                  <a:pt x="3703" y="11677"/>
                  <a:pt x="3346" y="11201"/>
                </a:cubicBezTo>
                <a:cubicBezTo>
                  <a:pt x="3167" y="10951"/>
                  <a:pt x="2929" y="10761"/>
                  <a:pt x="2655" y="10641"/>
                </a:cubicBezTo>
                <a:cubicBezTo>
                  <a:pt x="2522" y="10585"/>
                  <a:pt x="2392" y="10557"/>
                  <a:pt x="2266" y="10557"/>
                </a:cubicBezTo>
                <a:cubicBezTo>
                  <a:pt x="1998" y="10557"/>
                  <a:pt x="1751" y="10684"/>
                  <a:pt x="1548" y="10927"/>
                </a:cubicBezTo>
                <a:cubicBezTo>
                  <a:pt x="1286" y="11237"/>
                  <a:pt x="1167" y="11606"/>
                  <a:pt x="1084" y="12011"/>
                </a:cubicBezTo>
                <a:cubicBezTo>
                  <a:pt x="869" y="13285"/>
                  <a:pt x="1119" y="14475"/>
                  <a:pt x="1786" y="15583"/>
                </a:cubicBezTo>
                <a:cubicBezTo>
                  <a:pt x="2096" y="16106"/>
                  <a:pt x="2477" y="16559"/>
                  <a:pt x="2965" y="16904"/>
                </a:cubicBezTo>
                <a:cubicBezTo>
                  <a:pt x="3155" y="17035"/>
                  <a:pt x="3203" y="17238"/>
                  <a:pt x="3215" y="17440"/>
                </a:cubicBezTo>
                <a:cubicBezTo>
                  <a:pt x="3215" y="17488"/>
                  <a:pt x="3203" y="17511"/>
                  <a:pt x="3203" y="17559"/>
                </a:cubicBezTo>
                <a:cubicBezTo>
                  <a:pt x="3131" y="18142"/>
                  <a:pt x="3072" y="18738"/>
                  <a:pt x="3036" y="19333"/>
                </a:cubicBezTo>
                <a:cubicBezTo>
                  <a:pt x="3036" y="19393"/>
                  <a:pt x="3036" y="19464"/>
                  <a:pt x="2965" y="19512"/>
                </a:cubicBezTo>
                <a:cubicBezTo>
                  <a:pt x="2846" y="19452"/>
                  <a:pt x="2786" y="19321"/>
                  <a:pt x="2727" y="19214"/>
                </a:cubicBezTo>
                <a:cubicBezTo>
                  <a:pt x="2548" y="18881"/>
                  <a:pt x="2298" y="18607"/>
                  <a:pt x="2024" y="18345"/>
                </a:cubicBezTo>
                <a:cubicBezTo>
                  <a:pt x="1774" y="18107"/>
                  <a:pt x="1488" y="17916"/>
                  <a:pt x="1167" y="17797"/>
                </a:cubicBezTo>
                <a:cubicBezTo>
                  <a:pt x="1039" y="17754"/>
                  <a:pt x="918" y="17732"/>
                  <a:pt x="806" y="17732"/>
                </a:cubicBezTo>
                <a:cubicBezTo>
                  <a:pt x="427" y="17732"/>
                  <a:pt x="151" y="17973"/>
                  <a:pt x="60" y="18404"/>
                </a:cubicBezTo>
                <a:cubicBezTo>
                  <a:pt x="0" y="18642"/>
                  <a:pt x="0" y="18904"/>
                  <a:pt x="60" y="19154"/>
                </a:cubicBezTo>
                <a:cubicBezTo>
                  <a:pt x="131" y="19452"/>
                  <a:pt x="226" y="19750"/>
                  <a:pt x="333" y="20035"/>
                </a:cubicBezTo>
                <a:cubicBezTo>
                  <a:pt x="667" y="20940"/>
                  <a:pt x="1262" y="21655"/>
                  <a:pt x="2096" y="22143"/>
                </a:cubicBezTo>
                <a:cubicBezTo>
                  <a:pt x="2369" y="22310"/>
                  <a:pt x="2631" y="22488"/>
                  <a:pt x="2917" y="22619"/>
                </a:cubicBezTo>
                <a:cubicBezTo>
                  <a:pt x="3108" y="22714"/>
                  <a:pt x="3167" y="22845"/>
                  <a:pt x="3203" y="23048"/>
                </a:cubicBezTo>
                <a:cubicBezTo>
                  <a:pt x="3250" y="23441"/>
                  <a:pt x="3310" y="23845"/>
                  <a:pt x="3381" y="24226"/>
                </a:cubicBezTo>
                <a:cubicBezTo>
                  <a:pt x="3524" y="25108"/>
                  <a:pt x="3786" y="25965"/>
                  <a:pt x="4143" y="26798"/>
                </a:cubicBezTo>
                <a:cubicBezTo>
                  <a:pt x="4227" y="27001"/>
                  <a:pt x="4298" y="27191"/>
                  <a:pt x="4441" y="27358"/>
                </a:cubicBezTo>
                <a:cubicBezTo>
                  <a:pt x="4501" y="27417"/>
                  <a:pt x="4560" y="27501"/>
                  <a:pt x="4643" y="27536"/>
                </a:cubicBezTo>
                <a:cubicBezTo>
                  <a:pt x="4673" y="27546"/>
                  <a:pt x="4701" y="27552"/>
                  <a:pt x="4727" y="27552"/>
                </a:cubicBezTo>
                <a:cubicBezTo>
                  <a:pt x="4764" y="27552"/>
                  <a:pt x="4799" y="27541"/>
                  <a:pt x="4834" y="27513"/>
                </a:cubicBezTo>
                <a:cubicBezTo>
                  <a:pt x="4894" y="27477"/>
                  <a:pt x="4894" y="27394"/>
                  <a:pt x="4870" y="27334"/>
                </a:cubicBezTo>
                <a:cubicBezTo>
                  <a:pt x="4798" y="27144"/>
                  <a:pt x="4703" y="26965"/>
                  <a:pt x="4632" y="26786"/>
                </a:cubicBezTo>
                <a:cubicBezTo>
                  <a:pt x="4239" y="25786"/>
                  <a:pt x="3989" y="24750"/>
                  <a:pt x="3822" y="23691"/>
                </a:cubicBezTo>
                <a:cubicBezTo>
                  <a:pt x="3786" y="23345"/>
                  <a:pt x="3751" y="23048"/>
                  <a:pt x="3941" y="22738"/>
                </a:cubicBezTo>
                <a:cubicBezTo>
                  <a:pt x="4001" y="22655"/>
                  <a:pt x="4036" y="22560"/>
                  <a:pt x="4143" y="22500"/>
                </a:cubicBezTo>
                <a:cubicBezTo>
                  <a:pt x="4382" y="22357"/>
                  <a:pt x="4632" y="22202"/>
                  <a:pt x="4870" y="22036"/>
                </a:cubicBezTo>
                <a:cubicBezTo>
                  <a:pt x="5310" y="21738"/>
                  <a:pt x="5763" y="21429"/>
                  <a:pt x="6167" y="21059"/>
                </a:cubicBezTo>
                <a:cubicBezTo>
                  <a:pt x="6501" y="20726"/>
                  <a:pt x="6787" y="20357"/>
                  <a:pt x="7013" y="19928"/>
                </a:cubicBezTo>
                <a:cubicBezTo>
                  <a:pt x="7203" y="19524"/>
                  <a:pt x="7358" y="19119"/>
                  <a:pt x="7382" y="18678"/>
                </a:cubicBezTo>
                <a:cubicBezTo>
                  <a:pt x="7394" y="18404"/>
                  <a:pt x="7358" y="18154"/>
                  <a:pt x="7215" y="17916"/>
                </a:cubicBezTo>
                <a:cubicBezTo>
                  <a:pt x="7084" y="17666"/>
                  <a:pt x="6882" y="17535"/>
                  <a:pt x="6596" y="17488"/>
                </a:cubicBezTo>
                <a:cubicBezTo>
                  <a:pt x="6545" y="17478"/>
                  <a:pt x="6493" y="17474"/>
                  <a:pt x="6441" y="17474"/>
                </a:cubicBezTo>
                <a:cubicBezTo>
                  <a:pt x="6298" y="17474"/>
                  <a:pt x="6152" y="17507"/>
                  <a:pt x="6013" y="17559"/>
                </a:cubicBezTo>
                <a:cubicBezTo>
                  <a:pt x="5727" y="17678"/>
                  <a:pt x="5477" y="17857"/>
                  <a:pt x="5251" y="18071"/>
                </a:cubicBezTo>
                <a:cubicBezTo>
                  <a:pt x="4643" y="18666"/>
                  <a:pt x="4155" y="19345"/>
                  <a:pt x="3846" y="20155"/>
                </a:cubicBezTo>
                <a:cubicBezTo>
                  <a:pt x="3786" y="20274"/>
                  <a:pt x="3739" y="20393"/>
                  <a:pt x="3679" y="20512"/>
                </a:cubicBezTo>
                <a:cubicBezTo>
                  <a:pt x="3679" y="20536"/>
                  <a:pt x="3679" y="20571"/>
                  <a:pt x="3703" y="20655"/>
                </a:cubicBezTo>
                <a:cubicBezTo>
                  <a:pt x="3693" y="20686"/>
                  <a:pt x="3682" y="20716"/>
                  <a:pt x="3649" y="20716"/>
                </a:cubicBezTo>
                <a:cubicBezTo>
                  <a:pt x="3644" y="20716"/>
                  <a:pt x="3638" y="20716"/>
                  <a:pt x="3631" y="20714"/>
                </a:cubicBezTo>
                <a:cubicBezTo>
                  <a:pt x="3620" y="20714"/>
                  <a:pt x="3596" y="20667"/>
                  <a:pt x="3596" y="20655"/>
                </a:cubicBezTo>
                <a:cubicBezTo>
                  <a:pt x="3596" y="20631"/>
                  <a:pt x="3620" y="20607"/>
                  <a:pt x="3620" y="20583"/>
                </a:cubicBezTo>
                <a:cubicBezTo>
                  <a:pt x="3620" y="20512"/>
                  <a:pt x="3596" y="20416"/>
                  <a:pt x="3596" y="20345"/>
                </a:cubicBezTo>
                <a:cubicBezTo>
                  <a:pt x="3584" y="19452"/>
                  <a:pt x="3679" y="18571"/>
                  <a:pt x="3798" y="17690"/>
                </a:cubicBezTo>
                <a:cubicBezTo>
                  <a:pt x="3834" y="17428"/>
                  <a:pt x="3881" y="17142"/>
                  <a:pt x="3929" y="16880"/>
                </a:cubicBezTo>
                <a:cubicBezTo>
                  <a:pt x="3929" y="16797"/>
                  <a:pt x="3977" y="16737"/>
                  <a:pt x="4072" y="16737"/>
                </a:cubicBezTo>
                <a:cubicBezTo>
                  <a:pt x="4105" y="16739"/>
                  <a:pt x="4137" y="16740"/>
                  <a:pt x="4170" y="16740"/>
                </a:cubicBezTo>
                <a:cubicBezTo>
                  <a:pt x="4571" y="16740"/>
                  <a:pt x="4936" y="16610"/>
                  <a:pt x="5310" y="16499"/>
                </a:cubicBezTo>
                <a:cubicBezTo>
                  <a:pt x="6441" y="16166"/>
                  <a:pt x="7453" y="15606"/>
                  <a:pt x="8287" y="14761"/>
                </a:cubicBezTo>
                <a:cubicBezTo>
                  <a:pt x="8501" y="14559"/>
                  <a:pt x="8680" y="14321"/>
                  <a:pt x="8811" y="14059"/>
                </a:cubicBezTo>
                <a:cubicBezTo>
                  <a:pt x="8894" y="13904"/>
                  <a:pt x="8954" y="13737"/>
                  <a:pt x="8977" y="13547"/>
                </a:cubicBezTo>
                <a:cubicBezTo>
                  <a:pt x="8989" y="13261"/>
                  <a:pt x="8894" y="13023"/>
                  <a:pt x="8680" y="12844"/>
                </a:cubicBezTo>
                <a:cubicBezTo>
                  <a:pt x="8525" y="12725"/>
                  <a:pt x="8346" y="12677"/>
                  <a:pt x="8156" y="12677"/>
                </a:cubicBezTo>
                <a:cubicBezTo>
                  <a:pt x="8131" y="12677"/>
                  <a:pt x="8106" y="12676"/>
                  <a:pt x="8082" y="12676"/>
                </a:cubicBezTo>
                <a:cubicBezTo>
                  <a:pt x="7766" y="12676"/>
                  <a:pt x="7479" y="12746"/>
                  <a:pt x="7191" y="12868"/>
                </a:cubicBezTo>
                <a:cubicBezTo>
                  <a:pt x="6679" y="13082"/>
                  <a:pt x="6215" y="13344"/>
                  <a:pt x="5786" y="13689"/>
                </a:cubicBezTo>
                <a:cubicBezTo>
                  <a:pt x="5370" y="14023"/>
                  <a:pt x="4989" y="14392"/>
                  <a:pt x="4608" y="14761"/>
                </a:cubicBezTo>
                <a:cubicBezTo>
                  <a:pt x="4572" y="14809"/>
                  <a:pt x="4524" y="14856"/>
                  <a:pt x="4465" y="14880"/>
                </a:cubicBezTo>
                <a:cubicBezTo>
                  <a:pt x="4459" y="14882"/>
                  <a:pt x="4453" y="14883"/>
                  <a:pt x="4447" y="14883"/>
                </a:cubicBezTo>
                <a:cubicBezTo>
                  <a:pt x="4418" y="14883"/>
                  <a:pt x="4393" y="14860"/>
                  <a:pt x="4393" y="14821"/>
                </a:cubicBezTo>
                <a:cubicBezTo>
                  <a:pt x="4405" y="14737"/>
                  <a:pt x="4417" y="14654"/>
                  <a:pt x="4429" y="14582"/>
                </a:cubicBezTo>
                <a:cubicBezTo>
                  <a:pt x="4751" y="13487"/>
                  <a:pt x="5144" y="12427"/>
                  <a:pt x="5608" y="11380"/>
                </a:cubicBezTo>
                <a:cubicBezTo>
                  <a:pt x="5620" y="11356"/>
                  <a:pt x="5644" y="11308"/>
                  <a:pt x="5656" y="11284"/>
                </a:cubicBezTo>
                <a:cubicBezTo>
                  <a:pt x="5673" y="11222"/>
                  <a:pt x="5705" y="11172"/>
                  <a:pt x="5765" y="11172"/>
                </a:cubicBezTo>
                <a:cubicBezTo>
                  <a:pt x="5785" y="11172"/>
                  <a:pt x="5808" y="11177"/>
                  <a:pt x="5834" y="11189"/>
                </a:cubicBezTo>
                <a:cubicBezTo>
                  <a:pt x="5856" y="11206"/>
                  <a:pt x="5883" y="11215"/>
                  <a:pt x="5909" y="11215"/>
                </a:cubicBezTo>
                <a:cubicBezTo>
                  <a:pt x="5938" y="11215"/>
                  <a:pt x="5964" y="11203"/>
                  <a:pt x="5977" y="11177"/>
                </a:cubicBezTo>
                <a:cubicBezTo>
                  <a:pt x="6055" y="11090"/>
                  <a:pt x="6149" y="11082"/>
                  <a:pt x="6246" y="11082"/>
                </a:cubicBezTo>
                <a:cubicBezTo>
                  <a:pt x="6267" y="11082"/>
                  <a:pt x="6289" y="11082"/>
                  <a:pt x="6310" y="11082"/>
                </a:cubicBezTo>
                <a:cubicBezTo>
                  <a:pt x="6846" y="11070"/>
                  <a:pt x="7382" y="10987"/>
                  <a:pt x="7918" y="10880"/>
                </a:cubicBezTo>
                <a:cubicBezTo>
                  <a:pt x="9168" y="10641"/>
                  <a:pt x="10180" y="9999"/>
                  <a:pt x="10942" y="8987"/>
                </a:cubicBezTo>
                <a:cubicBezTo>
                  <a:pt x="11156" y="8689"/>
                  <a:pt x="11335" y="8367"/>
                  <a:pt x="11418" y="7986"/>
                </a:cubicBezTo>
                <a:cubicBezTo>
                  <a:pt x="11490" y="7605"/>
                  <a:pt x="11418" y="7272"/>
                  <a:pt x="11120" y="7010"/>
                </a:cubicBezTo>
                <a:cubicBezTo>
                  <a:pt x="10954" y="6855"/>
                  <a:pt x="10739" y="6796"/>
                  <a:pt x="10537" y="6772"/>
                </a:cubicBezTo>
                <a:cubicBezTo>
                  <a:pt x="10440" y="6755"/>
                  <a:pt x="10344" y="6748"/>
                  <a:pt x="10250" y="6748"/>
                </a:cubicBezTo>
                <a:cubicBezTo>
                  <a:pt x="10011" y="6748"/>
                  <a:pt x="9780" y="6795"/>
                  <a:pt x="9549" y="6855"/>
                </a:cubicBezTo>
                <a:cubicBezTo>
                  <a:pt x="8834" y="7070"/>
                  <a:pt x="8227" y="7439"/>
                  <a:pt x="7644" y="7891"/>
                </a:cubicBezTo>
                <a:cubicBezTo>
                  <a:pt x="7561" y="7963"/>
                  <a:pt x="7489" y="8034"/>
                  <a:pt x="7370" y="8105"/>
                </a:cubicBezTo>
                <a:cubicBezTo>
                  <a:pt x="7382" y="8046"/>
                  <a:pt x="7370" y="8022"/>
                  <a:pt x="7382" y="8010"/>
                </a:cubicBezTo>
                <a:cubicBezTo>
                  <a:pt x="7822" y="7224"/>
                  <a:pt x="8334" y="6486"/>
                  <a:pt x="8834" y="5748"/>
                </a:cubicBezTo>
                <a:cubicBezTo>
                  <a:pt x="8915" y="5631"/>
                  <a:pt x="8996" y="5596"/>
                  <a:pt x="9103" y="5596"/>
                </a:cubicBezTo>
                <a:cubicBezTo>
                  <a:pt x="9138" y="5596"/>
                  <a:pt x="9175" y="5599"/>
                  <a:pt x="9215" y="5605"/>
                </a:cubicBezTo>
                <a:cubicBezTo>
                  <a:pt x="9524" y="5655"/>
                  <a:pt x="9841" y="5688"/>
                  <a:pt x="10159" y="5688"/>
                </a:cubicBezTo>
                <a:cubicBezTo>
                  <a:pt x="10369" y="5688"/>
                  <a:pt x="10579" y="5674"/>
                  <a:pt x="10787" y="5641"/>
                </a:cubicBezTo>
                <a:cubicBezTo>
                  <a:pt x="11418" y="5522"/>
                  <a:pt x="12025" y="5343"/>
                  <a:pt x="12585" y="5057"/>
                </a:cubicBezTo>
                <a:cubicBezTo>
                  <a:pt x="12787" y="4950"/>
                  <a:pt x="12966" y="4855"/>
                  <a:pt x="13145" y="4736"/>
                </a:cubicBezTo>
                <a:cubicBezTo>
                  <a:pt x="13406" y="4534"/>
                  <a:pt x="13597" y="4284"/>
                  <a:pt x="13716" y="3986"/>
                </a:cubicBezTo>
                <a:cubicBezTo>
                  <a:pt x="13918" y="3462"/>
                  <a:pt x="13704" y="2974"/>
                  <a:pt x="13180" y="2748"/>
                </a:cubicBezTo>
                <a:cubicBezTo>
                  <a:pt x="12994" y="2677"/>
                  <a:pt x="12808" y="2639"/>
                  <a:pt x="12612" y="2639"/>
                </a:cubicBezTo>
                <a:cubicBezTo>
                  <a:pt x="12545" y="2639"/>
                  <a:pt x="12476" y="2643"/>
                  <a:pt x="12406" y="2652"/>
                </a:cubicBezTo>
                <a:cubicBezTo>
                  <a:pt x="11918" y="2688"/>
                  <a:pt x="11490" y="2867"/>
                  <a:pt x="11073" y="3105"/>
                </a:cubicBezTo>
                <a:cubicBezTo>
                  <a:pt x="10882" y="3224"/>
                  <a:pt x="10680" y="3367"/>
                  <a:pt x="10418" y="3522"/>
                </a:cubicBezTo>
                <a:cubicBezTo>
                  <a:pt x="10501" y="3379"/>
                  <a:pt x="10537" y="3307"/>
                  <a:pt x="10597" y="3224"/>
                </a:cubicBezTo>
                <a:lnTo>
                  <a:pt x="11085" y="2557"/>
                </a:lnTo>
                <a:cubicBezTo>
                  <a:pt x="11537" y="1950"/>
                  <a:pt x="11978" y="1319"/>
                  <a:pt x="12383" y="664"/>
                </a:cubicBezTo>
                <a:cubicBezTo>
                  <a:pt x="12466" y="545"/>
                  <a:pt x="12525" y="426"/>
                  <a:pt x="12609" y="295"/>
                </a:cubicBezTo>
                <a:cubicBezTo>
                  <a:pt x="12633" y="235"/>
                  <a:pt x="12633" y="164"/>
                  <a:pt x="12573" y="116"/>
                </a:cubicBezTo>
                <a:cubicBezTo>
                  <a:pt x="12553" y="108"/>
                  <a:pt x="12533" y="104"/>
                  <a:pt x="12514" y="104"/>
                </a:cubicBezTo>
                <a:cubicBezTo>
                  <a:pt x="12474" y="104"/>
                  <a:pt x="12434" y="120"/>
                  <a:pt x="12394" y="152"/>
                </a:cubicBezTo>
                <a:cubicBezTo>
                  <a:pt x="12323" y="212"/>
                  <a:pt x="12252" y="247"/>
                  <a:pt x="12192" y="331"/>
                </a:cubicBezTo>
                <a:cubicBezTo>
                  <a:pt x="11978" y="569"/>
                  <a:pt x="11752" y="783"/>
                  <a:pt x="11561" y="1045"/>
                </a:cubicBezTo>
                <a:cubicBezTo>
                  <a:pt x="11120" y="1617"/>
                  <a:pt x="10668" y="2212"/>
                  <a:pt x="10228" y="2795"/>
                </a:cubicBezTo>
                <a:cubicBezTo>
                  <a:pt x="10168" y="2855"/>
                  <a:pt x="10120" y="2950"/>
                  <a:pt x="10001" y="2974"/>
                </a:cubicBezTo>
                <a:cubicBezTo>
                  <a:pt x="10001" y="2831"/>
                  <a:pt x="10049" y="2676"/>
                  <a:pt x="10073" y="2545"/>
                </a:cubicBezTo>
                <a:cubicBezTo>
                  <a:pt x="10132" y="2188"/>
                  <a:pt x="10144" y="1831"/>
                  <a:pt x="10108" y="1474"/>
                </a:cubicBezTo>
                <a:cubicBezTo>
                  <a:pt x="10049" y="1081"/>
                  <a:pt x="9906" y="747"/>
                  <a:pt x="9644" y="450"/>
                </a:cubicBezTo>
                <a:cubicBezTo>
                  <a:pt x="9375" y="143"/>
                  <a:pt x="9046" y="1"/>
                  <a:pt x="8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txBox="1"/>
          <p:nvPr/>
        </p:nvSpPr>
        <p:spPr>
          <a:xfrm>
            <a:off x="2336650" y="1152600"/>
            <a:ext cx="4481100" cy="61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olengo"/>
                <a:ea typeface="Molengo"/>
                <a:cs typeface="Molengo"/>
                <a:sym typeface="Molengo"/>
              </a:rPr>
              <a:t>To modify this graph, click on it, follow the link, change the data and paste the new graph here, replacing this one</a:t>
            </a:r>
            <a:endParaRPr>
              <a:solidFill>
                <a:schemeClr val="dk1"/>
              </a:solidFill>
              <a:latin typeface="Molengo"/>
              <a:ea typeface="Molengo"/>
              <a:cs typeface="Molengo"/>
              <a:sym typeface="Molengo"/>
            </a:endParaRPr>
          </a:p>
        </p:txBody>
      </p:sp>
      <p:sp>
        <p:nvSpPr>
          <p:cNvPr id="1555" name="Google Shape;1555;p64"/>
          <p:cNvSpPr/>
          <p:nvPr/>
        </p:nvSpPr>
        <p:spPr>
          <a:xfrm>
            <a:off x="161200" y="3102675"/>
            <a:ext cx="1247490" cy="2469438"/>
          </a:xfrm>
          <a:custGeom>
            <a:rect b="b" l="l" r="r" t="t"/>
            <a:pathLst>
              <a:path extrusionOk="0" h="27553" w="13919">
                <a:moveTo>
                  <a:pt x="4350" y="14905"/>
                </a:moveTo>
                <a:cubicBezTo>
                  <a:pt x="4355" y="14905"/>
                  <a:pt x="4366" y="14916"/>
                  <a:pt x="4382" y="14916"/>
                </a:cubicBezTo>
                <a:cubicBezTo>
                  <a:pt x="4358" y="14928"/>
                  <a:pt x="4358" y="14952"/>
                  <a:pt x="4346" y="14963"/>
                </a:cubicBezTo>
                <a:lnTo>
                  <a:pt x="4298" y="14963"/>
                </a:lnTo>
                <a:cubicBezTo>
                  <a:pt x="4310" y="14940"/>
                  <a:pt x="4334" y="14928"/>
                  <a:pt x="4346" y="14916"/>
                </a:cubicBezTo>
                <a:cubicBezTo>
                  <a:pt x="4346" y="14908"/>
                  <a:pt x="4347" y="14905"/>
                  <a:pt x="4350" y="14905"/>
                </a:cubicBezTo>
                <a:close/>
                <a:moveTo>
                  <a:pt x="8717" y="1"/>
                </a:moveTo>
                <a:cubicBezTo>
                  <a:pt x="8421" y="1"/>
                  <a:pt x="8124" y="116"/>
                  <a:pt x="7870" y="331"/>
                </a:cubicBezTo>
                <a:cubicBezTo>
                  <a:pt x="7465" y="652"/>
                  <a:pt x="7275" y="1105"/>
                  <a:pt x="7203" y="1593"/>
                </a:cubicBezTo>
                <a:cubicBezTo>
                  <a:pt x="7096" y="2319"/>
                  <a:pt x="7168" y="3022"/>
                  <a:pt x="7465" y="3688"/>
                </a:cubicBezTo>
                <a:cubicBezTo>
                  <a:pt x="7691" y="4212"/>
                  <a:pt x="7942" y="4712"/>
                  <a:pt x="8323" y="5165"/>
                </a:cubicBezTo>
                <a:cubicBezTo>
                  <a:pt x="8382" y="5236"/>
                  <a:pt x="8394" y="5296"/>
                  <a:pt x="8334" y="5367"/>
                </a:cubicBezTo>
                <a:cubicBezTo>
                  <a:pt x="8287" y="5415"/>
                  <a:pt x="8275" y="5462"/>
                  <a:pt x="8239" y="5510"/>
                </a:cubicBezTo>
                <a:cubicBezTo>
                  <a:pt x="7739" y="6224"/>
                  <a:pt x="7275" y="6962"/>
                  <a:pt x="6834" y="7713"/>
                </a:cubicBezTo>
                <a:cubicBezTo>
                  <a:pt x="6799" y="7772"/>
                  <a:pt x="6775" y="7832"/>
                  <a:pt x="6691" y="7844"/>
                </a:cubicBezTo>
                <a:cubicBezTo>
                  <a:pt x="6691" y="7832"/>
                  <a:pt x="6679" y="7832"/>
                  <a:pt x="6679" y="7808"/>
                </a:cubicBezTo>
                <a:cubicBezTo>
                  <a:pt x="6691" y="7724"/>
                  <a:pt x="6691" y="7653"/>
                  <a:pt x="6715" y="7570"/>
                </a:cubicBezTo>
                <a:cubicBezTo>
                  <a:pt x="6799" y="7022"/>
                  <a:pt x="6834" y="6474"/>
                  <a:pt x="6751" y="5927"/>
                </a:cubicBezTo>
                <a:cubicBezTo>
                  <a:pt x="6715" y="5605"/>
                  <a:pt x="6632" y="5331"/>
                  <a:pt x="6477" y="5057"/>
                </a:cubicBezTo>
                <a:cubicBezTo>
                  <a:pt x="6294" y="4776"/>
                  <a:pt x="6029" y="4631"/>
                  <a:pt x="5741" y="4631"/>
                </a:cubicBezTo>
                <a:cubicBezTo>
                  <a:pt x="5577" y="4631"/>
                  <a:pt x="5406" y="4677"/>
                  <a:pt x="5239" y="4772"/>
                </a:cubicBezTo>
                <a:cubicBezTo>
                  <a:pt x="5132" y="4831"/>
                  <a:pt x="5048" y="4915"/>
                  <a:pt x="4965" y="4998"/>
                </a:cubicBezTo>
                <a:cubicBezTo>
                  <a:pt x="4703" y="5296"/>
                  <a:pt x="4548" y="5653"/>
                  <a:pt x="4465" y="6022"/>
                </a:cubicBezTo>
                <a:cubicBezTo>
                  <a:pt x="4215" y="7034"/>
                  <a:pt x="4286" y="8034"/>
                  <a:pt x="4715" y="8998"/>
                </a:cubicBezTo>
                <a:cubicBezTo>
                  <a:pt x="4905" y="9403"/>
                  <a:pt x="5096" y="9820"/>
                  <a:pt x="5286" y="10225"/>
                </a:cubicBezTo>
                <a:cubicBezTo>
                  <a:pt x="5346" y="10368"/>
                  <a:pt x="5358" y="10511"/>
                  <a:pt x="5263" y="10641"/>
                </a:cubicBezTo>
                <a:cubicBezTo>
                  <a:pt x="5096" y="10939"/>
                  <a:pt x="4941" y="11261"/>
                  <a:pt x="4834" y="11606"/>
                </a:cubicBezTo>
                <a:cubicBezTo>
                  <a:pt x="4691" y="12082"/>
                  <a:pt x="4477" y="12546"/>
                  <a:pt x="4298" y="13011"/>
                </a:cubicBezTo>
                <a:cubicBezTo>
                  <a:pt x="4286" y="13035"/>
                  <a:pt x="4274" y="13082"/>
                  <a:pt x="4251" y="13106"/>
                </a:cubicBezTo>
                <a:cubicBezTo>
                  <a:pt x="4239" y="13130"/>
                  <a:pt x="4215" y="13142"/>
                  <a:pt x="4203" y="13142"/>
                </a:cubicBezTo>
                <a:cubicBezTo>
                  <a:pt x="4167" y="13142"/>
                  <a:pt x="4143" y="13106"/>
                  <a:pt x="4143" y="13094"/>
                </a:cubicBezTo>
                <a:cubicBezTo>
                  <a:pt x="4108" y="12987"/>
                  <a:pt x="4096" y="12892"/>
                  <a:pt x="4060" y="12785"/>
                </a:cubicBezTo>
                <a:cubicBezTo>
                  <a:pt x="3929" y="12201"/>
                  <a:pt x="3703" y="11677"/>
                  <a:pt x="3346" y="11201"/>
                </a:cubicBezTo>
                <a:cubicBezTo>
                  <a:pt x="3167" y="10951"/>
                  <a:pt x="2929" y="10761"/>
                  <a:pt x="2655" y="10641"/>
                </a:cubicBezTo>
                <a:cubicBezTo>
                  <a:pt x="2522" y="10585"/>
                  <a:pt x="2392" y="10557"/>
                  <a:pt x="2266" y="10557"/>
                </a:cubicBezTo>
                <a:cubicBezTo>
                  <a:pt x="1998" y="10557"/>
                  <a:pt x="1751" y="10684"/>
                  <a:pt x="1548" y="10927"/>
                </a:cubicBezTo>
                <a:cubicBezTo>
                  <a:pt x="1286" y="11237"/>
                  <a:pt x="1167" y="11606"/>
                  <a:pt x="1084" y="12011"/>
                </a:cubicBezTo>
                <a:cubicBezTo>
                  <a:pt x="869" y="13285"/>
                  <a:pt x="1119" y="14475"/>
                  <a:pt x="1786" y="15583"/>
                </a:cubicBezTo>
                <a:cubicBezTo>
                  <a:pt x="2096" y="16106"/>
                  <a:pt x="2477" y="16559"/>
                  <a:pt x="2965" y="16904"/>
                </a:cubicBezTo>
                <a:cubicBezTo>
                  <a:pt x="3155" y="17035"/>
                  <a:pt x="3203" y="17238"/>
                  <a:pt x="3215" y="17440"/>
                </a:cubicBezTo>
                <a:cubicBezTo>
                  <a:pt x="3215" y="17488"/>
                  <a:pt x="3203" y="17511"/>
                  <a:pt x="3203" y="17559"/>
                </a:cubicBezTo>
                <a:cubicBezTo>
                  <a:pt x="3131" y="18142"/>
                  <a:pt x="3072" y="18738"/>
                  <a:pt x="3036" y="19333"/>
                </a:cubicBezTo>
                <a:cubicBezTo>
                  <a:pt x="3036" y="19393"/>
                  <a:pt x="3036" y="19464"/>
                  <a:pt x="2965" y="19512"/>
                </a:cubicBezTo>
                <a:cubicBezTo>
                  <a:pt x="2846" y="19452"/>
                  <a:pt x="2786" y="19321"/>
                  <a:pt x="2727" y="19214"/>
                </a:cubicBezTo>
                <a:cubicBezTo>
                  <a:pt x="2548" y="18881"/>
                  <a:pt x="2298" y="18607"/>
                  <a:pt x="2024" y="18345"/>
                </a:cubicBezTo>
                <a:cubicBezTo>
                  <a:pt x="1774" y="18107"/>
                  <a:pt x="1488" y="17916"/>
                  <a:pt x="1167" y="17797"/>
                </a:cubicBezTo>
                <a:cubicBezTo>
                  <a:pt x="1039" y="17754"/>
                  <a:pt x="918" y="17732"/>
                  <a:pt x="806" y="17732"/>
                </a:cubicBezTo>
                <a:cubicBezTo>
                  <a:pt x="427" y="17732"/>
                  <a:pt x="151" y="17973"/>
                  <a:pt x="60" y="18404"/>
                </a:cubicBezTo>
                <a:cubicBezTo>
                  <a:pt x="0" y="18642"/>
                  <a:pt x="0" y="18904"/>
                  <a:pt x="60" y="19154"/>
                </a:cubicBezTo>
                <a:cubicBezTo>
                  <a:pt x="131" y="19452"/>
                  <a:pt x="226" y="19750"/>
                  <a:pt x="333" y="20035"/>
                </a:cubicBezTo>
                <a:cubicBezTo>
                  <a:pt x="667" y="20940"/>
                  <a:pt x="1262" y="21655"/>
                  <a:pt x="2096" y="22143"/>
                </a:cubicBezTo>
                <a:cubicBezTo>
                  <a:pt x="2369" y="22310"/>
                  <a:pt x="2631" y="22488"/>
                  <a:pt x="2917" y="22619"/>
                </a:cubicBezTo>
                <a:cubicBezTo>
                  <a:pt x="3108" y="22714"/>
                  <a:pt x="3167" y="22845"/>
                  <a:pt x="3203" y="23048"/>
                </a:cubicBezTo>
                <a:cubicBezTo>
                  <a:pt x="3250" y="23441"/>
                  <a:pt x="3310" y="23845"/>
                  <a:pt x="3381" y="24226"/>
                </a:cubicBezTo>
                <a:cubicBezTo>
                  <a:pt x="3524" y="25108"/>
                  <a:pt x="3786" y="25965"/>
                  <a:pt x="4143" y="26798"/>
                </a:cubicBezTo>
                <a:cubicBezTo>
                  <a:pt x="4227" y="27001"/>
                  <a:pt x="4298" y="27191"/>
                  <a:pt x="4441" y="27358"/>
                </a:cubicBezTo>
                <a:cubicBezTo>
                  <a:pt x="4501" y="27417"/>
                  <a:pt x="4560" y="27501"/>
                  <a:pt x="4643" y="27536"/>
                </a:cubicBezTo>
                <a:cubicBezTo>
                  <a:pt x="4673" y="27546"/>
                  <a:pt x="4701" y="27552"/>
                  <a:pt x="4727" y="27552"/>
                </a:cubicBezTo>
                <a:cubicBezTo>
                  <a:pt x="4764" y="27552"/>
                  <a:pt x="4799" y="27541"/>
                  <a:pt x="4834" y="27513"/>
                </a:cubicBezTo>
                <a:cubicBezTo>
                  <a:pt x="4894" y="27477"/>
                  <a:pt x="4894" y="27394"/>
                  <a:pt x="4870" y="27334"/>
                </a:cubicBezTo>
                <a:cubicBezTo>
                  <a:pt x="4798" y="27144"/>
                  <a:pt x="4703" y="26965"/>
                  <a:pt x="4632" y="26786"/>
                </a:cubicBezTo>
                <a:cubicBezTo>
                  <a:pt x="4239" y="25786"/>
                  <a:pt x="3989" y="24750"/>
                  <a:pt x="3822" y="23691"/>
                </a:cubicBezTo>
                <a:cubicBezTo>
                  <a:pt x="3786" y="23345"/>
                  <a:pt x="3751" y="23048"/>
                  <a:pt x="3941" y="22738"/>
                </a:cubicBezTo>
                <a:cubicBezTo>
                  <a:pt x="4001" y="22655"/>
                  <a:pt x="4036" y="22560"/>
                  <a:pt x="4143" y="22500"/>
                </a:cubicBezTo>
                <a:cubicBezTo>
                  <a:pt x="4382" y="22357"/>
                  <a:pt x="4632" y="22202"/>
                  <a:pt x="4870" y="22036"/>
                </a:cubicBezTo>
                <a:cubicBezTo>
                  <a:pt x="5310" y="21738"/>
                  <a:pt x="5763" y="21429"/>
                  <a:pt x="6167" y="21059"/>
                </a:cubicBezTo>
                <a:cubicBezTo>
                  <a:pt x="6501" y="20726"/>
                  <a:pt x="6787" y="20357"/>
                  <a:pt x="7013" y="19928"/>
                </a:cubicBezTo>
                <a:cubicBezTo>
                  <a:pt x="7203" y="19524"/>
                  <a:pt x="7358" y="19119"/>
                  <a:pt x="7382" y="18678"/>
                </a:cubicBezTo>
                <a:cubicBezTo>
                  <a:pt x="7394" y="18404"/>
                  <a:pt x="7358" y="18154"/>
                  <a:pt x="7215" y="17916"/>
                </a:cubicBezTo>
                <a:cubicBezTo>
                  <a:pt x="7084" y="17666"/>
                  <a:pt x="6882" y="17535"/>
                  <a:pt x="6596" y="17488"/>
                </a:cubicBezTo>
                <a:cubicBezTo>
                  <a:pt x="6545" y="17478"/>
                  <a:pt x="6493" y="17474"/>
                  <a:pt x="6441" y="17474"/>
                </a:cubicBezTo>
                <a:cubicBezTo>
                  <a:pt x="6298" y="17474"/>
                  <a:pt x="6152" y="17507"/>
                  <a:pt x="6013" y="17559"/>
                </a:cubicBezTo>
                <a:cubicBezTo>
                  <a:pt x="5727" y="17678"/>
                  <a:pt x="5477" y="17857"/>
                  <a:pt x="5251" y="18071"/>
                </a:cubicBezTo>
                <a:cubicBezTo>
                  <a:pt x="4643" y="18666"/>
                  <a:pt x="4155" y="19345"/>
                  <a:pt x="3846" y="20155"/>
                </a:cubicBezTo>
                <a:cubicBezTo>
                  <a:pt x="3786" y="20274"/>
                  <a:pt x="3739" y="20393"/>
                  <a:pt x="3679" y="20512"/>
                </a:cubicBezTo>
                <a:cubicBezTo>
                  <a:pt x="3679" y="20536"/>
                  <a:pt x="3679" y="20571"/>
                  <a:pt x="3703" y="20655"/>
                </a:cubicBezTo>
                <a:cubicBezTo>
                  <a:pt x="3693" y="20686"/>
                  <a:pt x="3682" y="20716"/>
                  <a:pt x="3649" y="20716"/>
                </a:cubicBezTo>
                <a:cubicBezTo>
                  <a:pt x="3644" y="20716"/>
                  <a:pt x="3638" y="20716"/>
                  <a:pt x="3631" y="20714"/>
                </a:cubicBezTo>
                <a:cubicBezTo>
                  <a:pt x="3620" y="20714"/>
                  <a:pt x="3596" y="20667"/>
                  <a:pt x="3596" y="20655"/>
                </a:cubicBezTo>
                <a:cubicBezTo>
                  <a:pt x="3596" y="20631"/>
                  <a:pt x="3620" y="20607"/>
                  <a:pt x="3620" y="20583"/>
                </a:cubicBezTo>
                <a:cubicBezTo>
                  <a:pt x="3620" y="20512"/>
                  <a:pt x="3596" y="20416"/>
                  <a:pt x="3596" y="20345"/>
                </a:cubicBezTo>
                <a:cubicBezTo>
                  <a:pt x="3584" y="19452"/>
                  <a:pt x="3679" y="18571"/>
                  <a:pt x="3798" y="17690"/>
                </a:cubicBezTo>
                <a:cubicBezTo>
                  <a:pt x="3834" y="17428"/>
                  <a:pt x="3881" y="17142"/>
                  <a:pt x="3929" y="16880"/>
                </a:cubicBezTo>
                <a:cubicBezTo>
                  <a:pt x="3929" y="16797"/>
                  <a:pt x="3977" y="16737"/>
                  <a:pt x="4072" y="16737"/>
                </a:cubicBezTo>
                <a:cubicBezTo>
                  <a:pt x="4105" y="16739"/>
                  <a:pt x="4137" y="16740"/>
                  <a:pt x="4170" y="16740"/>
                </a:cubicBezTo>
                <a:cubicBezTo>
                  <a:pt x="4571" y="16740"/>
                  <a:pt x="4936" y="16610"/>
                  <a:pt x="5310" y="16499"/>
                </a:cubicBezTo>
                <a:cubicBezTo>
                  <a:pt x="6441" y="16166"/>
                  <a:pt x="7453" y="15606"/>
                  <a:pt x="8287" y="14761"/>
                </a:cubicBezTo>
                <a:cubicBezTo>
                  <a:pt x="8501" y="14559"/>
                  <a:pt x="8680" y="14321"/>
                  <a:pt x="8811" y="14059"/>
                </a:cubicBezTo>
                <a:cubicBezTo>
                  <a:pt x="8894" y="13904"/>
                  <a:pt x="8954" y="13737"/>
                  <a:pt x="8977" y="13547"/>
                </a:cubicBezTo>
                <a:cubicBezTo>
                  <a:pt x="8989" y="13261"/>
                  <a:pt x="8894" y="13023"/>
                  <a:pt x="8680" y="12844"/>
                </a:cubicBezTo>
                <a:cubicBezTo>
                  <a:pt x="8525" y="12725"/>
                  <a:pt x="8346" y="12677"/>
                  <a:pt x="8156" y="12677"/>
                </a:cubicBezTo>
                <a:cubicBezTo>
                  <a:pt x="8131" y="12677"/>
                  <a:pt x="8106" y="12676"/>
                  <a:pt x="8082" y="12676"/>
                </a:cubicBezTo>
                <a:cubicBezTo>
                  <a:pt x="7766" y="12676"/>
                  <a:pt x="7479" y="12746"/>
                  <a:pt x="7191" y="12868"/>
                </a:cubicBezTo>
                <a:cubicBezTo>
                  <a:pt x="6679" y="13082"/>
                  <a:pt x="6215" y="13344"/>
                  <a:pt x="5786" y="13689"/>
                </a:cubicBezTo>
                <a:cubicBezTo>
                  <a:pt x="5370" y="14023"/>
                  <a:pt x="4989" y="14392"/>
                  <a:pt x="4608" y="14761"/>
                </a:cubicBezTo>
                <a:cubicBezTo>
                  <a:pt x="4572" y="14809"/>
                  <a:pt x="4524" y="14856"/>
                  <a:pt x="4465" y="14880"/>
                </a:cubicBezTo>
                <a:cubicBezTo>
                  <a:pt x="4459" y="14882"/>
                  <a:pt x="4453" y="14883"/>
                  <a:pt x="4447" y="14883"/>
                </a:cubicBezTo>
                <a:cubicBezTo>
                  <a:pt x="4418" y="14883"/>
                  <a:pt x="4393" y="14860"/>
                  <a:pt x="4393" y="14821"/>
                </a:cubicBezTo>
                <a:cubicBezTo>
                  <a:pt x="4405" y="14737"/>
                  <a:pt x="4417" y="14654"/>
                  <a:pt x="4429" y="14582"/>
                </a:cubicBezTo>
                <a:cubicBezTo>
                  <a:pt x="4751" y="13487"/>
                  <a:pt x="5144" y="12427"/>
                  <a:pt x="5608" y="11380"/>
                </a:cubicBezTo>
                <a:cubicBezTo>
                  <a:pt x="5620" y="11356"/>
                  <a:pt x="5644" y="11308"/>
                  <a:pt x="5656" y="11284"/>
                </a:cubicBezTo>
                <a:cubicBezTo>
                  <a:pt x="5673" y="11222"/>
                  <a:pt x="5705" y="11172"/>
                  <a:pt x="5765" y="11172"/>
                </a:cubicBezTo>
                <a:cubicBezTo>
                  <a:pt x="5785" y="11172"/>
                  <a:pt x="5808" y="11177"/>
                  <a:pt x="5834" y="11189"/>
                </a:cubicBezTo>
                <a:cubicBezTo>
                  <a:pt x="5856" y="11206"/>
                  <a:pt x="5883" y="11215"/>
                  <a:pt x="5909" y="11215"/>
                </a:cubicBezTo>
                <a:cubicBezTo>
                  <a:pt x="5938" y="11215"/>
                  <a:pt x="5964" y="11203"/>
                  <a:pt x="5977" y="11177"/>
                </a:cubicBezTo>
                <a:cubicBezTo>
                  <a:pt x="6055" y="11090"/>
                  <a:pt x="6149" y="11082"/>
                  <a:pt x="6246" y="11082"/>
                </a:cubicBezTo>
                <a:cubicBezTo>
                  <a:pt x="6267" y="11082"/>
                  <a:pt x="6289" y="11082"/>
                  <a:pt x="6310" y="11082"/>
                </a:cubicBezTo>
                <a:cubicBezTo>
                  <a:pt x="6846" y="11070"/>
                  <a:pt x="7382" y="10987"/>
                  <a:pt x="7918" y="10880"/>
                </a:cubicBezTo>
                <a:cubicBezTo>
                  <a:pt x="9168" y="10641"/>
                  <a:pt x="10180" y="9999"/>
                  <a:pt x="10942" y="8987"/>
                </a:cubicBezTo>
                <a:cubicBezTo>
                  <a:pt x="11156" y="8689"/>
                  <a:pt x="11335" y="8367"/>
                  <a:pt x="11418" y="7986"/>
                </a:cubicBezTo>
                <a:cubicBezTo>
                  <a:pt x="11490" y="7605"/>
                  <a:pt x="11418" y="7272"/>
                  <a:pt x="11120" y="7010"/>
                </a:cubicBezTo>
                <a:cubicBezTo>
                  <a:pt x="10954" y="6855"/>
                  <a:pt x="10739" y="6796"/>
                  <a:pt x="10537" y="6772"/>
                </a:cubicBezTo>
                <a:cubicBezTo>
                  <a:pt x="10440" y="6755"/>
                  <a:pt x="10344" y="6748"/>
                  <a:pt x="10250" y="6748"/>
                </a:cubicBezTo>
                <a:cubicBezTo>
                  <a:pt x="10011" y="6748"/>
                  <a:pt x="9780" y="6795"/>
                  <a:pt x="9549" y="6855"/>
                </a:cubicBezTo>
                <a:cubicBezTo>
                  <a:pt x="8834" y="7070"/>
                  <a:pt x="8227" y="7439"/>
                  <a:pt x="7644" y="7891"/>
                </a:cubicBezTo>
                <a:cubicBezTo>
                  <a:pt x="7561" y="7963"/>
                  <a:pt x="7489" y="8034"/>
                  <a:pt x="7370" y="8105"/>
                </a:cubicBezTo>
                <a:cubicBezTo>
                  <a:pt x="7382" y="8046"/>
                  <a:pt x="7370" y="8022"/>
                  <a:pt x="7382" y="8010"/>
                </a:cubicBezTo>
                <a:cubicBezTo>
                  <a:pt x="7822" y="7224"/>
                  <a:pt x="8334" y="6486"/>
                  <a:pt x="8834" y="5748"/>
                </a:cubicBezTo>
                <a:cubicBezTo>
                  <a:pt x="8915" y="5631"/>
                  <a:pt x="8996" y="5596"/>
                  <a:pt x="9103" y="5596"/>
                </a:cubicBezTo>
                <a:cubicBezTo>
                  <a:pt x="9138" y="5596"/>
                  <a:pt x="9175" y="5599"/>
                  <a:pt x="9215" y="5605"/>
                </a:cubicBezTo>
                <a:cubicBezTo>
                  <a:pt x="9524" y="5655"/>
                  <a:pt x="9841" y="5688"/>
                  <a:pt x="10159" y="5688"/>
                </a:cubicBezTo>
                <a:cubicBezTo>
                  <a:pt x="10369" y="5688"/>
                  <a:pt x="10579" y="5674"/>
                  <a:pt x="10787" y="5641"/>
                </a:cubicBezTo>
                <a:cubicBezTo>
                  <a:pt x="11418" y="5522"/>
                  <a:pt x="12025" y="5343"/>
                  <a:pt x="12585" y="5057"/>
                </a:cubicBezTo>
                <a:cubicBezTo>
                  <a:pt x="12787" y="4950"/>
                  <a:pt x="12966" y="4855"/>
                  <a:pt x="13145" y="4736"/>
                </a:cubicBezTo>
                <a:cubicBezTo>
                  <a:pt x="13406" y="4534"/>
                  <a:pt x="13597" y="4284"/>
                  <a:pt x="13716" y="3986"/>
                </a:cubicBezTo>
                <a:cubicBezTo>
                  <a:pt x="13918" y="3462"/>
                  <a:pt x="13704" y="2974"/>
                  <a:pt x="13180" y="2748"/>
                </a:cubicBezTo>
                <a:cubicBezTo>
                  <a:pt x="12994" y="2677"/>
                  <a:pt x="12808" y="2639"/>
                  <a:pt x="12612" y="2639"/>
                </a:cubicBezTo>
                <a:cubicBezTo>
                  <a:pt x="12545" y="2639"/>
                  <a:pt x="12476" y="2643"/>
                  <a:pt x="12406" y="2652"/>
                </a:cubicBezTo>
                <a:cubicBezTo>
                  <a:pt x="11918" y="2688"/>
                  <a:pt x="11490" y="2867"/>
                  <a:pt x="11073" y="3105"/>
                </a:cubicBezTo>
                <a:cubicBezTo>
                  <a:pt x="10882" y="3224"/>
                  <a:pt x="10680" y="3367"/>
                  <a:pt x="10418" y="3522"/>
                </a:cubicBezTo>
                <a:cubicBezTo>
                  <a:pt x="10501" y="3379"/>
                  <a:pt x="10537" y="3307"/>
                  <a:pt x="10597" y="3224"/>
                </a:cubicBezTo>
                <a:lnTo>
                  <a:pt x="11085" y="2557"/>
                </a:lnTo>
                <a:cubicBezTo>
                  <a:pt x="11537" y="1950"/>
                  <a:pt x="11978" y="1319"/>
                  <a:pt x="12383" y="664"/>
                </a:cubicBezTo>
                <a:cubicBezTo>
                  <a:pt x="12466" y="545"/>
                  <a:pt x="12525" y="426"/>
                  <a:pt x="12609" y="295"/>
                </a:cubicBezTo>
                <a:cubicBezTo>
                  <a:pt x="12633" y="235"/>
                  <a:pt x="12633" y="164"/>
                  <a:pt x="12573" y="116"/>
                </a:cubicBezTo>
                <a:cubicBezTo>
                  <a:pt x="12553" y="108"/>
                  <a:pt x="12533" y="104"/>
                  <a:pt x="12514" y="104"/>
                </a:cubicBezTo>
                <a:cubicBezTo>
                  <a:pt x="12474" y="104"/>
                  <a:pt x="12434" y="120"/>
                  <a:pt x="12394" y="152"/>
                </a:cubicBezTo>
                <a:cubicBezTo>
                  <a:pt x="12323" y="212"/>
                  <a:pt x="12252" y="247"/>
                  <a:pt x="12192" y="331"/>
                </a:cubicBezTo>
                <a:cubicBezTo>
                  <a:pt x="11978" y="569"/>
                  <a:pt x="11752" y="783"/>
                  <a:pt x="11561" y="1045"/>
                </a:cubicBezTo>
                <a:cubicBezTo>
                  <a:pt x="11120" y="1617"/>
                  <a:pt x="10668" y="2212"/>
                  <a:pt x="10228" y="2795"/>
                </a:cubicBezTo>
                <a:cubicBezTo>
                  <a:pt x="10168" y="2855"/>
                  <a:pt x="10120" y="2950"/>
                  <a:pt x="10001" y="2974"/>
                </a:cubicBezTo>
                <a:cubicBezTo>
                  <a:pt x="10001" y="2831"/>
                  <a:pt x="10049" y="2676"/>
                  <a:pt x="10073" y="2545"/>
                </a:cubicBezTo>
                <a:cubicBezTo>
                  <a:pt x="10132" y="2188"/>
                  <a:pt x="10144" y="1831"/>
                  <a:pt x="10108" y="1474"/>
                </a:cubicBezTo>
                <a:cubicBezTo>
                  <a:pt x="10049" y="1081"/>
                  <a:pt x="9906" y="747"/>
                  <a:pt x="9644" y="450"/>
                </a:cubicBezTo>
                <a:cubicBezTo>
                  <a:pt x="9375" y="143"/>
                  <a:pt x="9046" y="1"/>
                  <a:pt x="8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9" name="Shape 1559"/>
        <p:cNvGrpSpPr/>
        <p:nvPr/>
      </p:nvGrpSpPr>
      <p:grpSpPr>
        <a:xfrm>
          <a:off x="0" y="0"/>
          <a:ext cx="0" cy="0"/>
          <a:chOff x="0" y="0"/>
          <a:chExt cx="0" cy="0"/>
        </a:xfrm>
      </p:grpSpPr>
      <p:sp>
        <p:nvSpPr>
          <p:cNvPr id="1560" name="Google Shape;1560;p65"/>
          <p:cNvSpPr txBox="1"/>
          <p:nvPr>
            <p:ph type="title"/>
          </p:nvPr>
        </p:nvSpPr>
        <p:spPr>
          <a:xfrm flipH="1">
            <a:off x="2247900" y="2512725"/>
            <a:ext cx="4648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THIRD SECTION</a:t>
            </a:r>
            <a:endParaRPr/>
          </a:p>
        </p:txBody>
      </p:sp>
      <p:sp>
        <p:nvSpPr>
          <p:cNvPr id="1561" name="Google Shape;1561;p65"/>
          <p:cNvSpPr txBox="1"/>
          <p:nvPr>
            <p:ph idx="2" type="title"/>
          </p:nvPr>
        </p:nvSpPr>
        <p:spPr>
          <a:xfrm flipH="1">
            <a:off x="3643350" y="1638225"/>
            <a:ext cx="1857300" cy="92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62" name="Google Shape;1562;p65"/>
          <p:cNvSpPr txBox="1"/>
          <p:nvPr>
            <p:ph idx="1" type="subTitle"/>
          </p:nvPr>
        </p:nvSpPr>
        <p:spPr>
          <a:xfrm flipH="1">
            <a:off x="2422275" y="3181275"/>
            <a:ext cx="4288500" cy="65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grpSp>
        <p:nvGrpSpPr>
          <p:cNvPr id="1563" name="Google Shape;1563;p65"/>
          <p:cNvGrpSpPr/>
          <p:nvPr/>
        </p:nvGrpSpPr>
        <p:grpSpPr>
          <a:xfrm>
            <a:off x="7698295" y="3413590"/>
            <a:ext cx="1458325" cy="1772917"/>
            <a:chOff x="7698295" y="3413590"/>
            <a:chExt cx="1458325" cy="1772917"/>
          </a:xfrm>
        </p:grpSpPr>
        <p:sp>
          <p:nvSpPr>
            <p:cNvPr id="1564" name="Google Shape;1564;p65"/>
            <p:cNvSpPr/>
            <p:nvPr/>
          </p:nvSpPr>
          <p:spPr>
            <a:xfrm>
              <a:off x="7752565" y="3415991"/>
              <a:ext cx="1404055" cy="1770515"/>
            </a:xfrm>
            <a:custGeom>
              <a:rect b="b" l="l" r="r" t="t"/>
              <a:pathLst>
                <a:path extrusionOk="0" h="7373" w="5847">
                  <a:moveTo>
                    <a:pt x="3877" y="0"/>
                  </a:moveTo>
                  <a:cubicBezTo>
                    <a:pt x="3841" y="0"/>
                    <a:pt x="3624" y="162"/>
                    <a:pt x="3334" y="408"/>
                  </a:cubicBezTo>
                  <a:cubicBezTo>
                    <a:pt x="2846" y="824"/>
                    <a:pt x="2084" y="1491"/>
                    <a:pt x="1417" y="2122"/>
                  </a:cubicBezTo>
                  <a:cubicBezTo>
                    <a:pt x="703" y="2789"/>
                    <a:pt x="108" y="3384"/>
                    <a:pt x="12" y="3539"/>
                  </a:cubicBezTo>
                  <a:cubicBezTo>
                    <a:pt x="1" y="3551"/>
                    <a:pt x="1" y="3563"/>
                    <a:pt x="1" y="3563"/>
                  </a:cubicBezTo>
                  <a:cubicBezTo>
                    <a:pt x="1" y="3622"/>
                    <a:pt x="298" y="3896"/>
                    <a:pt x="751" y="4289"/>
                  </a:cubicBezTo>
                  <a:cubicBezTo>
                    <a:pt x="929" y="4444"/>
                    <a:pt x="1120" y="4622"/>
                    <a:pt x="1322" y="4801"/>
                  </a:cubicBezTo>
                  <a:cubicBezTo>
                    <a:pt x="1703" y="5134"/>
                    <a:pt x="2132" y="5503"/>
                    <a:pt x="2560" y="5861"/>
                  </a:cubicBezTo>
                  <a:cubicBezTo>
                    <a:pt x="2715" y="5980"/>
                    <a:pt x="2858" y="6111"/>
                    <a:pt x="3013" y="6230"/>
                  </a:cubicBezTo>
                  <a:cubicBezTo>
                    <a:pt x="3525" y="6658"/>
                    <a:pt x="4025" y="7075"/>
                    <a:pt x="4394" y="7373"/>
                  </a:cubicBezTo>
                  <a:lnTo>
                    <a:pt x="5846" y="7373"/>
                  </a:lnTo>
                  <a:lnTo>
                    <a:pt x="5846" y="5265"/>
                  </a:lnTo>
                  <a:cubicBezTo>
                    <a:pt x="5751" y="4968"/>
                    <a:pt x="5632" y="4622"/>
                    <a:pt x="5513" y="4301"/>
                  </a:cubicBezTo>
                  <a:cubicBezTo>
                    <a:pt x="5430" y="4075"/>
                    <a:pt x="5346" y="3837"/>
                    <a:pt x="5251" y="3598"/>
                  </a:cubicBezTo>
                  <a:cubicBezTo>
                    <a:pt x="5061" y="3075"/>
                    <a:pt x="4870" y="2551"/>
                    <a:pt x="4692" y="2074"/>
                  </a:cubicBezTo>
                  <a:cubicBezTo>
                    <a:pt x="4596" y="1824"/>
                    <a:pt x="4513" y="1586"/>
                    <a:pt x="4418" y="1360"/>
                  </a:cubicBezTo>
                  <a:cubicBezTo>
                    <a:pt x="4322" y="1098"/>
                    <a:pt x="4227" y="860"/>
                    <a:pt x="4156" y="669"/>
                  </a:cubicBezTo>
                  <a:cubicBezTo>
                    <a:pt x="4061" y="455"/>
                    <a:pt x="4001" y="288"/>
                    <a:pt x="3965" y="169"/>
                  </a:cubicBezTo>
                  <a:cubicBezTo>
                    <a:pt x="3918" y="86"/>
                    <a:pt x="3882" y="27"/>
                    <a:pt x="3882" y="3"/>
                  </a:cubicBezTo>
                  <a:cubicBezTo>
                    <a:pt x="3881" y="1"/>
                    <a:pt x="3880" y="0"/>
                    <a:pt x="3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5"/>
            <p:cNvSpPr/>
            <p:nvPr/>
          </p:nvSpPr>
          <p:spPr>
            <a:xfrm>
              <a:off x="7698295" y="3413590"/>
              <a:ext cx="1040974" cy="849357"/>
            </a:xfrm>
            <a:custGeom>
              <a:rect b="b" l="l" r="r" t="t"/>
              <a:pathLst>
                <a:path extrusionOk="0" h="3537" w="4335">
                  <a:moveTo>
                    <a:pt x="4056" y="0"/>
                  </a:moveTo>
                  <a:cubicBezTo>
                    <a:pt x="3981" y="0"/>
                    <a:pt x="3879" y="27"/>
                    <a:pt x="3751" y="84"/>
                  </a:cubicBezTo>
                  <a:cubicBezTo>
                    <a:pt x="3310" y="275"/>
                    <a:pt x="2596" y="763"/>
                    <a:pt x="1846" y="1406"/>
                  </a:cubicBezTo>
                  <a:cubicBezTo>
                    <a:pt x="1643" y="1584"/>
                    <a:pt x="1429" y="1763"/>
                    <a:pt x="1250" y="1942"/>
                  </a:cubicBezTo>
                  <a:cubicBezTo>
                    <a:pt x="477" y="2680"/>
                    <a:pt x="0" y="3335"/>
                    <a:pt x="155" y="3501"/>
                  </a:cubicBezTo>
                  <a:cubicBezTo>
                    <a:pt x="176" y="3525"/>
                    <a:pt x="210" y="3536"/>
                    <a:pt x="255" y="3536"/>
                  </a:cubicBezTo>
                  <a:cubicBezTo>
                    <a:pt x="579" y="3536"/>
                    <a:pt x="1496" y="2967"/>
                    <a:pt x="2477" y="2132"/>
                  </a:cubicBezTo>
                  <a:cubicBezTo>
                    <a:pt x="3596" y="1180"/>
                    <a:pt x="4334" y="227"/>
                    <a:pt x="4167" y="37"/>
                  </a:cubicBezTo>
                  <a:cubicBezTo>
                    <a:pt x="4143" y="13"/>
                    <a:pt x="4106" y="0"/>
                    <a:pt x="4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5"/>
            <p:cNvSpPr/>
            <p:nvPr/>
          </p:nvSpPr>
          <p:spPr>
            <a:xfrm>
              <a:off x="7698295" y="3416471"/>
              <a:ext cx="1040974" cy="846476"/>
            </a:xfrm>
            <a:custGeom>
              <a:rect b="b" l="l" r="r" t="t"/>
              <a:pathLst>
                <a:path extrusionOk="0" h="3525" w="4335">
                  <a:moveTo>
                    <a:pt x="4056" y="0"/>
                  </a:moveTo>
                  <a:cubicBezTo>
                    <a:pt x="3981" y="0"/>
                    <a:pt x="3879" y="27"/>
                    <a:pt x="3751" y="84"/>
                  </a:cubicBezTo>
                  <a:cubicBezTo>
                    <a:pt x="3429" y="798"/>
                    <a:pt x="2417" y="1870"/>
                    <a:pt x="1905" y="2072"/>
                  </a:cubicBezTo>
                  <a:cubicBezTo>
                    <a:pt x="1813" y="2109"/>
                    <a:pt x="1730" y="2126"/>
                    <a:pt x="1655" y="2126"/>
                  </a:cubicBezTo>
                  <a:cubicBezTo>
                    <a:pt x="1487" y="2126"/>
                    <a:pt x="1357" y="2045"/>
                    <a:pt x="1250" y="1930"/>
                  </a:cubicBezTo>
                  <a:cubicBezTo>
                    <a:pt x="477" y="2668"/>
                    <a:pt x="0" y="3323"/>
                    <a:pt x="155" y="3489"/>
                  </a:cubicBezTo>
                  <a:cubicBezTo>
                    <a:pt x="176" y="3513"/>
                    <a:pt x="210" y="3524"/>
                    <a:pt x="255" y="3524"/>
                  </a:cubicBezTo>
                  <a:cubicBezTo>
                    <a:pt x="579" y="3524"/>
                    <a:pt x="1496" y="2955"/>
                    <a:pt x="2477" y="2120"/>
                  </a:cubicBezTo>
                  <a:cubicBezTo>
                    <a:pt x="3596" y="1168"/>
                    <a:pt x="4334" y="215"/>
                    <a:pt x="4167" y="36"/>
                  </a:cubicBezTo>
                  <a:cubicBezTo>
                    <a:pt x="4143" y="12"/>
                    <a:pt x="4106" y="0"/>
                    <a:pt x="4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65"/>
          <p:cNvGrpSpPr/>
          <p:nvPr/>
        </p:nvGrpSpPr>
        <p:grpSpPr>
          <a:xfrm flipH="1" rot="10800000">
            <a:off x="7698295" y="-10"/>
            <a:ext cx="1458325" cy="1772917"/>
            <a:chOff x="7698295" y="3413590"/>
            <a:chExt cx="1458325" cy="1772917"/>
          </a:xfrm>
        </p:grpSpPr>
        <p:sp>
          <p:nvSpPr>
            <p:cNvPr id="1568" name="Google Shape;1568;p65"/>
            <p:cNvSpPr/>
            <p:nvPr/>
          </p:nvSpPr>
          <p:spPr>
            <a:xfrm>
              <a:off x="7752565" y="3415991"/>
              <a:ext cx="1404055" cy="1770515"/>
            </a:xfrm>
            <a:custGeom>
              <a:rect b="b" l="l" r="r" t="t"/>
              <a:pathLst>
                <a:path extrusionOk="0" h="7373" w="5847">
                  <a:moveTo>
                    <a:pt x="3877" y="0"/>
                  </a:moveTo>
                  <a:cubicBezTo>
                    <a:pt x="3841" y="0"/>
                    <a:pt x="3624" y="162"/>
                    <a:pt x="3334" y="408"/>
                  </a:cubicBezTo>
                  <a:cubicBezTo>
                    <a:pt x="2846" y="824"/>
                    <a:pt x="2084" y="1491"/>
                    <a:pt x="1417" y="2122"/>
                  </a:cubicBezTo>
                  <a:cubicBezTo>
                    <a:pt x="703" y="2789"/>
                    <a:pt x="108" y="3384"/>
                    <a:pt x="12" y="3539"/>
                  </a:cubicBezTo>
                  <a:cubicBezTo>
                    <a:pt x="1" y="3551"/>
                    <a:pt x="1" y="3563"/>
                    <a:pt x="1" y="3563"/>
                  </a:cubicBezTo>
                  <a:cubicBezTo>
                    <a:pt x="1" y="3622"/>
                    <a:pt x="298" y="3896"/>
                    <a:pt x="751" y="4289"/>
                  </a:cubicBezTo>
                  <a:cubicBezTo>
                    <a:pt x="929" y="4444"/>
                    <a:pt x="1120" y="4622"/>
                    <a:pt x="1322" y="4801"/>
                  </a:cubicBezTo>
                  <a:cubicBezTo>
                    <a:pt x="1703" y="5134"/>
                    <a:pt x="2132" y="5503"/>
                    <a:pt x="2560" y="5861"/>
                  </a:cubicBezTo>
                  <a:cubicBezTo>
                    <a:pt x="2715" y="5980"/>
                    <a:pt x="2858" y="6111"/>
                    <a:pt x="3013" y="6230"/>
                  </a:cubicBezTo>
                  <a:cubicBezTo>
                    <a:pt x="3525" y="6658"/>
                    <a:pt x="4025" y="7075"/>
                    <a:pt x="4394" y="7373"/>
                  </a:cubicBezTo>
                  <a:lnTo>
                    <a:pt x="5846" y="7373"/>
                  </a:lnTo>
                  <a:lnTo>
                    <a:pt x="5846" y="5265"/>
                  </a:lnTo>
                  <a:cubicBezTo>
                    <a:pt x="5751" y="4968"/>
                    <a:pt x="5632" y="4622"/>
                    <a:pt x="5513" y="4301"/>
                  </a:cubicBezTo>
                  <a:cubicBezTo>
                    <a:pt x="5430" y="4075"/>
                    <a:pt x="5346" y="3837"/>
                    <a:pt x="5251" y="3598"/>
                  </a:cubicBezTo>
                  <a:cubicBezTo>
                    <a:pt x="5061" y="3075"/>
                    <a:pt x="4870" y="2551"/>
                    <a:pt x="4692" y="2074"/>
                  </a:cubicBezTo>
                  <a:cubicBezTo>
                    <a:pt x="4596" y="1824"/>
                    <a:pt x="4513" y="1586"/>
                    <a:pt x="4418" y="1360"/>
                  </a:cubicBezTo>
                  <a:cubicBezTo>
                    <a:pt x="4322" y="1098"/>
                    <a:pt x="4227" y="860"/>
                    <a:pt x="4156" y="669"/>
                  </a:cubicBezTo>
                  <a:cubicBezTo>
                    <a:pt x="4061" y="455"/>
                    <a:pt x="4001" y="288"/>
                    <a:pt x="3965" y="169"/>
                  </a:cubicBezTo>
                  <a:cubicBezTo>
                    <a:pt x="3918" y="86"/>
                    <a:pt x="3882" y="27"/>
                    <a:pt x="3882" y="3"/>
                  </a:cubicBezTo>
                  <a:cubicBezTo>
                    <a:pt x="3881" y="1"/>
                    <a:pt x="3880" y="0"/>
                    <a:pt x="3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5"/>
            <p:cNvSpPr/>
            <p:nvPr/>
          </p:nvSpPr>
          <p:spPr>
            <a:xfrm>
              <a:off x="7698295" y="3413590"/>
              <a:ext cx="1040974" cy="849357"/>
            </a:xfrm>
            <a:custGeom>
              <a:rect b="b" l="l" r="r" t="t"/>
              <a:pathLst>
                <a:path extrusionOk="0" h="3537" w="4335">
                  <a:moveTo>
                    <a:pt x="4056" y="0"/>
                  </a:moveTo>
                  <a:cubicBezTo>
                    <a:pt x="3981" y="0"/>
                    <a:pt x="3879" y="27"/>
                    <a:pt x="3751" y="84"/>
                  </a:cubicBezTo>
                  <a:cubicBezTo>
                    <a:pt x="3310" y="275"/>
                    <a:pt x="2596" y="763"/>
                    <a:pt x="1846" y="1406"/>
                  </a:cubicBezTo>
                  <a:cubicBezTo>
                    <a:pt x="1643" y="1584"/>
                    <a:pt x="1429" y="1763"/>
                    <a:pt x="1250" y="1942"/>
                  </a:cubicBezTo>
                  <a:cubicBezTo>
                    <a:pt x="477" y="2680"/>
                    <a:pt x="0" y="3335"/>
                    <a:pt x="155" y="3501"/>
                  </a:cubicBezTo>
                  <a:cubicBezTo>
                    <a:pt x="176" y="3525"/>
                    <a:pt x="210" y="3536"/>
                    <a:pt x="255" y="3536"/>
                  </a:cubicBezTo>
                  <a:cubicBezTo>
                    <a:pt x="579" y="3536"/>
                    <a:pt x="1496" y="2967"/>
                    <a:pt x="2477" y="2132"/>
                  </a:cubicBezTo>
                  <a:cubicBezTo>
                    <a:pt x="3596" y="1180"/>
                    <a:pt x="4334" y="227"/>
                    <a:pt x="4167" y="37"/>
                  </a:cubicBezTo>
                  <a:cubicBezTo>
                    <a:pt x="4143" y="13"/>
                    <a:pt x="4106" y="0"/>
                    <a:pt x="4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5"/>
            <p:cNvSpPr/>
            <p:nvPr/>
          </p:nvSpPr>
          <p:spPr>
            <a:xfrm>
              <a:off x="7698295" y="3416471"/>
              <a:ext cx="1040974" cy="846476"/>
            </a:xfrm>
            <a:custGeom>
              <a:rect b="b" l="l" r="r" t="t"/>
              <a:pathLst>
                <a:path extrusionOk="0" h="3525" w="4335">
                  <a:moveTo>
                    <a:pt x="4056" y="0"/>
                  </a:moveTo>
                  <a:cubicBezTo>
                    <a:pt x="3981" y="0"/>
                    <a:pt x="3879" y="27"/>
                    <a:pt x="3751" y="84"/>
                  </a:cubicBezTo>
                  <a:cubicBezTo>
                    <a:pt x="3429" y="798"/>
                    <a:pt x="2417" y="1870"/>
                    <a:pt x="1905" y="2072"/>
                  </a:cubicBezTo>
                  <a:cubicBezTo>
                    <a:pt x="1813" y="2109"/>
                    <a:pt x="1730" y="2126"/>
                    <a:pt x="1655" y="2126"/>
                  </a:cubicBezTo>
                  <a:cubicBezTo>
                    <a:pt x="1487" y="2126"/>
                    <a:pt x="1357" y="2045"/>
                    <a:pt x="1250" y="1930"/>
                  </a:cubicBezTo>
                  <a:cubicBezTo>
                    <a:pt x="477" y="2668"/>
                    <a:pt x="0" y="3323"/>
                    <a:pt x="155" y="3489"/>
                  </a:cubicBezTo>
                  <a:cubicBezTo>
                    <a:pt x="176" y="3513"/>
                    <a:pt x="210" y="3524"/>
                    <a:pt x="255" y="3524"/>
                  </a:cubicBezTo>
                  <a:cubicBezTo>
                    <a:pt x="579" y="3524"/>
                    <a:pt x="1496" y="2955"/>
                    <a:pt x="2477" y="2120"/>
                  </a:cubicBezTo>
                  <a:cubicBezTo>
                    <a:pt x="3596" y="1168"/>
                    <a:pt x="4334" y="215"/>
                    <a:pt x="4167" y="36"/>
                  </a:cubicBezTo>
                  <a:cubicBezTo>
                    <a:pt x="4143" y="12"/>
                    <a:pt x="4106" y="0"/>
                    <a:pt x="40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4" name="Shape 1574"/>
        <p:cNvGrpSpPr/>
        <p:nvPr/>
      </p:nvGrpSpPr>
      <p:grpSpPr>
        <a:xfrm>
          <a:off x="0" y="0"/>
          <a:ext cx="0" cy="0"/>
          <a:chOff x="0" y="0"/>
          <a:chExt cx="0" cy="0"/>
        </a:xfrm>
      </p:grpSpPr>
      <p:sp>
        <p:nvSpPr>
          <p:cNvPr id="1575" name="Google Shape;1575;p66"/>
          <p:cNvSpPr txBox="1"/>
          <p:nvPr>
            <p:ph type="title"/>
          </p:nvPr>
        </p:nvSpPr>
        <p:spPr>
          <a:xfrm>
            <a:off x="5848360" y="540000"/>
            <a:ext cx="2575800" cy="1009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23,528</a:t>
            </a:r>
            <a:endParaRPr/>
          </a:p>
        </p:txBody>
      </p:sp>
      <p:sp>
        <p:nvSpPr>
          <p:cNvPr id="1576" name="Google Shape;1576;p66"/>
          <p:cNvSpPr txBox="1"/>
          <p:nvPr>
            <p:ph idx="1" type="subTitle"/>
          </p:nvPr>
        </p:nvSpPr>
        <p:spPr>
          <a:xfrm>
            <a:off x="5848360" y="1285878"/>
            <a:ext cx="2575800" cy="438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Musicians playing </a:t>
            </a:r>
            <a:endParaRPr/>
          </a:p>
        </p:txBody>
      </p:sp>
      <p:sp>
        <p:nvSpPr>
          <p:cNvPr id="1577" name="Google Shape;1577;p66"/>
          <p:cNvSpPr txBox="1"/>
          <p:nvPr>
            <p:ph idx="2" type="title"/>
          </p:nvPr>
        </p:nvSpPr>
        <p:spPr>
          <a:xfrm>
            <a:off x="5848352" y="1962342"/>
            <a:ext cx="2575800" cy="1009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50,910</a:t>
            </a:r>
            <a:endParaRPr/>
          </a:p>
        </p:txBody>
      </p:sp>
      <p:sp>
        <p:nvSpPr>
          <p:cNvPr id="1578" name="Google Shape;1578;p66"/>
          <p:cNvSpPr txBox="1"/>
          <p:nvPr>
            <p:ph idx="3" type="subTitle"/>
          </p:nvPr>
        </p:nvSpPr>
        <p:spPr>
          <a:xfrm>
            <a:off x="5848352" y="2708220"/>
            <a:ext cx="2575800" cy="438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Dancers participating</a:t>
            </a:r>
            <a:endParaRPr/>
          </a:p>
        </p:txBody>
      </p:sp>
      <p:sp>
        <p:nvSpPr>
          <p:cNvPr id="1579" name="Google Shape;1579;p66"/>
          <p:cNvSpPr txBox="1"/>
          <p:nvPr>
            <p:ph idx="4" type="title"/>
          </p:nvPr>
        </p:nvSpPr>
        <p:spPr>
          <a:xfrm>
            <a:off x="5848352" y="3384697"/>
            <a:ext cx="2575800" cy="1009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850</a:t>
            </a:r>
            <a:endParaRPr/>
          </a:p>
        </p:txBody>
      </p:sp>
      <p:sp>
        <p:nvSpPr>
          <p:cNvPr id="1580" name="Google Shape;1580;p66"/>
          <p:cNvSpPr txBox="1"/>
          <p:nvPr>
            <p:ph idx="5" type="subTitle"/>
          </p:nvPr>
        </p:nvSpPr>
        <p:spPr>
          <a:xfrm>
            <a:off x="5848352" y="4130575"/>
            <a:ext cx="2575800" cy="438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Numbers of shows</a:t>
            </a:r>
            <a:endParaRPr/>
          </a:p>
        </p:txBody>
      </p:sp>
      <p:grpSp>
        <p:nvGrpSpPr>
          <p:cNvPr id="1581" name="Google Shape;1581;p66"/>
          <p:cNvGrpSpPr/>
          <p:nvPr/>
        </p:nvGrpSpPr>
        <p:grpSpPr>
          <a:xfrm>
            <a:off x="1181136" y="956388"/>
            <a:ext cx="1794342" cy="3230732"/>
            <a:chOff x="1181136" y="956388"/>
            <a:chExt cx="1794342" cy="3230732"/>
          </a:xfrm>
        </p:grpSpPr>
        <p:sp>
          <p:nvSpPr>
            <p:cNvPr id="1582" name="Google Shape;1582;p66"/>
            <p:cNvSpPr/>
            <p:nvPr/>
          </p:nvSpPr>
          <p:spPr>
            <a:xfrm>
              <a:off x="2068125" y="1504950"/>
              <a:ext cx="52375" cy="28575"/>
            </a:xfrm>
            <a:custGeom>
              <a:rect b="b" l="l" r="r" t="t"/>
              <a:pathLst>
                <a:path extrusionOk="0" h="1143" w="2095">
                  <a:moveTo>
                    <a:pt x="0" y="1143"/>
                  </a:moveTo>
                  <a:cubicBezTo>
                    <a:pt x="349" y="953"/>
                    <a:pt x="1746" y="191"/>
                    <a:pt x="2095" y="0"/>
                  </a:cubicBezTo>
                </a:path>
              </a:pathLst>
            </a:custGeom>
            <a:noFill/>
            <a:ln cap="flat" cmpd="sng" w="9525">
              <a:solidFill>
                <a:schemeClr val="dk1"/>
              </a:solidFill>
              <a:prstDash val="solid"/>
              <a:round/>
              <a:headEnd len="med" w="med" type="none"/>
              <a:tailEnd len="med" w="med" type="none"/>
            </a:ln>
          </p:spPr>
        </p:sp>
        <p:sp>
          <p:nvSpPr>
            <p:cNvPr id="1583" name="Google Shape;1583;p66"/>
            <p:cNvSpPr/>
            <p:nvPr/>
          </p:nvSpPr>
          <p:spPr>
            <a:xfrm>
              <a:off x="2193150" y="1445425"/>
              <a:ext cx="52375" cy="28575"/>
            </a:xfrm>
            <a:custGeom>
              <a:rect b="b" l="l" r="r" t="t"/>
              <a:pathLst>
                <a:path extrusionOk="0" h="1143" w="2095">
                  <a:moveTo>
                    <a:pt x="0" y="1143"/>
                  </a:moveTo>
                  <a:cubicBezTo>
                    <a:pt x="349" y="953"/>
                    <a:pt x="1746" y="191"/>
                    <a:pt x="2095" y="0"/>
                  </a:cubicBezTo>
                </a:path>
              </a:pathLst>
            </a:custGeom>
            <a:noFill/>
            <a:ln cap="flat" cmpd="sng" w="9525">
              <a:solidFill>
                <a:schemeClr val="dk1"/>
              </a:solidFill>
              <a:prstDash val="solid"/>
              <a:round/>
              <a:headEnd len="med" w="med" type="none"/>
              <a:tailEnd len="med" w="med" type="none"/>
            </a:ln>
          </p:spPr>
        </p:sp>
        <p:sp>
          <p:nvSpPr>
            <p:cNvPr id="1584" name="Google Shape;1584;p66"/>
            <p:cNvSpPr/>
            <p:nvPr/>
          </p:nvSpPr>
          <p:spPr>
            <a:xfrm>
              <a:off x="2207425" y="1515675"/>
              <a:ext cx="43925" cy="75000"/>
            </a:xfrm>
            <a:custGeom>
              <a:rect b="b" l="l" r="r" t="t"/>
              <a:pathLst>
                <a:path extrusionOk="0" h="3000" w="1757">
                  <a:moveTo>
                    <a:pt x="0" y="0"/>
                  </a:moveTo>
                  <a:cubicBezTo>
                    <a:pt x="56" y="214"/>
                    <a:pt x="55" y="897"/>
                    <a:pt x="333" y="1286"/>
                  </a:cubicBezTo>
                  <a:cubicBezTo>
                    <a:pt x="611" y="1675"/>
                    <a:pt x="1453" y="2047"/>
                    <a:pt x="1667" y="2333"/>
                  </a:cubicBezTo>
                  <a:cubicBezTo>
                    <a:pt x="1881" y="2619"/>
                    <a:pt x="1627" y="2889"/>
                    <a:pt x="1619" y="3000"/>
                  </a:cubicBezTo>
                </a:path>
              </a:pathLst>
            </a:custGeom>
            <a:noFill/>
            <a:ln cap="flat" cmpd="sng" w="9525">
              <a:solidFill>
                <a:schemeClr val="dk1"/>
              </a:solidFill>
              <a:prstDash val="solid"/>
              <a:round/>
              <a:headEnd len="med" w="med" type="none"/>
              <a:tailEnd len="med" w="med" type="none"/>
            </a:ln>
          </p:spPr>
        </p:sp>
        <p:sp>
          <p:nvSpPr>
            <p:cNvPr id="1585" name="Google Shape;1585;p66"/>
            <p:cNvSpPr/>
            <p:nvPr/>
          </p:nvSpPr>
          <p:spPr>
            <a:xfrm>
              <a:off x="2087175" y="1553775"/>
              <a:ext cx="44050" cy="22350"/>
            </a:xfrm>
            <a:custGeom>
              <a:rect b="b" l="l" r="r" t="t"/>
              <a:pathLst>
                <a:path extrusionOk="0" h="894" w="1762">
                  <a:moveTo>
                    <a:pt x="0" y="714"/>
                  </a:moveTo>
                  <a:cubicBezTo>
                    <a:pt x="246" y="738"/>
                    <a:pt x="1182" y="976"/>
                    <a:pt x="1476" y="857"/>
                  </a:cubicBezTo>
                  <a:cubicBezTo>
                    <a:pt x="1770" y="738"/>
                    <a:pt x="1714" y="143"/>
                    <a:pt x="1762" y="0"/>
                  </a:cubicBezTo>
                </a:path>
              </a:pathLst>
            </a:custGeom>
            <a:noFill/>
            <a:ln cap="flat" cmpd="sng" w="9525">
              <a:solidFill>
                <a:schemeClr val="dk1"/>
              </a:solidFill>
              <a:prstDash val="solid"/>
              <a:round/>
              <a:headEnd len="med" w="med" type="none"/>
              <a:tailEnd len="med" w="med" type="none"/>
            </a:ln>
          </p:spPr>
        </p:sp>
        <p:grpSp>
          <p:nvGrpSpPr>
            <p:cNvPr id="1586" name="Google Shape;1586;p66"/>
            <p:cNvGrpSpPr/>
            <p:nvPr/>
          </p:nvGrpSpPr>
          <p:grpSpPr>
            <a:xfrm>
              <a:off x="1181136" y="956388"/>
              <a:ext cx="1794342" cy="3230732"/>
              <a:chOff x="2381250" y="1485825"/>
              <a:chExt cx="1924021" cy="3464221"/>
            </a:xfrm>
          </p:grpSpPr>
          <p:sp>
            <p:nvSpPr>
              <p:cNvPr id="1587" name="Google Shape;1587;p66"/>
              <p:cNvSpPr/>
              <p:nvPr/>
            </p:nvSpPr>
            <p:spPr>
              <a:xfrm>
                <a:off x="3044127" y="1490708"/>
                <a:ext cx="447298" cy="375753"/>
              </a:xfrm>
              <a:custGeom>
                <a:rect b="b" l="l" r="r" t="t"/>
                <a:pathLst>
                  <a:path extrusionOk="0" h="2001" w="2382">
                    <a:moveTo>
                      <a:pt x="914" y="1"/>
                    </a:moveTo>
                    <a:cubicBezTo>
                      <a:pt x="798" y="1"/>
                      <a:pt x="689" y="25"/>
                      <a:pt x="596" y="84"/>
                    </a:cubicBezTo>
                    <a:cubicBezTo>
                      <a:pt x="0" y="453"/>
                      <a:pt x="143" y="2000"/>
                      <a:pt x="143" y="2000"/>
                    </a:cubicBezTo>
                    <a:lnTo>
                      <a:pt x="2382" y="703"/>
                    </a:lnTo>
                    <a:cubicBezTo>
                      <a:pt x="2382" y="703"/>
                      <a:pt x="1536" y="1"/>
                      <a:pt x="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2554387" y="1485825"/>
                <a:ext cx="1524606" cy="925580"/>
              </a:xfrm>
              <a:custGeom>
                <a:rect b="b" l="l" r="r" t="t"/>
                <a:pathLst>
                  <a:path extrusionOk="0" h="4929" w="8119">
                    <a:moveTo>
                      <a:pt x="6483" y="0"/>
                    </a:moveTo>
                    <a:cubicBezTo>
                      <a:pt x="6183" y="0"/>
                      <a:pt x="5809" y="77"/>
                      <a:pt x="5347" y="252"/>
                    </a:cubicBezTo>
                    <a:cubicBezTo>
                      <a:pt x="5347" y="252"/>
                      <a:pt x="1" y="2479"/>
                      <a:pt x="1227" y="4170"/>
                    </a:cubicBezTo>
                    <a:cubicBezTo>
                      <a:pt x="1617" y="4716"/>
                      <a:pt x="2303" y="4929"/>
                      <a:pt x="3072" y="4929"/>
                    </a:cubicBezTo>
                    <a:cubicBezTo>
                      <a:pt x="4701" y="4929"/>
                      <a:pt x="6705" y="3977"/>
                      <a:pt x="7085" y="3217"/>
                    </a:cubicBezTo>
                    <a:cubicBezTo>
                      <a:pt x="7568" y="2272"/>
                      <a:pt x="8119" y="0"/>
                      <a:pt x="64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2851836" y="1765059"/>
                <a:ext cx="1135896" cy="1688728"/>
              </a:xfrm>
              <a:custGeom>
                <a:rect b="b" l="l" r="r" t="t"/>
                <a:pathLst>
                  <a:path extrusionOk="0" h="8993" w="6049">
                    <a:moveTo>
                      <a:pt x="3450" y="0"/>
                    </a:moveTo>
                    <a:cubicBezTo>
                      <a:pt x="3047" y="0"/>
                      <a:pt x="2908" y="436"/>
                      <a:pt x="2715" y="516"/>
                    </a:cubicBezTo>
                    <a:cubicBezTo>
                      <a:pt x="2677" y="528"/>
                      <a:pt x="2633" y="532"/>
                      <a:pt x="2584" y="532"/>
                    </a:cubicBezTo>
                    <a:cubicBezTo>
                      <a:pt x="2437" y="532"/>
                      <a:pt x="2247" y="490"/>
                      <a:pt x="2060" y="490"/>
                    </a:cubicBezTo>
                    <a:cubicBezTo>
                      <a:pt x="1827" y="490"/>
                      <a:pt x="1597" y="555"/>
                      <a:pt x="1453" y="849"/>
                    </a:cubicBezTo>
                    <a:cubicBezTo>
                      <a:pt x="1251" y="1349"/>
                      <a:pt x="1727" y="1659"/>
                      <a:pt x="1465" y="2099"/>
                    </a:cubicBezTo>
                    <a:cubicBezTo>
                      <a:pt x="1310" y="2397"/>
                      <a:pt x="1036" y="2325"/>
                      <a:pt x="810" y="2754"/>
                    </a:cubicBezTo>
                    <a:cubicBezTo>
                      <a:pt x="608" y="3194"/>
                      <a:pt x="1334" y="3468"/>
                      <a:pt x="1334" y="3468"/>
                    </a:cubicBezTo>
                    <a:lnTo>
                      <a:pt x="1370" y="4421"/>
                    </a:lnTo>
                    <a:cubicBezTo>
                      <a:pt x="1370" y="4421"/>
                      <a:pt x="846" y="4421"/>
                      <a:pt x="715" y="4897"/>
                    </a:cubicBezTo>
                    <a:cubicBezTo>
                      <a:pt x="572" y="5373"/>
                      <a:pt x="1036" y="5540"/>
                      <a:pt x="989" y="5766"/>
                    </a:cubicBezTo>
                    <a:cubicBezTo>
                      <a:pt x="917" y="6112"/>
                      <a:pt x="0" y="6088"/>
                      <a:pt x="215" y="6957"/>
                    </a:cubicBezTo>
                    <a:cubicBezTo>
                      <a:pt x="441" y="7814"/>
                      <a:pt x="1405" y="8683"/>
                      <a:pt x="1405" y="8683"/>
                    </a:cubicBezTo>
                    <a:cubicBezTo>
                      <a:pt x="1405" y="8683"/>
                      <a:pt x="1858" y="8993"/>
                      <a:pt x="3953" y="8993"/>
                    </a:cubicBezTo>
                    <a:cubicBezTo>
                      <a:pt x="6049" y="8993"/>
                      <a:pt x="5668" y="8231"/>
                      <a:pt x="5203" y="6564"/>
                    </a:cubicBezTo>
                    <a:cubicBezTo>
                      <a:pt x="4918" y="5528"/>
                      <a:pt x="6049" y="5314"/>
                      <a:pt x="5870" y="4337"/>
                    </a:cubicBezTo>
                    <a:cubicBezTo>
                      <a:pt x="5692" y="3349"/>
                      <a:pt x="5001" y="3385"/>
                      <a:pt x="4834" y="3099"/>
                    </a:cubicBezTo>
                    <a:cubicBezTo>
                      <a:pt x="4656" y="2790"/>
                      <a:pt x="5180" y="1897"/>
                      <a:pt x="4763" y="1242"/>
                    </a:cubicBezTo>
                    <a:cubicBezTo>
                      <a:pt x="4432" y="731"/>
                      <a:pt x="4124" y="679"/>
                      <a:pt x="4011" y="679"/>
                    </a:cubicBezTo>
                    <a:cubicBezTo>
                      <a:pt x="3981" y="679"/>
                      <a:pt x="3965" y="682"/>
                      <a:pt x="3965" y="682"/>
                    </a:cubicBezTo>
                    <a:cubicBezTo>
                      <a:pt x="3965" y="682"/>
                      <a:pt x="4025" y="39"/>
                      <a:pt x="3513" y="4"/>
                    </a:cubicBezTo>
                    <a:cubicBezTo>
                      <a:pt x="3491" y="1"/>
                      <a:pt x="3471" y="0"/>
                      <a:pt x="3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3725971" y="1595678"/>
                <a:ext cx="449551" cy="1102471"/>
              </a:xfrm>
              <a:custGeom>
                <a:rect b="b" l="l" r="r" t="t"/>
                <a:pathLst>
                  <a:path extrusionOk="0" h="5871" w="2394">
                    <a:moveTo>
                      <a:pt x="596" y="1"/>
                    </a:moveTo>
                    <a:lnTo>
                      <a:pt x="596" y="1"/>
                    </a:lnTo>
                    <a:cubicBezTo>
                      <a:pt x="525" y="1"/>
                      <a:pt x="144" y="596"/>
                      <a:pt x="144" y="596"/>
                    </a:cubicBezTo>
                    <a:cubicBezTo>
                      <a:pt x="144" y="596"/>
                      <a:pt x="167" y="358"/>
                      <a:pt x="132" y="358"/>
                    </a:cubicBezTo>
                    <a:cubicBezTo>
                      <a:pt x="108" y="358"/>
                      <a:pt x="1" y="739"/>
                      <a:pt x="1" y="739"/>
                    </a:cubicBezTo>
                    <a:cubicBezTo>
                      <a:pt x="1" y="1215"/>
                      <a:pt x="1251" y="2692"/>
                      <a:pt x="1156" y="2965"/>
                    </a:cubicBezTo>
                    <a:cubicBezTo>
                      <a:pt x="906" y="3715"/>
                      <a:pt x="144" y="4168"/>
                      <a:pt x="144" y="4168"/>
                    </a:cubicBezTo>
                    <a:lnTo>
                      <a:pt x="310" y="5871"/>
                    </a:lnTo>
                    <a:cubicBezTo>
                      <a:pt x="1739" y="4466"/>
                      <a:pt x="2192" y="3287"/>
                      <a:pt x="2287" y="2930"/>
                    </a:cubicBezTo>
                    <a:cubicBezTo>
                      <a:pt x="2394" y="2573"/>
                      <a:pt x="1191" y="1775"/>
                      <a:pt x="763" y="1275"/>
                    </a:cubicBezTo>
                    <a:cubicBezTo>
                      <a:pt x="418" y="894"/>
                      <a:pt x="406" y="894"/>
                      <a:pt x="418" y="834"/>
                    </a:cubicBezTo>
                    <a:cubicBezTo>
                      <a:pt x="441" y="763"/>
                      <a:pt x="739" y="1"/>
                      <a:pt x="596"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2807144" y="1732009"/>
                <a:ext cx="447298" cy="1053272"/>
              </a:xfrm>
              <a:custGeom>
                <a:rect b="b" l="l" r="r" t="t"/>
                <a:pathLst>
                  <a:path extrusionOk="0" h="5609" w="2382">
                    <a:moveTo>
                      <a:pt x="801" y="1"/>
                    </a:moveTo>
                    <a:cubicBezTo>
                      <a:pt x="800" y="1"/>
                      <a:pt x="799" y="1"/>
                      <a:pt x="798" y="1"/>
                    </a:cubicBezTo>
                    <a:cubicBezTo>
                      <a:pt x="572" y="37"/>
                      <a:pt x="1072" y="656"/>
                      <a:pt x="1096" y="715"/>
                    </a:cubicBezTo>
                    <a:cubicBezTo>
                      <a:pt x="1120" y="775"/>
                      <a:pt x="1108" y="775"/>
                      <a:pt x="869" y="1239"/>
                    </a:cubicBezTo>
                    <a:cubicBezTo>
                      <a:pt x="560" y="1823"/>
                      <a:pt x="0" y="2870"/>
                      <a:pt x="179" y="3204"/>
                    </a:cubicBezTo>
                    <a:cubicBezTo>
                      <a:pt x="358" y="3513"/>
                      <a:pt x="667" y="4561"/>
                      <a:pt x="2382" y="5609"/>
                    </a:cubicBezTo>
                    <a:lnTo>
                      <a:pt x="2358" y="3966"/>
                    </a:lnTo>
                    <a:cubicBezTo>
                      <a:pt x="2358" y="3966"/>
                      <a:pt x="1501" y="3632"/>
                      <a:pt x="1084" y="2954"/>
                    </a:cubicBezTo>
                    <a:cubicBezTo>
                      <a:pt x="929" y="2716"/>
                      <a:pt x="1608" y="989"/>
                      <a:pt x="1489" y="525"/>
                    </a:cubicBezTo>
                    <a:cubicBezTo>
                      <a:pt x="1489" y="525"/>
                      <a:pt x="1293" y="179"/>
                      <a:pt x="1264" y="179"/>
                    </a:cubicBezTo>
                    <a:cubicBezTo>
                      <a:pt x="1263" y="179"/>
                      <a:pt x="1263" y="179"/>
                      <a:pt x="1262" y="180"/>
                    </a:cubicBezTo>
                    <a:cubicBezTo>
                      <a:pt x="1227" y="192"/>
                      <a:pt x="1310" y="418"/>
                      <a:pt x="1310" y="418"/>
                    </a:cubicBezTo>
                    <a:cubicBezTo>
                      <a:pt x="1310" y="418"/>
                      <a:pt x="881" y="1"/>
                      <a:pt x="801"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3191725" y="2378172"/>
                <a:ext cx="646347" cy="896849"/>
              </a:xfrm>
              <a:custGeom>
                <a:rect b="b" l="l" r="r" t="t"/>
                <a:pathLst>
                  <a:path extrusionOk="0" h="4776" w="3442">
                    <a:moveTo>
                      <a:pt x="2989" y="1"/>
                    </a:moveTo>
                    <a:lnTo>
                      <a:pt x="2762" y="60"/>
                    </a:lnTo>
                    <a:lnTo>
                      <a:pt x="655" y="418"/>
                    </a:lnTo>
                    <a:lnTo>
                      <a:pt x="310" y="525"/>
                    </a:lnTo>
                    <a:cubicBezTo>
                      <a:pt x="310" y="525"/>
                      <a:pt x="36" y="1394"/>
                      <a:pt x="12" y="2168"/>
                    </a:cubicBezTo>
                    <a:cubicBezTo>
                      <a:pt x="0" y="2620"/>
                      <a:pt x="643" y="2751"/>
                      <a:pt x="643" y="2751"/>
                    </a:cubicBezTo>
                    <a:lnTo>
                      <a:pt x="345" y="4632"/>
                    </a:lnTo>
                    <a:lnTo>
                      <a:pt x="2631" y="4775"/>
                    </a:lnTo>
                    <a:lnTo>
                      <a:pt x="2739" y="2620"/>
                    </a:lnTo>
                    <a:cubicBezTo>
                      <a:pt x="2739" y="2620"/>
                      <a:pt x="3441" y="2144"/>
                      <a:pt x="3417" y="1811"/>
                    </a:cubicBezTo>
                    <a:cubicBezTo>
                      <a:pt x="3393" y="989"/>
                      <a:pt x="2989" y="1"/>
                      <a:pt x="2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3298950" y="3529659"/>
                <a:ext cx="711132" cy="1420387"/>
              </a:xfrm>
              <a:custGeom>
                <a:rect b="b" l="l" r="r" t="t"/>
                <a:pathLst>
                  <a:path extrusionOk="0" h="7564" w="3787">
                    <a:moveTo>
                      <a:pt x="2120" y="1"/>
                    </a:moveTo>
                    <a:lnTo>
                      <a:pt x="1" y="1036"/>
                    </a:lnTo>
                    <a:cubicBezTo>
                      <a:pt x="1" y="1036"/>
                      <a:pt x="1906" y="2930"/>
                      <a:pt x="1858" y="3334"/>
                    </a:cubicBezTo>
                    <a:cubicBezTo>
                      <a:pt x="1810" y="3751"/>
                      <a:pt x="1048" y="7240"/>
                      <a:pt x="1048" y="7323"/>
                    </a:cubicBezTo>
                    <a:cubicBezTo>
                      <a:pt x="1048" y="7420"/>
                      <a:pt x="1597" y="7563"/>
                      <a:pt x="1994" y="7563"/>
                    </a:cubicBezTo>
                    <a:cubicBezTo>
                      <a:pt x="2087" y="7563"/>
                      <a:pt x="2172" y="7555"/>
                      <a:pt x="2239" y="7537"/>
                    </a:cubicBezTo>
                    <a:cubicBezTo>
                      <a:pt x="2596" y="7454"/>
                      <a:pt x="1632" y="7097"/>
                      <a:pt x="1632" y="7097"/>
                    </a:cubicBezTo>
                    <a:cubicBezTo>
                      <a:pt x="1632" y="7097"/>
                      <a:pt x="3787" y="3037"/>
                      <a:pt x="3596" y="2525"/>
                    </a:cubicBezTo>
                    <a:cubicBezTo>
                      <a:pt x="3299" y="1739"/>
                      <a:pt x="2120" y="1"/>
                      <a:pt x="2120" y="1"/>
                    </a:cubicBez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2381250" y="3592003"/>
                <a:ext cx="1164815" cy="756763"/>
              </a:xfrm>
              <a:custGeom>
                <a:rect b="b" l="l" r="r" t="t"/>
                <a:pathLst>
                  <a:path extrusionOk="0" h="4030" w="6203">
                    <a:moveTo>
                      <a:pt x="5602" y="0"/>
                    </a:moveTo>
                    <a:cubicBezTo>
                      <a:pt x="4828" y="0"/>
                      <a:pt x="3518" y="585"/>
                      <a:pt x="3518" y="585"/>
                    </a:cubicBezTo>
                    <a:cubicBezTo>
                      <a:pt x="3518" y="585"/>
                      <a:pt x="4126" y="2431"/>
                      <a:pt x="4126" y="2657"/>
                    </a:cubicBezTo>
                    <a:cubicBezTo>
                      <a:pt x="4129" y="2728"/>
                      <a:pt x="3812" y="2752"/>
                      <a:pt x="3373" y="2752"/>
                    </a:cubicBezTo>
                    <a:cubicBezTo>
                      <a:pt x="2403" y="2752"/>
                      <a:pt x="840" y="2633"/>
                      <a:pt x="840" y="2633"/>
                    </a:cubicBezTo>
                    <a:cubicBezTo>
                      <a:pt x="840" y="2633"/>
                      <a:pt x="185" y="3110"/>
                      <a:pt x="101" y="3252"/>
                    </a:cubicBezTo>
                    <a:cubicBezTo>
                      <a:pt x="0" y="3420"/>
                      <a:pt x="22" y="3479"/>
                      <a:pt x="102" y="3479"/>
                    </a:cubicBezTo>
                    <a:cubicBezTo>
                      <a:pt x="298" y="3479"/>
                      <a:pt x="840" y="3133"/>
                      <a:pt x="840" y="3133"/>
                    </a:cubicBezTo>
                    <a:cubicBezTo>
                      <a:pt x="840" y="3133"/>
                      <a:pt x="3733" y="3776"/>
                      <a:pt x="4602" y="4014"/>
                    </a:cubicBezTo>
                    <a:cubicBezTo>
                      <a:pt x="4639" y="4025"/>
                      <a:pt x="4674" y="4030"/>
                      <a:pt x="4710" y="4030"/>
                    </a:cubicBezTo>
                    <a:cubicBezTo>
                      <a:pt x="5492" y="4030"/>
                      <a:pt x="5979" y="1595"/>
                      <a:pt x="6150" y="490"/>
                    </a:cubicBezTo>
                    <a:cubicBezTo>
                      <a:pt x="6202" y="125"/>
                      <a:pt x="5959" y="0"/>
                      <a:pt x="5602"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3314724" y="2051804"/>
                <a:ext cx="400352" cy="630386"/>
              </a:xfrm>
              <a:custGeom>
                <a:rect b="b" l="l" r="r" t="t"/>
                <a:pathLst>
                  <a:path extrusionOk="0" h="3357" w="2132">
                    <a:moveTo>
                      <a:pt x="310" y="1"/>
                    </a:moveTo>
                    <a:cubicBezTo>
                      <a:pt x="310" y="1"/>
                      <a:pt x="726" y="1025"/>
                      <a:pt x="405" y="1989"/>
                    </a:cubicBezTo>
                    <a:lnTo>
                      <a:pt x="0" y="2144"/>
                    </a:lnTo>
                    <a:cubicBezTo>
                      <a:pt x="0" y="2144"/>
                      <a:pt x="360" y="3356"/>
                      <a:pt x="1038" y="3356"/>
                    </a:cubicBezTo>
                    <a:cubicBezTo>
                      <a:pt x="1120" y="3356"/>
                      <a:pt x="1207" y="3339"/>
                      <a:pt x="1298" y="3299"/>
                    </a:cubicBezTo>
                    <a:cubicBezTo>
                      <a:pt x="2131" y="2930"/>
                      <a:pt x="2119" y="1787"/>
                      <a:pt x="2119" y="1787"/>
                    </a:cubicBezTo>
                    <a:lnTo>
                      <a:pt x="1191" y="1787"/>
                    </a:lnTo>
                    <a:lnTo>
                      <a:pt x="1060" y="620"/>
                    </a:lnTo>
                    <a:lnTo>
                      <a:pt x="310" y="1"/>
                    </a:ln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265524" y="1926553"/>
                <a:ext cx="384579" cy="414436"/>
              </a:xfrm>
              <a:custGeom>
                <a:rect b="b" l="l" r="r" t="t"/>
                <a:pathLst>
                  <a:path extrusionOk="0" h="2207" w="2048">
                    <a:moveTo>
                      <a:pt x="1071" y="1"/>
                    </a:moveTo>
                    <a:cubicBezTo>
                      <a:pt x="882" y="1"/>
                      <a:pt x="667" y="72"/>
                      <a:pt x="667" y="72"/>
                    </a:cubicBezTo>
                    <a:cubicBezTo>
                      <a:pt x="667" y="72"/>
                      <a:pt x="95" y="275"/>
                      <a:pt x="72" y="525"/>
                    </a:cubicBezTo>
                    <a:cubicBezTo>
                      <a:pt x="36" y="787"/>
                      <a:pt x="0" y="1346"/>
                      <a:pt x="369" y="1715"/>
                    </a:cubicBezTo>
                    <a:cubicBezTo>
                      <a:pt x="711" y="2068"/>
                      <a:pt x="1357" y="2206"/>
                      <a:pt x="1566" y="2206"/>
                    </a:cubicBezTo>
                    <a:cubicBezTo>
                      <a:pt x="1583" y="2206"/>
                      <a:pt x="1597" y="2205"/>
                      <a:pt x="1607" y="2204"/>
                    </a:cubicBezTo>
                    <a:cubicBezTo>
                      <a:pt x="1738" y="2192"/>
                      <a:pt x="2048" y="1715"/>
                      <a:pt x="2024" y="1299"/>
                    </a:cubicBezTo>
                    <a:cubicBezTo>
                      <a:pt x="1977" y="882"/>
                      <a:pt x="1512" y="120"/>
                      <a:pt x="1191" y="13"/>
                    </a:cubicBezTo>
                    <a:cubicBezTo>
                      <a:pt x="1154" y="4"/>
                      <a:pt x="1113" y="1"/>
                      <a:pt x="1071"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2605840" y="2950535"/>
                <a:ext cx="1699432" cy="1069046"/>
              </a:xfrm>
              <a:custGeom>
                <a:rect b="b" l="l" r="r" t="t"/>
                <a:pathLst>
                  <a:path extrusionOk="0" h="5693" w="9050">
                    <a:moveTo>
                      <a:pt x="3775" y="1"/>
                    </a:moveTo>
                    <a:lnTo>
                      <a:pt x="3465" y="953"/>
                    </a:lnTo>
                    <a:cubicBezTo>
                      <a:pt x="3465" y="953"/>
                      <a:pt x="679" y="2418"/>
                      <a:pt x="1" y="3561"/>
                    </a:cubicBezTo>
                    <a:cubicBezTo>
                      <a:pt x="1" y="3561"/>
                      <a:pt x="1370" y="5097"/>
                      <a:pt x="2084" y="5097"/>
                    </a:cubicBezTo>
                    <a:cubicBezTo>
                      <a:pt x="2775" y="5097"/>
                      <a:pt x="3370" y="5109"/>
                      <a:pt x="4704" y="5514"/>
                    </a:cubicBezTo>
                    <a:cubicBezTo>
                      <a:pt x="5100" y="5631"/>
                      <a:pt x="5580" y="5692"/>
                      <a:pt x="6079" y="5692"/>
                    </a:cubicBezTo>
                    <a:cubicBezTo>
                      <a:pt x="7246" y="5692"/>
                      <a:pt x="8516" y="5358"/>
                      <a:pt x="9050" y="4632"/>
                    </a:cubicBezTo>
                    <a:cubicBezTo>
                      <a:pt x="9050" y="4632"/>
                      <a:pt x="8478" y="4501"/>
                      <a:pt x="7811" y="3823"/>
                    </a:cubicBezTo>
                    <a:cubicBezTo>
                      <a:pt x="7133" y="3156"/>
                      <a:pt x="6716" y="656"/>
                      <a:pt x="5370" y="656"/>
                    </a:cubicBezTo>
                    <a:cubicBezTo>
                      <a:pt x="4013" y="656"/>
                      <a:pt x="3775" y="1"/>
                      <a:pt x="3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2605840" y="2914856"/>
                <a:ext cx="1699432" cy="961446"/>
              </a:xfrm>
              <a:custGeom>
                <a:rect b="b" l="l" r="r" t="t"/>
                <a:pathLst>
                  <a:path extrusionOk="0" h="5120" w="9050">
                    <a:moveTo>
                      <a:pt x="3775" y="0"/>
                    </a:moveTo>
                    <a:lnTo>
                      <a:pt x="3465" y="846"/>
                    </a:lnTo>
                    <a:cubicBezTo>
                      <a:pt x="3465" y="846"/>
                      <a:pt x="679" y="2155"/>
                      <a:pt x="1" y="3191"/>
                    </a:cubicBezTo>
                    <a:cubicBezTo>
                      <a:pt x="1" y="3191"/>
                      <a:pt x="1370" y="4584"/>
                      <a:pt x="2084" y="4584"/>
                    </a:cubicBezTo>
                    <a:cubicBezTo>
                      <a:pt x="2775" y="4584"/>
                      <a:pt x="3370" y="4596"/>
                      <a:pt x="4704" y="4953"/>
                    </a:cubicBezTo>
                    <a:cubicBezTo>
                      <a:pt x="5106" y="5062"/>
                      <a:pt x="5595" y="5119"/>
                      <a:pt x="6103" y="5119"/>
                    </a:cubicBezTo>
                    <a:cubicBezTo>
                      <a:pt x="7263" y="5119"/>
                      <a:pt x="8519" y="4822"/>
                      <a:pt x="9050" y="4168"/>
                    </a:cubicBezTo>
                    <a:cubicBezTo>
                      <a:pt x="9050" y="4168"/>
                      <a:pt x="8478" y="4049"/>
                      <a:pt x="7811" y="3429"/>
                    </a:cubicBezTo>
                    <a:cubicBezTo>
                      <a:pt x="7133" y="2822"/>
                      <a:pt x="6716" y="584"/>
                      <a:pt x="5370" y="584"/>
                    </a:cubicBezTo>
                    <a:cubicBezTo>
                      <a:pt x="4013" y="584"/>
                      <a:pt x="3775" y="0"/>
                      <a:pt x="3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3256511" y="2934949"/>
                <a:ext cx="458565" cy="151916"/>
              </a:xfrm>
              <a:custGeom>
                <a:rect b="b" l="l" r="r" t="t"/>
                <a:pathLst>
                  <a:path extrusionOk="0" h="809" w="2442">
                    <a:moveTo>
                      <a:pt x="2382" y="1"/>
                    </a:moveTo>
                    <a:cubicBezTo>
                      <a:pt x="2072" y="142"/>
                      <a:pt x="893" y="156"/>
                      <a:pt x="411" y="156"/>
                    </a:cubicBezTo>
                    <a:cubicBezTo>
                      <a:pt x="282" y="156"/>
                      <a:pt x="203" y="155"/>
                      <a:pt x="203" y="155"/>
                    </a:cubicBezTo>
                    <a:cubicBezTo>
                      <a:pt x="120" y="215"/>
                      <a:pt x="0" y="739"/>
                      <a:pt x="0" y="751"/>
                    </a:cubicBezTo>
                    <a:cubicBezTo>
                      <a:pt x="199" y="792"/>
                      <a:pt x="438" y="809"/>
                      <a:pt x="688" y="809"/>
                    </a:cubicBezTo>
                    <a:cubicBezTo>
                      <a:pt x="1441" y="809"/>
                      <a:pt x="2283" y="659"/>
                      <a:pt x="2346" y="596"/>
                    </a:cubicBezTo>
                    <a:cubicBezTo>
                      <a:pt x="2441" y="501"/>
                      <a:pt x="2382" y="1"/>
                      <a:pt x="23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466265" y="2174802"/>
                <a:ext cx="134640" cy="74362"/>
              </a:xfrm>
              <a:custGeom>
                <a:rect b="b" l="l" r="r" t="t"/>
                <a:pathLst>
                  <a:path extrusionOk="0" h="396" w="717">
                    <a:moveTo>
                      <a:pt x="622" y="0"/>
                    </a:moveTo>
                    <a:lnTo>
                      <a:pt x="622" y="0"/>
                    </a:lnTo>
                    <a:cubicBezTo>
                      <a:pt x="430" y="204"/>
                      <a:pt x="1" y="311"/>
                      <a:pt x="9" y="311"/>
                    </a:cubicBezTo>
                    <a:cubicBezTo>
                      <a:pt x="10" y="311"/>
                      <a:pt x="12" y="311"/>
                      <a:pt x="15" y="310"/>
                    </a:cubicBezTo>
                    <a:cubicBezTo>
                      <a:pt x="15" y="310"/>
                      <a:pt x="129" y="396"/>
                      <a:pt x="269" y="396"/>
                    </a:cubicBezTo>
                    <a:cubicBezTo>
                      <a:pt x="310" y="396"/>
                      <a:pt x="353" y="388"/>
                      <a:pt x="396" y="370"/>
                    </a:cubicBezTo>
                    <a:cubicBezTo>
                      <a:pt x="717" y="251"/>
                      <a:pt x="622" y="1"/>
                      <a:pt x="62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 name="Google Shape;1601;p66"/>
            <p:cNvSpPr/>
            <p:nvPr/>
          </p:nvSpPr>
          <p:spPr>
            <a:xfrm rot="-1074400">
              <a:off x="2189701" y="1493655"/>
              <a:ext cx="35585" cy="115021"/>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rot="-1074400">
              <a:off x="2101697" y="1531747"/>
              <a:ext cx="52517" cy="38813"/>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rot="-1074400">
              <a:off x="2219355" y="1477404"/>
              <a:ext cx="50706" cy="42405"/>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rot="-1074400">
              <a:off x="2049377" y="1485585"/>
              <a:ext cx="89882" cy="26046"/>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rot="-1074400">
              <a:off x="2186609" y="1436574"/>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66"/>
          <p:cNvGrpSpPr/>
          <p:nvPr/>
        </p:nvGrpSpPr>
        <p:grpSpPr>
          <a:xfrm>
            <a:off x="3275433" y="1318216"/>
            <a:ext cx="2272969" cy="3218303"/>
            <a:chOff x="3275433" y="1318216"/>
            <a:chExt cx="2272969" cy="3218303"/>
          </a:xfrm>
        </p:grpSpPr>
        <p:grpSp>
          <p:nvGrpSpPr>
            <p:cNvPr id="1607" name="Google Shape;1607;p66"/>
            <p:cNvGrpSpPr/>
            <p:nvPr/>
          </p:nvGrpSpPr>
          <p:grpSpPr>
            <a:xfrm>
              <a:off x="3275433" y="1318216"/>
              <a:ext cx="2272969" cy="3218303"/>
              <a:chOff x="4211204" y="1491083"/>
              <a:chExt cx="2437239" cy="3450893"/>
            </a:xfrm>
          </p:grpSpPr>
          <p:sp>
            <p:nvSpPr>
              <p:cNvPr id="1608" name="Google Shape;1608;p66"/>
              <p:cNvSpPr/>
              <p:nvPr/>
            </p:nvSpPr>
            <p:spPr>
              <a:xfrm>
                <a:off x="6006606" y="4607348"/>
                <a:ext cx="514336" cy="334628"/>
              </a:xfrm>
              <a:custGeom>
                <a:rect b="b" l="l" r="r" t="t"/>
                <a:pathLst>
                  <a:path extrusionOk="0" h="1782" w="2739">
                    <a:moveTo>
                      <a:pt x="1500" y="0"/>
                    </a:moveTo>
                    <a:lnTo>
                      <a:pt x="965" y="596"/>
                    </a:lnTo>
                    <a:lnTo>
                      <a:pt x="1322" y="1310"/>
                    </a:lnTo>
                    <a:cubicBezTo>
                      <a:pt x="1322" y="1310"/>
                      <a:pt x="715" y="1477"/>
                      <a:pt x="441" y="1477"/>
                    </a:cubicBezTo>
                    <a:cubicBezTo>
                      <a:pt x="179" y="1477"/>
                      <a:pt x="0" y="1703"/>
                      <a:pt x="60" y="1763"/>
                    </a:cubicBezTo>
                    <a:cubicBezTo>
                      <a:pt x="77" y="1776"/>
                      <a:pt x="191" y="1782"/>
                      <a:pt x="351" y="1782"/>
                    </a:cubicBezTo>
                    <a:cubicBezTo>
                      <a:pt x="752" y="1782"/>
                      <a:pt x="1441" y="1746"/>
                      <a:pt x="1619" y="1703"/>
                    </a:cubicBezTo>
                    <a:cubicBezTo>
                      <a:pt x="1869" y="1632"/>
                      <a:pt x="2310" y="1072"/>
                      <a:pt x="2310" y="1072"/>
                    </a:cubicBezTo>
                    <a:lnTo>
                      <a:pt x="2500" y="1239"/>
                    </a:lnTo>
                    <a:lnTo>
                      <a:pt x="2739" y="1036"/>
                    </a:lnTo>
                    <a:lnTo>
                      <a:pt x="15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4714277" y="4495616"/>
                <a:ext cx="462884" cy="308714"/>
              </a:xfrm>
              <a:custGeom>
                <a:rect b="b" l="l" r="r" t="t"/>
                <a:pathLst>
                  <a:path extrusionOk="0" h="1644" w="2465">
                    <a:moveTo>
                      <a:pt x="1703" y="0"/>
                    </a:moveTo>
                    <a:cubicBezTo>
                      <a:pt x="1703" y="0"/>
                      <a:pt x="1465" y="834"/>
                      <a:pt x="1370" y="905"/>
                    </a:cubicBezTo>
                    <a:cubicBezTo>
                      <a:pt x="1286" y="988"/>
                      <a:pt x="0" y="1131"/>
                      <a:pt x="262" y="1274"/>
                    </a:cubicBezTo>
                    <a:cubicBezTo>
                      <a:pt x="512" y="1405"/>
                      <a:pt x="1727" y="1596"/>
                      <a:pt x="1834" y="1596"/>
                    </a:cubicBezTo>
                    <a:cubicBezTo>
                      <a:pt x="1929" y="1596"/>
                      <a:pt x="2203" y="1226"/>
                      <a:pt x="2203" y="1226"/>
                    </a:cubicBezTo>
                    <a:lnTo>
                      <a:pt x="2203" y="1643"/>
                    </a:lnTo>
                    <a:lnTo>
                      <a:pt x="2465" y="1643"/>
                    </a:lnTo>
                    <a:lnTo>
                      <a:pt x="2465" y="286"/>
                    </a:lnTo>
                    <a:lnTo>
                      <a:pt x="17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4989193" y="3214371"/>
                <a:ext cx="932528" cy="1355226"/>
              </a:xfrm>
              <a:custGeom>
                <a:rect b="b" l="l" r="r" t="t"/>
                <a:pathLst>
                  <a:path extrusionOk="0" h="7217" w="4966">
                    <a:moveTo>
                      <a:pt x="3406" y="1"/>
                    </a:moveTo>
                    <a:cubicBezTo>
                      <a:pt x="3406" y="1"/>
                      <a:pt x="953" y="1965"/>
                      <a:pt x="644" y="2680"/>
                    </a:cubicBezTo>
                    <a:cubicBezTo>
                      <a:pt x="322" y="3394"/>
                      <a:pt x="1" y="7049"/>
                      <a:pt x="1" y="7049"/>
                    </a:cubicBezTo>
                    <a:lnTo>
                      <a:pt x="1072" y="7216"/>
                    </a:lnTo>
                    <a:cubicBezTo>
                      <a:pt x="1072" y="7216"/>
                      <a:pt x="1668" y="4716"/>
                      <a:pt x="1858" y="4263"/>
                    </a:cubicBezTo>
                    <a:cubicBezTo>
                      <a:pt x="2203" y="3477"/>
                      <a:pt x="4668" y="1989"/>
                      <a:pt x="4668" y="1989"/>
                    </a:cubicBezTo>
                    <a:lnTo>
                      <a:pt x="4966" y="227"/>
                    </a:lnTo>
                    <a:lnTo>
                      <a:pt x="34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5474427" y="3285916"/>
                <a:ext cx="878822" cy="1462450"/>
              </a:xfrm>
              <a:custGeom>
                <a:rect b="b" l="l" r="r" t="t"/>
                <a:pathLst>
                  <a:path extrusionOk="0" h="7788" w="4680">
                    <a:moveTo>
                      <a:pt x="2987" y="0"/>
                    </a:moveTo>
                    <a:cubicBezTo>
                      <a:pt x="2391" y="0"/>
                      <a:pt x="1715" y="96"/>
                      <a:pt x="1715" y="96"/>
                    </a:cubicBezTo>
                    <a:cubicBezTo>
                      <a:pt x="1715" y="96"/>
                      <a:pt x="0" y="3192"/>
                      <a:pt x="108" y="3930"/>
                    </a:cubicBezTo>
                    <a:cubicBezTo>
                      <a:pt x="191" y="4680"/>
                      <a:pt x="3751" y="7788"/>
                      <a:pt x="3751" y="7788"/>
                    </a:cubicBezTo>
                    <a:lnTo>
                      <a:pt x="4680" y="7037"/>
                    </a:lnTo>
                    <a:cubicBezTo>
                      <a:pt x="4680" y="7037"/>
                      <a:pt x="2322" y="4501"/>
                      <a:pt x="2417" y="3799"/>
                    </a:cubicBezTo>
                    <a:cubicBezTo>
                      <a:pt x="2501" y="3096"/>
                      <a:pt x="4144" y="1918"/>
                      <a:pt x="3870" y="251"/>
                    </a:cubicBezTo>
                    <a:cubicBezTo>
                      <a:pt x="3844" y="56"/>
                      <a:pt x="3439" y="0"/>
                      <a:pt x="2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5469920" y="2177056"/>
                <a:ext cx="746999" cy="1230727"/>
              </a:xfrm>
              <a:custGeom>
                <a:rect b="b" l="l" r="r" t="t"/>
                <a:pathLst>
                  <a:path extrusionOk="0" h="6554" w="3978">
                    <a:moveTo>
                      <a:pt x="2989" y="0"/>
                    </a:moveTo>
                    <a:lnTo>
                      <a:pt x="1560" y="215"/>
                    </a:lnTo>
                    <a:cubicBezTo>
                      <a:pt x="1560" y="215"/>
                      <a:pt x="1513" y="441"/>
                      <a:pt x="1394" y="965"/>
                    </a:cubicBezTo>
                    <a:cubicBezTo>
                      <a:pt x="1275" y="1489"/>
                      <a:pt x="1037" y="1584"/>
                      <a:pt x="1037" y="1584"/>
                    </a:cubicBezTo>
                    <a:lnTo>
                      <a:pt x="858" y="2441"/>
                    </a:lnTo>
                    <a:cubicBezTo>
                      <a:pt x="679" y="3286"/>
                      <a:pt x="13" y="5680"/>
                      <a:pt x="13" y="5680"/>
                    </a:cubicBezTo>
                    <a:cubicBezTo>
                      <a:pt x="13" y="5680"/>
                      <a:pt x="1" y="6037"/>
                      <a:pt x="906" y="6346"/>
                    </a:cubicBezTo>
                    <a:cubicBezTo>
                      <a:pt x="1319" y="6493"/>
                      <a:pt x="1998" y="6553"/>
                      <a:pt x="2611" y="6553"/>
                    </a:cubicBezTo>
                    <a:cubicBezTo>
                      <a:pt x="3340" y="6553"/>
                      <a:pt x="3977" y="6469"/>
                      <a:pt x="3977" y="6346"/>
                    </a:cubicBezTo>
                    <a:cubicBezTo>
                      <a:pt x="3977" y="6132"/>
                      <a:pt x="3775" y="3513"/>
                      <a:pt x="3775" y="3513"/>
                    </a:cubicBezTo>
                    <a:cubicBezTo>
                      <a:pt x="3811" y="3215"/>
                      <a:pt x="3977" y="2989"/>
                      <a:pt x="3977" y="2989"/>
                    </a:cubicBezTo>
                    <a:lnTo>
                      <a:pt x="3513" y="2132"/>
                    </a:lnTo>
                    <a:cubicBezTo>
                      <a:pt x="3144" y="798"/>
                      <a:pt x="3418" y="143"/>
                      <a:pt x="3418" y="143"/>
                    </a:cubicBezTo>
                    <a:lnTo>
                      <a:pt x="29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5078766" y="2080911"/>
                <a:ext cx="758078" cy="400352"/>
              </a:xfrm>
              <a:custGeom>
                <a:rect b="b" l="l" r="r" t="t"/>
                <a:pathLst>
                  <a:path extrusionOk="0" h="2132" w="4037">
                    <a:moveTo>
                      <a:pt x="857" y="0"/>
                    </a:moveTo>
                    <a:lnTo>
                      <a:pt x="0" y="286"/>
                    </a:lnTo>
                    <a:cubicBezTo>
                      <a:pt x="0" y="286"/>
                      <a:pt x="738" y="1346"/>
                      <a:pt x="1619" y="1715"/>
                    </a:cubicBezTo>
                    <a:cubicBezTo>
                      <a:pt x="2500" y="2084"/>
                      <a:pt x="3751" y="2132"/>
                      <a:pt x="3751" y="2132"/>
                    </a:cubicBezTo>
                    <a:cubicBezTo>
                      <a:pt x="3751" y="2132"/>
                      <a:pt x="4036" y="1274"/>
                      <a:pt x="4012" y="750"/>
                    </a:cubicBezTo>
                    <a:cubicBezTo>
                      <a:pt x="4012" y="750"/>
                      <a:pt x="1476" y="620"/>
                      <a:pt x="857"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5612448" y="1629292"/>
                <a:ext cx="459128" cy="453495"/>
              </a:xfrm>
              <a:custGeom>
                <a:rect b="b" l="l" r="r" t="t"/>
                <a:pathLst>
                  <a:path extrusionOk="0" h="2415" w="2445">
                    <a:moveTo>
                      <a:pt x="801" y="0"/>
                    </a:moveTo>
                    <a:cubicBezTo>
                      <a:pt x="801" y="0"/>
                      <a:pt x="194" y="822"/>
                      <a:pt x="63" y="1786"/>
                    </a:cubicBezTo>
                    <a:cubicBezTo>
                      <a:pt x="1" y="2209"/>
                      <a:pt x="389" y="2415"/>
                      <a:pt x="859" y="2415"/>
                    </a:cubicBezTo>
                    <a:cubicBezTo>
                      <a:pt x="1460" y="2415"/>
                      <a:pt x="2196" y="2078"/>
                      <a:pt x="2290" y="1429"/>
                    </a:cubicBezTo>
                    <a:cubicBezTo>
                      <a:pt x="2444" y="250"/>
                      <a:pt x="801" y="0"/>
                      <a:pt x="801"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5952900" y="1897259"/>
                <a:ext cx="145531" cy="123373"/>
              </a:xfrm>
              <a:custGeom>
                <a:rect b="b" l="l" r="r" t="t"/>
                <a:pathLst>
                  <a:path extrusionOk="0" h="657" w="775">
                    <a:moveTo>
                      <a:pt x="420" y="0"/>
                    </a:moveTo>
                    <a:cubicBezTo>
                      <a:pt x="317" y="0"/>
                      <a:pt x="227" y="26"/>
                      <a:pt x="227" y="26"/>
                    </a:cubicBezTo>
                    <a:cubicBezTo>
                      <a:pt x="227" y="26"/>
                      <a:pt x="0" y="240"/>
                      <a:pt x="12" y="502"/>
                    </a:cubicBezTo>
                    <a:cubicBezTo>
                      <a:pt x="27" y="617"/>
                      <a:pt x="126" y="657"/>
                      <a:pt x="242" y="657"/>
                    </a:cubicBezTo>
                    <a:cubicBezTo>
                      <a:pt x="402" y="657"/>
                      <a:pt x="595" y="581"/>
                      <a:pt x="643" y="526"/>
                    </a:cubicBezTo>
                    <a:cubicBezTo>
                      <a:pt x="703" y="407"/>
                      <a:pt x="774" y="133"/>
                      <a:pt x="620" y="50"/>
                    </a:cubicBezTo>
                    <a:cubicBezTo>
                      <a:pt x="562" y="12"/>
                      <a:pt x="488" y="0"/>
                      <a:pt x="420"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5782955" y="1910967"/>
                <a:ext cx="248436" cy="375753"/>
              </a:xfrm>
              <a:custGeom>
                <a:rect b="b" l="l" r="r" t="t"/>
                <a:pathLst>
                  <a:path extrusionOk="0" h="2001" w="1323">
                    <a:moveTo>
                      <a:pt x="1060" y="1"/>
                    </a:moveTo>
                    <a:lnTo>
                      <a:pt x="1" y="358"/>
                    </a:lnTo>
                    <a:cubicBezTo>
                      <a:pt x="334" y="715"/>
                      <a:pt x="262" y="1655"/>
                      <a:pt x="262" y="1655"/>
                    </a:cubicBezTo>
                    <a:cubicBezTo>
                      <a:pt x="262" y="1655"/>
                      <a:pt x="560" y="2001"/>
                      <a:pt x="655" y="2001"/>
                    </a:cubicBezTo>
                    <a:cubicBezTo>
                      <a:pt x="1013" y="1977"/>
                      <a:pt x="1322" y="1417"/>
                      <a:pt x="1322" y="1417"/>
                    </a:cubicBezTo>
                    <a:cubicBezTo>
                      <a:pt x="1322" y="1417"/>
                      <a:pt x="1155" y="1108"/>
                      <a:pt x="1155" y="751"/>
                    </a:cubicBezTo>
                    <a:cubicBezTo>
                      <a:pt x="1155" y="393"/>
                      <a:pt x="1060" y="1"/>
                      <a:pt x="1060"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5859008" y="1774636"/>
                <a:ext cx="286368" cy="285242"/>
              </a:xfrm>
              <a:custGeom>
                <a:rect b="b" l="l" r="r" t="t"/>
                <a:pathLst>
                  <a:path extrusionOk="0" h="1519" w="1525">
                    <a:moveTo>
                      <a:pt x="667" y="0"/>
                    </a:moveTo>
                    <a:cubicBezTo>
                      <a:pt x="667" y="0"/>
                      <a:pt x="560" y="405"/>
                      <a:pt x="572" y="703"/>
                    </a:cubicBezTo>
                    <a:cubicBezTo>
                      <a:pt x="572" y="1000"/>
                      <a:pt x="0" y="1489"/>
                      <a:pt x="274" y="1512"/>
                    </a:cubicBezTo>
                    <a:cubicBezTo>
                      <a:pt x="298" y="1516"/>
                      <a:pt x="323" y="1518"/>
                      <a:pt x="349" y="1518"/>
                    </a:cubicBezTo>
                    <a:cubicBezTo>
                      <a:pt x="637" y="1518"/>
                      <a:pt x="1046" y="1282"/>
                      <a:pt x="1024" y="977"/>
                    </a:cubicBezTo>
                    <a:cubicBezTo>
                      <a:pt x="989" y="643"/>
                      <a:pt x="1524" y="607"/>
                      <a:pt x="1262" y="369"/>
                    </a:cubicBezTo>
                    <a:cubicBezTo>
                      <a:pt x="977" y="131"/>
                      <a:pt x="667" y="0"/>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5680050" y="1969180"/>
                <a:ext cx="159052" cy="60466"/>
              </a:xfrm>
              <a:custGeom>
                <a:rect b="b" l="l" r="r" t="t"/>
                <a:pathLst>
                  <a:path extrusionOk="0" h="322" w="847">
                    <a:moveTo>
                      <a:pt x="1" y="0"/>
                    </a:moveTo>
                    <a:lnTo>
                      <a:pt x="1" y="0"/>
                    </a:lnTo>
                    <a:cubicBezTo>
                      <a:pt x="1" y="0"/>
                      <a:pt x="25" y="322"/>
                      <a:pt x="441" y="322"/>
                    </a:cubicBezTo>
                    <a:cubicBezTo>
                      <a:pt x="447" y="322"/>
                      <a:pt x="453" y="322"/>
                      <a:pt x="459" y="322"/>
                    </a:cubicBezTo>
                    <a:cubicBezTo>
                      <a:pt x="699" y="322"/>
                      <a:pt x="846" y="83"/>
                      <a:pt x="846" y="83"/>
                    </a:cubicBezTo>
                    <a:lnTo>
                      <a:pt x="846" y="83"/>
                    </a:lnTo>
                    <a:cubicBezTo>
                      <a:pt x="748" y="103"/>
                      <a:pt x="654" y="111"/>
                      <a:pt x="567" y="111"/>
                    </a:cubicBezTo>
                    <a:cubicBezTo>
                      <a:pt x="238" y="111"/>
                      <a:pt x="1" y="0"/>
                      <a:pt x="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5510481" y="1491083"/>
                <a:ext cx="657239" cy="432275"/>
              </a:xfrm>
              <a:custGeom>
                <a:rect b="b" l="l" r="r" t="t"/>
                <a:pathLst>
                  <a:path extrusionOk="0" h="2302" w="3500">
                    <a:moveTo>
                      <a:pt x="1052" y="0"/>
                    </a:moveTo>
                    <a:cubicBezTo>
                      <a:pt x="943" y="0"/>
                      <a:pt x="835" y="45"/>
                      <a:pt x="725" y="105"/>
                    </a:cubicBezTo>
                    <a:cubicBezTo>
                      <a:pt x="451" y="260"/>
                      <a:pt x="451" y="498"/>
                      <a:pt x="440" y="641"/>
                    </a:cubicBezTo>
                    <a:cubicBezTo>
                      <a:pt x="392" y="915"/>
                      <a:pt x="70" y="820"/>
                      <a:pt x="23" y="1201"/>
                    </a:cubicBezTo>
                    <a:cubicBezTo>
                      <a:pt x="1" y="1381"/>
                      <a:pt x="71" y="1436"/>
                      <a:pt x="175" y="1436"/>
                    </a:cubicBezTo>
                    <a:cubicBezTo>
                      <a:pt x="340" y="1436"/>
                      <a:pt x="591" y="1294"/>
                      <a:pt x="684" y="1294"/>
                    </a:cubicBezTo>
                    <a:cubicBezTo>
                      <a:pt x="691" y="1294"/>
                      <a:pt x="697" y="1294"/>
                      <a:pt x="701" y="1296"/>
                    </a:cubicBezTo>
                    <a:cubicBezTo>
                      <a:pt x="916" y="1379"/>
                      <a:pt x="523" y="1689"/>
                      <a:pt x="1237" y="1689"/>
                    </a:cubicBezTo>
                    <a:cubicBezTo>
                      <a:pt x="1952" y="1689"/>
                      <a:pt x="2047" y="1284"/>
                      <a:pt x="2047" y="1284"/>
                    </a:cubicBezTo>
                    <a:cubicBezTo>
                      <a:pt x="2077" y="1281"/>
                      <a:pt x="2104" y="1279"/>
                      <a:pt x="2129" y="1279"/>
                    </a:cubicBezTo>
                    <a:cubicBezTo>
                      <a:pt x="2491" y="1279"/>
                      <a:pt x="2348" y="1589"/>
                      <a:pt x="2404" y="1867"/>
                    </a:cubicBezTo>
                    <a:cubicBezTo>
                      <a:pt x="2463" y="2096"/>
                      <a:pt x="2553" y="2301"/>
                      <a:pt x="2720" y="2301"/>
                    </a:cubicBezTo>
                    <a:cubicBezTo>
                      <a:pt x="2788" y="2301"/>
                      <a:pt x="2868" y="2268"/>
                      <a:pt x="2964" y="2189"/>
                    </a:cubicBezTo>
                    <a:cubicBezTo>
                      <a:pt x="3285" y="1939"/>
                      <a:pt x="3440" y="1748"/>
                      <a:pt x="3476" y="1213"/>
                    </a:cubicBezTo>
                    <a:cubicBezTo>
                      <a:pt x="3499" y="677"/>
                      <a:pt x="2999" y="963"/>
                      <a:pt x="2821" y="391"/>
                    </a:cubicBezTo>
                    <a:cubicBezTo>
                      <a:pt x="2778" y="261"/>
                      <a:pt x="2699" y="216"/>
                      <a:pt x="2600" y="216"/>
                    </a:cubicBezTo>
                    <a:cubicBezTo>
                      <a:pt x="2364" y="216"/>
                      <a:pt x="2013" y="470"/>
                      <a:pt x="1756" y="470"/>
                    </a:cubicBezTo>
                    <a:cubicBezTo>
                      <a:pt x="1662" y="470"/>
                      <a:pt x="1581" y="436"/>
                      <a:pt x="1523" y="343"/>
                    </a:cubicBezTo>
                    <a:cubicBezTo>
                      <a:pt x="1357" y="87"/>
                      <a:pt x="1203" y="0"/>
                      <a:pt x="10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5865768" y="2264938"/>
                <a:ext cx="73047" cy="42627"/>
              </a:xfrm>
              <a:custGeom>
                <a:rect b="b" l="l" r="r" t="t"/>
                <a:pathLst>
                  <a:path extrusionOk="0" h="227" w="389">
                    <a:moveTo>
                      <a:pt x="141" y="1"/>
                    </a:moveTo>
                    <a:cubicBezTo>
                      <a:pt x="118" y="1"/>
                      <a:pt x="99" y="5"/>
                      <a:pt x="83" y="21"/>
                    </a:cubicBezTo>
                    <a:cubicBezTo>
                      <a:pt x="36" y="44"/>
                      <a:pt x="0" y="104"/>
                      <a:pt x="36" y="151"/>
                    </a:cubicBezTo>
                    <a:cubicBezTo>
                      <a:pt x="48" y="175"/>
                      <a:pt x="60" y="175"/>
                      <a:pt x="95" y="187"/>
                    </a:cubicBezTo>
                    <a:cubicBezTo>
                      <a:pt x="100" y="188"/>
                      <a:pt x="105" y="190"/>
                      <a:pt x="110" y="191"/>
                    </a:cubicBezTo>
                    <a:lnTo>
                      <a:pt x="110" y="191"/>
                    </a:lnTo>
                    <a:cubicBezTo>
                      <a:pt x="131" y="215"/>
                      <a:pt x="159" y="226"/>
                      <a:pt x="185" y="226"/>
                    </a:cubicBezTo>
                    <a:cubicBezTo>
                      <a:pt x="201" y="226"/>
                      <a:pt x="218" y="222"/>
                      <a:pt x="231" y="213"/>
                    </a:cubicBezTo>
                    <a:lnTo>
                      <a:pt x="231" y="213"/>
                    </a:lnTo>
                    <a:cubicBezTo>
                      <a:pt x="253" y="221"/>
                      <a:pt x="276" y="226"/>
                      <a:pt x="297" y="226"/>
                    </a:cubicBezTo>
                    <a:cubicBezTo>
                      <a:pt x="334" y="226"/>
                      <a:pt x="366" y="212"/>
                      <a:pt x="381" y="175"/>
                    </a:cubicBezTo>
                    <a:cubicBezTo>
                      <a:pt x="388" y="146"/>
                      <a:pt x="378" y="122"/>
                      <a:pt x="363" y="102"/>
                    </a:cubicBezTo>
                    <a:lnTo>
                      <a:pt x="363" y="102"/>
                    </a:lnTo>
                    <a:cubicBezTo>
                      <a:pt x="366" y="91"/>
                      <a:pt x="365" y="80"/>
                      <a:pt x="357" y="68"/>
                    </a:cubicBezTo>
                    <a:cubicBezTo>
                      <a:pt x="345" y="21"/>
                      <a:pt x="286" y="9"/>
                      <a:pt x="238" y="9"/>
                    </a:cubicBezTo>
                    <a:cubicBezTo>
                      <a:pt x="204" y="9"/>
                      <a:pt x="170" y="1"/>
                      <a:pt x="141" y="1"/>
                    </a:cubicBezTo>
                    <a:close/>
                  </a:path>
                </a:pathLst>
              </a:custGeom>
              <a:solidFill>
                <a:srgbClr val="365F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5852248" y="2246911"/>
                <a:ext cx="98586" cy="68541"/>
              </a:xfrm>
              <a:custGeom>
                <a:rect b="b" l="l" r="r" t="t"/>
                <a:pathLst>
                  <a:path extrusionOk="0" h="365" w="525">
                    <a:moveTo>
                      <a:pt x="233" y="0"/>
                    </a:moveTo>
                    <a:cubicBezTo>
                      <a:pt x="212" y="0"/>
                      <a:pt x="191" y="3"/>
                      <a:pt x="167" y="9"/>
                    </a:cubicBezTo>
                    <a:cubicBezTo>
                      <a:pt x="72" y="33"/>
                      <a:pt x="1" y="117"/>
                      <a:pt x="36" y="212"/>
                    </a:cubicBezTo>
                    <a:cubicBezTo>
                      <a:pt x="48" y="247"/>
                      <a:pt x="96" y="283"/>
                      <a:pt x="132" y="295"/>
                    </a:cubicBezTo>
                    <a:cubicBezTo>
                      <a:pt x="135" y="297"/>
                      <a:pt x="138" y="299"/>
                      <a:pt x="140" y="301"/>
                    </a:cubicBezTo>
                    <a:lnTo>
                      <a:pt x="140" y="301"/>
                    </a:lnTo>
                    <a:cubicBezTo>
                      <a:pt x="150" y="317"/>
                      <a:pt x="163" y="332"/>
                      <a:pt x="179" y="343"/>
                    </a:cubicBezTo>
                    <a:cubicBezTo>
                      <a:pt x="198" y="358"/>
                      <a:pt x="220" y="364"/>
                      <a:pt x="243" y="364"/>
                    </a:cubicBezTo>
                    <a:cubicBezTo>
                      <a:pt x="262" y="364"/>
                      <a:pt x="282" y="359"/>
                      <a:pt x="300" y="350"/>
                    </a:cubicBezTo>
                    <a:lnTo>
                      <a:pt x="300" y="350"/>
                    </a:lnTo>
                    <a:cubicBezTo>
                      <a:pt x="320" y="354"/>
                      <a:pt x="341" y="357"/>
                      <a:pt x="362" y="357"/>
                    </a:cubicBezTo>
                    <a:cubicBezTo>
                      <a:pt x="415" y="357"/>
                      <a:pt x="466" y="340"/>
                      <a:pt x="489" y="295"/>
                    </a:cubicBezTo>
                    <a:cubicBezTo>
                      <a:pt x="525" y="271"/>
                      <a:pt x="525" y="200"/>
                      <a:pt x="489" y="164"/>
                    </a:cubicBezTo>
                    <a:cubicBezTo>
                      <a:pt x="486" y="159"/>
                      <a:pt x="483" y="154"/>
                      <a:pt x="480" y="149"/>
                    </a:cubicBezTo>
                    <a:lnTo>
                      <a:pt x="480" y="149"/>
                    </a:lnTo>
                    <a:cubicBezTo>
                      <a:pt x="477" y="104"/>
                      <a:pt x="454" y="64"/>
                      <a:pt x="417" y="45"/>
                    </a:cubicBezTo>
                    <a:cubicBezTo>
                      <a:pt x="394" y="33"/>
                      <a:pt x="346" y="9"/>
                      <a:pt x="298" y="9"/>
                    </a:cubicBezTo>
                    <a:cubicBezTo>
                      <a:pt x="274" y="3"/>
                      <a:pt x="254" y="0"/>
                      <a:pt x="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5921540" y="2268694"/>
                <a:ext cx="210316" cy="304208"/>
              </a:xfrm>
              <a:custGeom>
                <a:rect b="b" l="l" r="r" t="t"/>
                <a:pathLst>
                  <a:path extrusionOk="0" h="1620" w="1120">
                    <a:moveTo>
                      <a:pt x="1" y="1"/>
                    </a:moveTo>
                    <a:lnTo>
                      <a:pt x="96" y="84"/>
                    </a:lnTo>
                    <a:cubicBezTo>
                      <a:pt x="84" y="429"/>
                      <a:pt x="215" y="774"/>
                      <a:pt x="465" y="1001"/>
                    </a:cubicBezTo>
                    <a:cubicBezTo>
                      <a:pt x="572" y="1084"/>
                      <a:pt x="703" y="1179"/>
                      <a:pt x="810" y="1263"/>
                    </a:cubicBezTo>
                    <a:cubicBezTo>
                      <a:pt x="918" y="1358"/>
                      <a:pt x="1001" y="1477"/>
                      <a:pt x="1013" y="1620"/>
                    </a:cubicBezTo>
                    <a:cubicBezTo>
                      <a:pt x="1096" y="1596"/>
                      <a:pt x="1120" y="1477"/>
                      <a:pt x="1072" y="1382"/>
                    </a:cubicBezTo>
                    <a:cubicBezTo>
                      <a:pt x="1037" y="1310"/>
                      <a:pt x="953" y="1239"/>
                      <a:pt x="894" y="1179"/>
                    </a:cubicBezTo>
                    <a:cubicBezTo>
                      <a:pt x="775" y="1060"/>
                      <a:pt x="679" y="905"/>
                      <a:pt x="620" y="763"/>
                    </a:cubicBezTo>
                    <a:cubicBezTo>
                      <a:pt x="572" y="655"/>
                      <a:pt x="537" y="548"/>
                      <a:pt x="501" y="465"/>
                    </a:cubicBezTo>
                    <a:cubicBezTo>
                      <a:pt x="394" y="251"/>
                      <a:pt x="215"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5917033" y="2266441"/>
                <a:ext cx="226090" cy="319981"/>
              </a:xfrm>
              <a:custGeom>
                <a:rect b="b" l="l" r="r" t="t"/>
                <a:pathLst>
                  <a:path extrusionOk="0" h="1704" w="1204">
                    <a:moveTo>
                      <a:pt x="132" y="124"/>
                    </a:moveTo>
                    <a:cubicBezTo>
                      <a:pt x="147" y="135"/>
                      <a:pt x="162" y="144"/>
                      <a:pt x="180" y="155"/>
                    </a:cubicBezTo>
                    <a:cubicBezTo>
                      <a:pt x="239" y="203"/>
                      <a:pt x="287" y="251"/>
                      <a:pt x="322" y="310"/>
                    </a:cubicBezTo>
                    <a:cubicBezTo>
                      <a:pt x="406" y="417"/>
                      <a:pt x="465" y="536"/>
                      <a:pt x="501" y="655"/>
                    </a:cubicBezTo>
                    <a:cubicBezTo>
                      <a:pt x="549" y="786"/>
                      <a:pt x="608" y="905"/>
                      <a:pt x="680" y="1025"/>
                    </a:cubicBezTo>
                    <a:cubicBezTo>
                      <a:pt x="715" y="1069"/>
                      <a:pt x="750" y="1113"/>
                      <a:pt x="785" y="1152"/>
                    </a:cubicBezTo>
                    <a:lnTo>
                      <a:pt x="785" y="1152"/>
                    </a:lnTo>
                    <a:cubicBezTo>
                      <a:pt x="729" y="1105"/>
                      <a:pt x="669" y="1065"/>
                      <a:pt x="608" y="1025"/>
                    </a:cubicBezTo>
                    <a:cubicBezTo>
                      <a:pt x="525" y="953"/>
                      <a:pt x="430" y="870"/>
                      <a:pt x="358" y="775"/>
                    </a:cubicBezTo>
                    <a:cubicBezTo>
                      <a:pt x="232" y="580"/>
                      <a:pt x="140" y="353"/>
                      <a:pt x="132" y="124"/>
                    </a:cubicBezTo>
                    <a:close/>
                    <a:moveTo>
                      <a:pt x="906" y="1275"/>
                    </a:moveTo>
                    <a:lnTo>
                      <a:pt x="953" y="1322"/>
                    </a:lnTo>
                    <a:cubicBezTo>
                      <a:pt x="983" y="1352"/>
                      <a:pt x="1016" y="1399"/>
                      <a:pt x="1028" y="1447"/>
                    </a:cubicBezTo>
                    <a:lnTo>
                      <a:pt x="1028" y="1447"/>
                    </a:lnTo>
                    <a:cubicBezTo>
                      <a:pt x="996" y="1386"/>
                      <a:pt x="954" y="1329"/>
                      <a:pt x="906" y="1275"/>
                    </a:cubicBezTo>
                    <a:close/>
                    <a:moveTo>
                      <a:pt x="49" y="1"/>
                    </a:moveTo>
                    <a:cubicBezTo>
                      <a:pt x="25" y="1"/>
                      <a:pt x="13" y="13"/>
                      <a:pt x="1" y="13"/>
                    </a:cubicBezTo>
                    <a:lnTo>
                      <a:pt x="49" y="60"/>
                    </a:lnTo>
                    <a:cubicBezTo>
                      <a:pt x="57" y="68"/>
                      <a:pt x="65" y="71"/>
                      <a:pt x="72" y="75"/>
                    </a:cubicBezTo>
                    <a:lnTo>
                      <a:pt x="72" y="75"/>
                    </a:lnTo>
                    <a:cubicBezTo>
                      <a:pt x="65" y="80"/>
                      <a:pt x="60" y="87"/>
                      <a:pt x="60" y="96"/>
                    </a:cubicBezTo>
                    <a:cubicBezTo>
                      <a:pt x="49" y="239"/>
                      <a:pt x="49" y="370"/>
                      <a:pt x="84" y="501"/>
                    </a:cubicBezTo>
                    <a:cubicBezTo>
                      <a:pt x="144" y="727"/>
                      <a:pt x="287" y="953"/>
                      <a:pt x="477" y="1096"/>
                    </a:cubicBezTo>
                    <a:cubicBezTo>
                      <a:pt x="656" y="1227"/>
                      <a:pt x="918" y="1382"/>
                      <a:pt x="953" y="1632"/>
                    </a:cubicBezTo>
                    <a:cubicBezTo>
                      <a:pt x="962" y="1668"/>
                      <a:pt x="992" y="1704"/>
                      <a:pt x="1021" y="1704"/>
                    </a:cubicBezTo>
                    <a:cubicBezTo>
                      <a:pt x="1031" y="1704"/>
                      <a:pt x="1040" y="1700"/>
                      <a:pt x="1049" y="1691"/>
                    </a:cubicBezTo>
                    <a:cubicBezTo>
                      <a:pt x="1203" y="1620"/>
                      <a:pt x="1192" y="1429"/>
                      <a:pt x="1108" y="1310"/>
                    </a:cubicBezTo>
                    <a:cubicBezTo>
                      <a:pt x="1072" y="1251"/>
                      <a:pt x="1025" y="1203"/>
                      <a:pt x="965" y="1144"/>
                    </a:cubicBezTo>
                    <a:cubicBezTo>
                      <a:pt x="906" y="1096"/>
                      <a:pt x="858" y="1036"/>
                      <a:pt x="811" y="977"/>
                    </a:cubicBezTo>
                    <a:cubicBezTo>
                      <a:pt x="727" y="846"/>
                      <a:pt x="680" y="715"/>
                      <a:pt x="620" y="560"/>
                    </a:cubicBezTo>
                    <a:cubicBezTo>
                      <a:pt x="572" y="429"/>
                      <a:pt x="501" y="298"/>
                      <a:pt x="394" y="191"/>
                    </a:cubicBezTo>
                    <a:cubicBezTo>
                      <a:pt x="358" y="143"/>
                      <a:pt x="299" y="84"/>
                      <a:pt x="239" y="60"/>
                    </a:cubicBezTo>
                    <a:lnTo>
                      <a:pt x="144" y="13"/>
                    </a:lnTo>
                    <a:cubicBezTo>
                      <a:pt x="120" y="1"/>
                      <a:pt x="72" y="1"/>
                      <a:pt x="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5541465" y="2271886"/>
                <a:ext cx="411619" cy="238859"/>
              </a:xfrm>
              <a:custGeom>
                <a:rect b="b" l="l" r="r" t="t"/>
                <a:pathLst>
                  <a:path extrusionOk="0" h="1272" w="2192">
                    <a:moveTo>
                      <a:pt x="1" y="1007"/>
                    </a:moveTo>
                    <a:lnTo>
                      <a:pt x="1" y="1007"/>
                    </a:lnTo>
                    <a:cubicBezTo>
                      <a:pt x="20" y="1021"/>
                      <a:pt x="41" y="1030"/>
                      <a:pt x="62" y="1035"/>
                    </a:cubicBezTo>
                    <a:lnTo>
                      <a:pt x="62" y="1035"/>
                    </a:lnTo>
                    <a:cubicBezTo>
                      <a:pt x="43" y="1024"/>
                      <a:pt x="23" y="1014"/>
                      <a:pt x="1" y="1007"/>
                    </a:cubicBezTo>
                    <a:close/>
                    <a:moveTo>
                      <a:pt x="1715" y="1"/>
                    </a:moveTo>
                    <a:cubicBezTo>
                      <a:pt x="1647" y="1"/>
                      <a:pt x="1578" y="16"/>
                      <a:pt x="1525" y="43"/>
                    </a:cubicBezTo>
                    <a:cubicBezTo>
                      <a:pt x="1418" y="91"/>
                      <a:pt x="1310" y="162"/>
                      <a:pt x="1227" y="234"/>
                    </a:cubicBezTo>
                    <a:cubicBezTo>
                      <a:pt x="941" y="460"/>
                      <a:pt x="679" y="686"/>
                      <a:pt x="394" y="912"/>
                    </a:cubicBezTo>
                    <a:cubicBezTo>
                      <a:pt x="307" y="973"/>
                      <a:pt x="202" y="1040"/>
                      <a:pt x="105" y="1040"/>
                    </a:cubicBezTo>
                    <a:cubicBezTo>
                      <a:pt x="90" y="1040"/>
                      <a:pt x="76" y="1038"/>
                      <a:pt x="62" y="1035"/>
                    </a:cubicBezTo>
                    <a:lnTo>
                      <a:pt x="62" y="1035"/>
                    </a:lnTo>
                    <a:cubicBezTo>
                      <a:pt x="177" y="1103"/>
                      <a:pt x="249" y="1239"/>
                      <a:pt x="382" y="1269"/>
                    </a:cubicBezTo>
                    <a:cubicBezTo>
                      <a:pt x="393" y="1271"/>
                      <a:pt x="404" y="1272"/>
                      <a:pt x="415" y="1272"/>
                    </a:cubicBezTo>
                    <a:cubicBezTo>
                      <a:pt x="485" y="1272"/>
                      <a:pt x="549" y="1242"/>
                      <a:pt x="632" y="1222"/>
                    </a:cubicBezTo>
                    <a:cubicBezTo>
                      <a:pt x="810" y="1162"/>
                      <a:pt x="989" y="1091"/>
                      <a:pt x="1120" y="972"/>
                    </a:cubicBezTo>
                    <a:cubicBezTo>
                      <a:pt x="1418" y="710"/>
                      <a:pt x="1525" y="257"/>
                      <a:pt x="1870" y="91"/>
                    </a:cubicBezTo>
                    <a:cubicBezTo>
                      <a:pt x="1892" y="77"/>
                      <a:pt x="1918" y="66"/>
                      <a:pt x="1946" y="59"/>
                    </a:cubicBezTo>
                    <a:lnTo>
                      <a:pt x="1946" y="59"/>
                    </a:lnTo>
                    <a:lnTo>
                      <a:pt x="2191" y="150"/>
                    </a:lnTo>
                    <a:cubicBezTo>
                      <a:pt x="2157" y="80"/>
                      <a:pt x="2085" y="52"/>
                      <a:pt x="2012" y="52"/>
                    </a:cubicBezTo>
                    <a:cubicBezTo>
                      <a:pt x="1990" y="52"/>
                      <a:pt x="1968" y="54"/>
                      <a:pt x="1946" y="59"/>
                    </a:cubicBezTo>
                    <a:lnTo>
                      <a:pt x="1946" y="59"/>
                    </a:lnTo>
                    <a:lnTo>
                      <a:pt x="1870" y="31"/>
                    </a:lnTo>
                    <a:cubicBezTo>
                      <a:pt x="1823" y="10"/>
                      <a:pt x="1769" y="1"/>
                      <a:pt x="1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5536020" y="2263624"/>
                <a:ext cx="417065" cy="258389"/>
              </a:xfrm>
              <a:custGeom>
                <a:rect b="b" l="l" r="r" t="t"/>
                <a:pathLst>
                  <a:path extrusionOk="0" h="1376" w="2221">
                    <a:moveTo>
                      <a:pt x="1767" y="114"/>
                    </a:moveTo>
                    <a:cubicBezTo>
                      <a:pt x="1796" y="114"/>
                      <a:pt x="1825" y="117"/>
                      <a:pt x="1855" y="123"/>
                    </a:cubicBezTo>
                    <a:lnTo>
                      <a:pt x="1855" y="123"/>
                    </a:lnTo>
                    <a:cubicBezTo>
                      <a:pt x="1832" y="134"/>
                      <a:pt x="1811" y="146"/>
                      <a:pt x="1792" y="158"/>
                    </a:cubicBezTo>
                    <a:cubicBezTo>
                      <a:pt x="1494" y="361"/>
                      <a:pt x="1399" y="730"/>
                      <a:pt x="1137" y="968"/>
                    </a:cubicBezTo>
                    <a:cubicBezTo>
                      <a:pt x="1042" y="1040"/>
                      <a:pt x="958" y="1099"/>
                      <a:pt x="851" y="1147"/>
                    </a:cubicBezTo>
                    <a:cubicBezTo>
                      <a:pt x="744" y="1194"/>
                      <a:pt x="649" y="1230"/>
                      <a:pt x="530" y="1266"/>
                    </a:cubicBezTo>
                    <a:cubicBezTo>
                      <a:pt x="510" y="1271"/>
                      <a:pt x="488" y="1274"/>
                      <a:pt x="466" y="1274"/>
                    </a:cubicBezTo>
                    <a:cubicBezTo>
                      <a:pt x="435" y="1274"/>
                      <a:pt x="403" y="1268"/>
                      <a:pt x="375" y="1254"/>
                    </a:cubicBezTo>
                    <a:cubicBezTo>
                      <a:pt x="351" y="1230"/>
                      <a:pt x="315" y="1206"/>
                      <a:pt x="292" y="1171"/>
                    </a:cubicBezTo>
                    <a:cubicBezTo>
                      <a:pt x="273" y="1157"/>
                      <a:pt x="256" y="1144"/>
                      <a:pt x="240" y="1132"/>
                    </a:cubicBezTo>
                    <a:lnTo>
                      <a:pt x="240" y="1132"/>
                    </a:lnTo>
                    <a:cubicBezTo>
                      <a:pt x="307" y="1114"/>
                      <a:pt x="369" y="1075"/>
                      <a:pt x="423" y="1040"/>
                    </a:cubicBezTo>
                    <a:cubicBezTo>
                      <a:pt x="542" y="944"/>
                      <a:pt x="661" y="849"/>
                      <a:pt x="780" y="754"/>
                    </a:cubicBezTo>
                    <a:cubicBezTo>
                      <a:pt x="899" y="670"/>
                      <a:pt x="1030" y="563"/>
                      <a:pt x="1149" y="456"/>
                    </a:cubicBezTo>
                    <a:cubicBezTo>
                      <a:pt x="1331" y="315"/>
                      <a:pt x="1529" y="114"/>
                      <a:pt x="1767" y="114"/>
                    </a:cubicBezTo>
                    <a:close/>
                    <a:moveTo>
                      <a:pt x="1752" y="0"/>
                    </a:moveTo>
                    <a:cubicBezTo>
                      <a:pt x="1658" y="0"/>
                      <a:pt x="1563" y="31"/>
                      <a:pt x="1482" y="75"/>
                    </a:cubicBezTo>
                    <a:cubicBezTo>
                      <a:pt x="1363" y="135"/>
                      <a:pt x="1244" y="242"/>
                      <a:pt x="1137" y="325"/>
                    </a:cubicBezTo>
                    <a:cubicBezTo>
                      <a:pt x="1018" y="432"/>
                      <a:pt x="899" y="516"/>
                      <a:pt x="780" y="623"/>
                    </a:cubicBezTo>
                    <a:cubicBezTo>
                      <a:pt x="661" y="730"/>
                      <a:pt x="530" y="813"/>
                      <a:pt x="411" y="920"/>
                    </a:cubicBezTo>
                    <a:cubicBezTo>
                      <a:pt x="335" y="968"/>
                      <a:pt x="237" y="1045"/>
                      <a:pt x="140" y="1045"/>
                    </a:cubicBezTo>
                    <a:cubicBezTo>
                      <a:pt x="127" y="1045"/>
                      <a:pt x="114" y="1044"/>
                      <a:pt x="102" y="1041"/>
                    </a:cubicBezTo>
                    <a:lnTo>
                      <a:pt x="102" y="1041"/>
                    </a:lnTo>
                    <a:cubicBezTo>
                      <a:pt x="90" y="1036"/>
                      <a:pt x="78" y="1031"/>
                      <a:pt x="65" y="1028"/>
                    </a:cubicBezTo>
                    <a:cubicBezTo>
                      <a:pt x="57" y="1021"/>
                      <a:pt x="50" y="1019"/>
                      <a:pt x="43" y="1019"/>
                    </a:cubicBezTo>
                    <a:cubicBezTo>
                      <a:pt x="11" y="1019"/>
                      <a:pt x="0" y="1079"/>
                      <a:pt x="30" y="1099"/>
                    </a:cubicBezTo>
                    <a:cubicBezTo>
                      <a:pt x="30" y="1099"/>
                      <a:pt x="30" y="1099"/>
                      <a:pt x="30" y="1099"/>
                    </a:cubicBezTo>
                    <a:lnTo>
                      <a:pt x="30" y="1099"/>
                    </a:lnTo>
                    <a:cubicBezTo>
                      <a:pt x="49" y="1112"/>
                      <a:pt x="68" y="1121"/>
                      <a:pt x="87" y="1128"/>
                    </a:cubicBezTo>
                    <a:lnTo>
                      <a:pt x="87" y="1128"/>
                    </a:lnTo>
                    <a:cubicBezTo>
                      <a:pt x="151" y="1170"/>
                      <a:pt x="200" y="1231"/>
                      <a:pt x="256" y="1278"/>
                    </a:cubicBezTo>
                    <a:cubicBezTo>
                      <a:pt x="339" y="1340"/>
                      <a:pt x="422" y="1375"/>
                      <a:pt x="513" y="1375"/>
                    </a:cubicBezTo>
                    <a:cubicBezTo>
                      <a:pt x="527" y="1375"/>
                      <a:pt x="540" y="1374"/>
                      <a:pt x="554" y="1373"/>
                    </a:cubicBezTo>
                    <a:cubicBezTo>
                      <a:pt x="673" y="1337"/>
                      <a:pt x="780" y="1290"/>
                      <a:pt x="887" y="1254"/>
                    </a:cubicBezTo>
                    <a:cubicBezTo>
                      <a:pt x="982" y="1206"/>
                      <a:pt x="1077" y="1159"/>
                      <a:pt x="1161" y="1087"/>
                    </a:cubicBezTo>
                    <a:cubicBezTo>
                      <a:pt x="1292" y="980"/>
                      <a:pt x="1399" y="837"/>
                      <a:pt x="1494" y="682"/>
                    </a:cubicBezTo>
                    <a:cubicBezTo>
                      <a:pt x="1577" y="539"/>
                      <a:pt x="1649" y="385"/>
                      <a:pt x="1780" y="266"/>
                    </a:cubicBezTo>
                    <a:cubicBezTo>
                      <a:pt x="1842" y="195"/>
                      <a:pt x="1961" y="115"/>
                      <a:pt x="2069" y="115"/>
                    </a:cubicBezTo>
                    <a:cubicBezTo>
                      <a:pt x="2126" y="115"/>
                      <a:pt x="2179" y="137"/>
                      <a:pt x="2220" y="194"/>
                    </a:cubicBezTo>
                    <a:cubicBezTo>
                      <a:pt x="2209" y="99"/>
                      <a:pt x="2113" y="75"/>
                      <a:pt x="2054" y="75"/>
                    </a:cubicBezTo>
                    <a:cubicBezTo>
                      <a:pt x="2017" y="75"/>
                      <a:pt x="1980" y="80"/>
                      <a:pt x="1945" y="90"/>
                    </a:cubicBezTo>
                    <a:lnTo>
                      <a:pt x="1945" y="90"/>
                    </a:lnTo>
                    <a:cubicBezTo>
                      <a:pt x="1948" y="73"/>
                      <a:pt x="1942" y="54"/>
                      <a:pt x="1923" y="39"/>
                    </a:cubicBezTo>
                    <a:cubicBezTo>
                      <a:pt x="1868" y="12"/>
                      <a:pt x="1810" y="0"/>
                      <a:pt x="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5899194" y="2145696"/>
                <a:ext cx="145531" cy="136518"/>
              </a:xfrm>
              <a:custGeom>
                <a:rect b="b" l="l" r="r" t="t"/>
                <a:pathLst>
                  <a:path extrusionOk="0" h="727" w="775">
                    <a:moveTo>
                      <a:pt x="644" y="1"/>
                    </a:moveTo>
                    <a:cubicBezTo>
                      <a:pt x="572" y="298"/>
                      <a:pt x="286" y="584"/>
                      <a:pt x="1" y="667"/>
                    </a:cubicBezTo>
                    <a:lnTo>
                      <a:pt x="96" y="727"/>
                    </a:lnTo>
                    <a:cubicBezTo>
                      <a:pt x="382" y="703"/>
                      <a:pt x="584" y="453"/>
                      <a:pt x="751" y="227"/>
                    </a:cubicBezTo>
                    <a:cubicBezTo>
                      <a:pt x="763" y="215"/>
                      <a:pt x="775" y="179"/>
                      <a:pt x="775" y="155"/>
                    </a:cubicBezTo>
                    <a:cubicBezTo>
                      <a:pt x="763" y="96"/>
                      <a:pt x="691" y="60"/>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5896940" y="2140062"/>
                <a:ext cx="163371" cy="153418"/>
              </a:xfrm>
              <a:custGeom>
                <a:rect b="b" l="l" r="r" t="t"/>
                <a:pathLst>
                  <a:path extrusionOk="0" h="817" w="870">
                    <a:moveTo>
                      <a:pt x="666" y="1"/>
                    </a:moveTo>
                    <a:cubicBezTo>
                      <a:pt x="652" y="1"/>
                      <a:pt x="639" y="16"/>
                      <a:pt x="632" y="31"/>
                    </a:cubicBezTo>
                    <a:cubicBezTo>
                      <a:pt x="584" y="185"/>
                      <a:pt x="489" y="316"/>
                      <a:pt x="394" y="424"/>
                    </a:cubicBezTo>
                    <a:cubicBezTo>
                      <a:pt x="334" y="483"/>
                      <a:pt x="275" y="543"/>
                      <a:pt x="215" y="578"/>
                    </a:cubicBezTo>
                    <a:cubicBezTo>
                      <a:pt x="156" y="626"/>
                      <a:pt x="72" y="662"/>
                      <a:pt x="13" y="697"/>
                    </a:cubicBezTo>
                    <a:cubicBezTo>
                      <a:pt x="1" y="697"/>
                      <a:pt x="1" y="721"/>
                      <a:pt x="13" y="721"/>
                    </a:cubicBezTo>
                    <a:cubicBezTo>
                      <a:pt x="96" y="721"/>
                      <a:pt x="167" y="686"/>
                      <a:pt x="239" y="638"/>
                    </a:cubicBezTo>
                    <a:cubicBezTo>
                      <a:pt x="310" y="614"/>
                      <a:pt x="370" y="555"/>
                      <a:pt x="429" y="495"/>
                    </a:cubicBezTo>
                    <a:cubicBezTo>
                      <a:pt x="535" y="390"/>
                      <a:pt x="622" y="256"/>
                      <a:pt x="673" y="120"/>
                    </a:cubicBezTo>
                    <a:lnTo>
                      <a:pt x="673" y="120"/>
                    </a:lnTo>
                    <a:lnTo>
                      <a:pt x="715" y="162"/>
                    </a:lnTo>
                    <a:cubicBezTo>
                      <a:pt x="727" y="185"/>
                      <a:pt x="751" y="209"/>
                      <a:pt x="751" y="221"/>
                    </a:cubicBezTo>
                    <a:cubicBezTo>
                      <a:pt x="751" y="257"/>
                      <a:pt x="727" y="269"/>
                      <a:pt x="715" y="281"/>
                    </a:cubicBezTo>
                    <a:cubicBezTo>
                      <a:pt x="668" y="364"/>
                      <a:pt x="608" y="424"/>
                      <a:pt x="548" y="495"/>
                    </a:cubicBezTo>
                    <a:cubicBezTo>
                      <a:pt x="489" y="555"/>
                      <a:pt x="417" y="626"/>
                      <a:pt x="346" y="674"/>
                    </a:cubicBezTo>
                    <a:cubicBezTo>
                      <a:pt x="275" y="721"/>
                      <a:pt x="191" y="745"/>
                      <a:pt x="108" y="781"/>
                    </a:cubicBezTo>
                    <a:cubicBezTo>
                      <a:pt x="72" y="781"/>
                      <a:pt x="72" y="816"/>
                      <a:pt x="108" y="816"/>
                    </a:cubicBezTo>
                    <a:cubicBezTo>
                      <a:pt x="310" y="816"/>
                      <a:pt x="489" y="662"/>
                      <a:pt x="632" y="507"/>
                    </a:cubicBezTo>
                    <a:cubicBezTo>
                      <a:pt x="656" y="459"/>
                      <a:pt x="703" y="424"/>
                      <a:pt x="727" y="376"/>
                    </a:cubicBezTo>
                    <a:cubicBezTo>
                      <a:pt x="763" y="340"/>
                      <a:pt x="810" y="305"/>
                      <a:pt x="822" y="257"/>
                    </a:cubicBezTo>
                    <a:cubicBezTo>
                      <a:pt x="870" y="150"/>
                      <a:pt x="751" y="78"/>
                      <a:pt x="691" y="19"/>
                    </a:cubicBezTo>
                    <a:cubicBezTo>
                      <a:pt x="683" y="6"/>
                      <a:pt x="674" y="1"/>
                      <a:pt x="6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5787462" y="2188698"/>
                <a:ext cx="85065" cy="92765"/>
              </a:xfrm>
              <a:custGeom>
                <a:rect b="b" l="l" r="r" t="t"/>
                <a:pathLst>
                  <a:path extrusionOk="0" h="494" w="453">
                    <a:moveTo>
                      <a:pt x="99" y="1"/>
                    </a:moveTo>
                    <a:cubicBezTo>
                      <a:pt x="61" y="1"/>
                      <a:pt x="22" y="17"/>
                      <a:pt x="0" y="46"/>
                    </a:cubicBezTo>
                    <a:cubicBezTo>
                      <a:pt x="60" y="176"/>
                      <a:pt x="119" y="296"/>
                      <a:pt x="203" y="415"/>
                    </a:cubicBezTo>
                    <a:cubicBezTo>
                      <a:pt x="220" y="457"/>
                      <a:pt x="261" y="494"/>
                      <a:pt x="301" y="494"/>
                    </a:cubicBezTo>
                    <a:cubicBezTo>
                      <a:pt x="316" y="494"/>
                      <a:pt x="332" y="488"/>
                      <a:pt x="346" y="474"/>
                    </a:cubicBezTo>
                    <a:lnTo>
                      <a:pt x="453" y="438"/>
                    </a:lnTo>
                    <a:cubicBezTo>
                      <a:pt x="346" y="367"/>
                      <a:pt x="262" y="248"/>
                      <a:pt x="215" y="129"/>
                    </a:cubicBezTo>
                    <a:cubicBezTo>
                      <a:pt x="203" y="105"/>
                      <a:pt x="179" y="57"/>
                      <a:pt x="167" y="22"/>
                    </a:cubicBezTo>
                    <a:cubicBezTo>
                      <a:pt x="148" y="8"/>
                      <a:pt x="124" y="1"/>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5773942" y="2181562"/>
                <a:ext cx="98586" cy="112857"/>
              </a:xfrm>
              <a:custGeom>
                <a:rect b="b" l="l" r="r" t="t"/>
                <a:pathLst>
                  <a:path extrusionOk="0" h="601" w="525">
                    <a:moveTo>
                      <a:pt x="180" y="0"/>
                    </a:moveTo>
                    <a:cubicBezTo>
                      <a:pt x="132" y="0"/>
                      <a:pt x="96" y="0"/>
                      <a:pt x="60" y="36"/>
                    </a:cubicBezTo>
                    <a:cubicBezTo>
                      <a:pt x="37" y="48"/>
                      <a:pt x="1" y="72"/>
                      <a:pt x="13" y="107"/>
                    </a:cubicBezTo>
                    <a:cubicBezTo>
                      <a:pt x="37" y="143"/>
                      <a:pt x="37" y="155"/>
                      <a:pt x="49" y="179"/>
                    </a:cubicBezTo>
                    <a:cubicBezTo>
                      <a:pt x="96" y="286"/>
                      <a:pt x="156" y="369"/>
                      <a:pt x="215" y="476"/>
                    </a:cubicBezTo>
                    <a:cubicBezTo>
                      <a:pt x="239" y="524"/>
                      <a:pt x="275" y="548"/>
                      <a:pt x="310" y="584"/>
                    </a:cubicBezTo>
                    <a:cubicBezTo>
                      <a:pt x="326" y="595"/>
                      <a:pt x="344" y="601"/>
                      <a:pt x="361" y="601"/>
                    </a:cubicBezTo>
                    <a:cubicBezTo>
                      <a:pt x="395" y="601"/>
                      <a:pt x="430" y="580"/>
                      <a:pt x="453" y="548"/>
                    </a:cubicBezTo>
                    <a:cubicBezTo>
                      <a:pt x="473" y="528"/>
                      <a:pt x="445" y="509"/>
                      <a:pt x="421" y="509"/>
                    </a:cubicBezTo>
                    <a:cubicBezTo>
                      <a:pt x="415" y="509"/>
                      <a:pt x="410" y="510"/>
                      <a:pt x="406" y="512"/>
                    </a:cubicBezTo>
                    <a:cubicBezTo>
                      <a:pt x="406" y="512"/>
                      <a:pt x="394" y="500"/>
                      <a:pt x="370" y="500"/>
                    </a:cubicBezTo>
                    <a:cubicBezTo>
                      <a:pt x="358" y="500"/>
                      <a:pt x="346" y="476"/>
                      <a:pt x="334" y="465"/>
                    </a:cubicBezTo>
                    <a:cubicBezTo>
                      <a:pt x="299" y="441"/>
                      <a:pt x="287" y="393"/>
                      <a:pt x="251" y="345"/>
                    </a:cubicBezTo>
                    <a:cubicBezTo>
                      <a:pt x="227" y="298"/>
                      <a:pt x="215" y="250"/>
                      <a:pt x="180" y="214"/>
                    </a:cubicBezTo>
                    <a:cubicBezTo>
                      <a:pt x="168" y="179"/>
                      <a:pt x="168" y="167"/>
                      <a:pt x="156" y="143"/>
                    </a:cubicBezTo>
                    <a:cubicBezTo>
                      <a:pt x="139" y="126"/>
                      <a:pt x="134" y="115"/>
                      <a:pt x="128" y="98"/>
                    </a:cubicBezTo>
                    <a:lnTo>
                      <a:pt x="128" y="98"/>
                    </a:lnTo>
                    <a:cubicBezTo>
                      <a:pt x="138" y="91"/>
                      <a:pt x="152" y="88"/>
                      <a:pt x="168" y="88"/>
                    </a:cubicBezTo>
                    <a:cubicBezTo>
                      <a:pt x="184" y="88"/>
                      <a:pt x="200" y="91"/>
                      <a:pt x="215" y="95"/>
                    </a:cubicBezTo>
                    <a:cubicBezTo>
                      <a:pt x="227" y="107"/>
                      <a:pt x="227" y="143"/>
                      <a:pt x="239" y="155"/>
                    </a:cubicBezTo>
                    <a:cubicBezTo>
                      <a:pt x="239" y="179"/>
                      <a:pt x="251" y="214"/>
                      <a:pt x="275" y="238"/>
                    </a:cubicBezTo>
                    <a:cubicBezTo>
                      <a:pt x="299" y="298"/>
                      <a:pt x="334" y="345"/>
                      <a:pt x="370" y="393"/>
                    </a:cubicBezTo>
                    <a:cubicBezTo>
                      <a:pt x="406" y="405"/>
                      <a:pt x="418" y="441"/>
                      <a:pt x="453" y="453"/>
                    </a:cubicBezTo>
                    <a:cubicBezTo>
                      <a:pt x="453" y="465"/>
                      <a:pt x="465" y="476"/>
                      <a:pt x="477" y="476"/>
                    </a:cubicBezTo>
                    <a:lnTo>
                      <a:pt x="525" y="476"/>
                    </a:lnTo>
                    <a:cubicBezTo>
                      <a:pt x="525" y="468"/>
                      <a:pt x="525" y="460"/>
                      <a:pt x="521" y="460"/>
                    </a:cubicBezTo>
                    <a:cubicBezTo>
                      <a:pt x="519" y="460"/>
                      <a:pt x="516" y="461"/>
                      <a:pt x="513" y="465"/>
                    </a:cubicBezTo>
                    <a:lnTo>
                      <a:pt x="513" y="453"/>
                    </a:lnTo>
                    <a:lnTo>
                      <a:pt x="477" y="417"/>
                    </a:lnTo>
                    <a:cubicBezTo>
                      <a:pt x="453" y="405"/>
                      <a:pt x="430" y="369"/>
                      <a:pt x="418" y="357"/>
                    </a:cubicBezTo>
                    <a:cubicBezTo>
                      <a:pt x="394" y="310"/>
                      <a:pt x="358" y="274"/>
                      <a:pt x="346" y="226"/>
                    </a:cubicBezTo>
                    <a:cubicBezTo>
                      <a:pt x="299" y="143"/>
                      <a:pt x="287" y="12"/>
                      <a:pt x="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4434855" y="1812568"/>
                <a:ext cx="1151482" cy="1247815"/>
              </a:xfrm>
              <a:custGeom>
                <a:rect b="b" l="l" r="r" t="t"/>
                <a:pathLst>
                  <a:path extrusionOk="0" h="6645" w="6132">
                    <a:moveTo>
                      <a:pt x="3596" y="1"/>
                    </a:moveTo>
                    <a:lnTo>
                      <a:pt x="0" y="1870"/>
                    </a:lnTo>
                    <a:lnTo>
                      <a:pt x="298" y="1965"/>
                    </a:lnTo>
                    <a:lnTo>
                      <a:pt x="179" y="2263"/>
                    </a:lnTo>
                    <a:lnTo>
                      <a:pt x="512" y="2346"/>
                    </a:lnTo>
                    <a:lnTo>
                      <a:pt x="476" y="2596"/>
                    </a:lnTo>
                    <a:lnTo>
                      <a:pt x="881" y="2644"/>
                    </a:lnTo>
                    <a:lnTo>
                      <a:pt x="774" y="2941"/>
                    </a:lnTo>
                    <a:lnTo>
                      <a:pt x="1274" y="2953"/>
                    </a:lnTo>
                    <a:lnTo>
                      <a:pt x="1179" y="3370"/>
                    </a:lnTo>
                    <a:lnTo>
                      <a:pt x="1631" y="3334"/>
                    </a:lnTo>
                    <a:lnTo>
                      <a:pt x="1631" y="3715"/>
                    </a:lnTo>
                    <a:lnTo>
                      <a:pt x="2048" y="3561"/>
                    </a:lnTo>
                    <a:lnTo>
                      <a:pt x="1941" y="4096"/>
                    </a:lnTo>
                    <a:lnTo>
                      <a:pt x="2441" y="3965"/>
                    </a:lnTo>
                    <a:lnTo>
                      <a:pt x="2346" y="4465"/>
                    </a:lnTo>
                    <a:lnTo>
                      <a:pt x="2798" y="4430"/>
                    </a:lnTo>
                    <a:lnTo>
                      <a:pt x="2774" y="4977"/>
                    </a:lnTo>
                    <a:lnTo>
                      <a:pt x="3262" y="4823"/>
                    </a:lnTo>
                    <a:lnTo>
                      <a:pt x="3262" y="4823"/>
                    </a:lnTo>
                    <a:lnTo>
                      <a:pt x="3191" y="5454"/>
                    </a:lnTo>
                    <a:lnTo>
                      <a:pt x="3786" y="5144"/>
                    </a:lnTo>
                    <a:lnTo>
                      <a:pt x="3655" y="5918"/>
                    </a:lnTo>
                    <a:lnTo>
                      <a:pt x="4191" y="5513"/>
                    </a:lnTo>
                    <a:lnTo>
                      <a:pt x="4215" y="6251"/>
                    </a:lnTo>
                    <a:lnTo>
                      <a:pt x="4679" y="5989"/>
                    </a:lnTo>
                    <a:lnTo>
                      <a:pt x="4751" y="6644"/>
                    </a:lnTo>
                    <a:lnTo>
                      <a:pt x="5656" y="5823"/>
                    </a:lnTo>
                    <a:lnTo>
                      <a:pt x="6132" y="2906"/>
                    </a:lnTo>
                    <a:lnTo>
                      <a:pt x="5953" y="2894"/>
                    </a:lnTo>
                    <a:lnTo>
                      <a:pt x="5953" y="2715"/>
                    </a:lnTo>
                    <a:lnTo>
                      <a:pt x="5679" y="2680"/>
                    </a:lnTo>
                    <a:lnTo>
                      <a:pt x="5679" y="2358"/>
                    </a:lnTo>
                    <a:lnTo>
                      <a:pt x="5441" y="2358"/>
                    </a:lnTo>
                    <a:lnTo>
                      <a:pt x="5441" y="2001"/>
                    </a:lnTo>
                    <a:lnTo>
                      <a:pt x="5120" y="1941"/>
                    </a:lnTo>
                    <a:lnTo>
                      <a:pt x="5096" y="1608"/>
                    </a:lnTo>
                    <a:lnTo>
                      <a:pt x="4751" y="1608"/>
                    </a:lnTo>
                    <a:lnTo>
                      <a:pt x="4751" y="1239"/>
                    </a:lnTo>
                    <a:lnTo>
                      <a:pt x="4501" y="1275"/>
                    </a:lnTo>
                    <a:lnTo>
                      <a:pt x="4584" y="1001"/>
                    </a:lnTo>
                    <a:lnTo>
                      <a:pt x="4227" y="870"/>
                    </a:lnTo>
                    <a:lnTo>
                      <a:pt x="4227" y="405"/>
                    </a:lnTo>
                    <a:lnTo>
                      <a:pt x="3858" y="298"/>
                    </a:lnTo>
                    <a:lnTo>
                      <a:pt x="3929" y="24"/>
                    </a:lnTo>
                    <a:lnTo>
                      <a:pt x="35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5349175" y="2358079"/>
                <a:ext cx="547949" cy="856476"/>
              </a:xfrm>
              <a:custGeom>
                <a:rect b="b" l="l" r="r" t="t"/>
                <a:pathLst>
                  <a:path extrusionOk="0" h="4561" w="2918">
                    <a:moveTo>
                      <a:pt x="1287" y="1"/>
                    </a:moveTo>
                    <a:cubicBezTo>
                      <a:pt x="1287" y="1"/>
                      <a:pt x="1" y="3585"/>
                      <a:pt x="1" y="3906"/>
                    </a:cubicBezTo>
                    <a:cubicBezTo>
                      <a:pt x="1" y="4216"/>
                      <a:pt x="1489" y="4561"/>
                      <a:pt x="1489" y="4561"/>
                    </a:cubicBezTo>
                    <a:lnTo>
                      <a:pt x="2918" y="417"/>
                    </a:lnTo>
                    <a:cubicBezTo>
                      <a:pt x="2918" y="417"/>
                      <a:pt x="1620" y="167"/>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4211204" y="1584599"/>
                <a:ext cx="903422" cy="597336"/>
              </a:xfrm>
              <a:custGeom>
                <a:rect b="b" l="l" r="r" t="t"/>
                <a:pathLst>
                  <a:path extrusionOk="0" h="3181" w="4811">
                    <a:moveTo>
                      <a:pt x="4382" y="0"/>
                    </a:moveTo>
                    <a:cubicBezTo>
                      <a:pt x="4382" y="0"/>
                      <a:pt x="405" y="1346"/>
                      <a:pt x="0" y="1750"/>
                    </a:cubicBezTo>
                    <a:cubicBezTo>
                      <a:pt x="0" y="1750"/>
                      <a:pt x="802" y="3181"/>
                      <a:pt x="934" y="3181"/>
                    </a:cubicBezTo>
                    <a:cubicBezTo>
                      <a:pt x="937" y="3181"/>
                      <a:pt x="939" y="3180"/>
                      <a:pt x="941" y="3179"/>
                    </a:cubicBezTo>
                    <a:cubicBezTo>
                      <a:pt x="1251" y="3036"/>
                      <a:pt x="2441" y="2548"/>
                      <a:pt x="4787" y="1215"/>
                    </a:cubicBezTo>
                    <a:cubicBezTo>
                      <a:pt x="4787" y="1215"/>
                      <a:pt x="4811" y="1143"/>
                      <a:pt x="4644" y="703"/>
                    </a:cubicBezTo>
                    <a:cubicBezTo>
                      <a:pt x="4501" y="262"/>
                      <a:pt x="4382" y="0"/>
                      <a:pt x="4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5323073" y="2360332"/>
                <a:ext cx="234165" cy="575741"/>
              </a:xfrm>
              <a:custGeom>
                <a:rect b="b" l="l" r="r" t="t"/>
                <a:pathLst>
                  <a:path extrusionOk="0" h="3066" w="1247">
                    <a:moveTo>
                      <a:pt x="1247" y="1"/>
                    </a:moveTo>
                    <a:lnTo>
                      <a:pt x="1247" y="1"/>
                    </a:lnTo>
                    <a:cubicBezTo>
                      <a:pt x="1164" y="108"/>
                      <a:pt x="1128" y="215"/>
                      <a:pt x="1068" y="358"/>
                    </a:cubicBezTo>
                    <a:cubicBezTo>
                      <a:pt x="1009" y="465"/>
                      <a:pt x="961" y="572"/>
                      <a:pt x="914" y="679"/>
                    </a:cubicBezTo>
                    <a:cubicBezTo>
                      <a:pt x="830" y="858"/>
                      <a:pt x="747" y="1048"/>
                      <a:pt x="687" y="1239"/>
                    </a:cubicBezTo>
                    <a:cubicBezTo>
                      <a:pt x="616" y="1453"/>
                      <a:pt x="556" y="1656"/>
                      <a:pt x="497" y="1870"/>
                    </a:cubicBezTo>
                    <a:cubicBezTo>
                      <a:pt x="366" y="2263"/>
                      <a:pt x="187" y="2656"/>
                      <a:pt x="9" y="3037"/>
                    </a:cubicBezTo>
                    <a:cubicBezTo>
                      <a:pt x="0" y="3054"/>
                      <a:pt x="10" y="3065"/>
                      <a:pt x="21" y="3065"/>
                    </a:cubicBezTo>
                    <a:cubicBezTo>
                      <a:pt x="25" y="3065"/>
                      <a:pt x="29" y="3064"/>
                      <a:pt x="33" y="3061"/>
                    </a:cubicBezTo>
                    <a:cubicBezTo>
                      <a:pt x="140" y="2834"/>
                      <a:pt x="247" y="2620"/>
                      <a:pt x="330" y="2406"/>
                    </a:cubicBezTo>
                    <a:cubicBezTo>
                      <a:pt x="425" y="2203"/>
                      <a:pt x="497" y="2013"/>
                      <a:pt x="556" y="1810"/>
                    </a:cubicBezTo>
                    <a:cubicBezTo>
                      <a:pt x="616" y="1596"/>
                      <a:pt x="676" y="1406"/>
                      <a:pt x="735" y="1191"/>
                    </a:cubicBezTo>
                    <a:cubicBezTo>
                      <a:pt x="806" y="989"/>
                      <a:pt x="890" y="775"/>
                      <a:pt x="973" y="584"/>
                    </a:cubicBezTo>
                    <a:cubicBezTo>
                      <a:pt x="1021" y="477"/>
                      <a:pt x="1068" y="382"/>
                      <a:pt x="1104" y="286"/>
                    </a:cubicBezTo>
                    <a:cubicBezTo>
                      <a:pt x="1152" y="179"/>
                      <a:pt x="1211" y="96"/>
                      <a:pt x="12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5221857" y="2333479"/>
                <a:ext cx="268341" cy="508703"/>
              </a:xfrm>
              <a:custGeom>
                <a:rect b="b" l="l" r="r" t="t"/>
                <a:pathLst>
                  <a:path extrusionOk="0" h="2709" w="1429">
                    <a:moveTo>
                      <a:pt x="1429" y="1"/>
                    </a:moveTo>
                    <a:lnTo>
                      <a:pt x="1429" y="1"/>
                    </a:lnTo>
                    <a:cubicBezTo>
                      <a:pt x="1286" y="191"/>
                      <a:pt x="1167" y="382"/>
                      <a:pt x="1072" y="560"/>
                    </a:cubicBezTo>
                    <a:cubicBezTo>
                      <a:pt x="869" y="906"/>
                      <a:pt x="679" y="1263"/>
                      <a:pt x="500" y="1620"/>
                    </a:cubicBezTo>
                    <a:lnTo>
                      <a:pt x="238" y="2156"/>
                    </a:lnTo>
                    <a:cubicBezTo>
                      <a:pt x="155" y="2334"/>
                      <a:pt x="72" y="2513"/>
                      <a:pt x="0" y="2692"/>
                    </a:cubicBezTo>
                    <a:cubicBezTo>
                      <a:pt x="0" y="2700"/>
                      <a:pt x="12" y="2708"/>
                      <a:pt x="19" y="2708"/>
                    </a:cubicBezTo>
                    <a:cubicBezTo>
                      <a:pt x="22" y="2708"/>
                      <a:pt x="24" y="2707"/>
                      <a:pt x="24" y="2704"/>
                    </a:cubicBezTo>
                    <a:cubicBezTo>
                      <a:pt x="131" y="2501"/>
                      <a:pt x="214" y="2311"/>
                      <a:pt x="322" y="2096"/>
                    </a:cubicBezTo>
                    <a:cubicBezTo>
                      <a:pt x="488" y="1739"/>
                      <a:pt x="667" y="1394"/>
                      <a:pt x="857" y="1037"/>
                    </a:cubicBezTo>
                    <a:cubicBezTo>
                      <a:pt x="1036" y="703"/>
                      <a:pt x="1250" y="358"/>
                      <a:pt x="1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5124022" y="2255361"/>
                <a:ext cx="323737" cy="517529"/>
              </a:xfrm>
              <a:custGeom>
                <a:rect b="b" l="l" r="r" t="t"/>
                <a:pathLst>
                  <a:path extrusionOk="0" h="2756" w="1724">
                    <a:moveTo>
                      <a:pt x="1724" y="0"/>
                    </a:moveTo>
                    <a:lnTo>
                      <a:pt x="1724" y="0"/>
                    </a:lnTo>
                    <a:cubicBezTo>
                      <a:pt x="1569" y="191"/>
                      <a:pt x="1438" y="381"/>
                      <a:pt x="1319" y="595"/>
                    </a:cubicBezTo>
                    <a:cubicBezTo>
                      <a:pt x="1081" y="941"/>
                      <a:pt x="878" y="1298"/>
                      <a:pt x="652" y="1655"/>
                    </a:cubicBezTo>
                    <a:cubicBezTo>
                      <a:pt x="426" y="2012"/>
                      <a:pt x="200" y="2369"/>
                      <a:pt x="9" y="2739"/>
                    </a:cubicBezTo>
                    <a:cubicBezTo>
                      <a:pt x="1" y="2747"/>
                      <a:pt x="10" y="2755"/>
                      <a:pt x="25" y="2755"/>
                    </a:cubicBezTo>
                    <a:cubicBezTo>
                      <a:pt x="31" y="2755"/>
                      <a:pt x="38" y="2754"/>
                      <a:pt x="45" y="2750"/>
                    </a:cubicBezTo>
                    <a:cubicBezTo>
                      <a:pt x="176" y="2548"/>
                      <a:pt x="295" y="2346"/>
                      <a:pt x="414" y="2143"/>
                    </a:cubicBezTo>
                    <a:cubicBezTo>
                      <a:pt x="640" y="1786"/>
                      <a:pt x="843" y="1429"/>
                      <a:pt x="1069" y="1072"/>
                    </a:cubicBezTo>
                    <a:cubicBezTo>
                      <a:pt x="1295" y="714"/>
                      <a:pt x="1509" y="369"/>
                      <a:pt x="17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4998207" y="2191703"/>
                <a:ext cx="392841" cy="489173"/>
              </a:xfrm>
              <a:custGeom>
                <a:rect b="b" l="l" r="r" t="t"/>
                <a:pathLst>
                  <a:path extrusionOk="0" h="2605" w="2092">
                    <a:moveTo>
                      <a:pt x="2087" y="0"/>
                    </a:moveTo>
                    <a:cubicBezTo>
                      <a:pt x="2085" y="0"/>
                      <a:pt x="2084" y="2"/>
                      <a:pt x="2084" y="6"/>
                    </a:cubicBezTo>
                    <a:cubicBezTo>
                      <a:pt x="2092" y="6"/>
                      <a:pt x="2089" y="0"/>
                      <a:pt x="2087" y="0"/>
                    </a:cubicBezTo>
                    <a:close/>
                    <a:moveTo>
                      <a:pt x="2084" y="6"/>
                    </a:moveTo>
                    <a:cubicBezTo>
                      <a:pt x="1905" y="184"/>
                      <a:pt x="1751" y="399"/>
                      <a:pt x="1560" y="565"/>
                    </a:cubicBezTo>
                    <a:cubicBezTo>
                      <a:pt x="1310" y="899"/>
                      <a:pt x="1036" y="1256"/>
                      <a:pt x="774" y="1601"/>
                    </a:cubicBezTo>
                    <a:cubicBezTo>
                      <a:pt x="631" y="1768"/>
                      <a:pt x="512" y="1946"/>
                      <a:pt x="381" y="2113"/>
                    </a:cubicBezTo>
                    <a:cubicBezTo>
                      <a:pt x="322" y="2196"/>
                      <a:pt x="262" y="2268"/>
                      <a:pt x="191" y="2351"/>
                    </a:cubicBezTo>
                    <a:cubicBezTo>
                      <a:pt x="131" y="2423"/>
                      <a:pt x="60" y="2494"/>
                      <a:pt x="0" y="2566"/>
                    </a:cubicBezTo>
                    <a:cubicBezTo>
                      <a:pt x="0" y="2585"/>
                      <a:pt x="8" y="2604"/>
                      <a:pt x="18" y="2604"/>
                    </a:cubicBezTo>
                    <a:cubicBezTo>
                      <a:pt x="20" y="2604"/>
                      <a:pt x="22" y="2603"/>
                      <a:pt x="24" y="2601"/>
                    </a:cubicBezTo>
                    <a:cubicBezTo>
                      <a:pt x="131" y="2542"/>
                      <a:pt x="203" y="2446"/>
                      <a:pt x="274" y="2363"/>
                    </a:cubicBezTo>
                    <a:cubicBezTo>
                      <a:pt x="358" y="2292"/>
                      <a:pt x="429" y="2196"/>
                      <a:pt x="501" y="2113"/>
                    </a:cubicBezTo>
                    <a:cubicBezTo>
                      <a:pt x="774" y="1780"/>
                      <a:pt x="1024" y="1423"/>
                      <a:pt x="1286" y="1077"/>
                    </a:cubicBezTo>
                    <a:lnTo>
                      <a:pt x="1691" y="541"/>
                    </a:lnTo>
                    <a:cubicBezTo>
                      <a:pt x="1822" y="363"/>
                      <a:pt x="1965" y="184"/>
                      <a:pt x="2084" y="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4920652" y="2125603"/>
                <a:ext cx="393029" cy="482789"/>
              </a:xfrm>
              <a:custGeom>
                <a:rect b="b" l="l" r="r" t="t"/>
                <a:pathLst>
                  <a:path extrusionOk="0" h="2571" w="2093">
                    <a:moveTo>
                      <a:pt x="2092" y="1"/>
                    </a:moveTo>
                    <a:cubicBezTo>
                      <a:pt x="1985" y="84"/>
                      <a:pt x="1914" y="179"/>
                      <a:pt x="1842" y="262"/>
                    </a:cubicBezTo>
                    <a:cubicBezTo>
                      <a:pt x="1759" y="358"/>
                      <a:pt x="1687" y="453"/>
                      <a:pt x="1616" y="536"/>
                    </a:cubicBezTo>
                    <a:cubicBezTo>
                      <a:pt x="1342" y="882"/>
                      <a:pt x="1080" y="1227"/>
                      <a:pt x="806" y="1548"/>
                    </a:cubicBezTo>
                    <a:cubicBezTo>
                      <a:pt x="675" y="1727"/>
                      <a:pt x="544" y="1894"/>
                      <a:pt x="413" y="2060"/>
                    </a:cubicBezTo>
                    <a:cubicBezTo>
                      <a:pt x="330" y="2144"/>
                      <a:pt x="271" y="2227"/>
                      <a:pt x="199" y="2310"/>
                    </a:cubicBezTo>
                    <a:cubicBezTo>
                      <a:pt x="140" y="2382"/>
                      <a:pt x="68" y="2465"/>
                      <a:pt x="9" y="2548"/>
                    </a:cubicBezTo>
                    <a:cubicBezTo>
                      <a:pt x="0" y="2557"/>
                      <a:pt x="4" y="2571"/>
                      <a:pt x="10" y="2571"/>
                    </a:cubicBezTo>
                    <a:cubicBezTo>
                      <a:pt x="13" y="2571"/>
                      <a:pt x="17" y="2568"/>
                      <a:pt x="21" y="2560"/>
                    </a:cubicBezTo>
                    <a:cubicBezTo>
                      <a:pt x="116" y="2489"/>
                      <a:pt x="199" y="2382"/>
                      <a:pt x="271" y="2298"/>
                    </a:cubicBezTo>
                    <a:cubicBezTo>
                      <a:pt x="366" y="2203"/>
                      <a:pt x="437" y="2120"/>
                      <a:pt x="509" y="2025"/>
                    </a:cubicBezTo>
                    <a:cubicBezTo>
                      <a:pt x="794" y="1703"/>
                      <a:pt x="1068" y="1370"/>
                      <a:pt x="1330" y="1036"/>
                    </a:cubicBezTo>
                    <a:cubicBezTo>
                      <a:pt x="1461" y="870"/>
                      <a:pt x="1604" y="691"/>
                      <a:pt x="1723" y="524"/>
                    </a:cubicBezTo>
                    <a:cubicBezTo>
                      <a:pt x="1795" y="453"/>
                      <a:pt x="1854" y="358"/>
                      <a:pt x="1914" y="274"/>
                    </a:cubicBezTo>
                    <a:cubicBezTo>
                      <a:pt x="1973" y="179"/>
                      <a:pt x="2045" y="96"/>
                      <a:pt x="20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4866758" y="2056874"/>
                <a:ext cx="386456" cy="443167"/>
              </a:xfrm>
              <a:custGeom>
                <a:rect b="b" l="l" r="r" t="t"/>
                <a:pathLst>
                  <a:path extrusionOk="0" h="2360" w="2058">
                    <a:moveTo>
                      <a:pt x="2055" y="0"/>
                    </a:moveTo>
                    <a:lnTo>
                      <a:pt x="2055" y="0"/>
                    </a:lnTo>
                    <a:cubicBezTo>
                      <a:pt x="2052" y="0"/>
                      <a:pt x="2046" y="3"/>
                      <a:pt x="2046" y="9"/>
                    </a:cubicBezTo>
                    <a:cubicBezTo>
                      <a:pt x="2058" y="3"/>
                      <a:pt x="2058" y="0"/>
                      <a:pt x="2055" y="0"/>
                    </a:cubicBezTo>
                    <a:close/>
                    <a:moveTo>
                      <a:pt x="2046" y="9"/>
                    </a:moveTo>
                    <a:lnTo>
                      <a:pt x="2046" y="9"/>
                    </a:lnTo>
                    <a:cubicBezTo>
                      <a:pt x="1891" y="164"/>
                      <a:pt x="1736" y="331"/>
                      <a:pt x="1593" y="486"/>
                    </a:cubicBezTo>
                    <a:cubicBezTo>
                      <a:pt x="1308" y="783"/>
                      <a:pt x="1058" y="1105"/>
                      <a:pt x="784" y="1402"/>
                    </a:cubicBezTo>
                    <a:cubicBezTo>
                      <a:pt x="522" y="1700"/>
                      <a:pt x="248" y="2010"/>
                      <a:pt x="10" y="2319"/>
                    </a:cubicBezTo>
                    <a:cubicBezTo>
                      <a:pt x="1" y="2346"/>
                      <a:pt x="12" y="2359"/>
                      <a:pt x="28" y="2359"/>
                    </a:cubicBezTo>
                    <a:cubicBezTo>
                      <a:pt x="34" y="2359"/>
                      <a:pt x="40" y="2358"/>
                      <a:pt x="46" y="2355"/>
                    </a:cubicBezTo>
                    <a:cubicBezTo>
                      <a:pt x="188" y="2188"/>
                      <a:pt x="343" y="2010"/>
                      <a:pt x="486" y="1843"/>
                    </a:cubicBezTo>
                    <a:cubicBezTo>
                      <a:pt x="760" y="1545"/>
                      <a:pt x="1010" y="1248"/>
                      <a:pt x="1272" y="938"/>
                    </a:cubicBezTo>
                    <a:cubicBezTo>
                      <a:pt x="1534" y="640"/>
                      <a:pt x="1796" y="319"/>
                      <a:pt x="2046"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4770612" y="1991526"/>
                <a:ext cx="433402" cy="448800"/>
              </a:xfrm>
              <a:custGeom>
                <a:rect b="b" l="l" r="r" t="t"/>
                <a:pathLst>
                  <a:path extrusionOk="0" h="2390" w="2308">
                    <a:moveTo>
                      <a:pt x="2296" y="0"/>
                    </a:moveTo>
                    <a:cubicBezTo>
                      <a:pt x="2308" y="48"/>
                      <a:pt x="2248" y="95"/>
                      <a:pt x="2236" y="95"/>
                    </a:cubicBezTo>
                    <a:cubicBezTo>
                      <a:pt x="2201" y="107"/>
                      <a:pt x="2189" y="143"/>
                      <a:pt x="2153" y="155"/>
                    </a:cubicBezTo>
                    <a:cubicBezTo>
                      <a:pt x="2094" y="179"/>
                      <a:pt x="2058" y="226"/>
                      <a:pt x="2010" y="274"/>
                    </a:cubicBezTo>
                    <a:cubicBezTo>
                      <a:pt x="1903" y="357"/>
                      <a:pt x="1820" y="441"/>
                      <a:pt x="1724" y="524"/>
                    </a:cubicBezTo>
                    <a:cubicBezTo>
                      <a:pt x="1415" y="822"/>
                      <a:pt x="1153" y="1155"/>
                      <a:pt x="879" y="1465"/>
                    </a:cubicBezTo>
                    <a:cubicBezTo>
                      <a:pt x="748" y="1607"/>
                      <a:pt x="605" y="1774"/>
                      <a:pt x="462" y="1929"/>
                    </a:cubicBezTo>
                    <a:lnTo>
                      <a:pt x="236" y="2143"/>
                    </a:lnTo>
                    <a:cubicBezTo>
                      <a:pt x="165" y="2203"/>
                      <a:pt x="93" y="2286"/>
                      <a:pt x="10" y="2358"/>
                    </a:cubicBezTo>
                    <a:cubicBezTo>
                      <a:pt x="1" y="2367"/>
                      <a:pt x="6" y="2389"/>
                      <a:pt x="19" y="2389"/>
                    </a:cubicBezTo>
                    <a:cubicBezTo>
                      <a:pt x="23" y="2389"/>
                      <a:pt x="28" y="2387"/>
                      <a:pt x="34" y="2381"/>
                    </a:cubicBezTo>
                    <a:cubicBezTo>
                      <a:pt x="141" y="2322"/>
                      <a:pt x="224" y="2239"/>
                      <a:pt x="308" y="2167"/>
                    </a:cubicBezTo>
                    <a:cubicBezTo>
                      <a:pt x="403" y="2084"/>
                      <a:pt x="498" y="2000"/>
                      <a:pt x="581" y="1905"/>
                    </a:cubicBezTo>
                    <a:cubicBezTo>
                      <a:pt x="879" y="1596"/>
                      <a:pt x="1153" y="1250"/>
                      <a:pt x="1451" y="929"/>
                    </a:cubicBezTo>
                    <a:cubicBezTo>
                      <a:pt x="1593" y="762"/>
                      <a:pt x="1748" y="595"/>
                      <a:pt x="1903" y="453"/>
                    </a:cubicBezTo>
                    <a:cubicBezTo>
                      <a:pt x="1998" y="357"/>
                      <a:pt x="2082" y="286"/>
                      <a:pt x="2177" y="203"/>
                    </a:cubicBezTo>
                    <a:cubicBezTo>
                      <a:pt x="2224" y="167"/>
                      <a:pt x="2260" y="119"/>
                      <a:pt x="2296" y="84"/>
                    </a:cubicBezTo>
                    <a:cubicBezTo>
                      <a:pt x="2308" y="48"/>
                      <a:pt x="2308" y="36"/>
                      <a:pt x="2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4699255" y="1942327"/>
                <a:ext cx="469081" cy="434341"/>
              </a:xfrm>
              <a:custGeom>
                <a:rect b="b" l="l" r="r" t="t"/>
                <a:pathLst>
                  <a:path extrusionOk="0" h="2313" w="2498">
                    <a:moveTo>
                      <a:pt x="2497" y="0"/>
                    </a:moveTo>
                    <a:lnTo>
                      <a:pt x="2497" y="0"/>
                    </a:lnTo>
                    <a:cubicBezTo>
                      <a:pt x="2331" y="179"/>
                      <a:pt x="2128" y="346"/>
                      <a:pt x="1962" y="500"/>
                    </a:cubicBezTo>
                    <a:cubicBezTo>
                      <a:pt x="1616" y="774"/>
                      <a:pt x="1319" y="1084"/>
                      <a:pt x="1009" y="1393"/>
                    </a:cubicBezTo>
                    <a:cubicBezTo>
                      <a:pt x="854" y="1548"/>
                      <a:pt x="711" y="1691"/>
                      <a:pt x="545" y="1846"/>
                    </a:cubicBezTo>
                    <a:cubicBezTo>
                      <a:pt x="378" y="2012"/>
                      <a:pt x="199" y="2143"/>
                      <a:pt x="21" y="2274"/>
                    </a:cubicBezTo>
                    <a:cubicBezTo>
                      <a:pt x="0" y="2285"/>
                      <a:pt x="6" y="2312"/>
                      <a:pt x="24" y="2312"/>
                    </a:cubicBezTo>
                    <a:cubicBezTo>
                      <a:pt x="26" y="2312"/>
                      <a:pt x="29" y="2312"/>
                      <a:pt x="33" y="2310"/>
                    </a:cubicBezTo>
                    <a:cubicBezTo>
                      <a:pt x="247" y="2191"/>
                      <a:pt x="438" y="2024"/>
                      <a:pt x="616" y="1858"/>
                    </a:cubicBezTo>
                    <a:cubicBezTo>
                      <a:pt x="950" y="1560"/>
                      <a:pt x="1247" y="1238"/>
                      <a:pt x="1557" y="917"/>
                    </a:cubicBezTo>
                    <a:lnTo>
                      <a:pt x="2045" y="476"/>
                    </a:lnTo>
                    <a:cubicBezTo>
                      <a:pt x="2212" y="322"/>
                      <a:pt x="2378" y="179"/>
                      <a:pt x="24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4564801" y="1868528"/>
                <a:ext cx="552081" cy="425515"/>
              </a:xfrm>
              <a:custGeom>
                <a:rect b="b" l="l" r="r" t="t"/>
                <a:pathLst>
                  <a:path extrusionOk="0" h="2266" w="2940">
                    <a:moveTo>
                      <a:pt x="2939" y="0"/>
                    </a:moveTo>
                    <a:cubicBezTo>
                      <a:pt x="2820" y="84"/>
                      <a:pt x="2725" y="155"/>
                      <a:pt x="2618" y="227"/>
                    </a:cubicBezTo>
                    <a:cubicBezTo>
                      <a:pt x="2511" y="310"/>
                      <a:pt x="2404" y="393"/>
                      <a:pt x="2308" y="477"/>
                    </a:cubicBezTo>
                    <a:cubicBezTo>
                      <a:pt x="1927" y="774"/>
                      <a:pt x="1558" y="1072"/>
                      <a:pt x="1177" y="1358"/>
                    </a:cubicBezTo>
                    <a:cubicBezTo>
                      <a:pt x="975" y="1500"/>
                      <a:pt x="784" y="1655"/>
                      <a:pt x="594" y="1786"/>
                    </a:cubicBezTo>
                    <a:cubicBezTo>
                      <a:pt x="499" y="1858"/>
                      <a:pt x="403" y="1917"/>
                      <a:pt x="308" y="2001"/>
                    </a:cubicBezTo>
                    <a:cubicBezTo>
                      <a:pt x="201" y="2072"/>
                      <a:pt x="118" y="2143"/>
                      <a:pt x="11" y="2215"/>
                    </a:cubicBezTo>
                    <a:cubicBezTo>
                      <a:pt x="1" y="2244"/>
                      <a:pt x="7" y="2266"/>
                      <a:pt x="30" y="2266"/>
                    </a:cubicBezTo>
                    <a:cubicBezTo>
                      <a:pt x="34" y="2266"/>
                      <a:pt x="40" y="2265"/>
                      <a:pt x="46" y="2262"/>
                    </a:cubicBezTo>
                    <a:cubicBezTo>
                      <a:pt x="142" y="2191"/>
                      <a:pt x="261" y="2120"/>
                      <a:pt x="380" y="2036"/>
                    </a:cubicBezTo>
                    <a:cubicBezTo>
                      <a:pt x="499" y="1965"/>
                      <a:pt x="606" y="1893"/>
                      <a:pt x="713" y="1822"/>
                    </a:cubicBezTo>
                    <a:cubicBezTo>
                      <a:pt x="1094" y="1548"/>
                      <a:pt x="1487" y="1250"/>
                      <a:pt x="1856" y="953"/>
                    </a:cubicBezTo>
                    <a:cubicBezTo>
                      <a:pt x="2047" y="810"/>
                      <a:pt x="2225" y="643"/>
                      <a:pt x="2404" y="500"/>
                    </a:cubicBezTo>
                    <a:cubicBezTo>
                      <a:pt x="2582" y="334"/>
                      <a:pt x="2785" y="179"/>
                      <a:pt x="2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4499640" y="1675299"/>
                <a:ext cx="290875" cy="125626"/>
              </a:xfrm>
              <a:custGeom>
                <a:rect b="b" l="l" r="r" t="t"/>
                <a:pathLst>
                  <a:path extrusionOk="0" h="669" w="1549">
                    <a:moveTo>
                      <a:pt x="1260" y="1"/>
                    </a:moveTo>
                    <a:cubicBezTo>
                      <a:pt x="988" y="1"/>
                      <a:pt x="953" y="53"/>
                      <a:pt x="953" y="53"/>
                    </a:cubicBezTo>
                    <a:cubicBezTo>
                      <a:pt x="953" y="53"/>
                      <a:pt x="1072" y="53"/>
                      <a:pt x="643" y="124"/>
                    </a:cubicBezTo>
                    <a:cubicBezTo>
                      <a:pt x="215" y="196"/>
                      <a:pt x="0" y="553"/>
                      <a:pt x="0" y="553"/>
                    </a:cubicBezTo>
                    <a:cubicBezTo>
                      <a:pt x="0" y="553"/>
                      <a:pt x="508" y="669"/>
                      <a:pt x="834" y="669"/>
                    </a:cubicBezTo>
                    <a:cubicBezTo>
                      <a:pt x="952" y="669"/>
                      <a:pt x="1046" y="654"/>
                      <a:pt x="1084" y="613"/>
                    </a:cubicBezTo>
                    <a:cubicBezTo>
                      <a:pt x="1239" y="470"/>
                      <a:pt x="1120" y="136"/>
                      <a:pt x="1120" y="136"/>
                    </a:cubicBezTo>
                    <a:cubicBezTo>
                      <a:pt x="1120" y="136"/>
                      <a:pt x="1548" y="136"/>
                      <a:pt x="1548" y="65"/>
                    </a:cubicBezTo>
                    <a:cubicBezTo>
                      <a:pt x="1548" y="11"/>
                      <a:pt x="1475" y="5"/>
                      <a:pt x="1438" y="5"/>
                    </a:cubicBezTo>
                    <a:cubicBezTo>
                      <a:pt x="1425" y="5"/>
                      <a:pt x="1417" y="5"/>
                      <a:pt x="1417" y="5"/>
                    </a:cubicBezTo>
                    <a:cubicBezTo>
                      <a:pt x="1358" y="2"/>
                      <a:pt x="1306" y="1"/>
                      <a:pt x="1260"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5508040" y="2177056"/>
                <a:ext cx="1140403" cy="910745"/>
              </a:xfrm>
              <a:custGeom>
                <a:rect b="b" l="l" r="r" t="t"/>
                <a:pathLst>
                  <a:path extrusionOk="0" h="4850" w="6073">
                    <a:moveTo>
                      <a:pt x="2786" y="0"/>
                    </a:moveTo>
                    <a:lnTo>
                      <a:pt x="3215" y="143"/>
                    </a:lnTo>
                    <a:cubicBezTo>
                      <a:pt x="3215" y="143"/>
                      <a:pt x="2941" y="798"/>
                      <a:pt x="3310" y="2120"/>
                    </a:cubicBezTo>
                    <a:cubicBezTo>
                      <a:pt x="3477" y="2405"/>
                      <a:pt x="3631" y="2715"/>
                      <a:pt x="3739" y="2929"/>
                    </a:cubicBezTo>
                    <a:cubicBezTo>
                      <a:pt x="3751" y="2941"/>
                      <a:pt x="3751" y="2953"/>
                      <a:pt x="3774" y="2977"/>
                    </a:cubicBezTo>
                    <a:lnTo>
                      <a:pt x="3774" y="2989"/>
                    </a:lnTo>
                    <a:cubicBezTo>
                      <a:pt x="3977" y="3406"/>
                      <a:pt x="3798" y="3417"/>
                      <a:pt x="3798" y="3417"/>
                    </a:cubicBezTo>
                    <a:cubicBezTo>
                      <a:pt x="3739" y="3441"/>
                      <a:pt x="3667" y="3453"/>
                      <a:pt x="3596" y="3465"/>
                    </a:cubicBezTo>
                    <a:cubicBezTo>
                      <a:pt x="3523" y="3473"/>
                      <a:pt x="3443" y="3477"/>
                      <a:pt x="3358" y="3477"/>
                    </a:cubicBezTo>
                    <a:cubicBezTo>
                      <a:pt x="2544" y="3477"/>
                      <a:pt x="1225" y="3149"/>
                      <a:pt x="1095" y="3084"/>
                    </a:cubicBezTo>
                    <a:cubicBezTo>
                      <a:pt x="953" y="3001"/>
                      <a:pt x="774" y="2739"/>
                      <a:pt x="631" y="2584"/>
                    </a:cubicBezTo>
                    <a:cubicBezTo>
                      <a:pt x="572" y="2524"/>
                      <a:pt x="524" y="2489"/>
                      <a:pt x="476" y="2489"/>
                    </a:cubicBezTo>
                    <a:cubicBezTo>
                      <a:pt x="468" y="2486"/>
                      <a:pt x="461" y="2484"/>
                      <a:pt x="456" y="2484"/>
                    </a:cubicBezTo>
                    <a:cubicBezTo>
                      <a:pt x="398" y="2484"/>
                      <a:pt x="486" y="2646"/>
                      <a:pt x="583" y="2798"/>
                    </a:cubicBezTo>
                    <a:cubicBezTo>
                      <a:pt x="619" y="2846"/>
                      <a:pt x="643" y="2905"/>
                      <a:pt x="679" y="2941"/>
                    </a:cubicBezTo>
                    <a:cubicBezTo>
                      <a:pt x="690" y="2981"/>
                      <a:pt x="682" y="2996"/>
                      <a:pt x="660" y="2996"/>
                    </a:cubicBezTo>
                    <a:cubicBezTo>
                      <a:pt x="635" y="2996"/>
                      <a:pt x="592" y="2978"/>
                      <a:pt x="536" y="2953"/>
                    </a:cubicBezTo>
                    <a:cubicBezTo>
                      <a:pt x="381" y="2882"/>
                      <a:pt x="119" y="2727"/>
                      <a:pt x="83" y="2727"/>
                    </a:cubicBezTo>
                    <a:lnTo>
                      <a:pt x="83" y="2727"/>
                    </a:lnTo>
                    <a:cubicBezTo>
                      <a:pt x="0" y="2727"/>
                      <a:pt x="274" y="3358"/>
                      <a:pt x="405" y="3513"/>
                    </a:cubicBezTo>
                    <a:cubicBezTo>
                      <a:pt x="417" y="3513"/>
                      <a:pt x="417" y="3525"/>
                      <a:pt x="441" y="3525"/>
                    </a:cubicBezTo>
                    <a:cubicBezTo>
                      <a:pt x="560" y="3537"/>
                      <a:pt x="1286" y="3715"/>
                      <a:pt x="1286" y="3715"/>
                    </a:cubicBezTo>
                    <a:cubicBezTo>
                      <a:pt x="1357" y="3810"/>
                      <a:pt x="2548" y="4370"/>
                      <a:pt x="3667" y="4668"/>
                    </a:cubicBezTo>
                    <a:cubicBezTo>
                      <a:pt x="4079" y="4776"/>
                      <a:pt x="4486" y="4850"/>
                      <a:pt x="4825" y="4850"/>
                    </a:cubicBezTo>
                    <a:cubicBezTo>
                      <a:pt x="5231" y="4850"/>
                      <a:pt x="5540" y="4744"/>
                      <a:pt x="5644" y="4465"/>
                    </a:cubicBezTo>
                    <a:cubicBezTo>
                      <a:pt x="6072" y="3298"/>
                      <a:pt x="4465" y="691"/>
                      <a:pt x="4346" y="572"/>
                    </a:cubicBezTo>
                    <a:cubicBezTo>
                      <a:pt x="4215" y="453"/>
                      <a:pt x="2787" y="1"/>
                      <a:pt x="2786"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66"/>
            <p:cNvGrpSpPr/>
            <p:nvPr/>
          </p:nvGrpSpPr>
          <p:grpSpPr>
            <a:xfrm>
              <a:off x="4650504" y="1563797"/>
              <a:ext cx="222622" cy="175033"/>
              <a:chOff x="4650504" y="1549497"/>
              <a:chExt cx="222622" cy="175033"/>
            </a:xfrm>
          </p:grpSpPr>
          <p:sp>
            <p:nvSpPr>
              <p:cNvPr id="1645" name="Google Shape;1645;p66"/>
              <p:cNvSpPr/>
              <p:nvPr/>
            </p:nvSpPr>
            <p:spPr>
              <a:xfrm flipH="1" rot="486840">
                <a:off x="4706412" y="1607569"/>
                <a:ext cx="35585" cy="115024"/>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flipH="1" rot="486840">
                <a:off x="4776325" y="1632138"/>
                <a:ext cx="52517" cy="38814"/>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flipH="1" rot="486840">
                <a:off x="4653243" y="1598413"/>
                <a:ext cx="50706" cy="42406"/>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flipH="1" rot="486840">
                <a:off x="4781856" y="1581022"/>
                <a:ext cx="89882" cy="26047"/>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flipH="1" rot="486840">
                <a:off x="4662435" y="1553991"/>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3" name="Shape 1653"/>
        <p:cNvGrpSpPr/>
        <p:nvPr/>
      </p:nvGrpSpPr>
      <p:grpSpPr>
        <a:xfrm>
          <a:off x="0" y="0"/>
          <a:ext cx="0" cy="0"/>
          <a:chOff x="0" y="0"/>
          <a:chExt cx="0" cy="0"/>
        </a:xfrm>
      </p:grpSpPr>
      <p:sp>
        <p:nvSpPr>
          <p:cNvPr id="1654" name="Google Shape;1654;p67"/>
          <p:cNvSpPr txBox="1"/>
          <p:nvPr>
            <p:ph type="title"/>
          </p:nvPr>
        </p:nvSpPr>
        <p:spPr>
          <a:xfrm>
            <a:off x="1231800" y="540000"/>
            <a:ext cx="6680400" cy="10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CELEBRATION</a:t>
            </a:r>
            <a:endParaRPr/>
          </a:p>
        </p:txBody>
      </p:sp>
      <p:grpSp>
        <p:nvGrpSpPr>
          <p:cNvPr id="1655" name="Google Shape;1655;p67"/>
          <p:cNvGrpSpPr/>
          <p:nvPr/>
        </p:nvGrpSpPr>
        <p:grpSpPr>
          <a:xfrm>
            <a:off x="1863054" y="1626910"/>
            <a:ext cx="5451535" cy="3317531"/>
            <a:chOff x="1748127" y="1998450"/>
            <a:chExt cx="5851798" cy="3561111"/>
          </a:xfrm>
        </p:grpSpPr>
        <p:sp>
          <p:nvSpPr>
            <p:cNvPr id="1656" name="Google Shape;1656;p67"/>
            <p:cNvSpPr/>
            <p:nvPr/>
          </p:nvSpPr>
          <p:spPr>
            <a:xfrm rot="397033">
              <a:off x="1791371" y="4147108"/>
              <a:ext cx="5765309" cy="1083878"/>
            </a:xfrm>
            <a:custGeom>
              <a:rect b="b" l="l" r="r" t="t"/>
              <a:pathLst>
                <a:path extrusionOk="0" h="7140" w="17145">
                  <a:moveTo>
                    <a:pt x="8787" y="1"/>
                  </a:moveTo>
                  <a:cubicBezTo>
                    <a:pt x="6171" y="1"/>
                    <a:pt x="4226" y="1279"/>
                    <a:pt x="4226" y="1279"/>
                  </a:cubicBezTo>
                  <a:cubicBezTo>
                    <a:pt x="1" y="3978"/>
                    <a:pt x="3026" y="7139"/>
                    <a:pt x="6569" y="7139"/>
                  </a:cubicBezTo>
                  <a:cubicBezTo>
                    <a:pt x="7090" y="7139"/>
                    <a:pt x="7621" y="7071"/>
                    <a:pt x="8143" y="6923"/>
                  </a:cubicBezTo>
                  <a:cubicBezTo>
                    <a:pt x="12227" y="5744"/>
                    <a:pt x="17144" y="3720"/>
                    <a:pt x="12786" y="1113"/>
                  </a:cubicBezTo>
                  <a:cubicBezTo>
                    <a:pt x="11393" y="283"/>
                    <a:pt x="10016" y="1"/>
                    <a:pt x="8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7"/>
            <p:cNvSpPr/>
            <p:nvPr/>
          </p:nvSpPr>
          <p:spPr>
            <a:xfrm>
              <a:off x="4057937" y="4593085"/>
              <a:ext cx="286023" cy="72272"/>
            </a:xfrm>
            <a:custGeom>
              <a:rect b="b" l="l" r="r" t="t"/>
              <a:pathLst>
                <a:path extrusionOk="0" h="283" w="1120">
                  <a:moveTo>
                    <a:pt x="701" y="1"/>
                  </a:moveTo>
                  <a:cubicBezTo>
                    <a:pt x="409" y="1"/>
                    <a:pt x="0" y="282"/>
                    <a:pt x="0" y="282"/>
                  </a:cubicBezTo>
                  <a:cubicBezTo>
                    <a:pt x="0" y="282"/>
                    <a:pt x="1119" y="199"/>
                    <a:pt x="846" y="32"/>
                  </a:cubicBezTo>
                  <a:cubicBezTo>
                    <a:pt x="803" y="10"/>
                    <a:pt x="754" y="1"/>
                    <a:pt x="701" y="1"/>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7"/>
            <p:cNvSpPr/>
            <p:nvPr/>
          </p:nvSpPr>
          <p:spPr>
            <a:xfrm>
              <a:off x="4319447" y="4421727"/>
              <a:ext cx="286023" cy="73293"/>
            </a:xfrm>
            <a:custGeom>
              <a:rect b="b" l="l" r="r" t="t"/>
              <a:pathLst>
                <a:path extrusionOk="0" h="287" w="1120">
                  <a:moveTo>
                    <a:pt x="694" y="1"/>
                  </a:moveTo>
                  <a:cubicBezTo>
                    <a:pt x="403" y="1"/>
                    <a:pt x="0" y="286"/>
                    <a:pt x="0" y="286"/>
                  </a:cubicBezTo>
                  <a:cubicBezTo>
                    <a:pt x="0" y="286"/>
                    <a:pt x="1119" y="179"/>
                    <a:pt x="846" y="36"/>
                  </a:cubicBezTo>
                  <a:cubicBezTo>
                    <a:pt x="802" y="11"/>
                    <a:pt x="750" y="1"/>
                    <a:pt x="694" y="1"/>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7"/>
            <p:cNvSpPr/>
            <p:nvPr/>
          </p:nvSpPr>
          <p:spPr>
            <a:xfrm>
              <a:off x="4428749" y="4665102"/>
              <a:ext cx="286023" cy="73038"/>
            </a:xfrm>
            <a:custGeom>
              <a:rect b="b" l="l" r="r" t="t"/>
              <a:pathLst>
                <a:path extrusionOk="0" h="286" w="1120">
                  <a:moveTo>
                    <a:pt x="702" y="0"/>
                  </a:moveTo>
                  <a:cubicBezTo>
                    <a:pt x="404" y="0"/>
                    <a:pt x="1" y="286"/>
                    <a:pt x="1" y="286"/>
                  </a:cubicBezTo>
                  <a:cubicBezTo>
                    <a:pt x="1" y="286"/>
                    <a:pt x="1120" y="179"/>
                    <a:pt x="858" y="36"/>
                  </a:cubicBezTo>
                  <a:cubicBezTo>
                    <a:pt x="812" y="11"/>
                    <a:pt x="759" y="0"/>
                    <a:pt x="702" y="0"/>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7"/>
            <p:cNvSpPr/>
            <p:nvPr/>
          </p:nvSpPr>
          <p:spPr>
            <a:xfrm>
              <a:off x="4602152" y="4471526"/>
              <a:ext cx="282958" cy="72016"/>
            </a:xfrm>
            <a:custGeom>
              <a:rect b="b" l="l" r="r" t="t"/>
              <a:pathLst>
                <a:path extrusionOk="0" h="282" w="1108">
                  <a:moveTo>
                    <a:pt x="698" y="0"/>
                  </a:moveTo>
                  <a:cubicBezTo>
                    <a:pt x="401" y="0"/>
                    <a:pt x="0" y="282"/>
                    <a:pt x="0" y="282"/>
                  </a:cubicBezTo>
                  <a:cubicBezTo>
                    <a:pt x="0" y="282"/>
                    <a:pt x="1108" y="198"/>
                    <a:pt x="846" y="32"/>
                  </a:cubicBezTo>
                  <a:cubicBezTo>
                    <a:pt x="802" y="10"/>
                    <a:pt x="751" y="0"/>
                    <a:pt x="698" y="0"/>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7"/>
            <p:cNvSpPr/>
            <p:nvPr/>
          </p:nvSpPr>
          <p:spPr>
            <a:xfrm>
              <a:off x="4863662" y="4300167"/>
              <a:ext cx="286023" cy="73293"/>
            </a:xfrm>
            <a:custGeom>
              <a:rect b="b" l="l" r="r" t="t"/>
              <a:pathLst>
                <a:path extrusionOk="0" h="287" w="1120">
                  <a:moveTo>
                    <a:pt x="694" y="1"/>
                  </a:moveTo>
                  <a:cubicBezTo>
                    <a:pt x="403" y="1"/>
                    <a:pt x="0" y="286"/>
                    <a:pt x="0" y="286"/>
                  </a:cubicBezTo>
                  <a:cubicBezTo>
                    <a:pt x="0" y="286"/>
                    <a:pt x="1120" y="179"/>
                    <a:pt x="846" y="36"/>
                  </a:cubicBezTo>
                  <a:cubicBezTo>
                    <a:pt x="802" y="11"/>
                    <a:pt x="750" y="1"/>
                    <a:pt x="694" y="1"/>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7"/>
            <p:cNvSpPr/>
            <p:nvPr/>
          </p:nvSpPr>
          <p:spPr>
            <a:xfrm>
              <a:off x="5027871" y="4626795"/>
              <a:ext cx="286023" cy="74826"/>
            </a:xfrm>
            <a:custGeom>
              <a:rect b="b" l="l" r="r" t="t"/>
              <a:pathLst>
                <a:path extrusionOk="0" h="293" w="1120">
                  <a:moveTo>
                    <a:pt x="701" y="0"/>
                  </a:moveTo>
                  <a:cubicBezTo>
                    <a:pt x="405" y="0"/>
                    <a:pt x="0" y="293"/>
                    <a:pt x="0" y="293"/>
                  </a:cubicBezTo>
                  <a:cubicBezTo>
                    <a:pt x="0" y="293"/>
                    <a:pt x="1120" y="198"/>
                    <a:pt x="846" y="31"/>
                  </a:cubicBezTo>
                  <a:cubicBezTo>
                    <a:pt x="803" y="10"/>
                    <a:pt x="754" y="0"/>
                    <a:pt x="701" y="0"/>
                  </a:cubicBezTo>
                  <a:close/>
                </a:path>
              </a:pathLst>
            </a:custGeom>
            <a:solidFill>
              <a:srgbClr val="556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7"/>
            <p:cNvSpPr/>
            <p:nvPr/>
          </p:nvSpPr>
          <p:spPr>
            <a:xfrm>
              <a:off x="3449622" y="1998450"/>
              <a:ext cx="30901" cy="517139"/>
            </a:xfrm>
            <a:custGeom>
              <a:rect b="b" l="l" r="r" t="t"/>
              <a:pathLst>
                <a:path extrusionOk="0" h="2025" w="121">
                  <a:moveTo>
                    <a:pt x="61" y="0"/>
                  </a:moveTo>
                  <a:cubicBezTo>
                    <a:pt x="49" y="179"/>
                    <a:pt x="25" y="334"/>
                    <a:pt x="13" y="500"/>
                  </a:cubicBezTo>
                  <a:cubicBezTo>
                    <a:pt x="1" y="679"/>
                    <a:pt x="1" y="846"/>
                    <a:pt x="1" y="1012"/>
                  </a:cubicBezTo>
                  <a:cubicBezTo>
                    <a:pt x="1" y="1191"/>
                    <a:pt x="1" y="1346"/>
                    <a:pt x="13" y="1512"/>
                  </a:cubicBezTo>
                  <a:cubicBezTo>
                    <a:pt x="25" y="1691"/>
                    <a:pt x="25" y="1858"/>
                    <a:pt x="61" y="2024"/>
                  </a:cubicBezTo>
                  <a:cubicBezTo>
                    <a:pt x="84" y="1846"/>
                    <a:pt x="108" y="1679"/>
                    <a:pt x="108" y="1512"/>
                  </a:cubicBezTo>
                  <a:cubicBezTo>
                    <a:pt x="120" y="1334"/>
                    <a:pt x="120" y="1167"/>
                    <a:pt x="120" y="1012"/>
                  </a:cubicBezTo>
                  <a:cubicBezTo>
                    <a:pt x="120" y="834"/>
                    <a:pt x="120" y="667"/>
                    <a:pt x="108" y="500"/>
                  </a:cubicBezTo>
                  <a:cubicBezTo>
                    <a:pt x="84" y="322"/>
                    <a:pt x="84" y="155"/>
                    <a:pt x="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7"/>
            <p:cNvSpPr/>
            <p:nvPr/>
          </p:nvSpPr>
          <p:spPr>
            <a:xfrm>
              <a:off x="3239955" y="2201986"/>
              <a:ext cx="425970" cy="36774"/>
            </a:xfrm>
            <a:custGeom>
              <a:rect b="b" l="l" r="r" t="t"/>
              <a:pathLst>
                <a:path extrusionOk="0" h="144" w="1668">
                  <a:moveTo>
                    <a:pt x="834" y="1"/>
                  </a:moveTo>
                  <a:cubicBezTo>
                    <a:pt x="703" y="1"/>
                    <a:pt x="560" y="1"/>
                    <a:pt x="417" y="25"/>
                  </a:cubicBezTo>
                  <a:cubicBezTo>
                    <a:pt x="286" y="37"/>
                    <a:pt x="143" y="49"/>
                    <a:pt x="0" y="61"/>
                  </a:cubicBezTo>
                  <a:lnTo>
                    <a:pt x="0" y="84"/>
                  </a:lnTo>
                  <a:cubicBezTo>
                    <a:pt x="143" y="108"/>
                    <a:pt x="286" y="108"/>
                    <a:pt x="417" y="120"/>
                  </a:cubicBezTo>
                  <a:cubicBezTo>
                    <a:pt x="560" y="144"/>
                    <a:pt x="703" y="144"/>
                    <a:pt x="834" y="144"/>
                  </a:cubicBezTo>
                  <a:cubicBezTo>
                    <a:pt x="977" y="144"/>
                    <a:pt x="1120" y="144"/>
                    <a:pt x="1251" y="120"/>
                  </a:cubicBezTo>
                  <a:cubicBezTo>
                    <a:pt x="1393" y="108"/>
                    <a:pt x="1536" y="108"/>
                    <a:pt x="1667" y="84"/>
                  </a:cubicBezTo>
                  <a:lnTo>
                    <a:pt x="1667" y="61"/>
                  </a:lnTo>
                  <a:cubicBezTo>
                    <a:pt x="1536" y="37"/>
                    <a:pt x="1393" y="37"/>
                    <a:pt x="1251" y="25"/>
                  </a:cubicBezTo>
                  <a:cubicBezTo>
                    <a:pt x="1120" y="1"/>
                    <a:pt x="977"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7"/>
            <p:cNvSpPr/>
            <p:nvPr/>
          </p:nvSpPr>
          <p:spPr>
            <a:xfrm>
              <a:off x="3209565" y="2442296"/>
              <a:ext cx="520204" cy="328671"/>
            </a:xfrm>
            <a:custGeom>
              <a:rect b="b" l="l" r="r" t="t"/>
              <a:pathLst>
                <a:path extrusionOk="0" h="1287" w="2037">
                  <a:moveTo>
                    <a:pt x="989" y="1"/>
                  </a:moveTo>
                  <a:cubicBezTo>
                    <a:pt x="0" y="1"/>
                    <a:pt x="0" y="1120"/>
                    <a:pt x="0" y="1120"/>
                  </a:cubicBezTo>
                  <a:lnTo>
                    <a:pt x="2036" y="1286"/>
                  </a:lnTo>
                  <a:cubicBezTo>
                    <a:pt x="2036" y="1286"/>
                    <a:pt x="1965" y="1"/>
                    <a:pt x="9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7"/>
            <p:cNvSpPr/>
            <p:nvPr/>
          </p:nvSpPr>
          <p:spPr>
            <a:xfrm>
              <a:off x="3081875" y="2682606"/>
              <a:ext cx="760259" cy="2174284"/>
            </a:xfrm>
            <a:custGeom>
              <a:rect b="b" l="l" r="r" t="t"/>
              <a:pathLst>
                <a:path extrusionOk="0" h="8514" w="2977">
                  <a:moveTo>
                    <a:pt x="0" y="0"/>
                  </a:moveTo>
                  <a:lnTo>
                    <a:pt x="369" y="8513"/>
                  </a:lnTo>
                  <a:lnTo>
                    <a:pt x="2870" y="8513"/>
                  </a:lnTo>
                  <a:lnTo>
                    <a:pt x="2977" y="4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7"/>
            <p:cNvSpPr/>
            <p:nvPr/>
          </p:nvSpPr>
          <p:spPr>
            <a:xfrm>
              <a:off x="3732583" y="3083038"/>
              <a:ext cx="1678596" cy="1788919"/>
            </a:xfrm>
            <a:custGeom>
              <a:rect b="b" l="l" r="r" t="t"/>
              <a:pathLst>
                <a:path extrusionOk="0" h="7005" w="6573">
                  <a:moveTo>
                    <a:pt x="3120" y="1"/>
                  </a:moveTo>
                  <a:cubicBezTo>
                    <a:pt x="1188" y="1"/>
                    <a:pt x="1655" y="2087"/>
                    <a:pt x="0" y="2087"/>
                  </a:cubicBezTo>
                  <a:lnTo>
                    <a:pt x="357" y="6969"/>
                  </a:lnTo>
                  <a:lnTo>
                    <a:pt x="2751" y="6993"/>
                  </a:lnTo>
                  <a:lnTo>
                    <a:pt x="3870" y="6993"/>
                  </a:lnTo>
                  <a:lnTo>
                    <a:pt x="6346" y="7005"/>
                  </a:lnTo>
                  <a:cubicBezTo>
                    <a:pt x="6346" y="7005"/>
                    <a:pt x="6573" y="3326"/>
                    <a:pt x="6573" y="2290"/>
                  </a:cubicBezTo>
                  <a:cubicBezTo>
                    <a:pt x="4810" y="2290"/>
                    <a:pt x="5322" y="99"/>
                    <a:pt x="3251" y="4"/>
                  </a:cubicBezTo>
                  <a:cubicBezTo>
                    <a:pt x="3206" y="2"/>
                    <a:pt x="3163" y="1"/>
                    <a:pt x="3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4565633" y="2667284"/>
              <a:ext cx="30645" cy="517139"/>
            </a:xfrm>
            <a:custGeom>
              <a:rect b="b" l="l" r="r" t="t"/>
              <a:pathLst>
                <a:path extrusionOk="0" h="2025" w="120">
                  <a:moveTo>
                    <a:pt x="60" y="1"/>
                  </a:moveTo>
                  <a:cubicBezTo>
                    <a:pt x="48" y="179"/>
                    <a:pt x="36" y="346"/>
                    <a:pt x="24" y="501"/>
                  </a:cubicBezTo>
                  <a:cubicBezTo>
                    <a:pt x="1" y="679"/>
                    <a:pt x="1" y="846"/>
                    <a:pt x="1" y="1013"/>
                  </a:cubicBezTo>
                  <a:cubicBezTo>
                    <a:pt x="1" y="1191"/>
                    <a:pt x="1" y="1358"/>
                    <a:pt x="24" y="1513"/>
                  </a:cubicBezTo>
                  <a:cubicBezTo>
                    <a:pt x="36" y="1691"/>
                    <a:pt x="36" y="1858"/>
                    <a:pt x="60" y="2025"/>
                  </a:cubicBezTo>
                  <a:cubicBezTo>
                    <a:pt x="96" y="1846"/>
                    <a:pt x="108" y="1679"/>
                    <a:pt x="108" y="1513"/>
                  </a:cubicBezTo>
                  <a:cubicBezTo>
                    <a:pt x="120" y="1334"/>
                    <a:pt x="120" y="1179"/>
                    <a:pt x="120" y="1013"/>
                  </a:cubicBezTo>
                  <a:cubicBezTo>
                    <a:pt x="120" y="834"/>
                    <a:pt x="120" y="667"/>
                    <a:pt x="108" y="501"/>
                  </a:cubicBezTo>
                  <a:cubicBezTo>
                    <a:pt x="96" y="322"/>
                    <a:pt x="96" y="155"/>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7"/>
            <p:cNvSpPr/>
            <p:nvPr/>
          </p:nvSpPr>
          <p:spPr>
            <a:xfrm>
              <a:off x="4358775" y="2871075"/>
              <a:ext cx="425970" cy="36774"/>
            </a:xfrm>
            <a:custGeom>
              <a:rect b="b" l="l" r="r" t="t"/>
              <a:pathLst>
                <a:path extrusionOk="0" h="144" w="1668">
                  <a:moveTo>
                    <a:pt x="834" y="0"/>
                  </a:moveTo>
                  <a:cubicBezTo>
                    <a:pt x="692" y="0"/>
                    <a:pt x="549" y="0"/>
                    <a:pt x="418" y="12"/>
                  </a:cubicBezTo>
                  <a:cubicBezTo>
                    <a:pt x="275" y="36"/>
                    <a:pt x="132" y="48"/>
                    <a:pt x="1" y="60"/>
                  </a:cubicBezTo>
                  <a:lnTo>
                    <a:pt x="1" y="84"/>
                  </a:lnTo>
                  <a:cubicBezTo>
                    <a:pt x="132" y="108"/>
                    <a:pt x="275" y="108"/>
                    <a:pt x="418" y="119"/>
                  </a:cubicBezTo>
                  <a:cubicBezTo>
                    <a:pt x="549" y="143"/>
                    <a:pt x="692" y="143"/>
                    <a:pt x="834" y="143"/>
                  </a:cubicBezTo>
                  <a:cubicBezTo>
                    <a:pt x="965" y="143"/>
                    <a:pt x="1120" y="143"/>
                    <a:pt x="1251" y="119"/>
                  </a:cubicBezTo>
                  <a:cubicBezTo>
                    <a:pt x="1382" y="108"/>
                    <a:pt x="1537" y="108"/>
                    <a:pt x="1668" y="84"/>
                  </a:cubicBezTo>
                  <a:lnTo>
                    <a:pt x="1668" y="60"/>
                  </a:lnTo>
                  <a:cubicBezTo>
                    <a:pt x="1537" y="36"/>
                    <a:pt x="1382" y="36"/>
                    <a:pt x="1251" y="12"/>
                  </a:cubicBezTo>
                  <a:cubicBezTo>
                    <a:pt x="1120" y="0"/>
                    <a:pt x="965" y="0"/>
                    <a:pt x="8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4392230" y="3278402"/>
              <a:ext cx="359061" cy="355996"/>
            </a:xfrm>
            <a:custGeom>
              <a:rect b="b" l="l" r="r" t="t"/>
              <a:pathLst>
                <a:path extrusionOk="0" h="1394" w="1406">
                  <a:moveTo>
                    <a:pt x="703" y="1"/>
                  </a:moveTo>
                  <a:cubicBezTo>
                    <a:pt x="310" y="1"/>
                    <a:pt x="1" y="310"/>
                    <a:pt x="1" y="703"/>
                  </a:cubicBezTo>
                  <a:cubicBezTo>
                    <a:pt x="1" y="1084"/>
                    <a:pt x="310" y="1394"/>
                    <a:pt x="703" y="1394"/>
                  </a:cubicBezTo>
                  <a:cubicBezTo>
                    <a:pt x="1084" y="1394"/>
                    <a:pt x="1406" y="1084"/>
                    <a:pt x="1406" y="703"/>
                  </a:cubicBezTo>
                  <a:cubicBezTo>
                    <a:pt x="1406" y="310"/>
                    <a:pt x="1084" y="1"/>
                    <a:pt x="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4364904" y="4070583"/>
              <a:ext cx="404773" cy="798310"/>
            </a:xfrm>
            <a:custGeom>
              <a:rect b="b" l="l" r="r" t="t"/>
              <a:pathLst>
                <a:path extrusionOk="0" h="3126" w="1585">
                  <a:moveTo>
                    <a:pt x="773" y="0"/>
                  </a:moveTo>
                  <a:cubicBezTo>
                    <a:pt x="498" y="0"/>
                    <a:pt x="244" y="220"/>
                    <a:pt x="1" y="625"/>
                  </a:cubicBezTo>
                  <a:lnTo>
                    <a:pt x="227" y="3102"/>
                  </a:lnTo>
                  <a:lnTo>
                    <a:pt x="1346" y="3126"/>
                  </a:lnTo>
                  <a:lnTo>
                    <a:pt x="1584" y="566"/>
                  </a:lnTo>
                  <a:cubicBezTo>
                    <a:pt x="1290" y="181"/>
                    <a:pt x="1022" y="0"/>
                    <a:pt x="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3343384" y="2873884"/>
              <a:ext cx="234437" cy="444357"/>
            </a:xfrm>
            <a:custGeom>
              <a:rect b="b" l="l" r="r" t="t"/>
              <a:pathLst>
                <a:path extrusionOk="0" h="1740" w="918">
                  <a:moveTo>
                    <a:pt x="458" y="1"/>
                  </a:moveTo>
                  <a:cubicBezTo>
                    <a:pt x="452" y="1"/>
                    <a:pt x="446" y="1"/>
                    <a:pt x="441" y="1"/>
                  </a:cubicBezTo>
                  <a:cubicBezTo>
                    <a:pt x="72" y="25"/>
                    <a:pt x="0" y="323"/>
                    <a:pt x="0" y="323"/>
                  </a:cubicBezTo>
                  <a:lnTo>
                    <a:pt x="131" y="1704"/>
                  </a:lnTo>
                  <a:lnTo>
                    <a:pt x="834" y="1740"/>
                  </a:lnTo>
                  <a:lnTo>
                    <a:pt x="917" y="382"/>
                  </a:lnTo>
                  <a:cubicBezTo>
                    <a:pt x="917" y="382"/>
                    <a:pt x="825"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3036162" y="3275848"/>
              <a:ext cx="872880" cy="95256"/>
            </a:xfrm>
            <a:custGeom>
              <a:rect b="b" l="l" r="r" t="t"/>
              <a:pathLst>
                <a:path extrusionOk="0" h="373" w="3418">
                  <a:moveTo>
                    <a:pt x="916" y="0"/>
                  </a:moveTo>
                  <a:cubicBezTo>
                    <a:pt x="649" y="0"/>
                    <a:pt x="384" y="14"/>
                    <a:pt x="132" y="70"/>
                  </a:cubicBezTo>
                  <a:cubicBezTo>
                    <a:pt x="1" y="106"/>
                    <a:pt x="1" y="297"/>
                    <a:pt x="132" y="308"/>
                  </a:cubicBezTo>
                  <a:cubicBezTo>
                    <a:pt x="357" y="359"/>
                    <a:pt x="594" y="373"/>
                    <a:pt x="832" y="373"/>
                  </a:cubicBezTo>
                  <a:cubicBezTo>
                    <a:pt x="1096" y="373"/>
                    <a:pt x="1363" y="356"/>
                    <a:pt x="1620" y="356"/>
                  </a:cubicBezTo>
                  <a:cubicBezTo>
                    <a:pt x="2156" y="356"/>
                    <a:pt x="2680" y="356"/>
                    <a:pt x="3215" y="344"/>
                  </a:cubicBezTo>
                  <a:cubicBezTo>
                    <a:pt x="3418" y="344"/>
                    <a:pt x="3418" y="11"/>
                    <a:pt x="3215" y="11"/>
                  </a:cubicBezTo>
                  <a:cubicBezTo>
                    <a:pt x="2858" y="11"/>
                    <a:pt x="2506" y="5"/>
                    <a:pt x="2153" y="5"/>
                  </a:cubicBezTo>
                  <a:cubicBezTo>
                    <a:pt x="1976" y="5"/>
                    <a:pt x="1799" y="7"/>
                    <a:pt x="1620" y="11"/>
                  </a:cubicBezTo>
                  <a:cubicBezTo>
                    <a:pt x="1390" y="11"/>
                    <a:pt x="1153" y="0"/>
                    <a:pt x="9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3984899" y="3853257"/>
              <a:ext cx="176721" cy="726804"/>
            </a:xfrm>
            <a:custGeom>
              <a:rect b="b" l="l" r="r" t="t"/>
              <a:pathLst>
                <a:path extrusionOk="0" h="2846" w="692">
                  <a:moveTo>
                    <a:pt x="643" y="0"/>
                  </a:moveTo>
                  <a:lnTo>
                    <a:pt x="0" y="48"/>
                  </a:lnTo>
                  <a:lnTo>
                    <a:pt x="167" y="2846"/>
                  </a:lnTo>
                  <a:lnTo>
                    <a:pt x="691" y="2846"/>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3379903" y="3853257"/>
              <a:ext cx="176466" cy="726804"/>
            </a:xfrm>
            <a:custGeom>
              <a:rect b="b" l="l" r="r" t="t"/>
              <a:pathLst>
                <a:path extrusionOk="0" h="2846" w="691">
                  <a:moveTo>
                    <a:pt x="643" y="0"/>
                  </a:moveTo>
                  <a:lnTo>
                    <a:pt x="381" y="12"/>
                  </a:lnTo>
                  <a:lnTo>
                    <a:pt x="334" y="12"/>
                  </a:lnTo>
                  <a:lnTo>
                    <a:pt x="0" y="48"/>
                  </a:lnTo>
                  <a:lnTo>
                    <a:pt x="36" y="500"/>
                  </a:lnTo>
                  <a:lnTo>
                    <a:pt x="48" y="560"/>
                  </a:lnTo>
                  <a:lnTo>
                    <a:pt x="60" y="1000"/>
                  </a:lnTo>
                  <a:lnTo>
                    <a:pt x="83" y="1060"/>
                  </a:lnTo>
                  <a:lnTo>
                    <a:pt x="107" y="1655"/>
                  </a:lnTo>
                  <a:lnTo>
                    <a:pt x="107" y="1691"/>
                  </a:lnTo>
                  <a:lnTo>
                    <a:pt x="155" y="2262"/>
                  </a:lnTo>
                  <a:lnTo>
                    <a:pt x="155" y="2310"/>
                  </a:lnTo>
                  <a:lnTo>
                    <a:pt x="179" y="2846"/>
                  </a:lnTo>
                  <a:lnTo>
                    <a:pt x="691" y="2846"/>
                  </a:lnTo>
                  <a:lnTo>
                    <a:pt x="691" y="2310"/>
                  </a:lnTo>
                  <a:lnTo>
                    <a:pt x="691" y="2203"/>
                  </a:lnTo>
                  <a:lnTo>
                    <a:pt x="679" y="1691"/>
                  </a:lnTo>
                  <a:lnTo>
                    <a:pt x="679" y="1607"/>
                  </a:lnTo>
                  <a:lnTo>
                    <a:pt x="655" y="1024"/>
                  </a:lnTo>
                  <a:lnTo>
                    <a:pt x="655" y="953"/>
                  </a:lnTo>
                  <a:lnTo>
                    <a:pt x="655" y="500"/>
                  </a:lnTo>
                  <a:lnTo>
                    <a:pt x="655" y="429"/>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4960962" y="3856066"/>
              <a:ext cx="182595" cy="730124"/>
            </a:xfrm>
            <a:custGeom>
              <a:rect b="b" l="l" r="r" t="t"/>
              <a:pathLst>
                <a:path extrusionOk="0" h="2859" w="715">
                  <a:moveTo>
                    <a:pt x="96" y="1"/>
                  </a:moveTo>
                  <a:lnTo>
                    <a:pt x="0" y="2811"/>
                  </a:lnTo>
                  <a:lnTo>
                    <a:pt x="512" y="2858"/>
                  </a:lnTo>
                  <a:lnTo>
                    <a:pt x="715" y="13"/>
                  </a:lnTo>
                  <a:lnTo>
                    <a:pt x="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 name="Google Shape;1677;p67"/>
            <p:cNvGrpSpPr/>
            <p:nvPr/>
          </p:nvGrpSpPr>
          <p:grpSpPr>
            <a:xfrm>
              <a:off x="3391670" y="3795886"/>
              <a:ext cx="1806475" cy="851140"/>
              <a:chOff x="3842593" y="3505566"/>
              <a:chExt cx="1348821" cy="635511"/>
            </a:xfrm>
          </p:grpSpPr>
          <p:sp>
            <p:nvSpPr>
              <p:cNvPr id="1678" name="Google Shape;1678;p67"/>
              <p:cNvSpPr/>
              <p:nvPr/>
            </p:nvSpPr>
            <p:spPr>
              <a:xfrm>
                <a:off x="4344445" y="3512430"/>
                <a:ext cx="36418" cy="606339"/>
              </a:xfrm>
              <a:custGeom>
                <a:rect b="b" l="l" r="r" t="t"/>
                <a:pathLst>
                  <a:path extrusionOk="0" h="3180" w="191">
                    <a:moveTo>
                      <a:pt x="12" y="1"/>
                    </a:moveTo>
                    <a:cubicBezTo>
                      <a:pt x="6" y="1"/>
                      <a:pt x="0" y="4"/>
                      <a:pt x="0" y="9"/>
                    </a:cubicBezTo>
                    <a:cubicBezTo>
                      <a:pt x="36" y="1045"/>
                      <a:pt x="131" y="2093"/>
                      <a:pt x="131" y="3153"/>
                    </a:cubicBezTo>
                    <a:cubicBezTo>
                      <a:pt x="131" y="3171"/>
                      <a:pt x="146" y="3180"/>
                      <a:pt x="161" y="3180"/>
                    </a:cubicBezTo>
                    <a:cubicBezTo>
                      <a:pt x="176" y="3180"/>
                      <a:pt x="191" y="3171"/>
                      <a:pt x="191" y="3153"/>
                    </a:cubicBezTo>
                    <a:cubicBezTo>
                      <a:pt x="191" y="2105"/>
                      <a:pt x="167" y="1033"/>
                      <a:pt x="24" y="9"/>
                    </a:cubicBezTo>
                    <a:cubicBezTo>
                      <a:pt x="24" y="4"/>
                      <a:pt x="18" y="1"/>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7"/>
              <p:cNvSpPr/>
              <p:nvPr/>
            </p:nvSpPr>
            <p:spPr>
              <a:xfrm>
                <a:off x="4271798" y="3633507"/>
                <a:ext cx="170271" cy="22881"/>
              </a:xfrm>
              <a:custGeom>
                <a:rect b="b" l="l" r="r" t="t"/>
                <a:pathLst>
                  <a:path extrusionOk="0" h="120" w="893">
                    <a:moveTo>
                      <a:pt x="661" y="0"/>
                    </a:moveTo>
                    <a:cubicBezTo>
                      <a:pt x="437" y="0"/>
                      <a:pt x="195" y="44"/>
                      <a:pt x="0" y="89"/>
                    </a:cubicBezTo>
                    <a:cubicBezTo>
                      <a:pt x="0" y="89"/>
                      <a:pt x="0" y="119"/>
                      <a:pt x="6" y="119"/>
                    </a:cubicBezTo>
                    <a:cubicBezTo>
                      <a:pt x="8" y="119"/>
                      <a:pt x="10" y="117"/>
                      <a:pt x="12" y="113"/>
                    </a:cubicBezTo>
                    <a:cubicBezTo>
                      <a:pt x="167" y="101"/>
                      <a:pt x="322" y="65"/>
                      <a:pt x="476" y="65"/>
                    </a:cubicBezTo>
                    <a:cubicBezTo>
                      <a:pt x="607" y="53"/>
                      <a:pt x="738" y="65"/>
                      <a:pt x="881" y="41"/>
                    </a:cubicBezTo>
                    <a:cubicBezTo>
                      <a:pt x="893" y="41"/>
                      <a:pt x="893" y="17"/>
                      <a:pt x="881" y="17"/>
                    </a:cubicBezTo>
                    <a:cubicBezTo>
                      <a:pt x="811" y="5"/>
                      <a:pt x="737" y="0"/>
                      <a:pt x="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4264934" y="3720454"/>
                <a:ext cx="210502" cy="29936"/>
              </a:xfrm>
              <a:custGeom>
                <a:rect b="b" l="l" r="r" t="t"/>
                <a:pathLst>
                  <a:path extrusionOk="0" h="157" w="1104">
                    <a:moveTo>
                      <a:pt x="1060" y="0"/>
                    </a:moveTo>
                    <a:cubicBezTo>
                      <a:pt x="1056" y="0"/>
                      <a:pt x="1052" y="1"/>
                      <a:pt x="1048" y="2"/>
                    </a:cubicBezTo>
                    <a:cubicBezTo>
                      <a:pt x="756" y="82"/>
                      <a:pt x="473" y="112"/>
                      <a:pt x="184" y="112"/>
                    </a:cubicBezTo>
                    <a:cubicBezTo>
                      <a:pt x="131" y="112"/>
                      <a:pt x="78" y="111"/>
                      <a:pt x="24" y="109"/>
                    </a:cubicBezTo>
                    <a:cubicBezTo>
                      <a:pt x="21" y="107"/>
                      <a:pt x="18" y="107"/>
                      <a:pt x="15" y="107"/>
                    </a:cubicBezTo>
                    <a:lnTo>
                      <a:pt x="15" y="107"/>
                    </a:lnTo>
                    <a:cubicBezTo>
                      <a:pt x="1" y="107"/>
                      <a:pt x="4" y="133"/>
                      <a:pt x="24" y="133"/>
                    </a:cubicBezTo>
                    <a:cubicBezTo>
                      <a:pt x="143" y="149"/>
                      <a:pt x="260" y="157"/>
                      <a:pt x="375" y="157"/>
                    </a:cubicBezTo>
                    <a:cubicBezTo>
                      <a:pt x="605" y="157"/>
                      <a:pt x="830" y="125"/>
                      <a:pt x="1060" y="61"/>
                    </a:cubicBezTo>
                    <a:cubicBezTo>
                      <a:pt x="1103" y="51"/>
                      <a:pt x="1097" y="0"/>
                      <a:pt x="10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7"/>
              <p:cNvSpPr/>
              <p:nvPr/>
            </p:nvSpPr>
            <p:spPr>
              <a:xfrm>
                <a:off x="4273896" y="3852400"/>
                <a:ext cx="195439" cy="19067"/>
              </a:xfrm>
              <a:custGeom>
                <a:rect b="b" l="l" r="r" t="t"/>
                <a:pathLst>
                  <a:path extrusionOk="0" h="100" w="1025">
                    <a:moveTo>
                      <a:pt x="989" y="1"/>
                    </a:moveTo>
                    <a:cubicBezTo>
                      <a:pt x="668" y="1"/>
                      <a:pt x="334" y="24"/>
                      <a:pt x="13" y="60"/>
                    </a:cubicBezTo>
                    <a:cubicBezTo>
                      <a:pt x="1" y="72"/>
                      <a:pt x="1" y="84"/>
                      <a:pt x="13" y="84"/>
                    </a:cubicBezTo>
                    <a:cubicBezTo>
                      <a:pt x="146" y="94"/>
                      <a:pt x="285" y="99"/>
                      <a:pt x="425" y="99"/>
                    </a:cubicBezTo>
                    <a:cubicBezTo>
                      <a:pt x="622" y="99"/>
                      <a:pt x="820" y="88"/>
                      <a:pt x="1001" y="60"/>
                    </a:cubicBezTo>
                    <a:cubicBezTo>
                      <a:pt x="1025" y="60"/>
                      <a:pt x="1025" y="1"/>
                      <a:pt x="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7"/>
              <p:cNvSpPr/>
              <p:nvPr/>
            </p:nvSpPr>
            <p:spPr>
              <a:xfrm>
                <a:off x="4276374" y="3970617"/>
                <a:ext cx="208977" cy="20783"/>
              </a:xfrm>
              <a:custGeom>
                <a:rect b="b" l="l" r="r" t="t"/>
                <a:pathLst>
                  <a:path extrusionOk="0" h="109" w="1096">
                    <a:moveTo>
                      <a:pt x="831" y="1"/>
                    </a:moveTo>
                    <a:cubicBezTo>
                      <a:pt x="564" y="1"/>
                      <a:pt x="275" y="43"/>
                      <a:pt x="24" y="71"/>
                    </a:cubicBezTo>
                    <a:cubicBezTo>
                      <a:pt x="21" y="70"/>
                      <a:pt x="19" y="69"/>
                      <a:pt x="17" y="69"/>
                    </a:cubicBezTo>
                    <a:lnTo>
                      <a:pt x="17" y="69"/>
                    </a:lnTo>
                    <a:cubicBezTo>
                      <a:pt x="0" y="69"/>
                      <a:pt x="4" y="107"/>
                      <a:pt x="36" y="107"/>
                    </a:cubicBezTo>
                    <a:cubicBezTo>
                      <a:pt x="151" y="107"/>
                      <a:pt x="267" y="108"/>
                      <a:pt x="383" y="108"/>
                    </a:cubicBezTo>
                    <a:cubicBezTo>
                      <a:pt x="615" y="108"/>
                      <a:pt x="845" y="103"/>
                      <a:pt x="1060" y="71"/>
                    </a:cubicBezTo>
                    <a:cubicBezTo>
                      <a:pt x="1095" y="71"/>
                      <a:pt x="1095" y="12"/>
                      <a:pt x="1048" y="12"/>
                    </a:cubicBezTo>
                    <a:cubicBezTo>
                      <a:pt x="978" y="4"/>
                      <a:pt x="905" y="1"/>
                      <a:pt x="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7"/>
              <p:cNvSpPr/>
              <p:nvPr/>
            </p:nvSpPr>
            <p:spPr>
              <a:xfrm>
                <a:off x="3903990" y="3550374"/>
                <a:ext cx="29554" cy="540557"/>
              </a:xfrm>
              <a:custGeom>
                <a:rect b="b" l="l" r="r" t="t"/>
                <a:pathLst>
                  <a:path extrusionOk="0" h="2835" w="155">
                    <a:moveTo>
                      <a:pt x="0" y="1"/>
                    </a:moveTo>
                    <a:cubicBezTo>
                      <a:pt x="0" y="156"/>
                      <a:pt x="12" y="287"/>
                      <a:pt x="12" y="430"/>
                    </a:cubicBezTo>
                    <a:lnTo>
                      <a:pt x="12" y="513"/>
                    </a:lnTo>
                    <a:cubicBezTo>
                      <a:pt x="12" y="656"/>
                      <a:pt x="12" y="823"/>
                      <a:pt x="24" y="965"/>
                    </a:cubicBezTo>
                    <a:lnTo>
                      <a:pt x="24" y="1025"/>
                    </a:lnTo>
                    <a:cubicBezTo>
                      <a:pt x="36" y="1227"/>
                      <a:pt x="36" y="1406"/>
                      <a:pt x="60" y="1596"/>
                    </a:cubicBezTo>
                    <a:lnTo>
                      <a:pt x="60" y="1680"/>
                    </a:lnTo>
                    <a:cubicBezTo>
                      <a:pt x="60" y="1858"/>
                      <a:pt x="72" y="2025"/>
                      <a:pt x="72" y="2204"/>
                    </a:cubicBezTo>
                    <a:lnTo>
                      <a:pt x="72" y="2299"/>
                    </a:lnTo>
                    <a:cubicBezTo>
                      <a:pt x="84" y="2477"/>
                      <a:pt x="84" y="2656"/>
                      <a:pt x="84" y="2835"/>
                    </a:cubicBezTo>
                    <a:lnTo>
                      <a:pt x="143" y="2835"/>
                    </a:lnTo>
                    <a:cubicBezTo>
                      <a:pt x="143" y="2656"/>
                      <a:pt x="131" y="2477"/>
                      <a:pt x="155" y="2275"/>
                    </a:cubicBezTo>
                    <a:lnTo>
                      <a:pt x="155" y="2192"/>
                    </a:lnTo>
                    <a:cubicBezTo>
                      <a:pt x="155" y="2025"/>
                      <a:pt x="143" y="1846"/>
                      <a:pt x="143" y="1680"/>
                    </a:cubicBezTo>
                    <a:lnTo>
                      <a:pt x="143" y="1596"/>
                    </a:lnTo>
                    <a:cubicBezTo>
                      <a:pt x="131" y="1406"/>
                      <a:pt x="131" y="1227"/>
                      <a:pt x="119" y="1025"/>
                    </a:cubicBezTo>
                    <a:lnTo>
                      <a:pt x="119" y="965"/>
                    </a:lnTo>
                    <a:cubicBezTo>
                      <a:pt x="119" y="823"/>
                      <a:pt x="95" y="656"/>
                      <a:pt x="84" y="513"/>
                    </a:cubicBezTo>
                    <a:lnTo>
                      <a:pt x="84" y="430"/>
                    </a:lnTo>
                    <a:cubicBezTo>
                      <a:pt x="72" y="287"/>
                      <a:pt x="60" y="156"/>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7"/>
              <p:cNvSpPr/>
              <p:nvPr/>
            </p:nvSpPr>
            <p:spPr>
              <a:xfrm>
                <a:off x="3842593" y="3627597"/>
                <a:ext cx="115929" cy="25169"/>
              </a:xfrm>
              <a:custGeom>
                <a:rect b="b" l="l" r="r" t="t"/>
                <a:pathLst>
                  <a:path extrusionOk="0" h="132" w="608">
                    <a:moveTo>
                      <a:pt x="608" y="1"/>
                    </a:moveTo>
                    <a:cubicBezTo>
                      <a:pt x="537" y="1"/>
                      <a:pt x="453" y="1"/>
                      <a:pt x="382" y="13"/>
                    </a:cubicBezTo>
                    <a:cubicBezTo>
                      <a:pt x="358" y="25"/>
                      <a:pt x="334" y="25"/>
                      <a:pt x="310" y="25"/>
                    </a:cubicBezTo>
                    <a:cubicBezTo>
                      <a:pt x="215" y="37"/>
                      <a:pt x="108" y="72"/>
                      <a:pt x="1" y="84"/>
                    </a:cubicBezTo>
                    <a:lnTo>
                      <a:pt x="1" y="132"/>
                    </a:lnTo>
                    <a:cubicBezTo>
                      <a:pt x="108" y="132"/>
                      <a:pt x="215" y="120"/>
                      <a:pt x="310" y="108"/>
                    </a:cubicBezTo>
                    <a:lnTo>
                      <a:pt x="382" y="108"/>
                    </a:lnTo>
                    <a:cubicBezTo>
                      <a:pt x="465" y="84"/>
                      <a:pt x="537" y="84"/>
                      <a:pt x="608" y="84"/>
                    </a:cubicBezTo>
                    <a:lnTo>
                      <a:pt x="60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7"/>
              <p:cNvSpPr/>
              <p:nvPr/>
            </p:nvSpPr>
            <p:spPr>
              <a:xfrm>
                <a:off x="3844881" y="3729797"/>
                <a:ext cx="113641" cy="20593"/>
              </a:xfrm>
              <a:custGeom>
                <a:rect b="b" l="l" r="r" t="t"/>
                <a:pathLst>
                  <a:path extrusionOk="0" h="108" w="596">
                    <a:moveTo>
                      <a:pt x="596" y="1"/>
                    </a:moveTo>
                    <a:cubicBezTo>
                      <a:pt x="525" y="12"/>
                      <a:pt x="465" y="24"/>
                      <a:pt x="394" y="24"/>
                    </a:cubicBezTo>
                    <a:cubicBezTo>
                      <a:pt x="382" y="48"/>
                      <a:pt x="346" y="48"/>
                      <a:pt x="322" y="48"/>
                    </a:cubicBezTo>
                    <a:cubicBezTo>
                      <a:pt x="215" y="60"/>
                      <a:pt x="108" y="60"/>
                      <a:pt x="1" y="60"/>
                    </a:cubicBezTo>
                    <a:lnTo>
                      <a:pt x="1" y="108"/>
                    </a:lnTo>
                    <a:lnTo>
                      <a:pt x="394" y="108"/>
                    </a:lnTo>
                    <a:cubicBezTo>
                      <a:pt x="465" y="84"/>
                      <a:pt x="536" y="84"/>
                      <a:pt x="596" y="72"/>
                    </a:cubicBez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7"/>
              <p:cNvSpPr/>
              <p:nvPr/>
            </p:nvSpPr>
            <p:spPr>
              <a:xfrm>
                <a:off x="3858610" y="3852400"/>
                <a:ext cx="106777" cy="22881"/>
              </a:xfrm>
              <a:custGeom>
                <a:rect b="b" l="l" r="r" t="t"/>
                <a:pathLst>
                  <a:path extrusionOk="0" h="120" w="560">
                    <a:moveTo>
                      <a:pt x="560" y="1"/>
                    </a:moveTo>
                    <a:cubicBezTo>
                      <a:pt x="488" y="1"/>
                      <a:pt x="429" y="12"/>
                      <a:pt x="369" y="12"/>
                    </a:cubicBezTo>
                    <a:lnTo>
                      <a:pt x="298" y="12"/>
                    </a:lnTo>
                    <a:cubicBezTo>
                      <a:pt x="191" y="24"/>
                      <a:pt x="95" y="24"/>
                      <a:pt x="0" y="36"/>
                    </a:cubicBezTo>
                    <a:lnTo>
                      <a:pt x="0" y="96"/>
                    </a:lnTo>
                    <a:cubicBezTo>
                      <a:pt x="83" y="120"/>
                      <a:pt x="191" y="120"/>
                      <a:pt x="298" y="120"/>
                    </a:cubicBezTo>
                    <a:lnTo>
                      <a:pt x="369" y="120"/>
                    </a:lnTo>
                    <a:cubicBezTo>
                      <a:pt x="429" y="120"/>
                      <a:pt x="488" y="96"/>
                      <a:pt x="548" y="96"/>
                    </a:cubicBezTo>
                    <a:lnTo>
                      <a:pt x="5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7"/>
              <p:cNvSpPr/>
              <p:nvPr/>
            </p:nvSpPr>
            <p:spPr>
              <a:xfrm>
                <a:off x="3862995" y="3968139"/>
                <a:ext cx="102391" cy="20593"/>
              </a:xfrm>
              <a:custGeom>
                <a:rect b="b" l="l" r="r" t="t"/>
                <a:pathLst>
                  <a:path extrusionOk="0" h="108" w="537">
                    <a:moveTo>
                      <a:pt x="537" y="1"/>
                    </a:moveTo>
                    <a:cubicBezTo>
                      <a:pt x="477" y="1"/>
                      <a:pt x="418" y="13"/>
                      <a:pt x="358" y="13"/>
                    </a:cubicBezTo>
                    <a:lnTo>
                      <a:pt x="287" y="13"/>
                    </a:lnTo>
                    <a:cubicBezTo>
                      <a:pt x="191" y="25"/>
                      <a:pt x="84" y="25"/>
                      <a:pt x="1" y="48"/>
                    </a:cubicBezTo>
                    <a:lnTo>
                      <a:pt x="1" y="108"/>
                    </a:lnTo>
                    <a:lnTo>
                      <a:pt x="537" y="108"/>
                    </a:lnTo>
                    <a:lnTo>
                      <a:pt x="5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7"/>
              <p:cNvSpPr/>
              <p:nvPr/>
            </p:nvSpPr>
            <p:spPr>
              <a:xfrm>
                <a:off x="5045931" y="3505566"/>
                <a:ext cx="63685" cy="635511"/>
              </a:xfrm>
              <a:custGeom>
                <a:rect b="b" l="l" r="r" t="t"/>
                <a:pathLst>
                  <a:path extrusionOk="0" h="3333" w="334">
                    <a:moveTo>
                      <a:pt x="226" y="1"/>
                    </a:moveTo>
                    <a:cubicBezTo>
                      <a:pt x="220" y="1"/>
                      <a:pt x="214" y="4"/>
                      <a:pt x="214" y="10"/>
                    </a:cubicBezTo>
                    <a:cubicBezTo>
                      <a:pt x="179" y="1117"/>
                      <a:pt x="155" y="2201"/>
                      <a:pt x="0" y="3308"/>
                    </a:cubicBezTo>
                    <a:cubicBezTo>
                      <a:pt x="0" y="3322"/>
                      <a:pt x="18" y="3333"/>
                      <a:pt x="35" y="3333"/>
                    </a:cubicBezTo>
                    <a:cubicBezTo>
                      <a:pt x="45" y="3333"/>
                      <a:pt x="55" y="3329"/>
                      <a:pt x="60" y="3320"/>
                    </a:cubicBezTo>
                    <a:cubicBezTo>
                      <a:pt x="226" y="2248"/>
                      <a:pt x="333" y="1105"/>
                      <a:pt x="238" y="10"/>
                    </a:cubicBezTo>
                    <a:cubicBezTo>
                      <a:pt x="238" y="4"/>
                      <a:pt x="232" y="1"/>
                      <a:pt x="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7"/>
              <p:cNvSpPr/>
              <p:nvPr/>
            </p:nvSpPr>
            <p:spPr>
              <a:xfrm>
                <a:off x="4964132" y="3623974"/>
                <a:ext cx="224994" cy="28792"/>
              </a:xfrm>
              <a:custGeom>
                <a:rect b="b" l="l" r="r" t="t"/>
                <a:pathLst>
                  <a:path extrusionOk="0" h="151" w="1180">
                    <a:moveTo>
                      <a:pt x="238" y="1"/>
                    </a:moveTo>
                    <a:cubicBezTo>
                      <a:pt x="161" y="1"/>
                      <a:pt x="85" y="3"/>
                      <a:pt x="12" y="8"/>
                    </a:cubicBezTo>
                    <a:cubicBezTo>
                      <a:pt x="0" y="8"/>
                      <a:pt x="0" y="32"/>
                      <a:pt x="12" y="32"/>
                    </a:cubicBezTo>
                    <a:cubicBezTo>
                      <a:pt x="381" y="79"/>
                      <a:pt x="774" y="139"/>
                      <a:pt x="1143" y="151"/>
                    </a:cubicBezTo>
                    <a:cubicBezTo>
                      <a:pt x="1179" y="151"/>
                      <a:pt x="1179" y="103"/>
                      <a:pt x="1143" y="103"/>
                    </a:cubicBezTo>
                    <a:cubicBezTo>
                      <a:pt x="859" y="37"/>
                      <a:pt x="537" y="1"/>
                      <a:pt x="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7"/>
              <p:cNvSpPr/>
              <p:nvPr/>
            </p:nvSpPr>
            <p:spPr>
              <a:xfrm>
                <a:off x="4998263" y="3720645"/>
                <a:ext cx="190863" cy="23262"/>
              </a:xfrm>
              <a:custGeom>
                <a:rect b="b" l="l" r="r" t="t"/>
                <a:pathLst>
                  <a:path extrusionOk="0" h="122" w="1001">
                    <a:moveTo>
                      <a:pt x="223" y="0"/>
                    </a:moveTo>
                    <a:cubicBezTo>
                      <a:pt x="151" y="0"/>
                      <a:pt x="81" y="1"/>
                      <a:pt x="12" y="1"/>
                    </a:cubicBezTo>
                    <a:cubicBezTo>
                      <a:pt x="0" y="1"/>
                      <a:pt x="0" y="60"/>
                      <a:pt x="24" y="60"/>
                    </a:cubicBezTo>
                    <a:cubicBezTo>
                      <a:pt x="316" y="71"/>
                      <a:pt x="599" y="122"/>
                      <a:pt x="881" y="122"/>
                    </a:cubicBezTo>
                    <a:cubicBezTo>
                      <a:pt x="909" y="122"/>
                      <a:pt x="937" y="121"/>
                      <a:pt x="964" y="120"/>
                    </a:cubicBezTo>
                    <a:cubicBezTo>
                      <a:pt x="1000" y="120"/>
                      <a:pt x="1000" y="72"/>
                      <a:pt x="964" y="72"/>
                    </a:cubicBezTo>
                    <a:cubicBezTo>
                      <a:pt x="733" y="8"/>
                      <a:pt x="473" y="0"/>
                      <a:pt x="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4984534" y="3834286"/>
                <a:ext cx="206880" cy="28982"/>
              </a:xfrm>
              <a:custGeom>
                <a:rect b="b" l="l" r="r" t="t"/>
                <a:pathLst>
                  <a:path extrusionOk="0" h="152" w="1085">
                    <a:moveTo>
                      <a:pt x="24" y="0"/>
                    </a:moveTo>
                    <a:cubicBezTo>
                      <a:pt x="1" y="0"/>
                      <a:pt x="1" y="36"/>
                      <a:pt x="13" y="36"/>
                    </a:cubicBezTo>
                    <a:cubicBezTo>
                      <a:pt x="341" y="70"/>
                      <a:pt x="660" y="104"/>
                      <a:pt x="977" y="117"/>
                    </a:cubicBezTo>
                    <a:lnTo>
                      <a:pt x="977" y="117"/>
                    </a:lnTo>
                    <a:cubicBezTo>
                      <a:pt x="977" y="118"/>
                      <a:pt x="977" y="119"/>
                      <a:pt x="977" y="119"/>
                    </a:cubicBezTo>
                    <a:cubicBezTo>
                      <a:pt x="977" y="128"/>
                      <a:pt x="991" y="151"/>
                      <a:pt x="1002" y="151"/>
                    </a:cubicBezTo>
                    <a:cubicBezTo>
                      <a:pt x="1006" y="151"/>
                      <a:pt x="1010" y="149"/>
                      <a:pt x="1013" y="143"/>
                    </a:cubicBezTo>
                    <a:cubicBezTo>
                      <a:pt x="1025" y="131"/>
                      <a:pt x="1036" y="131"/>
                      <a:pt x="1060" y="119"/>
                    </a:cubicBezTo>
                    <a:cubicBezTo>
                      <a:pt x="1084" y="96"/>
                      <a:pt x="1072" y="48"/>
                      <a:pt x="1036" y="48"/>
                    </a:cubicBezTo>
                    <a:cubicBezTo>
                      <a:pt x="703" y="12"/>
                      <a:pt x="358" y="12"/>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7"/>
              <p:cNvSpPr/>
              <p:nvPr/>
            </p:nvSpPr>
            <p:spPr>
              <a:xfrm>
                <a:off x="4977670" y="3941826"/>
                <a:ext cx="200015" cy="21165"/>
              </a:xfrm>
              <a:custGeom>
                <a:rect b="b" l="l" r="r" t="t"/>
                <a:pathLst>
                  <a:path extrusionOk="0" h="111" w="1049">
                    <a:moveTo>
                      <a:pt x="865" y="1"/>
                    </a:moveTo>
                    <a:cubicBezTo>
                      <a:pt x="799" y="1"/>
                      <a:pt x="729" y="10"/>
                      <a:pt x="660" y="10"/>
                    </a:cubicBezTo>
                    <a:cubicBezTo>
                      <a:pt x="643" y="10"/>
                      <a:pt x="625" y="9"/>
                      <a:pt x="608" y="8"/>
                    </a:cubicBezTo>
                    <a:lnTo>
                      <a:pt x="13" y="8"/>
                    </a:lnTo>
                    <a:cubicBezTo>
                      <a:pt x="1" y="8"/>
                      <a:pt x="13" y="43"/>
                      <a:pt x="37" y="43"/>
                    </a:cubicBezTo>
                    <a:cubicBezTo>
                      <a:pt x="191" y="67"/>
                      <a:pt x="346" y="67"/>
                      <a:pt x="513" y="79"/>
                    </a:cubicBezTo>
                    <a:cubicBezTo>
                      <a:pt x="537" y="79"/>
                      <a:pt x="614" y="77"/>
                      <a:pt x="699" y="77"/>
                    </a:cubicBezTo>
                    <a:cubicBezTo>
                      <a:pt x="828" y="77"/>
                      <a:pt x="975" y="82"/>
                      <a:pt x="989" y="103"/>
                    </a:cubicBezTo>
                    <a:cubicBezTo>
                      <a:pt x="994" y="108"/>
                      <a:pt x="1005" y="111"/>
                      <a:pt x="1016" y="111"/>
                    </a:cubicBezTo>
                    <a:cubicBezTo>
                      <a:pt x="1032" y="111"/>
                      <a:pt x="1049" y="105"/>
                      <a:pt x="1049" y="91"/>
                    </a:cubicBezTo>
                    <a:lnTo>
                      <a:pt x="1049" y="79"/>
                    </a:lnTo>
                    <a:cubicBezTo>
                      <a:pt x="1049" y="67"/>
                      <a:pt x="1049" y="43"/>
                      <a:pt x="1025" y="32"/>
                    </a:cubicBezTo>
                    <a:cubicBezTo>
                      <a:pt x="976" y="7"/>
                      <a:pt x="922" y="1"/>
                      <a:pt x="8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7"/>
              <p:cNvSpPr/>
              <p:nvPr/>
            </p:nvSpPr>
            <p:spPr>
              <a:xfrm>
                <a:off x="4993877" y="4032968"/>
                <a:ext cx="154254" cy="20402"/>
              </a:xfrm>
              <a:custGeom>
                <a:rect b="b" l="l" r="r" t="t"/>
                <a:pathLst>
                  <a:path extrusionOk="0" h="107" w="809">
                    <a:moveTo>
                      <a:pt x="20" y="0"/>
                    </a:moveTo>
                    <a:lnTo>
                      <a:pt x="20" y="0"/>
                    </a:lnTo>
                    <a:cubicBezTo>
                      <a:pt x="0" y="0"/>
                      <a:pt x="5" y="42"/>
                      <a:pt x="35" y="42"/>
                    </a:cubicBezTo>
                    <a:cubicBezTo>
                      <a:pt x="235" y="62"/>
                      <a:pt x="443" y="107"/>
                      <a:pt x="645" y="107"/>
                    </a:cubicBezTo>
                    <a:cubicBezTo>
                      <a:pt x="684" y="107"/>
                      <a:pt x="723" y="105"/>
                      <a:pt x="761" y="101"/>
                    </a:cubicBezTo>
                    <a:cubicBezTo>
                      <a:pt x="797" y="101"/>
                      <a:pt x="809" y="42"/>
                      <a:pt x="785" y="42"/>
                    </a:cubicBezTo>
                    <a:cubicBezTo>
                      <a:pt x="547" y="6"/>
                      <a:pt x="273" y="18"/>
                      <a:pt x="35" y="6"/>
                    </a:cubicBezTo>
                    <a:cubicBezTo>
                      <a:pt x="29" y="2"/>
                      <a:pt x="24" y="0"/>
                      <a:pt x="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67"/>
            <p:cNvSpPr/>
            <p:nvPr/>
          </p:nvSpPr>
          <p:spPr>
            <a:xfrm>
              <a:off x="4395295" y="3290660"/>
              <a:ext cx="356252" cy="346803"/>
            </a:xfrm>
            <a:custGeom>
              <a:rect b="b" l="l" r="r" t="t"/>
              <a:pathLst>
                <a:path extrusionOk="0" h="1358" w="1395">
                  <a:moveTo>
                    <a:pt x="1066" y="1245"/>
                  </a:moveTo>
                  <a:cubicBezTo>
                    <a:pt x="1069" y="1254"/>
                    <a:pt x="1071" y="1260"/>
                    <a:pt x="1072" y="1262"/>
                  </a:cubicBezTo>
                  <a:cubicBezTo>
                    <a:pt x="1073" y="1263"/>
                    <a:pt x="1073" y="1263"/>
                    <a:pt x="1074" y="1263"/>
                  </a:cubicBezTo>
                  <a:cubicBezTo>
                    <a:pt x="1077" y="1263"/>
                    <a:pt x="1074" y="1256"/>
                    <a:pt x="1066" y="1245"/>
                  </a:cubicBezTo>
                  <a:close/>
                  <a:moveTo>
                    <a:pt x="549" y="0"/>
                  </a:moveTo>
                  <a:cubicBezTo>
                    <a:pt x="549" y="0"/>
                    <a:pt x="549" y="500"/>
                    <a:pt x="537" y="500"/>
                  </a:cubicBezTo>
                  <a:cubicBezTo>
                    <a:pt x="525" y="500"/>
                    <a:pt x="180" y="227"/>
                    <a:pt x="179" y="227"/>
                  </a:cubicBezTo>
                  <a:lnTo>
                    <a:pt x="179" y="227"/>
                  </a:lnTo>
                  <a:lnTo>
                    <a:pt x="429" y="608"/>
                  </a:lnTo>
                  <a:lnTo>
                    <a:pt x="1" y="608"/>
                  </a:lnTo>
                  <a:cubicBezTo>
                    <a:pt x="13" y="608"/>
                    <a:pt x="429" y="679"/>
                    <a:pt x="429" y="679"/>
                  </a:cubicBezTo>
                  <a:lnTo>
                    <a:pt x="1" y="858"/>
                  </a:lnTo>
                  <a:lnTo>
                    <a:pt x="1" y="858"/>
                  </a:lnTo>
                  <a:lnTo>
                    <a:pt x="396" y="842"/>
                  </a:lnTo>
                  <a:lnTo>
                    <a:pt x="396" y="842"/>
                  </a:lnTo>
                  <a:cubicBezTo>
                    <a:pt x="329" y="983"/>
                    <a:pt x="227" y="1191"/>
                    <a:pt x="227" y="1191"/>
                  </a:cubicBezTo>
                  <a:lnTo>
                    <a:pt x="572" y="893"/>
                  </a:lnTo>
                  <a:lnTo>
                    <a:pt x="620" y="1358"/>
                  </a:lnTo>
                  <a:lnTo>
                    <a:pt x="763" y="905"/>
                  </a:lnTo>
                  <a:cubicBezTo>
                    <a:pt x="763" y="905"/>
                    <a:pt x="1013" y="1173"/>
                    <a:pt x="1066" y="1245"/>
                  </a:cubicBezTo>
                  <a:lnTo>
                    <a:pt x="1066" y="1245"/>
                  </a:lnTo>
                  <a:cubicBezTo>
                    <a:pt x="1036" y="1164"/>
                    <a:pt x="930" y="846"/>
                    <a:pt x="930" y="846"/>
                  </a:cubicBezTo>
                  <a:lnTo>
                    <a:pt x="930" y="846"/>
                  </a:lnTo>
                  <a:lnTo>
                    <a:pt x="1346" y="870"/>
                  </a:lnTo>
                  <a:lnTo>
                    <a:pt x="1037" y="631"/>
                  </a:lnTo>
                  <a:cubicBezTo>
                    <a:pt x="1037" y="631"/>
                    <a:pt x="1285" y="551"/>
                    <a:pt x="1368" y="536"/>
                  </a:cubicBezTo>
                  <a:lnTo>
                    <a:pt x="1368" y="536"/>
                  </a:lnTo>
                  <a:cubicBezTo>
                    <a:pt x="1382" y="536"/>
                    <a:pt x="1391" y="536"/>
                    <a:pt x="1394" y="536"/>
                  </a:cubicBezTo>
                  <a:cubicBezTo>
                    <a:pt x="1395" y="534"/>
                    <a:pt x="1393" y="533"/>
                    <a:pt x="1388" y="533"/>
                  </a:cubicBezTo>
                  <a:cubicBezTo>
                    <a:pt x="1384" y="533"/>
                    <a:pt x="1377" y="534"/>
                    <a:pt x="1368" y="536"/>
                  </a:cubicBezTo>
                  <a:lnTo>
                    <a:pt x="1368" y="536"/>
                  </a:lnTo>
                  <a:cubicBezTo>
                    <a:pt x="1270" y="533"/>
                    <a:pt x="941" y="524"/>
                    <a:pt x="941" y="524"/>
                  </a:cubicBezTo>
                  <a:lnTo>
                    <a:pt x="1239" y="250"/>
                  </a:lnTo>
                  <a:lnTo>
                    <a:pt x="822" y="465"/>
                  </a:lnTo>
                  <a:lnTo>
                    <a:pt x="882" y="12"/>
                  </a:lnTo>
                  <a:lnTo>
                    <a:pt x="691" y="465"/>
                  </a:lnTo>
                  <a:lnTo>
                    <a:pt x="5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7"/>
            <p:cNvSpPr/>
            <p:nvPr/>
          </p:nvSpPr>
          <p:spPr>
            <a:xfrm>
              <a:off x="6149756" y="3722504"/>
              <a:ext cx="27581" cy="24516"/>
            </a:xfrm>
            <a:custGeom>
              <a:rect b="b" l="l" r="r" t="t"/>
              <a:pathLst>
                <a:path extrusionOk="0" h="96" w="108">
                  <a:moveTo>
                    <a:pt x="48" y="0"/>
                  </a:moveTo>
                  <a:cubicBezTo>
                    <a:pt x="1" y="0"/>
                    <a:pt x="1" y="95"/>
                    <a:pt x="48" y="95"/>
                  </a:cubicBezTo>
                  <a:cubicBezTo>
                    <a:pt x="108" y="95"/>
                    <a:pt x="108" y="0"/>
                    <a:pt x="48" y="0"/>
                  </a:cubicBezTo>
                  <a:close/>
                </a:path>
              </a:pathLst>
            </a:custGeom>
            <a:solidFill>
              <a:srgbClr val="2A2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7"/>
            <p:cNvSpPr/>
            <p:nvPr/>
          </p:nvSpPr>
          <p:spPr>
            <a:xfrm>
              <a:off x="5900505" y="3761832"/>
              <a:ext cx="246439" cy="1070542"/>
            </a:xfrm>
            <a:custGeom>
              <a:rect b="b" l="l" r="r" t="t"/>
              <a:pathLst>
                <a:path extrusionOk="0" h="4192" w="965">
                  <a:moveTo>
                    <a:pt x="965" y="1"/>
                  </a:moveTo>
                  <a:lnTo>
                    <a:pt x="810" y="60"/>
                  </a:lnTo>
                  <a:cubicBezTo>
                    <a:pt x="274" y="1334"/>
                    <a:pt x="0" y="2751"/>
                    <a:pt x="36" y="4132"/>
                  </a:cubicBezTo>
                  <a:lnTo>
                    <a:pt x="727" y="4192"/>
                  </a:lnTo>
                  <a:lnTo>
                    <a:pt x="9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7"/>
            <p:cNvSpPr/>
            <p:nvPr/>
          </p:nvSpPr>
          <p:spPr>
            <a:xfrm>
              <a:off x="5523564" y="3156842"/>
              <a:ext cx="632570" cy="647893"/>
            </a:xfrm>
            <a:custGeom>
              <a:rect b="b" l="l" r="r" t="t"/>
              <a:pathLst>
                <a:path extrusionOk="0" h="2537" w="2477">
                  <a:moveTo>
                    <a:pt x="2477" y="2418"/>
                  </a:moveTo>
                  <a:lnTo>
                    <a:pt x="2468" y="2421"/>
                  </a:lnTo>
                  <a:lnTo>
                    <a:pt x="2468" y="2421"/>
                  </a:lnTo>
                  <a:cubicBezTo>
                    <a:pt x="2471" y="2444"/>
                    <a:pt x="2474" y="2466"/>
                    <a:pt x="2477" y="2489"/>
                  </a:cubicBezTo>
                  <a:lnTo>
                    <a:pt x="2477" y="2418"/>
                  </a:lnTo>
                  <a:close/>
                  <a:moveTo>
                    <a:pt x="0" y="1"/>
                  </a:moveTo>
                  <a:cubicBezTo>
                    <a:pt x="857" y="632"/>
                    <a:pt x="1595" y="1382"/>
                    <a:pt x="2179" y="2263"/>
                  </a:cubicBezTo>
                  <a:cubicBezTo>
                    <a:pt x="2238" y="2358"/>
                    <a:pt x="2286" y="2453"/>
                    <a:pt x="2227" y="2537"/>
                  </a:cubicBezTo>
                  <a:lnTo>
                    <a:pt x="2468" y="2421"/>
                  </a:lnTo>
                  <a:lnTo>
                    <a:pt x="2468" y="2421"/>
                  </a:lnTo>
                  <a:cubicBezTo>
                    <a:pt x="2387" y="1813"/>
                    <a:pt x="2139" y="1210"/>
                    <a:pt x="1715" y="763"/>
                  </a:cubicBezTo>
                  <a:cubicBezTo>
                    <a:pt x="1274" y="298"/>
                    <a:pt x="64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7"/>
            <p:cNvSpPr/>
            <p:nvPr/>
          </p:nvSpPr>
          <p:spPr>
            <a:xfrm>
              <a:off x="6064714" y="2947177"/>
              <a:ext cx="535271" cy="848364"/>
            </a:xfrm>
            <a:custGeom>
              <a:rect b="b" l="l" r="r" t="t"/>
              <a:pathLst>
                <a:path extrusionOk="0" h="3322" w="2096">
                  <a:moveTo>
                    <a:pt x="2096" y="0"/>
                  </a:moveTo>
                  <a:lnTo>
                    <a:pt x="2096" y="0"/>
                  </a:lnTo>
                  <a:cubicBezTo>
                    <a:pt x="1810" y="36"/>
                    <a:pt x="1560" y="179"/>
                    <a:pt x="1334" y="357"/>
                  </a:cubicBezTo>
                  <a:cubicBezTo>
                    <a:pt x="477" y="1048"/>
                    <a:pt x="0" y="2179"/>
                    <a:pt x="119" y="3274"/>
                  </a:cubicBezTo>
                  <a:lnTo>
                    <a:pt x="238" y="3322"/>
                  </a:lnTo>
                  <a:cubicBezTo>
                    <a:pt x="1215" y="2488"/>
                    <a:pt x="1893" y="1286"/>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7"/>
            <p:cNvSpPr/>
            <p:nvPr/>
          </p:nvSpPr>
          <p:spPr>
            <a:xfrm>
              <a:off x="6098169" y="3641804"/>
              <a:ext cx="960986" cy="174167"/>
            </a:xfrm>
            <a:custGeom>
              <a:rect b="b" l="l" r="r" t="t"/>
              <a:pathLst>
                <a:path extrusionOk="0" h="682" w="3763">
                  <a:moveTo>
                    <a:pt x="1800" y="1"/>
                  </a:moveTo>
                  <a:cubicBezTo>
                    <a:pt x="1537" y="1"/>
                    <a:pt x="1272" y="17"/>
                    <a:pt x="1012" y="78"/>
                  </a:cubicBezTo>
                  <a:cubicBezTo>
                    <a:pt x="655" y="161"/>
                    <a:pt x="310" y="340"/>
                    <a:pt x="72" y="614"/>
                  </a:cubicBezTo>
                  <a:lnTo>
                    <a:pt x="0" y="578"/>
                  </a:lnTo>
                  <a:lnTo>
                    <a:pt x="0" y="602"/>
                  </a:lnTo>
                  <a:cubicBezTo>
                    <a:pt x="137" y="663"/>
                    <a:pt x="289" y="682"/>
                    <a:pt x="444" y="682"/>
                  </a:cubicBezTo>
                  <a:cubicBezTo>
                    <a:pt x="558" y="682"/>
                    <a:pt x="674" y="672"/>
                    <a:pt x="786" y="661"/>
                  </a:cubicBezTo>
                  <a:cubicBezTo>
                    <a:pt x="1427" y="585"/>
                    <a:pt x="2072" y="484"/>
                    <a:pt x="2707" y="484"/>
                  </a:cubicBezTo>
                  <a:cubicBezTo>
                    <a:pt x="3063" y="484"/>
                    <a:pt x="3416" y="516"/>
                    <a:pt x="3763" y="602"/>
                  </a:cubicBezTo>
                  <a:cubicBezTo>
                    <a:pt x="3394" y="114"/>
                    <a:pt x="2715" y="18"/>
                    <a:pt x="2096" y="7"/>
                  </a:cubicBezTo>
                  <a:cubicBezTo>
                    <a:pt x="1998" y="3"/>
                    <a:pt x="1899" y="1"/>
                    <a:pt x="18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 name="Google Shape;1700;p67"/>
          <p:cNvSpPr txBox="1"/>
          <p:nvPr/>
        </p:nvSpPr>
        <p:spPr>
          <a:xfrm>
            <a:off x="1031025" y="1431125"/>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rgbClr val="FF6308"/>
                </a:solidFill>
                <a:latin typeface="Baloo 2"/>
                <a:ea typeface="Baloo 2"/>
                <a:cs typeface="Baloo 2"/>
                <a:sym typeface="Baloo 2"/>
              </a:rPr>
              <a:t>STEP 1</a:t>
            </a:r>
            <a:endParaRPr b="1" sz="2000">
              <a:solidFill>
                <a:srgbClr val="FF6308"/>
              </a:solidFill>
              <a:latin typeface="Baloo 2"/>
              <a:ea typeface="Baloo 2"/>
              <a:cs typeface="Baloo 2"/>
              <a:sym typeface="Baloo 2"/>
            </a:endParaRPr>
          </a:p>
        </p:txBody>
      </p:sp>
      <p:sp>
        <p:nvSpPr>
          <p:cNvPr id="1701" name="Google Shape;1701;p67"/>
          <p:cNvSpPr txBox="1"/>
          <p:nvPr/>
        </p:nvSpPr>
        <p:spPr>
          <a:xfrm>
            <a:off x="720000" y="1726400"/>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Mercury i</a:t>
            </a:r>
            <a:r>
              <a:rPr lang="en" sz="1600">
                <a:solidFill>
                  <a:srgbClr val="00385D"/>
                </a:solidFill>
                <a:latin typeface="Molengo"/>
                <a:ea typeface="Molengo"/>
                <a:cs typeface="Molengo"/>
                <a:sym typeface="Molengo"/>
              </a:rPr>
              <a:t>s the smallest </a:t>
            </a:r>
            <a:r>
              <a:rPr lang="en" sz="1600">
                <a:solidFill>
                  <a:srgbClr val="00385D"/>
                </a:solidFill>
                <a:latin typeface="Molengo"/>
                <a:ea typeface="Molengo"/>
                <a:cs typeface="Molengo"/>
                <a:sym typeface="Molengo"/>
              </a:rPr>
              <a:t>planet</a:t>
            </a:r>
            <a:endParaRPr sz="1600">
              <a:solidFill>
                <a:srgbClr val="00385D"/>
              </a:solidFill>
              <a:latin typeface="Molengo"/>
              <a:ea typeface="Molengo"/>
              <a:cs typeface="Molengo"/>
              <a:sym typeface="Molengo"/>
            </a:endParaRPr>
          </a:p>
        </p:txBody>
      </p:sp>
      <p:sp>
        <p:nvSpPr>
          <p:cNvPr id="1702" name="Google Shape;1702;p67"/>
          <p:cNvSpPr txBox="1"/>
          <p:nvPr/>
        </p:nvSpPr>
        <p:spPr>
          <a:xfrm>
            <a:off x="6926100" y="1431125"/>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STEP 3</a:t>
            </a:r>
            <a:endParaRPr b="1" sz="2000">
              <a:solidFill>
                <a:srgbClr val="FF6308"/>
              </a:solidFill>
              <a:latin typeface="Baloo 2"/>
              <a:ea typeface="Baloo 2"/>
              <a:cs typeface="Baloo 2"/>
              <a:sym typeface="Baloo 2"/>
            </a:endParaRPr>
          </a:p>
        </p:txBody>
      </p:sp>
      <p:sp>
        <p:nvSpPr>
          <p:cNvPr id="1703" name="Google Shape;1703;p67"/>
          <p:cNvSpPr txBox="1"/>
          <p:nvPr/>
        </p:nvSpPr>
        <p:spPr>
          <a:xfrm>
            <a:off x="6926100" y="1726400"/>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Venus has a beautiful name</a:t>
            </a:r>
            <a:endParaRPr sz="1600">
              <a:solidFill>
                <a:srgbClr val="00385D"/>
              </a:solidFill>
              <a:latin typeface="Molengo"/>
              <a:ea typeface="Molengo"/>
              <a:cs typeface="Molengo"/>
              <a:sym typeface="Molengo"/>
            </a:endParaRPr>
          </a:p>
        </p:txBody>
      </p:sp>
      <p:sp>
        <p:nvSpPr>
          <p:cNvPr id="1704" name="Google Shape;1704;p67"/>
          <p:cNvSpPr txBox="1"/>
          <p:nvPr/>
        </p:nvSpPr>
        <p:spPr>
          <a:xfrm>
            <a:off x="6926100" y="3125400"/>
            <a:ext cx="1186800" cy="37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2000">
                <a:solidFill>
                  <a:srgbClr val="FF6308"/>
                </a:solidFill>
                <a:latin typeface="Baloo 2"/>
                <a:ea typeface="Baloo 2"/>
                <a:cs typeface="Baloo 2"/>
                <a:sym typeface="Baloo 2"/>
              </a:rPr>
              <a:t>STEP 4</a:t>
            </a:r>
            <a:endParaRPr b="1" sz="2000">
              <a:solidFill>
                <a:srgbClr val="FF6308"/>
              </a:solidFill>
              <a:latin typeface="Baloo 2"/>
              <a:ea typeface="Baloo 2"/>
              <a:cs typeface="Baloo 2"/>
              <a:sym typeface="Baloo 2"/>
            </a:endParaRPr>
          </a:p>
        </p:txBody>
      </p:sp>
      <p:sp>
        <p:nvSpPr>
          <p:cNvPr id="1705" name="Google Shape;1705;p67"/>
          <p:cNvSpPr txBox="1"/>
          <p:nvPr/>
        </p:nvSpPr>
        <p:spPr>
          <a:xfrm>
            <a:off x="6926100" y="3420675"/>
            <a:ext cx="1497900" cy="6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rgbClr val="00385D"/>
                </a:solidFill>
                <a:latin typeface="Molengo"/>
                <a:ea typeface="Molengo"/>
                <a:cs typeface="Molengo"/>
                <a:sym typeface="Molengo"/>
              </a:rPr>
              <a:t>Mars is a very cold place</a:t>
            </a:r>
            <a:endParaRPr sz="1600">
              <a:solidFill>
                <a:srgbClr val="00385D"/>
              </a:solidFill>
              <a:latin typeface="Molengo"/>
              <a:ea typeface="Molengo"/>
              <a:cs typeface="Molengo"/>
              <a:sym typeface="Molengo"/>
            </a:endParaRPr>
          </a:p>
        </p:txBody>
      </p:sp>
      <p:sp>
        <p:nvSpPr>
          <p:cNvPr id="1706" name="Google Shape;1706;p67"/>
          <p:cNvSpPr txBox="1"/>
          <p:nvPr/>
        </p:nvSpPr>
        <p:spPr>
          <a:xfrm>
            <a:off x="1031025" y="3125400"/>
            <a:ext cx="1186800" cy="37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000">
                <a:solidFill>
                  <a:srgbClr val="FF6308"/>
                </a:solidFill>
                <a:latin typeface="Baloo 2"/>
                <a:ea typeface="Baloo 2"/>
                <a:cs typeface="Baloo 2"/>
                <a:sym typeface="Baloo 2"/>
              </a:rPr>
              <a:t>STEP 2</a:t>
            </a:r>
            <a:endParaRPr b="1" sz="2000">
              <a:solidFill>
                <a:srgbClr val="FF6308"/>
              </a:solidFill>
              <a:latin typeface="Baloo 2"/>
              <a:ea typeface="Baloo 2"/>
              <a:cs typeface="Baloo 2"/>
              <a:sym typeface="Baloo 2"/>
            </a:endParaRPr>
          </a:p>
        </p:txBody>
      </p:sp>
      <p:sp>
        <p:nvSpPr>
          <p:cNvPr id="1707" name="Google Shape;1707;p67"/>
          <p:cNvSpPr txBox="1"/>
          <p:nvPr/>
        </p:nvSpPr>
        <p:spPr>
          <a:xfrm>
            <a:off x="720000" y="3420675"/>
            <a:ext cx="1497900" cy="612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600">
                <a:solidFill>
                  <a:srgbClr val="00385D"/>
                </a:solidFill>
                <a:latin typeface="Molengo"/>
                <a:ea typeface="Molengo"/>
                <a:cs typeface="Molengo"/>
                <a:sym typeface="Molengo"/>
              </a:rPr>
              <a:t>Jupiter is the biggest planet</a:t>
            </a:r>
            <a:endParaRPr sz="1600">
              <a:solidFill>
                <a:srgbClr val="00385D"/>
              </a:solidFill>
              <a:latin typeface="Molengo"/>
              <a:ea typeface="Molengo"/>
              <a:cs typeface="Molengo"/>
              <a:sym typeface="Molengo"/>
            </a:endParaRPr>
          </a:p>
        </p:txBody>
      </p:sp>
      <p:cxnSp>
        <p:nvCxnSpPr>
          <p:cNvPr id="1708" name="Google Shape;1708;p67"/>
          <p:cNvCxnSpPr/>
          <p:nvPr/>
        </p:nvCxnSpPr>
        <p:spPr>
          <a:xfrm flipH="1">
            <a:off x="4536725" y="1676325"/>
            <a:ext cx="2306100" cy="12669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709" name="Google Shape;1709;p67"/>
          <p:cNvCxnSpPr/>
          <p:nvPr/>
        </p:nvCxnSpPr>
        <p:spPr>
          <a:xfrm>
            <a:off x="2298650" y="1706650"/>
            <a:ext cx="1168200" cy="4629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710" name="Google Shape;1710;p67"/>
          <p:cNvCxnSpPr/>
          <p:nvPr/>
        </p:nvCxnSpPr>
        <p:spPr>
          <a:xfrm>
            <a:off x="2306225" y="3375650"/>
            <a:ext cx="2101500" cy="8271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711" name="Google Shape;1711;p67"/>
          <p:cNvCxnSpPr/>
          <p:nvPr/>
        </p:nvCxnSpPr>
        <p:spPr>
          <a:xfrm flipH="1">
            <a:off x="5841350" y="3443925"/>
            <a:ext cx="993900" cy="675300"/>
          </a:xfrm>
          <a:prstGeom prst="curved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5" name="Shape 1715"/>
        <p:cNvGrpSpPr/>
        <p:nvPr/>
      </p:nvGrpSpPr>
      <p:grpSpPr>
        <a:xfrm>
          <a:off x="0" y="0"/>
          <a:ext cx="0" cy="0"/>
          <a:chOff x="0" y="0"/>
          <a:chExt cx="0" cy="0"/>
        </a:xfrm>
      </p:grpSpPr>
      <p:sp>
        <p:nvSpPr>
          <p:cNvPr id="1716" name="Google Shape;1716;p68"/>
          <p:cNvSpPr txBox="1"/>
          <p:nvPr>
            <p:ph type="title"/>
          </p:nvPr>
        </p:nvSpPr>
        <p:spPr>
          <a:xfrm>
            <a:off x="720000" y="1913300"/>
            <a:ext cx="7704000" cy="110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489,300,000</a:t>
            </a:r>
            <a:endParaRPr/>
          </a:p>
        </p:txBody>
      </p:sp>
      <p:sp>
        <p:nvSpPr>
          <p:cNvPr id="1717" name="Google Shape;1717;p68"/>
          <p:cNvSpPr txBox="1"/>
          <p:nvPr>
            <p:ph idx="1" type="body"/>
          </p:nvPr>
        </p:nvSpPr>
        <p:spPr>
          <a:xfrm>
            <a:off x="1283850" y="2848600"/>
            <a:ext cx="6576300" cy="381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Number of people who have celebrated Festa Junina last year</a:t>
            </a:r>
            <a:endParaRPr/>
          </a:p>
        </p:txBody>
      </p:sp>
      <p:sp>
        <p:nvSpPr>
          <p:cNvPr id="1718" name="Google Shape;1718;p68"/>
          <p:cNvSpPr/>
          <p:nvPr/>
        </p:nvSpPr>
        <p:spPr>
          <a:xfrm>
            <a:off x="-44275" y="4362450"/>
            <a:ext cx="9254011" cy="1112999"/>
          </a:xfrm>
          <a:custGeom>
            <a:rect b="b" l="l" r="r" t="t"/>
            <a:pathLst>
              <a:path extrusionOk="0" h="16459" w="67438">
                <a:moveTo>
                  <a:pt x="40198" y="1"/>
                </a:moveTo>
                <a:cubicBezTo>
                  <a:pt x="17183" y="1"/>
                  <a:pt x="0" y="1909"/>
                  <a:pt x="0" y="1909"/>
                </a:cubicBezTo>
                <a:lnTo>
                  <a:pt x="0" y="16458"/>
                </a:lnTo>
                <a:lnTo>
                  <a:pt x="67437" y="16458"/>
                </a:lnTo>
                <a:lnTo>
                  <a:pt x="67437" y="968"/>
                </a:lnTo>
                <a:cubicBezTo>
                  <a:pt x="57944" y="260"/>
                  <a:pt x="48676" y="1"/>
                  <a:pt x="40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2" name="Shape 1722"/>
        <p:cNvGrpSpPr/>
        <p:nvPr/>
      </p:nvGrpSpPr>
      <p:grpSpPr>
        <a:xfrm>
          <a:off x="0" y="0"/>
          <a:ext cx="0" cy="0"/>
          <a:chOff x="0" y="0"/>
          <a:chExt cx="0" cy="0"/>
        </a:xfrm>
      </p:grpSpPr>
      <p:sp>
        <p:nvSpPr>
          <p:cNvPr id="1723" name="Google Shape;1723;p69"/>
          <p:cNvSpPr txBox="1"/>
          <p:nvPr>
            <p:ph type="title"/>
          </p:nvPr>
        </p:nvSpPr>
        <p:spPr>
          <a:xfrm>
            <a:off x="1648650" y="540000"/>
            <a:ext cx="58467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724" name="Google Shape;1724;p69"/>
          <p:cNvSpPr txBox="1"/>
          <p:nvPr>
            <p:ph idx="1" type="subTitle"/>
          </p:nvPr>
        </p:nvSpPr>
        <p:spPr>
          <a:xfrm>
            <a:off x="1933200" y="1409700"/>
            <a:ext cx="1948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JOHN</a:t>
            </a:r>
            <a:r>
              <a:rPr lang="en"/>
              <a:t> DOE</a:t>
            </a:r>
            <a:endParaRPr/>
          </a:p>
        </p:txBody>
      </p:sp>
      <p:sp>
        <p:nvSpPr>
          <p:cNvPr id="1725" name="Google Shape;1725;p69"/>
          <p:cNvSpPr txBox="1"/>
          <p:nvPr>
            <p:ph idx="2" type="subTitle"/>
          </p:nvPr>
        </p:nvSpPr>
        <p:spPr>
          <a:xfrm>
            <a:off x="1933200" y="1704975"/>
            <a:ext cx="1948800" cy="65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talk about this person here</a:t>
            </a:r>
            <a:endParaRPr/>
          </a:p>
        </p:txBody>
      </p:sp>
      <p:sp>
        <p:nvSpPr>
          <p:cNvPr id="1726" name="Google Shape;1726;p69"/>
          <p:cNvSpPr txBox="1"/>
          <p:nvPr>
            <p:ph idx="3" type="subTitle"/>
          </p:nvPr>
        </p:nvSpPr>
        <p:spPr>
          <a:xfrm>
            <a:off x="1933200" y="2509525"/>
            <a:ext cx="1948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HELENA JAMES</a:t>
            </a:r>
            <a:endParaRPr/>
          </a:p>
        </p:txBody>
      </p:sp>
      <p:sp>
        <p:nvSpPr>
          <p:cNvPr id="1727" name="Google Shape;1727;p69"/>
          <p:cNvSpPr txBox="1"/>
          <p:nvPr>
            <p:ph idx="5" type="subTitle"/>
          </p:nvPr>
        </p:nvSpPr>
        <p:spPr>
          <a:xfrm>
            <a:off x="1933200" y="3611731"/>
            <a:ext cx="1948800" cy="37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JAMES SMITH</a:t>
            </a:r>
            <a:endParaRPr/>
          </a:p>
        </p:txBody>
      </p:sp>
      <p:sp>
        <p:nvSpPr>
          <p:cNvPr id="1728" name="Google Shape;1728;p69"/>
          <p:cNvSpPr txBox="1"/>
          <p:nvPr>
            <p:ph idx="4" type="subTitle"/>
          </p:nvPr>
        </p:nvSpPr>
        <p:spPr>
          <a:xfrm>
            <a:off x="1933200" y="2804800"/>
            <a:ext cx="1948800" cy="65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talk about this person here</a:t>
            </a:r>
            <a:endParaRPr/>
          </a:p>
          <a:p>
            <a:pPr indent="0" lvl="0" marL="0" rtl="0" algn="l">
              <a:spcBef>
                <a:spcPts val="1600"/>
              </a:spcBef>
              <a:spcAft>
                <a:spcPts val="1600"/>
              </a:spcAft>
              <a:buNone/>
            </a:pPr>
            <a:r>
              <a:t/>
            </a:r>
            <a:endParaRPr/>
          </a:p>
        </p:txBody>
      </p:sp>
      <p:sp>
        <p:nvSpPr>
          <p:cNvPr id="1729" name="Google Shape;1729;p69"/>
          <p:cNvSpPr txBox="1"/>
          <p:nvPr>
            <p:ph idx="6" type="subTitle"/>
          </p:nvPr>
        </p:nvSpPr>
        <p:spPr>
          <a:xfrm>
            <a:off x="1933200" y="3907006"/>
            <a:ext cx="1948800" cy="65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talk about this person here</a:t>
            </a:r>
            <a:endParaRPr/>
          </a:p>
          <a:p>
            <a:pPr indent="0" lvl="0" marL="0" rtl="0" algn="l">
              <a:spcBef>
                <a:spcPts val="1600"/>
              </a:spcBef>
              <a:spcAft>
                <a:spcPts val="1600"/>
              </a:spcAft>
              <a:buNone/>
            </a:pPr>
            <a:r>
              <a:t/>
            </a:r>
            <a:endParaRPr/>
          </a:p>
        </p:txBody>
      </p:sp>
      <p:grpSp>
        <p:nvGrpSpPr>
          <p:cNvPr id="1730" name="Google Shape;1730;p69"/>
          <p:cNvGrpSpPr/>
          <p:nvPr/>
        </p:nvGrpSpPr>
        <p:grpSpPr>
          <a:xfrm>
            <a:off x="1264260" y="1726097"/>
            <a:ext cx="446249" cy="373802"/>
            <a:chOff x="1499935" y="1758222"/>
            <a:chExt cx="446249" cy="373802"/>
          </a:xfrm>
        </p:grpSpPr>
        <p:sp>
          <p:nvSpPr>
            <p:cNvPr id="1731" name="Google Shape;1731;p69"/>
            <p:cNvSpPr/>
            <p:nvPr/>
          </p:nvSpPr>
          <p:spPr>
            <a:xfrm flipH="1">
              <a:off x="1499935" y="17582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flipH="1" rot="10800000">
              <a:off x="1549460" y="19283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69"/>
          <p:cNvGrpSpPr/>
          <p:nvPr/>
        </p:nvGrpSpPr>
        <p:grpSpPr>
          <a:xfrm>
            <a:off x="1264260" y="2826272"/>
            <a:ext cx="446249" cy="373802"/>
            <a:chOff x="1499935" y="1758222"/>
            <a:chExt cx="446249" cy="373802"/>
          </a:xfrm>
        </p:grpSpPr>
        <p:sp>
          <p:nvSpPr>
            <p:cNvPr id="1734" name="Google Shape;1734;p69"/>
            <p:cNvSpPr/>
            <p:nvPr/>
          </p:nvSpPr>
          <p:spPr>
            <a:xfrm flipH="1">
              <a:off x="1499935" y="17582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flipH="1" rot="10800000">
              <a:off x="1549460" y="19283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 name="Google Shape;1736;p69"/>
          <p:cNvGrpSpPr/>
          <p:nvPr/>
        </p:nvGrpSpPr>
        <p:grpSpPr>
          <a:xfrm>
            <a:off x="1264260" y="3926447"/>
            <a:ext cx="446249" cy="373802"/>
            <a:chOff x="1499935" y="1758222"/>
            <a:chExt cx="446249" cy="373802"/>
          </a:xfrm>
        </p:grpSpPr>
        <p:sp>
          <p:nvSpPr>
            <p:cNvPr id="1737" name="Google Shape;1737;p69"/>
            <p:cNvSpPr/>
            <p:nvPr/>
          </p:nvSpPr>
          <p:spPr>
            <a:xfrm flipH="1">
              <a:off x="1499935" y="17582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flipH="1" rot="10800000">
              <a:off x="1549460" y="1928322"/>
              <a:ext cx="396724" cy="203702"/>
            </a:xfrm>
            <a:custGeom>
              <a:rect b="b" l="l" r="r" t="t"/>
              <a:pathLst>
                <a:path extrusionOk="0" h="1790" w="3486">
                  <a:moveTo>
                    <a:pt x="1477" y="1731"/>
                  </a:moveTo>
                  <a:lnTo>
                    <a:pt x="1477" y="1731"/>
                  </a:lnTo>
                  <a:cubicBezTo>
                    <a:pt x="1441" y="1743"/>
                    <a:pt x="1429" y="1755"/>
                    <a:pt x="1429" y="1755"/>
                  </a:cubicBezTo>
                  <a:lnTo>
                    <a:pt x="1429" y="1755"/>
                  </a:lnTo>
                  <a:cubicBezTo>
                    <a:pt x="1441" y="1743"/>
                    <a:pt x="1465" y="1731"/>
                    <a:pt x="1477" y="1731"/>
                  </a:cubicBezTo>
                  <a:close/>
                  <a:moveTo>
                    <a:pt x="1980" y="0"/>
                  </a:moveTo>
                  <a:cubicBezTo>
                    <a:pt x="1960" y="0"/>
                    <a:pt x="1939" y="2"/>
                    <a:pt x="1918" y="5"/>
                  </a:cubicBezTo>
                  <a:cubicBezTo>
                    <a:pt x="1441" y="52"/>
                    <a:pt x="1370" y="779"/>
                    <a:pt x="1382" y="1279"/>
                  </a:cubicBezTo>
                  <a:cubicBezTo>
                    <a:pt x="1263" y="639"/>
                    <a:pt x="898" y="111"/>
                    <a:pt x="606" y="111"/>
                  </a:cubicBezTo>
                  <a:cubicBezTo>
                    <a:pt x="518" y="111"/>
                    <a:pt x="436" y="159"/>
                    <a:pt x="370" y="267"/>
                  </a:cubicBezTo>
                  <a:cubicBezTo>
                    <a:pt x="1" y="862"/>
                    <a:pt x="1287" y="1672"/>
                    <a:pt x="1418" y="1743"/>
                  </a:cubicBezTo>
                  <a:lnTo>
                    <a:pt x="1418" y="1755"/>
                  </a:lnTo>
                  <a:lnTo>
                    <a:pt x="1441" y="1755"/>
                  </a:lnTo>
                  <a:cubicBezTo>
                    <a:pt x="1576" y="1779"/>
                    <a:pt x="1713" y="1790"/>
                    <a:pt x="1847" y="1790"/>
                  </a:cubicBezTo>
                  <a:cubicBezTo>
                    <a:pt x="2718" y="1790"/>
                    <a:pt x="3485" y="1330"/>
                    <a:pt x="3072" y="969"/>
                  </a:cubicBezTo>
                  <a:cubicBezTo>
                    <a:pt x="2980" y="886"/>
                    <a:pt x="2875" y="852"/>
                    <a:pt x="2763" y="852"/>
                  </a:cubicBezTo>
                  <a:cubicBezTo>
                    <a:pt x="2440" y="852"/>
                    <a:pt x="2064" y="1138"/>
                    <a:pt x="1799" y="1386"/>
                  </a:cubicBezTo>
                  <a:cubicBezTo>
                    <a:pt x="2301" y="770"/>
                    <a:pt x="2431" y="0"/>
                    <a:pt x="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69"/>
          <p:cNvGrpSpPr/>
          <p:nvPr/>
        </p:nvGrpSpPr>
        <p:grpSpPr>
          <a:xfrm>
            <a:off x="4898857" y="1728562"/>
            <a:ext cx="2973532" cy="3741773"/>
            <a:chOff x="4898857" y="1728562"/>
            <a:chExt cx="2973532" cy="3741773"/>
          </a:xfrm>
        </p:grpSpPr>
        <p:sp>
          <p:nvSpPr>
            <p:cNvPr id="1740" name="Google Shape;1740;p69"/>
            <p:cNvSpPr/>
            <p:nvPr/>
          </p:nvSpPr>
          <p:spPr>
            <a:xfrm>
              <a:off x="5089344" y="2677766"/>
              <a:ext cx="2783044" cy="2792569"/>
            </a:xfrm>
            <a:custGeom>
              <a:rect b="b" l="l" r="r" t="t"/>
              <a:pathLst>
                <a:path extrusionOk="0" h="14660" w="14610">
                  <a:moveTo>
                    <a:pt x="11041" y="0"/>
                  </a:moveTo>
                  <a:cubicBezTo>
                    <a:pt x="9977" y="0"/>
                    <a:pt x="6990" y="1780"/>
                    <a:pt x="6275" y="2099"/>
                  </a:cubicBezTo>
                  <a:cubicBezTo>
                    <a:pt x="4823" y="2873"/>
                    <a:pt x="1" y="4587"/>
                    <a:pt x="1548" y="6659"/>
                  </a:cubicBezTo>
                  <a:cubicBezTo>
                    <a:pt x="2668" y="8207"/>
                    <a:pt x="5596" y="9588"/>
                    <a:pt x="7144" y="10707"/>
                  </a:cubicBezTo>
                  <a:cubicBezTo>
                    <a:pt x="8775" y="12005"/>
                    <a:pt x="10323" y="13291"/>
                    <a:pt x="11871" y="14660"/>
                  </a:cubicBezTo>
                  <a:lnTo>
                    <a:pt x="14610" y="13457"/>
                  </a:lnTo>
                  <a:cubicBezTo>
                    <a:pt x="13502" y="12005"/>
                    <a:pt x="12550" y="9409"/>
                    <a:pt x="12288" y="7516"/>
                  </a:cubicBezTo>
                  <a:cubicBezTo>
                    <a:pt x="12133" y="6230"/>
                    <a:pt x="12383" y="551"/>
                    <a:pt x="11264" y="39"/>
                  </a:cubicBezTo>
                  <a:cubicBezTo>
                    <a:pt x="11204" y="13"/>
                    <a:pt x="11129" y="0"/>
                    <a:pt x="11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9"/>
            <p:cNvSpPr/>
            <p:nvPr/>
          </p:nvSpPr>
          <p:spPr>
            <a:xfrm>
              <a:off x="5084773" y="2682338"/>
              <a:ext cx="2306822" cy="1506768"/>
            </a:xfrm>
            <a:custGeom>
              <a:rect b="b" l="l" r="r" t="t"/>
              <a:pathLst>
                <a:path extrusionOk="0" h="7910" w="12110">
                  <a:moveTo>
                    <a:pt x="11054" y="0"/>
                  </a:moveTo>
                  <a:cubicBezTo>
                    <a:pt x="9992" y="0"/>
                    <a:pt x="7002" y="1792"/>
                    <a:pt x="6287" y="2111"/>
                  </a:cubicBezTo>
                  <a:cubicBezTo>
                    <a:pt x="4823" y="2884"/>
                    <a:pt x="1" y="4611"/>
                    <a:pt x="1549" y="6659"/>
                  </a:cubicBezTo>
                  <a:cubicBezTo>
                    <a:pt x="1822" y="7004"/>
                    <a:pt x="2191" y="7349"/>
                    <a:pt x="2608" y="7695"/>
                  </a:cubicBezTo>
                  <a:cubicBezTo>
                    <a:pt x="2620" y="7695"/>
                    <a:pt x="2644" y="7695"/>
                    <a:pt x="2644" y="7707"/>
                  </a:cubicBezTo>
                  <a:cubicBezTo>
                    <a:pt x="2877" y="7772"/>
                    <a:pt x="3197" y="7910"/>
                    <a:pt x="3474" y="7910"/>
                  </a:cubicBezTo>
                  <a:cubicBezTo>
                    <a:pt x="3551" y="7910"/>
                    <a:pt x="3624" y="7899"/>
                    <a:pt x="3692" y="7873"/>
                  </a:cubicBezTo>
                  <a:cubicBezTo>
                    <a:pt x="3966" y="7766"/>
                    <a:pt x="3977" y="7183"/>
                    <a:pt x="4025" y="6945"/>
                  </a:cubicBezTo>
                  <a:cubicBezTo>
                    <a:pt x="4192" y="6171"/>
                    <a:pt x="4692" y="5385"/>
                    <a:pt x="5525" y="5230"/>
                  </a:cubicBezTo>
                  <a:cubicBezTo>
                    <a:pt x="5590" y="5218"/>
                    <a:pt x="5657" y="5213"/>
                    <a:pt x="5726" y="5213"/>
                  </a:cubicBezTo>
                  <a:cubicBezTo>
                    <a:pt x="6182" y="5213"/>
                    <a:pt x="6710" y="5439"/>
                    <a:pt x="7171" y="5439"/>
                  </a:cubicBezTo>
                  <a:cubicBezTo>
                    <a:pt x="7340" y="5439"/>
                    <a:pt x="7500" y="5409"/>
                    <a:pt x="7645" y="5325"/>
                  </a:cubicBezTo>
                  <a:cubicBezTo>
                    <a:pt x="8097" y="5051"/>
                    <a:pt x="8133" y="4325"/>
                    <a:pt x="8359" y="3897"/>
                  </a:cubicBezTo>
                  <a:cubicBezTo>
                    <a:pt x="8680" y="3265"/>
                    <a:pt x="9288" y="2873"/>
                    <a:pt x="9990" y="2825"/>
                  </a:cubicBezTo>
                  <a:cubicBezTo>
                    <a:pt x="10092" y="2818"/>
                    <a:pt x="10194" y="2814"/>
                    <a:pt x="10296" y="2814"/>
                  </a:cubicBezTo>
                  <a:cubicBezTo>
                    <a:pt x="10791" y="2814"/>
                    <a:pt x="11281" y="2887"/>
                    <a:pt x="11777" y="2887"/>
                  </a:cubicBezTo>
                  <a:cubicBezTo>
                    <a:pt x="11832" y="2887"/>
                    <a:pt x="11887" y="2887"/>
                    <a:pt x="11943" y="2884"/>
                  </a:cubicBezTo>
                  <a:cubicBezTo>
                    <a:pt x="12002" y="2884"/>
                    <a:pt x="12062" y="2873"/>
                    <a:pt x="12109" y="2849"/>
                  </a:cubicBezTo>
                  <a:cubicBezTo>
                    <a:pt x="11990" y="1468"/>
                    <a:pt x="11764" y="265"/>
                    <a:pt x="11276" y="39"/>
                  </a:cubicBezTo>
                  <a:cubicBezTo>
                    <a:pt x="11217" y="13"/>
                    <a:pt x="11142" y="0"/>
                    <a:pt x="110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9"/>
            <p:cNvSpPr/>
            <p:nvPr/>
          </p:nvSpPr>
          <p:spPr>
            <a:xfrm>
              <a:off x="5928442" y="3455340"/>
              <a:ext cx="1488100" cy="1005782"/>
            </a:xfrm>
            <a:custGeom>
              <a:rect b="b" l="l" r="r" t="t"/>
              <a:pathLst>
                <a:path extrusionOk="0" h="5280" w="7812">
                  <a:moveTo>
                    <a:pt x="5862" y="0"/>
                  </a:moveTo>
                  <a:cubicBezTo>
                    <a:pt x="5625" y="0"/>
                    <a:pt x="5384" y="32"/>
                    <a:pt x="5240" y="184"/>
                  </a:cubicBezTo>
                  <a:cubicBezTo>
                    <a:pt x="5037" y="374"/>
                    <a:pt x="4966" y="636"/>
                    <a:pt x="4882" y="898"/>
                  </a:cubicBezTo>
                  <a:cubicBezTo>
                    <a:pt x="4668" y="1517"/>
                    <a:pt x="4382" y="2113"/>
                    <a:pt x="3751" y="2410"/>
                  </a:cubicBezTo>
                  <a:cubicBezTo>
                    <a:pt x="3433" y="2552"/>
                    <a:pt x="3088" y="2608"/>
                    <a:pt x="2742" y="2608"/>
                  </a:cubicBezTo>
                  <a:cubicBezTo>
                    <a:pt x="2622" y="2608"/>
                    <a:pt x="2502" y="2601"/>
                    <a:pt x="2382" y="2589"/>
                  </a:cubicBezTo>
                  <a:cubicBezTo>
                    <a:pt x="2151" y="2569"/>
                    <a:pt x="1749" y="2404"/>
                    <a:pt x="1472" y="2404"/>
                  </a:cubicBezTo>
                  <a:cubicBezTo>
                    <a:pt x="1421" y="2404"/>
                    <a:pt x="1375" y="2409"/>
                    <a:pt x="1334" y="2422"/>
                  </a:cubicBezTo>
                  <a:cubicBezTo>
                    <a:pt x="941" y="2565"/>
                    <a:pt x="882" y="3017"/>
                    <a:pt x="822" y="3363"/>
                  </a:cubicBezTo>
                  <a:cubicBezTo>
                    <a:pt x="739" y="3756"/>
                    <a:pt x="656" y="4125"/>
                    <a:pt x="429" y="4446"/>
                  </a:cubicBezTo>
                  <a:cubicBezTo>
                    <a:pt x="299" y="4649"/>
                    <a:pt x="168" y="4792"/>
                    <a:pt x="1" y="4899"/>
                  </a:cubicBezTo>
                  <a:cubicBezTo>
                    <a:pt x="203" y="5030"/>
                    <a:pt x="418" y="5149"/>
                    <a:pt x="620" y="5280"/>
                  </a:cubicBezTo>
                  <a:cubicBezTo>
                    <a:pt x="1715" y="4684"/>
                    <a:pt x="2918" y="4411"/>
                    <a:pt x="4049" y="3827"/>
                  </a:cubicBezTo>
                  <a:cubicBezTo>
                    <a:pt x="5382" y="3137"/>
                    <a:pt x="6621" y="2303"/>
                    <a:pt x="7811" y="1398"/>
                  </a:cubicBezTo>
                  <a:cubicBezTo>
                    <a:pt x="7799" y="982"/>
                    <a:pt x="7788" y="517"/>
                    <a:pt x="7764" y="77"/>
                  </a:cubicBezTo>
                  <a:cubicBezTo>
                    <a:pt x="7661" y="89"/>
                    <a:pt x="7559" y="95"/>
                    <a:pt x="7457" y="95"/>
                  </a:cubicBezTo>
                  <a:cubicBezTo>
                    <a:pt x="7083" y="95"/>
                    <a:pt x="6709" y="26"/>
                    <a:pt x="6335" y="17"/>
                  </a:cubicBezTo>
                  <a:cubicBezTo>
                    <a:pt x="6205" y="17"/>
                    <a:pt x="6034" y="0"/>
                    <a:pt x="5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9"/>
            <p:cNvSpPr/>
            <p:nvPr/>
          </p:nvSpPr>
          <p:spPr>
            <a:xfrm>
              <a:off x="6282368" y="4020901"/>
              <a:ext cx="1186365" cy="710143"/>
            </a:xfrm>
            <a:custGeom>
              <a:rect b="b" l="l" r="r" t="t"/>
              <a:pathLst>
                <a:path extrusionOk="0" h="3728" w="6228">
                  <a:moveTo>
                    <a:pt x="5989" y="1"/>
                  </a:moveTo>
                  <a:cubicBezTo>
                    <a:pt x="5048" y="691"/>
                    <a:pt x="4060" y="1346"/>
                    <a:pt x="3024" y="1870"/>
                  </a:cubicBezTo>
                  <a:cubicBezTo>
                    <a:pt x="2084" y="2346"/>
                    <a:pt x="988" y="2620"/>
                    <a:pt x="0" y="3085"/>
                  </a:cubicBezTo>
                  <a:cubicBezTo>
                    <a:pt x="310" y="3275"/>
                    <a:pt x="596" y="3477"/>
                    <a:pt x="846" y="3656"/>
                  </a:cubicBezTo>
                  <a:cubicBezTo>
                    <a:pt x="905" y="3680"/>
                    <a:pt x="941" y="3716"/>
                    <a:pt x="965" y="3728"/>
                  </a:cubicBezTo>
                  <a:cubicBezTo>
                    <a:pt x="2774" y="3120"/>
                    <a:pt x="4620" y="2513"/>
                    <a:pt x="6227" y="1525"/>
                  </a:cubicBezTo>
                  <a:cubicBezTo>
                    <a:pt x="6132" y="1156"/>
                    <a:pt x="6072" y="799"/>
                    <a:pt x="6025" y="465"/>
                  </a:cubicBezTo>
                  <a:cubicBezTo>
                    <a:pt x="6013" y="346"/>
                    <a:pt x="6001" y="191"/>
                    <a:pt x="5989"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9"/>
            <p:cNvSpPr/>
            <p:nvPr/>
          </p:nvSpPr>
          <p:spPr>
            <a:xfrm>
              <a:off x="6692869" y="4551602"/>
              <a:ext cx="1179508" cy="918728"/>
            </a:xfrm>
            <a:custGeom>
              <a:rect b="b" l="l" r="r" t="t"/>
              <a:pathLst>
                <a:path extrusionOk="0" h="4823" w="6192">
                  <a:moveTo>
                    <a:pt x="4429" y="1"/>
                  </a:moveTo>
                  <a:cubicBezTo>
                    <a:pt x="3036" y="799"/>
                    <a:pt x="1536" y="1370"/>
                    <a:pt x="0" y="1894"/>
                  </a:cubicBezTo>
                  <a:cubicBezTo>
                    <a:pt x="1179" y="2847"/>
                    <a:pt x="2310" y="3811"/>
                    <a:pt x="3441" y="4823"/>
                  </a:cubicBezTo>
                  <a:lnTo>
                    <a:pt x="6192" y="3620"/>
                  </a:lnTo>
                  <a:cubicBezTo>
                    <a:pt x="5501" y="2716"/>
                    <a:pt x="4858" y="1358"/>
                    <a:pt x="4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9"/>
            <p:cNvSpPr/>
            <p:nvPr/>
          </p:nvSpPr>
          <p:spPr>
            <a:xfrm>
              <a:off x="6463903" y="4169863"/>
              <a:ext cx="960446" cy="471841"/>
            </a:xfrm>
            <a:custGeom>
              <a:rect b="b" l="l" r="r" t="t"/>
              <a:pathLst>
                <a:path extrusionOk="0" h="2477" w="5042">
                  <a:moveTo>
                    <a:pt x="4876" y="1"/>
                  </a:moveTo>
                  <a:cubicBezTo>
                    <a:pt x="4858" y="1"/>
                    <a:pt x="4840" y="6"/>
                    <a:pt x="4822" y="17"/>
                  </a:cubicBezTo>
                  <a:cubicBezTo>
                    <a:pt x="3405" y="1029"/>
                    <a:pt x="1726" y="1612"/>
                    <a:pt x="119" y="2243"/>
                  </a:cubicBezTo>
                  <a:cubicBezTo>
                    <a:pt x="1" y="2297"/>
                    <a:pt x="37" y="2476"/>
                    <a:pt x="142" y="2476"/>
                  </a:cubicBezTo>
                  <a:cubicBezTo>
                    <a:pt x="153" y="2476"/>
                    <a:pt x="165" y="2474"/>
                    <a:pt x="178" y="2469"/>
                  </a:cubicBezTo>
                  <a:cubicBezTo>
                    <a:pt x="1821" y="1850"/>
                    <a:pt x="3500" y="1255"/>
                    <a:pt x="4941" y="219"/>
                  </a:cubicBezTo>
                  <a:cubicBezTo>
                    <a:pt x="5042" y="148"/>
                    <a:pt x="4972" y="1"/>
                    <a:pt x="48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9"/>
            <p:cNvSpPr/>
            <p:nvPr/>
          </p:nvSpPr>
          <p:spPr>
            <a:xfrm>
              <a:off x="5484035" y="3614970"/>
              <a:ext cx="183822" cy="140771"/>
            </a:xfrm>
            <a:custGeom>
              <a:rect b="b" l="l" r="r" t="t"/>
              <a:pathLst>
                <a:path extrusionOk="0" h="739" w="965">
                  <a:moveTo>
                    <a:pt x="488" y="1"/>
                  </a:moveTo>
                  <a:cubicBezTo>
                    <a:pt x="12" y="1"/>
                    <a:pt x="0" y="739"/>
                    <a:pt x="488" y="739"/>
                  </a:cubicBezTo>
                  <a:cubicBezTo>
                    <a:pt x="965" y="739"/>
                    <a:pt x="965" y="1"/>
                    <a:pt x="488"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9"/>
            <p:cNvSpPr/>
            <p:nvPr/>
          </p:nvSpPr>
          <p:spPr>
            <a:xfrm>
              <a:off x="5894535" y="3320094"/>
              <a:ext cx="181536" cy="140962"/>
            </a:xfrm>
            <a:custGeom>
              <a:rect b="b" l="l" r="r" t="t"/>
              <a:pathLst>
                <a:path extrusionOk="0" h="740" w="953">
                  <a:moveTo>
                    <a:pt x="477" y="1"/>
                  </a:moveTo>
                  <a:cubicBezTo>
                    <a:pt x="0" y="1"/>
                    <a:pt x="0" y="739"/>
                    <a:pt x="477" y="739"/>
                  </a:cubicBezTo>
                  <a:cubicBezTo>
                    <a:pt x="953" y="739"/>
                    <a:pt x="953" y="1"/>
                    <a:pt x="47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9"/>
            <p:cNvSpPr/>
            <p:nvPr/>
          </p:nvSpPr>
          <p:spPr>
            <a:xfrm>
              <a:off x="6418376" y="3106937"/>
              <a:ext cx="181727" cy="140771"/>
            </a:xfrm>
            <a:custGeom>
              <a:rect b="b" l="l" r="r" t="t"/>
              <a:pathLst>
                <a:path extrusionOk="0" h="739" w="954">
                  <a:moveTo>
                    <a:pt x="477" y="1"/>
                  </a:moveTo>
                  <a:cubicBezTo>
                    <a:pt x="1" y="1"/>
                    <a:pt x="1" y="739"/>
                    <a:pt x="477" y="739"/>
                  </a:cubicBezTo>
                  <a:cubicBezTo>
                    <a:pt x="953" y="739"/>
                    <a:pt x="953" y="1"/>
                    <a:pt x="477"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9"/>
            <p:cNvSpPr/>
            <p:nvPr/>
          </p:nvSpPr>
          <p:spPr>
            <a:xfrm>
              <a:off x="6794970" y="2907305"/>
              <a:ext cx="181536" cy="143057"/>
            </a:xfrm>
            <a:custGeom>
              <a:rect b="b" l="l" r="r" t="t"/>
              <a:pathLst>
                <a:path extrusionOk="0" h="751" w="953">
                  <a:moveTo>
                    <a:pt x="476" y="1"/>
                  </a:moveTo>
                  <a:cubicBezTo>
                    <a:pt x="0" y="1"/>
                    <a:pt x="0" y="751"/>
                    <a:pt x="476" y="751"/>
                  </a:cubicBezTo>
                  <a:cubicBezTo>
                    <a:pt x="953" y="751"/>
                    <a:pt x="953" y="1"/>
                    <a:pt x="476" y="1"/>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9"/>
            <p:cNvSpPr/>
            <p:nvPr/>
          </p:nvSpPr>
          <p:spPr>
            <a:xfrm>
              <a:off x="7089655" y="2778154"/>
              <a:ext cx="181727" cy="140771"/>
            </a:xfrm>
            <a:custGeom>
              <a:rect b="b" l="l" r="r" t="t"/>
              <a:pathLst>
                <a:path extrusionOk="0" h="739" w="954">
                  <a:moveTo>
                    <a:pt x="477" y="0"/>
                  </a:moveTo>
                  <a:cubicBezTo>
                    <a:pt x="1" y="0"/>
                    <a:pt x="1" y="738"/>
                    <a:pt x="477" y="738"/>
                  </a:cubicBezTo>
                  <a:cubicBezTo>
                    <a:pt x="953" y="738"/>
                    <a:pt x="953" y="0"/>
                    <a:pt x="477" y="0"/>
                  </a:cubicBezTo>
                  <a:close/>
                </a:path>
              </a:pathLst>
            </a:custGeom>
            <a:solidFill>
              <a:srgbClr val="FAF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9"/>
            <p:cNvSpPr/>
            <p:nvPr/>
          </p:nvSpPr>
          <p:spPr>
            <a:xfrm>
              <a:off x="6130359" y="1728562"/>
              <a:ext cx="378883" cy="1133600"/>
            </a:xfrm>
            <a:custGeom>
              <a:rect b="b" l="l" r="r" t="t"/>
              <a:pathLst>
                <a:path extrusionOk="0" h="5951" w="1989">
                  <a:moveTo>
                    <a:pt x="1340" y="1"/>
                  </a:moveTo>
                  <a:cubicBezTo>
                    <a:pt x="1008" y="1"/>
                    <a:pt x="591" y="424"/>
                    <a:pt x="393" y="795"/>
                  </a:cubicBezTo>
                  <a:cubicBezTo>
                    <a:pt x="1" y="1486"/>
                    <a:pt x="48" y="2379"/>
                    <a:pt x="96" y="3129"/>
                  </a:cubicBezTo>
                  <a:cubicBezTo>
                    <a:pt x="203" y="4129"/>
                    <a:pt x="441" y="5058"/>
                    <a:pt x="846" y="5951"/>
                  </a:cubicBezTo>
                  <a:lnTo>
                    <a:pt x="846" y="5796"/>
                  </a:lnTo>
                  <a:cubicBezTo>
                    <a:pt x="846" y="5046"/>
                    <a:pt x="846" y="4308"/>
                    <a:pt x="893" y="3558"/>
                  </a:cubicBezTo>
                  <a:cubicBezTo>
                    <a:pt x="989" y="2724"/>
                    <a:pt x="1989" y="1129"/>
                    <a:pt x="1739" y="391"/>
                  </a:cubicBezTo>
                  <a:cubicBezTo>
                    <a:pt x="1655" y="110"/>
                    <a:pt x="1508" y="1"/>
                    <a:pt x="1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9"/>
            <p:cNvSpPr/>
            <p:nvPr/>
          </p:nvSpPr>
          <p:spPr>
            <a:xfrm>
              <a:off x="4898857" y="2351650"/>
              <a:ext cx="1097979" cy="596802"/>
            </a:xfrm>
            <a:custGeom>
              <a:rect b="b" l="l" r="r" t="t"/>
              <a:pathLst>
                <a:path extrusionOk="0" h="3133" w="5764">
                  <a:moveTo>
                    <a:pt x="1786" y="1"/>
                  </a:moveTo>
                  <a:cubicBezTo>
                    <a:pt x="405" y="1"/>
                    <a:pt x="0" y="1394"/>
                    <a:pt x="1643" y="1453"/>
                  </a:cubicBezTo>
                  <a:cubicBezTo>
                    <a:pt x="2786" y="1453"/>
                    <a:pt x="3620" y="1703"/>
                    <a:pt x="4656" y="2192"/>
                  </a:cubicBezTo>
                  <a:cubicBezTo>
                    <a:pt x="5001" y="2382"/>
                    <a:pt x="5299" y="2537"/>
                    <a:pt x="5549" y="2835"/>
                  </a:cubicBezTo>
                  <a:lnTo>
                    <a:pt x="5763" y="3132"/>
                  </a:lnTo>
                  <a:cubicBezTo>
                    <a:pt x="4965" y="1751"/>
                    <a:pt x="3572" y="1"/>
                    <a:pt x="17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9"/>
            <p:cNvSpPr/>
            <p:nvPr/>
          </p:nvSpPr>
          <p:spPr>
            <a:xfrm>
              <a:off x="5456795" y="1923432"/>
              <a:ext cx="530893" cy="618899"/>
            </a:xfrm>
            <a:custGeom>
              <a:rect b="b" l="l" r="r" t="t"/>
              <a:pathLst>
                <a:path extrusionOk="0" h="3249" w="2787">
                  <a:moveTo>
                    <a:pt x="1399" y="1"/>
                  </a:moveTo>
                  <a:cubicBezTo>
                    <a:pt x="1351" y="1"/>
                    <a:pt x="1302" y="8"/>
                    <a:pt x="1251" y="22"/>
                  </a:cubicBezTo>
                  <a:cubicBezTo>
                    <a:pt x="0" y="320"/>
                    <a:pt x="2382" y="2701"/>
                    <a:pt x="2786" y="3249"/>
                  </a:cubicBezTo>
                  <a:lnTo>
                    <a:pt x="2786" y="3189"/>
                  </a:lnTo>
                  <a:cubicBezTo>
                    <a:pt x="2560" y="2623"/>
                    <a:pt x="2323" y="1"/>
                    <a:pt x="1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9"/>
            <p:cNvSpPr/>
            <p:nvPr/>
          </p:nvSpPr>
          <p:spPr>
            <a:xfrm>
              <a:off x="6513811" y="2104967"/>
              <a:ext cx="485366" cy="698523"/>
            </a:xfrm>
            <a:custGeom>
              <a:rect b="b" l="l" r="r" t="t"/>
              <a:pathLst>
                <a:path extrusionOk="0" h="3667" w="2548">
                  <a:moveTo>
                    <a:pt x="1549" y="1"/>
                  </a:moveTo>
                  <a:cubicBezTo>
                    <a:pt x="1" y="1"/>
                    <a:pt x="119" y="2458"/>
                    <a:pt x="119" y="3487"/>
                  </a:cubicBezTo>
                  <a:cubicBezTo>
                    <a:pt x="119" y="3607"/>
                    <a:pt x="207" y="3667"/>
                    <a:pt x="299" y="3667"/>
                  </a:cubicBezTo>
                  <a:cubicBezTo>
                    <a:pt x="389" y="3667"/>
                    <a:pt x="482" y="3610"/>
                    <a:pt x="500" y="3499"/>
                  </a:cubicBezTo>
                  <a:lnTo>
                    <a:pt x="524" y="3475"/>
                  </a:lnTo>
                  <a:cubicBezTo>
                    <a:pt x="535" y="3463"/>
                    <a:pt x="559" y="3427"/>
                    <a:pt x="571" y="3415"/>
                  </a:cubicBezTo>
                  <a:cubicBezTo>
                    <a:pt x="583" y="3379"/>
                    <a:pt x="583" y="3368"/>
                    <a:pt x="595" y="3320"/>
                  </a:cubicBezTo>
                  <a:cubicBezTo>
                    <a:pt x="631" y="2939"/>
                    <a:pt x="833" y="2606"/>
                    <a:pt x="1047" y="2296"/>
                  </a:cubicBezTo>
                  <a:cubicBezTo>
                    <a:pt x="1286" y="1927"/>
                    <a:pt x="1583" y="1617"/>
                    <a:pt x="1845" y="1260"/>
                  </a:cubicBezTo>
                  <a:cubicBezTo>
                    <a:pt x="2131" y="903"/>
                    <a:pt x="2548" y="141"/>
                    <a:pt x="1809" y="22"/>
                  </a:cubicBezTo>
                  <a:cubicBezTo>
                    <a:pt x="1718" y="8"/>
                    <a:pt x="1631" y="1"/>
                    <a:pt x="1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9"/>
            <p:cNvSpPr/>
            <p:nvPr/>
          </p:nvSpPr>
          <p:spPr>
            <a:xfrm>
              <a:off x="5113346" y="2916448"/>
              <a:ext cx="772242" cy="284591"/>
            </a:xfrm>
            <a:custGeom>
              <a:rect b="b" l="l" r="r" t="t"/>
              <a:pathLst>
                <a:path extrusionOk="0" h="1494" w="4054">
                  <a:moveTo>
                    <a:pt x="1486" y="1"/>
                  </a:moveTo>
                  <a:cubicBezTo>
                    <a:pt x="861" y="1"/>
                    <a:pt x="324" y="212"/>
                    <a:pt x="125" y="846"/>
                  </a:cubicBezTo>
                  <a:cubicBezTo>
                    <a:pt x="1" y="1259"/>
                    <a:pt x="217" y="1493"/>
                    <a:pt x="581" y="1493"/>
                  </a:cubicBezTo>
                  <a:cubicBezTo>
                    <a:pt x="636" y="1493"/>
                    <a:pt x="694" y="1488"/>
                    <a:pt x="756" y="1477"/>
                  </a:cubicBezTo>
                  <a:cubicBezTo>
                    <a:pt x="1089" y="1417"/>
                    <a:pt x="1422" y="1298"/>
                    <a:pt x="1768" y="1179"/>
                  </a:cubicBezTo>
                  <a:cubicBezTo>
                    <a:pt x="2029" y="1089"/>
                    <a:pt x="2303" y="1061"/>
                    <a:pt x="2582" y="1061"/>
                  </a:cubicBezTo>
                  <a:cubicBezTo>
                    <a:pt x="3003" y="1061"/>
                    <a:pt x="3436" y="1124"/>
                    <a:pt x="3851" y="1132"/>
                  </a:cubicBezTo>
                  <a:cubicBezTo>
                    <a:pt x="3994" y="1132"/>
                    <a:pt x="4054" y="989"/>
                    <a:pt x="4006" y="870"/>
                  </a:cubicBezTo>
                  <a:cubicBezTo>
                    <a:pt x="4054" y="810"/>
                    <a:pt x="4042" y="703"/>
                    <a:pt x="3935" y="655"/>
                  </a:cubicBezTo>
                  <a:cubicBezTo>
                    <a:pt x="3388" y="406"/>
                    <a:pt x="2352" y="1"/>
                    <a:pt x="14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 name="Shape 1759"/>
        <p:cNvGrpSpPr/>
        <p:nvPr/>
      </p:nvGrpSpPr>
      <p:grpSpPr>
        <a:xfrm>
          <a:off x="0" y="0"/>
          <a:ext cx="0" cy="0"/>
          <a:chOff x="0" y="0"/>
          <a:chExt cx="0" cy="0"/>
        </a:xfrm>
      </p:grpSpPr>
      <p:sp>
        <p:nvSpPr>
          <p:cNvPr id="1760" name="Google Shape;1760;p70"/>
          <p:cNvSpPr txBox="1"/>
          <p:nvPr>
            <p:ph idx="1" type="subTitle"/>
          </p:nvPr>
        </p:nvSpPr>
        <p:spPr>
          <a:xfrm>
            <a:off x="1160900" y="2173300"/>
            <a:ext cx="2959200" cy="135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center it properly</a:t>
            </a:r>
            <a:endParaRPr/>
          </a:p>
        </p:txBody>
      </p:sp>
      <p:sp>
        <p:nvSpPr>
          <p:cNvPr id="1761" name="Google Shape;1761;p70"/>
          <p:cNvSpPr txBox="1"/>
          <p:nvPr>
            <p:ph type="title"/>
          </p:nvPr>
        </p:nvSpPr>
        <p:spPr>
          <a:xfrm>
            <a:off x="1160900" y="616602"/>
            <a:ext cx="3773100" cy="121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1762" name="Google Shape;1762;p70"/>
          <p:cNvGrpSpPr/>
          <p:nvPr/>
        </p:nvGrpSpPr>
        <p:grpSpPr>
          <a:xfrm rot="159992">
            <a:off x="4181623" y="1828277"/>
            <a:ext cx="3724707" cy="2727411"/>
            <a:chOff x="4496850" y="1257306"/>
            <a:chExt cx="4299866" cy="3148570"/>
          </a:xfrm>
        </p:grpSpPr>
        <p:sp>
          <p:nvSpPr>
            <p:cNvPr id="1763" name="Google Shape;1763;p70"/>
            <p:cNvSpPr/>
            <p:nvPr/>
          </p:nvSpPr>
          <p:spPr>
            <a:xfrm>
              <a:off x="4851753" y="1257306"/>
              <a:ext cx="3590205" cy="2480614"/>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0"/>
            <p:cNvSpPr/>
            <p:nvPr/>
          </p:nvSpPr>
          <p:spPr>
            <a:xfrm>
              <a:off x="4500317" y="3584692"/>
              <a:ext cx="4296399" cy="695935"/>
            </a:xfrm>
            <a:custGeom>
              <a:rect b="b" l="l" r="r" t="t"/>
              <a:pathLst>
                <a:path extrusionOk="0" h="4206" w="25966">
                  <a:moveTo>
                    <a:pt x="2124" y="0"/>
                  </a:moveTo>
                  <a:lnTo>
                    <a:pt x="1" y="4205"/>
                  </a:lnTo>
                  <a:lnTo>
                    <a:pt x="25966" y="4205"/>
                  </a:lnTo>
                  <a:lnTo>
                    <a:pt x="238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0"/>
            <p:cNvSpPr/>
            <p:nvPr/>
          </p:nvSpPr>
          <p:spPr>
            <a:xfrm>
              <a:off x="6079629" y="3932493"/>
              <a:ext cx="1137720" cy="348133"/>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F8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0"/>
            <p:cNvSpPr/>
            <p:nvPr/>
          </p:nvSpPr>
          <p:spPr>
            <a:xfrm>
              <a:off x="6079629" y="4155204"/>
              <a:ext cx="1137720" cy="125421"/>
            </a:xfrm>
            <a:custGeom>
              <a:rect b="b" l="l" r="r" t="t"/>
              <a:pathLst>
                <a:path extrusionOk="0" h="758" w="6876">
                  <a:moveTo>
                    <a:pt x="211" y="0"/>
                  </a:moveTo>
                  <a:lnTo>
                    <a:pt x="1" y="757"/>
                  </a:lnTo>
                  <a:lnTo>
                    <a:pt x="6876" y="757"/>
                  </a:lnTo>
                  <a:lnTo>
                    <a:pt x="66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0"/>
            <p:cNvSpPr/>
            <p:nvPr/>
          </p:nvSpPr>
          <p:spPr>
            <a:xfrm>
              <a:off x="4496850" y="4280453"/>
              <a:ext cx="4296399" cy="125424"/>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 name="Google Shape;1768;p70"/>
          <p:cNvSpPr/>
          <p:nvPr/>
        </p:nvSpPr>
        <p:spPr>
          <a:xfrm rot="10800000">
            <a:off x="1160901" y="1900050"/>
            <a:ext cx="2670708" cy="207275"/>
          </a:xfrm>
          <a:custGeom>
            <a:rect b="b" l="l" r="r" t="t"/>
            <a:pathLst>
              <a:path extrusionOk="0" h="416" w="8978">
                <a:moveTo>
                  <a:pt x="2191" y="1"/>
                </a:moveTo>
                <a:cubicBezTo>
                  <a:pt x="2072" y="1"/>
                  <a:pt x="1941" y="37"/>
                  <a:pt x="1834" y="84"/>
                </a:cubicBezTo>
                <a:cubicBezTo>
                  <a:pt x="1727" y="132"/>
                  <a:pt x="1631" y="180"/>
                  <a:pt x="1536" y="227"/>
                </a:cubicBezTo>
                <a:cubicBezTo>
                  <a:pt x="1453" y="275"/>
                  <a:pt x="1357" y="287"/>
                  <a:pt x="1250" y="299"/>
                </a:cubicBezTo>
                <a:cubicBezTo>
                  <a:pt x="1197" y="305"/>
                  <a:pt x="1146" y="308"/>
                  <a:pt x="1096" y="308"/>
                </a:cubicBezTo>
                <a:cubicBezTo>
                  <a:pt x="969" y="308"/>
                  <a:pt x="853" y="289"/>
                  <a:pt x="750" y="263"/>
                </a:cubicBezTo>
                <a:cubicBezTo>
                  <a:pt x="619" y="215"/>
                  <a:pt x="476" y="120"/>
                  <a:pt x="357" y="96"/>
                </a:cubicBezTo>
                <a:cubicBezTo>
                  <a:pt x="238" y="61"/>
                  <a:pt x="155" y="49"/>
                  <a:pt x="95" y="49"/>
                </a:cubicBezTo>
                <a:cubicBezTo>
                  <a:pt x="36" y="49"/>
                  <a:pt x="0" y="61"/>
                  <a:pt x="0" y="61"/>
                </a:cubicBezTo>
                <a:cubicBezTo>
                  <a:pt x="0" y="84"/>
                  <a:pt x="119" y="61"/>
                  <a:pt x="345" y="144"/>
                </a:cubicBezTo>
                <a:cubicBezTo>
                  <a:pt x="453" y="168"/>
                  <a:pt x="572" y="263"/>
                  <a:pt x="703" y="322"/>
                </a:cubicBezTo>
                <a:cubicBezTo>
                  <a:pt x="832" y="372"/>
                  <a:pt x="977" y="397"/>
                  <a:pt x="1132" y="397"/>
                </a:cubicBezTo>
                <a:cubicBezTo>
                  <a:pt x="1163" y="397"/>
                  <a:pt x="1195" y="396"/>
                  <a:pt x="1226" y="394"/>
                </a:cubicBezTo>
                <a:cubicBezTo>
                  <a:pt x="1334" y="394"/>
                  <a:pt x="1429" y="358"/>
                  <a:pt x="1524" y="334"/>
                </a:cubicBezTo>
                <a:cubicBezTo>
                  <a:pt x="1631" y="287"/>
                  <a:pt x="1715" y="239"/>
                  <a:pt x="1810" y="203"/>
                </a:cubicBezTo>
                <a:cubicBezTo>
                  <a:pt x="1928" y="144"/>
                  <a:pt x="2064" y="122"/>
                  <a:pt x="2205" y="122"/>
                </a:cubicBezTo>
                <a:cubicBezTo>
                  <a:pt x="2291" y="122"/>
                  <a:pt x="2379" y="130"/>
                  <a:pt x="2465" y="144"/>
                </a:cubicBezTo>
                <a:cubicBezTo>
                  <a:pt x="2584" y="168"/>
                  <a:pt x="2679" y="215"/>
                  <a:pt x="2786" y="275"/>
                </a:cubicBezTo>
                <a:cubicBezTo>
                  <a:pt x="2893" y="334"/>
                  <a:pt x="3024" y="382"/>
                  <a:pt x="3155" y="394"/>
                </a:cubicBezTo>
                <a:cubicBezTo>
                  <a:pt x="3227" y="400"/>
                  <a:pt x="3295" y="403"/>
                  <a:pt x="3362" y="403"/>
                </a:cubicBezTo>
                <a:cubicBezTo>
                  <a:pt x="3429" y="403"/>
                  <a:pt x="3495" y="400"/>
                  <a:pt x="3560" y="394"/>
                </a:cubicBezTo>
                <a:cubicBezTo>
                  <a:pt x="3691" y="382"/>
                  <a:pt x="3834" y="322"/>
                  <a:pt x="3929" y="263"/>
                </a:cubicBezTo>
                <a:cubicBezTo>
                  <a:pt x="4048" y="203"/>
                  <a:pt x="4155" y="156"/>
                  <a:pt x="4274" y="144"/>
                </a:cubicBezTo>
                <a:cubicBezTo>
                  <a:pt x="4334" y="132"/>
                  <a:pt x="4396" y="126"/>
                  <a:pt x="4458" y="126"/>
                </a:cubicBezTo>
                <a:cubicBezTo>
                  <a:pt x="4519" y="126"/>
                  <a:pt x="4578" y="132"/>
                  <a:pt x="4632" y="144"/>
                </a:cubicBezTo>
                <a:cubicBezTo>
                  <a:pt x="4751" y="156"/>
                  <a:pt x="4858" y="203"/>
                  <a:pt x="4977" y="263"/>
                </a:cubicBezTo>
                <a:cubicBezTo>
                  <a:pt x="5084" y="322"/>
                  <a:pt x="5215" y="382"/>
                  <a:pt x="5346" y="394"/>
                </a:cubicBezTo>
                <a:cubicBezTo>
                  <a:pt x="5430" y="408"/>
                  <a:pt x="5501" y="414"/>
                  <a:pt x="5575" y="414"/>
                </a:cubicBezTo>
                <a:cubicBezTo>
                  <a:pt x="5627" y="414"/>
                  <a:pt x="5680" y="411"/>
                  <a:pt x="5739" y="406"/>
                </a:cubicBezTo>
                <a:cubicBezTo>
                  <a:pt x="5858" y="394"/>
                  <a:pt x="5989" y="358"/>
                  <a:pt x="6096" y="299"/>
                </a:cubicBezTo>
                <a:cubicBezTo>
                  <a:pt x="6191" y="263"/>
                  <a:pt x="6287" y="203"/>
                  <a:pt x="6382" y="168"/>
                </a:cubicBezTo>
                <a:cubicBezTo>
                  <a:pt x="6465" y="144"/>
                  <a:pt x="6572" y="120"/>
                  <a:pt x="6656" y="120"/>
                </a:cubicBezTo>
                <a:cubicBezTo>
                  <a:pt x="6858" y="120"/>
                  <a:pt x="7013" y="156"/>
                  <a:pt x="7156" y="227"/>
                </a:cubicBezTo>
                <a:cubicBezTo>
                  <a:pt x="7287" y="299"/>
                  <a:pt x="7430" y="382"/>
                  <a:pt x="7584" y="394"/>
                </a:cubicBezTo>
                <a:cubicBezTo>
                  <a:pt x="7672" y="410"/>
                  <a:pt x="7748" y="415"/>
                  <a:pt x="7813" y="415"/>
                </a:cubicBezTo>
                <a:cubicBezTo>
                  <a:pt x="7943" y="415"/>
                  <a:pt x="8025" y="394"/>
                  <a:pt x="8049" y="394"/>
                </a:cubicBezTo>
                <a:cubicBezTo>
                  <a:pt x="8091" y="408"/>
                  <a:pt x="8130" y="414"/>
                  <a:pt x="8168" y="414"/>
                </a:cubicBezTo>
                <a:cubicBezTo>
                  <a:pt x="8258" y="414"/>
                  <a:pt x="8335" y="380"/>
                  <a:pt x="8394" y="346"/>
                </a:cubicBezTo>
                <a:cubicBezTo>
                  <a:pt x="8501" y="287"/>
                  <a:pt x="8573" y="251"/>
                  <a:pt x="8668" y="203"/>
                </a:cubicBezTo>
                <a:cubicBezTo>
                  <a:pt x="8751" y="168"/>
                  <a:pt x="8835" y="156"/>
                  <a:pt x="8894" y="144"/>
                </a:cubicBezTo>
                <a:cubicBezTo>
                  <a:pt x="8954" y="132"/>
                  <a:pt x="8977" y="108"/>
                  <a:pt x="8977" y="96"/>
                </a:cubicBezTo>
                <a:cubicBezTo>
                  <a:pt x="8977" y="84"/>
                  <a:pt x="8966" y="72"/>
                  <a:pt x="8954" y="72"/>
                </a:cubicBezTo>
                <a:cubicBezTo>
                  <a:pt x="8918" y="72"/>
                  <a:pt x="8894" y="49"/>
                  <a:pt x="8846" y="49"/>
                </a:cubicBezTo>
                <a:cubicBezTo>
                  <a:pt x="8799" y="49"/>
                  <a:pt x="8763" y="49"/>
                  <a:pt x="8692" y="72"/>
                </a:cubicBezTo>
                <a:cubicBezTo>
                  <a:pt x="8632" y="84"/>
                  <a:pt x="8573" y="96"/>
                  <a:pt x="8501" y="132"/>
                </a:cubicBezTo>
                <a:cubicBezTo>
                  <a:pt x="8454" y="144"/>
                  <a:pt x="8394" y="168"/>
                  <a:pt x="8323" y="215"/>
                </a:cubicBezTo>
                <a:cubicBezTo>
                  <a:pt x="8251" y="263"/>
                  <a:pt x="8144" y="311"/>
                  <a:pt x="8001" y="311"/>
                </a:cubicBezTo>
                <a:cubicBezTo>
                  <a:pt x="7961" y="314"/>
                  <a:pt x="7917" y="317"/>
                  <a:pt x="7871" y="317"/>
                </a:cubicBezTo>
                <a:cubicBezTo>
                  <a:pt x="7767" y="317"/>
                  <a:pt x="7652" y="304"/>
                  <a:pt x="7537" y="263"/>
                </a:cubicBezTo>
                <a:cubicBezTo>
                  <a:pt x="7465" y="227"/>
                  <a:pt x="7370" y="191"/>
                  <a:pt x="7287" y="144"/>
                </a:cubicBezTo>
                <a:cubicBezTo>
                  <a:pt x="7191" y="96"/>
                  <a:pt x="7096" y="49"/>
                  <a:pt x="6977" y="37"/>
                </a:cubicBezTo>
                <a:cubicBezTo>
                  <a:pt x="6893" y="28"/>
                  <a:pt x="6815" y="20"/>
                  <a:pt x="6734" y="20"/>
                </a:cubicBezTo>
                <a:cubicBezTo>
                  <a:pt x="6701" y="20"/>
                  <a:pt x="6667" y="21"/>
                  <a:pt x="6632" y="25"/>
                </a:cubicBezTo>
                <a:cubicBezTo>
                  <a:pt x="6513" y="25"/>
                  <a:pt x="6394" y="49"/>
                  <a:pt x="6275" y="108"/>
                </a:cubicBezTo>
                <a:cubicBezTo>
                  <a:pt x="6156" y="156"/>
                  <a:pt x="6048" y="227"/>
                  <a:pt x="5941" y="263"/>
                </a:cubicBezTo>
                <a:cubicBezTo>
                  <a:pt x="5846" y="311"/>
                  <a:pt x="5727" y="311"/>
                  <a:pt x="5584" y="311"/>
                </a:cubicBezTo>
                <a:cubicBezTo>
                  <a:pt x="5465" y="311"/>
                  <a:pt x="5334" y="287"/>
                  <a:pt x="5227" y="227"/>
                </a:cubicBezTo>
                <a:cubicBezTo>
                  <a:pt x="5108" y="191"/>
                  <a:pt x="5013" y="108"/>
                  <a:pt x="4858" y="72"/>
                </a:cubicBezTo>
                <a:cubicBezTo>
                  <a:pt x="4758" y="36"/>
                  <a:pt x="4644" y="21"/>
                  <a:pt x="4537" y="21"/>
                </a:cubicBezTo>
                <a:cubicBezTo>
                  <a:pt x="4504" y="21"/>
                  <a:pt x="4472" y="22"/>
                  <a:pt x="4441" y="25"/>
                </a:cubicBezTo>
                <a:cubicBezTo>
                  <a:pt x="4310" y="25"/>
                  <a:pt x="4155" y="49"/>
                  <a:pt x="4024" y="108"/>
                </a:cubicBezTo>
                <a:cubicBezTo>
                  <a:pt x="3893" y="168"/>
                  <a:pt x="3786" y="251"/>
                  <a:pt x="3667" y="275"/>
                </a:cubicBezTo>
                <a:cubicBezTo>
                  <a:pt x="3583" y="292"/>
                  <a:pt x="3499" y="309"/>
                  <a:pt x="3410" y="309"/>
                </a:cubicBezTo>
                <a:cubicBezTo>
                  <a:pt x="3374" y="309"/>
                  <a:pt x="3337" y="306"/>
                  <a:pt x="3298" y="299"/>
                </a:cubicBezTo>
                <a:cubicBezTo>
                  <a:pt x="3179" y="299"/>
                  <a:pt x="3060" y="275"/>
                  <a:pt x="2941" y="215"/>
                </a:cubicBezTo>
                <a:cubicBezTo>
                  <a:pt x="2834" y="168"/>
                  <a:pt x="2715" y="96"/>
                  <a:pt x="2584" y="49"/>
                </a:cubicBezTo>
                <a:cubicBezTo>
                  <a:pt x="2441" y="25"/>
                  <a:pt x="2310" y="1"/>
                  <a:pt x="2191"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69" name="Google Shape;1769;p70"/>
          <p:cNvPicPr preferRelativeResize="0"/>
          <p:nvPr/>
        </p:nvPicPr>
        <p:blipFill rotWithShape="1">
          <a:blip r:embed="rId3">
            <a:alphaModFix/>
          </a:blip>
          <a:srcRect b="0" l="2562" r="0" t="0"/>
          <a:stretch/>
        </p:blipFill>
        <p:spPr>
          <a:xfrm rot="159771">
            <a:off x="4732964" y="2071212"/>
            <a:ext cx="2653966" cy="1532264"/>
          </a:xfrm>
          <a:prstGeom prst="roundRect">
            <a:avLst>
              <a:gd fmla="val 2926" name="adj"/>
            </a:avLst>
          </a:prstGeom>
          <a:noFill/>
          <a:ln cap="flat" cmpd="sng" w="19050">
            <a:solidFill>
              <a:schemeClr val="accent3"/>
            </a:solidFill>
            <a:prstDash val="solid"/>
            <a:round/>
            <a:headEnd len="sm" w="sm" type="none"/>
            <a:tailEnd len="sm" w="sm" type="none"/>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3" name="Shape 1773"/>
        <p:cNvGrpSpPr/>
        <p:nvPr/>
      </p:nvGrpSpPr>
      <p:grpSpPr>
        <a:xfrm>
          <a:off x="0" y="0"/>
          <a:ext cx="0" cy="0"/>
          <a:chOff x="0" y="0"/>
          <a:chExt cx="0" cy="0"/>
        </a:xfrm>
      </p:grpSpPr>
      <p:sp>
        <p:nvSpPr>
          <p:cNvPr id="1774" name="Google Shape;1774;p71"/>
          <p:cNvSpPr txBox="1"/>
          <p:nvPr>
            <p:ph type="title"/>
          </p:nvPr>
        </p:nvSpPr>
        <p:spPr>
          <a:xfrm>
            <a:off x="4615875" y="1086011"/>
            <a:ext cx="3309000" cy="61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MOBILE</a:t>
            </a:r>
            <a:r>
              <a:rPr lang="en"/>
              <a:t> WEB</a:t>
            </a:r>
            <a:endParaRPr/>
          </a:p>
        </p:txBody>
      </p:sp>
      <p:sp>
        <p:nvSpPr>
          <p:cNvPr id="1775" name="Google Shape;1775;p71"/>
          <p:cNvSpPr txBox="1"/>
          <p:nvPr>
            <p:ph idx="1" type="subTitle"/>
          </p:nvPr>
        </p:nvSpPr>
        <p:spPr>
          <a:xfrm>
            <a:off x="4943475" y="2174925"/>
            <a:ext cx="2981400" cy="1134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center it properly</a:t>
            </a:r>
            <a:endParaRPr/>
          </a:p>
        </p:txBody>
      </p:sp>
      <p:grpSp>
        <p:nvGrpSpPr>
          <p:cNvPr id="1776" name="Google Shape;1776;p71"/>
          <p:cNvGrpSpPr/>
          <p:nvPr/>
        </p:nvGrpSpPr>
        <p:grpSpPr>
          <a:xfrm rot="546829">
            <a:off x="1082899" y="1017886"/>
            <a:ext cx="2641729" cy="3735642"/>
            <a:chOff x="1082804" y="1017899"/>
            <a:chExt cx="2641664" cy="3735550"/>
          </a:xfrm>
        </p:grpSpPr>
        <p:grpSp>
          <p:nvGrpSpPr>
            <p:cNvPr id="1777" name="Google Shape;1777;p71"/>
            <p:cNvGrpSpPr/>
            <p:nvPr/>
          </p:nvGrpSpPr>
          <p:grpSpPr>
            <a:xfrm flipH="1">
              <a:off x="1082804" y="1017899"/>
              <a:ext cx="2641664" cy="3735550"/>
              <a:chOff x="5043547" y="656642"/>
              <a:chExt cx="2824403" cy="3993959"/>
            </a:xfrm>
          </p:grpSpPr>
          <p:sp>
            <p:nvSpPr>
              <p:cNvPr id="1778" name="Google Shape;1778;p71"/>
              <p:cNvSpPr/>
              <p:nvPr/>
            </p:nvSpPr>
            <p:spPr>
              <a:xfrm rot="714891">
                <a:off x="5412618" y="842066"/>
                <a:ext cx="2128763" cy="3389068"/>
              </a:xfrm>
              <a:prstGeom prst="round2Same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1"/>
              <p:cNvSpPr/>
              <p:nvPr/>
            </p:nvSpPr>
            <p:spPr>
              <a:xfrm rot="718025">
                <a:off x="5087629" y="3791703"/>
                <a:ext cx="2113881" cy="646769"/>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1"/>
              <p:cNvSpPr/>
              <p:nvPr/>
            </p:nvSpPr>
            <p:spPr>
              <a:xfrm rot="718005">
                <a:off x="5728852" y="870465"/>
                <a:ext cx="2108407" cy="437989"/>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1"/>
              <p:cNvSpPr/>
              <p:nvPr/>
            </p:nvSpPr>
            <p:spPr>
              <a:xfrm rot="718019">
                <a:off x="6725339" y="1072513"/>
                <a:ext cx="386782" cy="115619"/>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1"/>
              <p:cNvSpPr/>
              <p:nvPr/>
            </p:nvSpPr>
            <p:spPr>
              <a:xfrm rot="718019">
                <a:off x="6016230" y="3998629"/>
                <a:ext cx="232901" cy="232901"/>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1"/>
              <p:cNvSpPr/>
              <p:nvPr/>
            </p:nvSpPr>
            <p:spPr>
              <a:xfrm rot="718019">
                <a:off x="6521332" y="1000536"/>
                <a:ext cx="115619" cy="115619"/>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 name="Google Shape;1784;p71"/>
            <p:cNvSpPr/>
            <p:nvPr/>
          </p:nvSpPr>
          <p:spPr>
            <a:xfrm rot="-716575">
              <a:off x="1488326" y="1607118"/>
              <a:ext cx="1794749" cy="2365362"/>
            </a:xfrm>
            <a:prstGeom prst="roundRect">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 name="Google Shape;1785;p71"/>
          <p:cNvSpPr/>
          <p:nvPr/>
        </p:nvSpPr>
        <p:spPr>
          <a:xfrm flipH="1" rot="-165299">
            <a:off x="2088890" y="3065407"/>
            <a:ext cx="53787" cy="31982"/>
          </a:xfrm>
          <a:custGeom>
            <a:rect b="b" l="l" r="r" t="t"/>
            <a:pathLst>
              <a:path extrusionOk="0" h="418" w="703">
                <a:moveTo>
                  <a:pt x="132" y="1"/>
                </a:moveTo>
                <a:cubicBezTo>
                  <a:pt x="108" y="1"/>
                  <a:pt x="72" y="12"/>
                  <a:pt x="60" y="24"/>
                </a:cubicBezTo>
                <a:cubicBezTo>
                  <a:pt x="12" y="72"/>
                  <a:pt x="1" y="143"/>
                  <a:pt x="48" y="191"/>
                </a:cubicBezTo>
                <a:cubicBezTo>
                  <a:pt x="191" y="310"/>
                  <a:pt x="358" y="382"/>
                  <a:pt x="548" y="417"/>
                </a:cubicBezTo>
                <a:cubicBezTo>
                  <a:pt x="584" y="417"/>
                  <a:pt x="608" y="417"/>
                  <a:pt x="643" y="405"/>
                </a:cubicBezTo>
                <a:cubicBezTo>
                  <a:pt x="667" y="382"/>
                  <a:pt x="691" y="358"/>
                  <a:pt x="691" y="346"/>
                </a:cubicBezTo>
                <a:cubicBezTo>
                  <a:pt x="703" y="286"/>
                  <a:pt x="667" y="203"/>
                  <a:pt x="608" y="203"/>
                </a:cubicBezTo>
                <a:cubicBezTo>
                  <a:pt x="572" y="203"/>
                  <a:pt x="536" y="191"/>
                  <a:pt x="489" y="179"/>
                </a:cubicBezTo>
                <a:cubicBezTo>
                  <a:pt x="477" y="179"/>
                  <a:pt x="453" y="155"/>
                  <a:pt x="429" y="155"/>
                </a:cubicBezTo>
                <a:cubicBezTo>
                  <a:pt x="417" y="155"/>
                  <a:pt x="417" y="155"/>
                  <a:pt x="405" y="143"/>
                </a:cubicBezTo>
                <a:cubicBezTo>
                  <a:pt x="370" y="132"/>
                  <a:pt x="334" y="120"/>
                  <a:pt x="298" y="84"/>
                </a:cubicBezTo>
                <a:cubicBezTo>
                  <a:pt x="286" y="72"/>
                  <a:pt x="274" y="72"/>
                  <a:pt x="251" y="60"/>
                </a:cubicBezTo>
                <a:cubicBezTo>
                  <a:pt x="239" y="60"/>
                  <a:pt x="239" y="36"/>
                  <a:pt x="227" y="36"/>
                </a:cubicBezTo>
                <a:cubicBezTo>
                  <a:pt x="227" y="36"/>
                  <a:pt x="215" y="36"/>
                  <a:pt x="215" y="24"/>
                </a:cubicBezTo>
                <a:cubicBezTo>
                  <a:pt x="179" y="12"/>
                  <a:pt x="167" y="1"/>
                  <a:pt x="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86" name="Google Shape;1786;p71"/>
          <p:cNvPicPr preferRelativeResize="0"/>
          <p:nvPr/>
        </p:nvPicPr>
        <p:blipFill rotWithShape="1">
          <a:blip r:embed="rId3">
            <a:alphaModFix/>
          </a:blip>
          <a:srcRect b="4280" l="2305" r="0" t="2051"/>
          <a:stretch/>
        </p:blipFill>
        <p:spPr>
          <a:xfrm rot="-167154">
            <a:off x="1513302" y="1644437"/>
            <a:ext cx="1781047" cy="2278877"/>
          </a:xfrm>
          <a:prstGeom prst="rect">
            <a:avLst/>
          </a:prstGeom>
          <a:noFill/>
          <a:ln cap="flat" cmpd="sng" w="19050">
            <a:solidFill>
              <a:schemeClr val="accent3"/>
            </a:solidFill>
            <a:prstDash val="solid"/>
            <a:round/>
            <a:headEnd len="sm" w="sm" type="none"/>
            <a:tailEnd len="sm" w="sm" type="none"/>
          </a:ln>
        </p:spPr>
      </p:pic>
      <p:sp>
        <p:nvSpPr>
          <p:cNvPr id="1787" name="Google Shape;1787;p71"/>
          <p:cNvSpPr/>
          <p:nvPr/>
        </p:nvSpPr>
        <p:spPr>
          <a:xfrm rot="10800000">
            <a:off x="5220901" y="1900050"/>
            <a:ext cx="2670708" cy="207275"/>
          </a:xfrm>
          <a:custGeom>
            <a:rect b="b" l="l" r="r" t="t"/>
            <a:pathLst>
              <a:path extrusionOk="0" h="416" w="8978">
                <a:moveTo>
                  <a:pt x="2191" y="1"/>
                </a:moveTo>
                <a:cubicBezTo>
                  <a:pt x="2072" y="1"/>
                  <a:pt x="1941" y="37"/>
                  <a:pt x="1834" y="84"/>
                </a:cubicBezTo>
                <a:cubicBezTo>
                  <a:pt x="1727" y="132"/>
                  <a:pt x="1631" y="180"/>
                  <a:pt x="1536" y="227"/>
                </a:cubicBezTo>
                <a:cubicBezTo>
                  <a:pt x="1453" y="275"/>
                  <a:pt x="1357" y="287"/>
                  <a:pt x="1250" y="299"/>
                </a:cubicBezTo>
                <a:cubicBezTo>
                  <a:pt x="1197" y="305"/>
                  <a:pt x="1146" y="308"/>
                  <a:pt x="1096" y="308"/>
                </a:cubicBezTo>
                <a:cubicBezTo>
                  <a:pt x="969" y="308"/>
                  <a:pt x="853" y="289"/>
                  <a:pt x="750" y="263"/>
                </a:cubicBezTo>
                <a:cubicBezTo>
                  <a:pt x="619" y="215"/>
                  <a:pt x="476" y="120"/>
                  <a:pt x="357" y="96"/>
                </a:cubicBezTo>
                <a:cubicBezTo>
                  <a:pt x="238" y="61"/>
                  <a:pt x="155" y="49"/>
                  <a:pt x="95" y="49"/>
                </a:cubicBezTo>
                <a:cubicBezTo>
                  <a:pt x="36" y="49"/>
                  <a:pt x="0" y="61"/>
                  <a:pt x="0" y="61"/>
                </a:cubicBezTo>
                <a:cubicBezTo>
                  <a:pt x="0" y="84"/>
                  <a:pt x="119" y="61"/>
                  <a:pt x="345" y="144"/>
                </a:cubicBezTo>
                <a:cubicBezTo>
                  <a:pt x="453" y="168"/>
                  <a:pt x="572" y="263"/>
                  <a:pt x="703" y="322"/>
                </a:cubicBezTo>
                <a:cubicBezTo>
                  <a:pt x="832" y="372"/>
                  <a:pt x="977" y="397"/>
                  <a:pt x="1132" y="397"/>
                </a:cubicBezTo>
                <a:cubicBezTo>
                  <a:pt x="1163" y="397"/>
                  <a:pt x="1195" y="396"/>
                  <a:pt x="1226" y="394"/>
                </a:cubicBezTo>
                <a:cubicBezTo>
                  <a:pt x="1334" y="394"/>
                  <a:pt x="1429" y="358"/>
                  <a:pt x="1524" y="334"/>
                </a:cubicBezTo>
                <a:cubicBezTo>
                  <a:pt x="1631" y="287"/>
                  <a:pt x="1715" y="239"/>
                  <a:pt x="1810" y="203"/>
                </a:cubicBezTo>
                <a:cubicBezTo>
                  <a:pt x="1928" y="144"/>
                  <a:pt x="2064" y="122"/>
                  <a:pt x="2205" y="122"/>
                </a:cubicBezTo>
                <a:cubicBezTo>
                  <a:pt x="2291" y="122"/>
                  <a:pt x="2379" y="130"/>
                  <a:pt x="2465" y="144"/>
                </a:cubicBezTo>
                <a:cubicBezTo>
                  <a:pt x="2584" y="168"/>
                  <a:pt x="2679" y="215"/>
                  <a:pt x="2786" y="275"/>
                </a:cubicBezTo>
                <a:cubicBezTo>
                  <a:pt x="2893" y="334"/>
                  <a:pt x="3024" y="382"/>
                  <a:pt x="3155" y="394"/>
                </a:cubicBezTo>
                <a:cubicBezTo>
                  <a:pt x="3227" y="400"/>
                  <a:pt x="3295" y="403"/>
                  <a:pt x="3362" y="403"/>
                </a:cubicBezTo>
                <a:cubicBezTo>
                  <a:pt x="3429" y="403"/>
                  <a:pt x="3495" y="400"/>
                  <a:pt x="3560" y="394"/>
                </a:cubicBezTo>
                <a:cubicBezTo>
                  <a:pt x="3691" y="382"/>
                  <a:pt x="3834" y="322"/>
                  <a:pt x="3929" y="263"/>
                </a:cubicBezTo>
                <a:cubicBezTo>
                  <a:pt x="4048" y="203"/>
                  <a:pt x="4155" y="156"/>
                  <a:pt x="4274" y="144"/>
                </a:cubicBezTo>
                <a:cubicBezTo>
                  <a:pt x="4334" y="132"/>
                  <a:pt x="4396" y="126"/>
                  <a:pt x="4458" y="126"/>
                </a:cubicBezTo>
                <a:cubicBezTo>
                  <a:pt x="4519" y="126"/>
                  <a:pt x="4578" y="132"/>
                  <a:pt x="4632" y="144"/>
                </a:cubicBezTo>
                <a:cubicBezTo>
                  <a:pt x="4751" y="156"/>
                  <a:pt x="4858" y="203"/>
                  <a:pt x="4977" y="263"/>
                </a:cubicBezTo>
                <a:cubicBezTo>
                  <a:pt x="5084" y="322"/>
                  <a:pt x="5215" y="382"/>
                  <a:pt x="5346" y="394"/>
                </a:cubicBezTo>
                <a:cubicBezTo>
                  <a:pt x="5430" y="408"/>
                  <a:pt x="5501" y="414"/>
                  <a:pt x="5575" y="414"/>
                </a:cubicBezTo>
                <a:cubicBezTo>
                  <a:pt x="5627" y="414"/>
                  <a:pt x="5680" y="411"/>
                  <a:pt x="5739" y="406"/>
                </a:cubicBezTo>
                <a:cubicBezTo>
                  <a:pt x="5858" y="394"/>
                  <a:pt x="5989" y="358"/>
                  <a:pt x="6096" y="299"/>
                </a:cubicBezTo>
                <a:cubicBezTo>
                  <a:pt x="6191" y="263"/>
                  <a:pt x="6287" y="203"/>
                  <a:pt x="6382" y="168"/>
                </a:cubicBezTo>
                <a:cubicBezTo>
                  <a:pt x="6465" y="144"/>
                  <a:pt x="6572" y="120"/>
                  <a:pt x="6656" y="120"/>
                </a:cubicBezTo>
                <a:cubicBezTo>
                  <a:pt x="6858" y="120"/>
                  <a:pt x="7013" y="156"/>
                  <a:pt x="7156" y="227"/>
                </a:cubicBezTo>
                <a:cubicBezTo>
                  <a:pt x="7287" y="299"/>
                  <a:pt x="7430" y="382"/>
                  <a:pt x="7584" y="394"/>
                </a:cubicBezTo>
                <a:cubicBezTo>
                  <a:pt x="7672" y="410"/>
                  <a:pt x="7748" y="415"/>
                  <a:pt x="7813" y="415"/>
                </a:cubicBezTo>
                <a:cubicBezTo>
                  <a:pt x="7943" y="415"/>
                  <a:pt x="8025" y="394"/>
                  <a:pt x="8049" y="394"/>
                </a:cubicBezTo>
                <a:cubicBezTo>
                  <a:pt x="8091" y="408"/>
                  <a:pt x="8130" y="414"/>
                  <a:pt x="8168" y="414"/>
                </a:cubicBezTo>
                <a:cubicBezTo>
                  <a:pt x="8258" y="414"/>
                  <a:pt x="8335" y="380"/>
                  <a:pt x="8394" y="346"/>
                </a:cubicBezTo>
                <a:cubicBezTo>
                  <a:pt x="8501" y="287"/>
                  <a:pt x="8573" y="251"/>
                  <a:pt x="8668" y="203"/>
                </a:cubicBezTo>
                <a:cubicBezTo>
                  <a:pt x="8751" y="168"/>
                  <a:pt x="8835" y="156"/>
                  <a:pt x="8894" y="144"/>
                </a:cubicBezTo>
                <a:cubicBezTo>
                  <a:pt x="8954" y="132"/>
                  <a:pt x="8977" y="108"/>
                  <a:pt x="8977" y="96"/>
                </a:cubicBezTo>
                <a:cubicBezTo>
                  <a:pt x="8977" y="84"/>
                  <a:pt x="8966" y="72"/>
                  <a:pt x="8954" y="72"/>
                </a:cubicBezTo>
                <a:cubicBezTo>
                  <a:pt x="8918" y="72"/>
                  <a:pt x="8894" y="49"/>
                  <a:pt x="8846" y="49"/>
                </a:cubicBezTo>
                <a:cubicBezTo>
                  <a:pt x="8799" y="49"/>
                  <a:pt x="8763" y="49"/>
                  <a:pt x="8692" y="72"/>
                </a:cubicBezTo>
                <a:cubicBezTo>
                  <a:pt x="8632" y="84"/>
                  <a:pt x="8573" y="96"/>
                  <a:pt x="8501" y="132"/>
                </a:cubicBezTo>
                <a:cubicBezTo>
                  <a:pt x="8454" y="144"/>
                  <a:pt x="8394" y="168"/>
                  <a:pt x="8323" y="215"/>
                </a:cubicBezTo>
                <a:cubicBezTo>
                  <a:pt x="8251" y="263"/>
                  <a:pt x="8144" y="311"/>
                  <a:pt x="8001" y="311"/>
                </a:cubicBezTo>
                <a:cubicBezTo>
                  <a:pt x="7961" y="314"/>
                  <a:pt x="7917" y="317"/>
                  <a:pt x="7871" y="317"/>
                </a:cubicBezTo>
                <a:cubicBezTo>
                  <a:pt x="7767" y="317"/>
                  <a:pt x="7652" y="304"/>
                  <a:pt x="7537" y="263"/>
                </a:cubicBezTo>
                <a:cubicBezTo>
                  <a:pt x="7465" y="227"/>
                  <a:pt x="7370" y="191"/>
                  <a:pt x="7287" y="144"/>
                </a:cubicBezTo>
                <a:cubicBezTo>
                  <a:pt x="7191" y="96"/>
                  <a:pt x="7096" y="49"/>
                  <a:pt x="6977" y="37"/>
                </a:cubicBezTo>
                <a:cubicBezTo>
                  <a:pt x="6893" y="28"/>
                  <a:pt x="6815" y="20"/>
                  <a:pt x="6734" y="20"/>
                </a:cubicBezTo>
                <a:cubicBezTo>
                  <a:pt x="6701" y="20"/>
                  <a:pt x="6667" y="21"/>
                  <a:pt x="6632" y="25"/>
                </a:cubicBezTo>
                <a:cubicBezTo>
                  <a:pt x="6513" y="25"/>
                  <a:pt x="6394" y="49"/>
                  <a:pt x="6275" y="108"/>
                </a:cubicBezTo>
                <a:cubicBezTo>
                  <a:pt x="6156" y="156"/>
                  <a:pt x="6048" y="227"/>
                  <a:pt x="5941" y="263"/>
                </a:cubicBezTo>
                <a:cubicBezTo>
                  <a:pt x="5846" y="311"/>
                  <a:pt x="5727" y="311"/>
                  <a:pt x="5584" y="311"/>
                </a:cubicBezTo>
                <a:cubicBezTo>
                  <a:pt x="5465" y="311"/>
                  <a:pt x="5334" y="287"/>
                  <a:pt x="5227" y="227"/>
                </a:cubicBezTo>
                <a:cubicBezTo>
                  <a:pt x="5108" y="191"/>
                  <a:pt x="5013" y="108"/>
                  <a:pt x="4858" y="72"/>
                </a:cubicBezTo>
                <a:cubicBezTo>
                  <a:pt x="4758" y="36"/>
                  <a:pt x="4644" y="21"/>
                  <a:pt x="4537" y="21"/>
                </a:cubicBezTo>
                <a:cubicBezTo>
                  <a:pt x="4504" y="21"/>
                  <a:pt x="4472" y="22"/>
                  <a:pt x="4441" y="25"/>
                </a:cubicBezTo>
                <a:cubicBezTo>
                  <a:pt x="4310" y="25"/>
                  <a:pt x="4155" y="49"/>
                  <a:pt x="4024" y="108"/>
                </a:cubicBezTo>
                <a:cubicBezTo>
                  <a:pt x="3893" y="168"/>
                  <a:pt x="3786" y="251"/>
                  <a:pt x="3667" y="275"/>
                </a:cubicBezTo>
                <a:cubicBezTo>
                  <a:pt x="3583" y="292"/>
                  <a:pt x="3499" y="309"/>
                  <a:pt x="3410" y="309"/>
                </a:cubicBezTo>
                <a:cubicBezTo>
                  <a:pt x="3374" y="309"/>
                  <a:pt x="3337" y="306"/>
                  <a:pt x="3298" y="299"/>
                </a:cubicBezTo>
                <a:cubicBezTo>
                  <a:pt x="3179" y="299"/>
                  <a:pt x="3060" y="275"/>
                  <a:pt x="2941" y="215"/>
                </a:cubicBezTo>
                <a:cubicBezTo>
                  <a:pt x="2834" y="168"/>
                  <a:pt x="2715" y="96"/>
                  <a:pt x="2584" y="49"/>
                </a:cubicBezTo>
                <a:cubicBezTo>
                  <a:pt x="2441" y="25"/>
                  <a:pt x="2310" y="1"/>
                  <a:pt x="2191"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1" name="Shape 1791"/>
        <p:cNvGrpSpPr/>
        <p:nvPr/>
      </p:nvGrpSpPr>
      <p:grpSpPr>
        <a:xfrm>
          <a:off x="0" y="0"/>
          <a:ext cx="0" cy="0"/>
          <a:chOff x="0" y="0"/>
          <a:chExt cx="0" cy="0"/>
        </a:xfrm>
      </p:grpSpPr>
      <p:sp>
        <p:nvSpPr>
          <p:cNvPr id="1792" name="Google Shape;1792;p72"/>
          <p:cNvSpPr txBox="1"/>
          <p:nvPr>
            <p:ph idx="1" type="subTitle"/>
          </p:nvPr>
        </p:nvSpPr>
        <p:spPr>
          <a:xfrm>
            <a:off x="1160900" y="2174925"/>
            <a:ext cx="2975700" cy="135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center it properly</a:t>
            </a:r>
            <a:endParaRPr/>
          </a:p>
        </p:txBody>
      </p:sp>
      <p:sp>
        <p:nvSpPr>
          <p:cNvPr id="1793" name="Google Shape;1793;p72"/>
          <p:cNvSpPr txBox="1"/>
          <p:nvPr>
            <p:ph type="title"/>
          </p:nvPr>
        </p:nvSpPr>
        <p:spPr>
          <a:xfrm>
            <a:off x="1160900" y="1097246"/>
            <a:ext cx="5052300" cy="6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APP</a:t>
            </a:r>
            <a:endParaRPr/>
          </a:p>
        </p:txBody>
      </p:sp>
      <p:grpSp>
        <p:nvGrpSpPr>
          <p:cNvPr id="1794" name="Google Shape;1794;p72"/>
          <p:cNvGrpSpPr/>
          <p:nvPr/>
        </p:nvGrpSpPr>
        <p:grpSpPr>
          <a:xfrm rot="-5400000">
            <a:off x="5180691" y="1222374"/>
            <a:ext cx="2671729" cy="3889102"/>
            <a:chOff x="1500322" y="181525"/>
            <a:chExt cx="3252653" cy="4734724"/>
          </a:xfrm>
        </p:grpSpPr>
        <p:grpSp>
          <p:nvGrpSpPr>
            <p:cNvPr id="1795" name="Google Shape;1795;p72"/>
            <p:cNvGrpSpPr/>
            <p:nvPr/>
          </p:nvGrpSpPr>
          <p:grpSpPr>
            <a:xfrm rot="5400000">
              <a:off x="759286" y="922560"/>
              <a:ext cx="4734724" cy="3252653"/>
              <a:chOff x="1989912" y="2300102"/>
              <a:chExt cx="387099" cy="265940"/>
            </a:xfrm>
          </p:grpSpPr>
          <p:sp>
            <p:nvSpPr>
              <p:cNvPr id="1796" name="Google Shape;1796;p72"/>
              <p:cNvSpPr/>
              <p:nvPr/>
            </p:nvSpPr>
            <p:spPr>
              <a:xfrm>
                <a:off x="1989912" y="2300102"/>
                <a:ext cx="387099" cy="265940"/>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2"/>
              <p:cNvSpPr/>
              <p:nvPr/>
            </p:nvSpPr>
            <p:spPr>
              <a:xfrm>
                <a:off x="2014398" y="2327747"/>
                <a:ext cx="331106" cy="212219"/>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8" name="Google Shape;1798;p72"/>
            <p:cNvSpPr/>
            <p:nvPr/>
          </p:nvSpPr>
          <p:spPr>
            <a:xfrm>
              <a:off x="3036871" y="4661508"/>
              <a:ext cx="183168" cy="144921"/>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99" name="Google Shape;1799;p72"/>
          <p:cNvPicPr preferRelativeResize="0"/>
          <p:nvPr/>
        </p:nvPicPr>
        <p:blipFill rotWithShape="1">
          <a:blip r:embed="rId3">
            <a:alphaModFix/>
          </a:blip>
          <a:srcRect b="0" l="5164" r="5173" t="0"/>
          <a:stretch/>
        </p:blipFill>
        <p:spPr>
          <a:xfrm>
            <a:off x="4864000" y="2130275"/>
            <a:ext cx="3305100" cy="2073300"/>
          </a:xfrm>
          <a:prstGeom prst="roundRect">
            <a:avLst>
              <a:gd fmla="val 7809" name="adj"/>
            </a:avLst>
          </a:prstGeom>
          <a:noFill/>
          <a:ln cap="flat" cmpd="sng" w="19050">
            <a:solidFill>
              <a:schemeClr val="accent3"/>
            </a:solidFill>
            <a:prstDash val="solid"/>
            <a:round/>
            <a:headEnd len="sm" w="sm" type="none"/>
            <a:tailEnd len="sm" w="sm" type="none"/>
          </a:ln>
        </p:spPr>
      </p:pic>
      <p:sp>
        <p:nvSpPr>
          <p:cNvPr id="1800" name="Google Shape;1800;p72"/>
          <p:cNvSpPr/>
          <p:nvPr/>
        </p:nvSpPr>
        <p:spPr>
          <a:xfrm rot="10800000">
            <a:off x="1160901" y="1900050"/>
            <a:ext cx="2670708" cy="207275"/>
          </a:xfrm>
          <a:custGeom>
            <a:rect b="b" l="l" r="r" t="t"/>
            <a:pathLst>
              <a:path extrusionOk="0" h="416" w="8978">
                <a:moveTo>
                  <a:pt x="2191" y="1"/>
                </a:moveTo>
                <a:cubicBezTo>
                  <a:pt x="2072" y="1"/>
                  <a:pt x="1941" y="37"/>
                  <a:pt x="1834" y="84"/>
                </a:cubicBezTo>
                <a:cubicBezTo>
                  <a:pt x="1727" y="132"/>
                  <a:pt x="1631" y="180"/>
                  <a:pt x="1536" y="227"/>
                </a:cubicBezTo>
                <a:cubicBezTo>
                  <a:pt x="1453" y="275"/>
                  <a:pt x="1357" y="287"/>
                  <a:pt x="1250" y="299"/>
                </a:cubicBezTo>
                <a:cubicBezTo>
                  <a:pt x="1197" y="305"/>
                  <a:pt x="1146" y="308"/>
                  <a:pt x="1096" y="308"/>
                </a:cubicBezTo>
                <a:cubicBezTo>
                  <a:pt x="969" y="308"/>
                  <a:pt x="853" y="289"/>
                  <a:pt x="750" y="263"/>
                </a:cubicBezTo>
                <a:cubicBezTo>
                  <a:pt x="619" y="215"/>
                  <a:pt x="476" y="120"/>
                  <a:pt x="357" y="96"/>
                </a:cubicBezTo>
                <a:cubicBezTo>
                  <a:pt x="238" y="61"/>
                  <a:pt x="155" y="49"/>
                  <a:pt x="95" y="49"/>
                </a:cubicBezTo>
                <a:cubicBezTo>
                  <a:pt x="36" y="49"/>
                  <a:pt x="0" y="61"/>
                  <a:pt x="0" y="61"/>
                </a:cubicBezTo>
                <a:cubicBezTo>
                  <a:pt x="0" y="84"/>
                  <a:pt x="119" y="61"/>
                  <a:pt x="345" y="144"/>
                </a:cubicBezTo>
                <a:cubicBezTo>
                  <a:pt x="453" y="168"/>
                  <a:pt x="572" y="263"/>
                  <a:pt x="703" y="322"/>
                </a:cubicBezTo>
                <a:cubicBezTo>
                  <a:pt x="832" y="372"/>
                  <a:pt x="977" y="397"/>
                  <a:pt x="1132" y="397"/>
                </a:cubicBezTo>
                <a:cubicBezTo>
                  <a:pt x="1163" y="397"/>
                  <a:pt x="1195" y="396"/>
                  <a:pt x="1226" y="394"/>
                </a:cubicBezTo>
                <a:cubicBezTo>
                  <a:pt x="1334" y="394"/>
                  <a:pt x="1429" y="358"/>
                  <a:pt x="1524" y="334"/>
                </a:cubicBezTo>
                <a:cubicBezTo>
                  <a:pt x="1631" y="287"/>
                  <a:pt x="1715" y="239"/>
                  <a:pt x="1810" y="203"/>
                </a:cubicBezTo>
                <a:cubicBezTo>
                  <a:pt x="1928" y="144"/>
                  <a:pt x="2064" y="122"/>
                  <a:pt x="2205" y="122"/>
                </a:cubicBezTo>
                <a:cubicBezTo>
                  <a:pt x="2291" y="122"/>
                  <a:pt x="2379" y="130"/>
                  <a:pt x="2465" y="144"/>
                </a:cubicBezTo>
                <a:cubicBezTo>
                  <a:pt x="2584" y="168"/>
                  <a:pt x="2679" y="215"/>
                  <a:pt x="2786" y="275"/>
                </a:cubicBezTo>
                <a:cubicBezTo>
                  <a:pt x="2893" y="334"/>
                  <a:pt x="3024" y="382"/>
                  <a:pt x="3155" y="394"/>
                </a:cubicBezTo>
                <a:cubicBezTo>
                  <a:pt x="3227" y="400"/>
                  <a:pt x="3295" y="403"/>
                  <a:pt x="3362" y="403"/>
                </a:cubicBezTo>
                <a:cubicBezTo>
                  <a:pt x="3429" y="403"/>
                  <a:pt x="3495" y="400"/>
                  <a:pt x="3560" y="394"/>
                </a:cubicBezTo>
                <a:cubicBezTo>
                  <a:pt x="3691" y="382"/>
                  <a:pt x="3834" y="322"/>
                  <a:pt x="3929" y="263"/>
                </a:cubicBezTo>
                <a:cubicBezTo>
                  <a:pt x="4048" y="203"/>
                  <a:pt x="4155" y="156"/>
                  <a:pt x="4274" y="144"/>
                </a:cubicBezTo>
                <a:cubicBezTo>
                  <a:pt x="4334" y="132"/>
                  <a:pt x="4396" y="126"/>
                  <a:pt x="4458" y="126"/>
                </a:cubicBezTo>
                <a:cubicBezTo>
                  <a:pt x="4519" y="126"/>
                  <a:pt x="4578" y="132"/>
                  <a:pt x="4632" y="144"/>
                </a:cubicBezTo>
                <a:cubicBezTo>
                  <a:pt x="4751" y="156"/>
                  <a:pt x="4858" y="203"/>
                  <a:pt x="4977" y="263"/>
                </a:cubicBezTo>
                <a:cubicBezTo>
                  <a:pt x="5084" y="322"/>
                  <a:pt x="5215" y="382"/>
                  <a:pt x="5346" y="394"/>
                </a:cubicBezTo>
                <a:cubicBezTo>
                  <a:pt x="5430" y="408"/>
                  <a:pt x="5501" y="414"/>
                  <a:pt x="5575" y="414"/>
                </a:cubicBezTo>
                <a:cubicBezTo>
                  <a:pt x="5627" y="414"/>
                  <a:pt x="5680" y="411"/>
                  <a:pt x="5739" y="406"/>
                </a:cubicBezTo>
                <a:cubicBezTo>
                  <a:pt x="5858" y="394"/>
                  <a:pt x="5989" y="358"/>
                  <a:pt x="6096" y="299"/>
                </a:cubicBezTo>
                <a:cubicBezTo>
                  <a:pt x="6191" y="263"/>
                  <a:pt x="6287" y="203"/>
                  <a:pt x="6382" y="168"/>
                </a:cubicBezTo>
                <a:cubicBezTo>
                  <a:pt x="6465" y="144"/>
                  <a:pt x="6572" y="120"/>
                  <a:pt x="6656" y="120"/>
                </a:cubicBezTo>
                <a:cubicBezTo>
                  <a:pt x="6858" y="120"/>
                  <a:pt x="7013" y="156"/>
                  <a:pt x="7156" y="227"/>
                </a:cubicBezTo>
                <a:cubicBezTo>
                  <a:pt x="7287" y="299"/>
                  <a:pt x="7430" y="382"/>
                  <a:pt x="7584" y="394"/>
                </a:cubicBezTo>
                <a:cubicBezTo>
                  <a:pt x="7672" y="410"/>
                  <a:pt x="7748" y="415"/>
                  <a:pt x="7813" y="415"/>
                </a:cubicBezTo>
                <a:cubicBezTo>
                  <a:pt x="7943" y="415"/>
                  <a:pt x="8025" y="394"/>
                  <a:pt x="8049" y="394"/>
                </a:cubicBezTo>
                <a:cubicBezTo>
                  <a:pt x="8091" y="408"/>
                  <a:pt x="8130" y="414"/>
                  <a:pt x="8168" y="414"/>
                </a:cubicBezTo>
                <a:cubicBezTo>
                  <a:pt x="8258" y="414"/>
                  <a:pt x="8335" y="380"/>
                  <a:pt x="8394" y="346"/>
                </a:cubicBezTo>
                <a:cubicBezTo>
                  <a:pt x="8501" y="287"/>
                  <a:pt x="8573" y="251"/>
                  <a:pt x="8668" y="203"/>
                </a:cubicBezTo>
                <a:cubicBezTo>
                  <a:pt x="8751" y="168"/>
                  <a:pt x="8835" y="156"/>
                  <a:pt x="8894" y="144"/>
                </a:cubicBezTo>
                <a:cubicBezTo>
                  <a:pt x="8954" y="132"/>
                  <a:pt x="8977" y="108"/>
                  <a:pt x="8977" y="96"/>
                </a:cubicBezTo>
                <a:cubicBezTo>
                  <a:pt x="8977" y="84"/>
                  <a:pt x="8966" y="72"/>
                  <a:pt x="8954" y="72"/>
                </a:cubicBezTo>
                <a:cubicBezTo>
                  <a:pt x="8918" y="72"/>
                  <a:pt x="8894" y="49"/>
                  <a:pt x="8846" y="49"/>
                </a:cubicBezTo>
                <a:cubicBezTo>
                  <a:pt x="8799" y="49"/>
                  <a:pt x="8763" y="49"/>
                  <a:pt x="8692" y="72"/>
                </a:cubicBezTo>
                <a:cubicBezTo>
                  <a:pt x="8632" y="84"/>
                  <a:pt x="8573" y="96"/>
                  <a:pt x="8501" y="132"/>
                </a:cubicBezTo>
                <a:cubicBezTo>
                  <a:pt x="8454" y="144"/>
                  <a:pt x="8394" y="168"/>
                  <a:pt x="8323" y="215"/>
                </a:cubicBezTo>
                <a:cubicBezTo>
                  <a:pt x="8251" y="263"/>
                  <a:pt x="8144" y="311"/>
                  <a:pt x="8001" y="311"/>
                </a:cubicBezTo>
                <a:cubicBezTo>
                  <a:pt x="7961" y="314"/>
                  <a:pt x="7917" y="317"/>
                  <a:pt x="7871" y="317"/>
                </a:cubicBezTo>
                <a:cubicBezTo>
                  <a:pt x="7767" y="317"/>
                  <a:pt x="7652" y="304"/>
                  <a:pt x="7537" y="263"/>
                </a:cubicBezTo>
                <a:cubicBezTo>
                  <a:pt x="7465" y="227"/>
                  <a:pt x="7370" y="191"/>
                  <a:pt x="7287" y="144"/>
                </a:cubicBezTo>
                <a:cubicBezTo>
                  <a:pt x="7191" y="96"/>
                  <a:pt x="7096" y="49"/>
                  <a:pt x="6977" y="37"/>
                </a:cubicBezTo>
                <a:cubicBezTo>
                  <a:pt x="6893" y="28"/>
                  <a:pt x="6815" y="20"/>
                  <a:pt x="6734" y="20"/>
                </a:cubicBezTo>
                <a:cubicBezTo>
                  <a:pt x="6701" y="20"/>
                  <a:pt x="6667" y="21"/>
                  <a:pt x="6632" y="25"/>
                </a:cubicBezTo>
                <a:cubicBezTo>
                  <a:pt x="6513" y="25"/>
                  <a:pt x="6394" y="49"/>
                  <a:pt x="6275" y="108"/>
                </a:cubicBezTo>
                <a:cubicBezTo>
                  <a:pt x="6156" y="156"/>
                  <a:pt x="6048" y="227"/>
                  <a:pt x="5941" y="263"/>
                </a:cubicBezTo>
                <a:cubicBezTo>
                  <a:pt x="5846" y="311"/>
                  <a:pt x="5727" y="311"/>
                  <a:pt x="5584" y="311"/>
                </a:cubicBezTo>
                <a:cubicBezTo>
                  <a:pt x="5465" y="311"/>
                  <a:pt x="5334" y="287"/>
                  <a:pt x="5227" y="227"/>
                </a:cubicBezTo>
                <a:cubicBezTo>
                  <a:pt x="5108" y="191"/>
                  <a:pt x="5013" y="108"/>
                  <a:pt x="4858" y="72"/>
                </a:cubicBezTo>
                <a:cubicBezTo>
                  <a:pt x="4758" y="36"/>
                  <a:pt x="4644" y="21"/>
                  <a:pt x="4537" y="21"/>
                </a:cubicBezTo>
                <a:cubicBezTo>
                  <a:pt x="4504" y="21"/>
                  <a:pt x="4472" y="22"/>
                  <a:pt x="4441" y="25"/>
                </a:cubicBezTo>
                <a:cubicBezTo>
                  <a:pt x="4310" y="25"/>
                  <a:pt x="4155" y="49"/>
                  <a:pt x="4024" y="108"/>
                </a:cubicBezTo>
                <a:cubicBezTo>
                  <a:pt x="3893" y="168"/>
                  <a:pt x="3786" y="251"/>
                  <a:pt x="3667" y="275"/>
                </a:cubicBezTo>
                <a:cubicBezTo>
                  <a:pt x="3583" y="292"/>
                  <a:pt x="3499" y="309"/>
                  <a:pt x="3410" y="309"/>
                </a:cubicBezTo>
                <a:cubicBezTo>
                  <a:pt x="3374" y="309"/>
                  <a:pt x="3337" y="306"/>
                  <a:pt x="3298" y="299"/>
                </a:cubicBezTo>
                <a:cubicBezTo>
                  <a:pt x="3179" y="299"/>
                  <a:pt x="3060" y="275"/>
                  <a:pt x="2941" y="215"/>
                </a:cubicBezTo>
                <a:cubicBezTo>
                  <a:pt x="2834" y="168"/>
                  <a:pt x="2715" y="96"/>
                  <a:pt x="2584" y="49"/>
                </a:cubicBezTo>
                <a:cubicBezTo>
                  <a:pt x="2441" y="25"/>
                  <a:pt x="2310" y="1"/>
                  <a:pt x="2191" y="1"/>
                </a:cubicBezTo>
                <a:close/>
              </a:path>
            </a:pathLst>
          </a:custGeom>
          <a:solidFill>
            <a:srgbClr val="FEA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4" name="Shape 1804"/>
        <p:cNvGrpSpPr/>
        <p:nvPr/>
      </p:nvGrpSpPr>
      <p:grpSpPr>
        <a:xfrm>
          <a:off x="0" y="0"/>
          <a:ext cx="0" cy="0"/>
          <a:chOff x="0" y="0"/>
          <a:chExt cx="0" cy="0"/>
        </a:xfrm>
      </p:grpSpPr>
      <p:sp>
        <p:nvSpPr>
          <p:cNvPr id="1805" name="Google Shape;1805;p73"/>
          <p:cNvSpPr txBox="1"/>
          <p:nvPr>
            <p:ph type="title"/>
          </p:nvPr>
        </p:nvSpPr>
        <p:spPr>
          <a:xfrm>
            <a:off x="2124075" y="540000"/>
            <a:ext cx="6300000" cy="129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1806" name="Google Shape;1806;p73"/>
          <p:cNvPicPr preferRelativeResize="0"/>
          <p:nvPr/>
        </p:nvPicPr>
        <p:blipFill rotWithShape="1">
          <a:blip r:embed="rId3">
            <a:alphaModFix/>
          </a:blip>
          <a:srcRect b="0" l="0" r="0" t="2276"/>
          <a:stretch/>
        </p:blipFill>
        <p:spPr>
          <a:xfrm>
            <a:off x="0" y="2279425"/>
            <a:ext cx="4395900" cy="2864100"/>
          </a:xfrm>
          <a:prstGeom prst="round1Rect">
            <a:avLst>
              <a:gd fmla="val 50000" name="adj"/>
            </a:avLst>
          </a:prstGeom>
          <a:noFill/>
          <a:ln>
            <a:noFill/>
          </a:ln>
        </p:spPr>
      </p:pic>
      <p:sp>
        <p:nvSpPr>
          <p:cNvPr id="1807" name="Google Shape;1807;p73"/>
          <p:cNvSpPr txBox="1"/>
          <p:nvPr>
            <p:ph idx="1" type="subTitle"/>
          </p:nvPr>
        </p:nvSpPr>
        <p:spPr>
          <a:xfrm>
            <a:off x="5162450" y="2708325"/>
            <a:ext cx="3261300" cy="1011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t>Images reveal large amounts of data, so remember: use an image instead of long texts</a:t>
            </a:r>
            <a:endParaRPr sz="2000"/>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1" name="Shape 1811"/>
        <p:cNvGrpSpPr/>
        <p:nvPr/>
      </p:nvGrpSpPr>
      <p:grpSpPr>
        <a:xfrm>
          <a:off x="0" y="0"/>
          <a:ext cx="0" cy="0"/>
          <a:chOff x="0" y="0"/>
          <a:chExt cx="0" cy="0"/>
        </a:xfrm>
      </p:grpSpPr>
      <p:sp>
        <p:nvSpPr>
          <p:cNvPr id="1812" name="Google Shape;1812;p74"/>
          <p:cNvSpPr txBox="1"/>
          <p:nvPr>
            <p:ph type="title"/>
          </p:nvPr>
        </p:nvSpPr>
        <p:spPr>
          <a:xfrm>
            <a:off x="3284110" y="1978275"/>
            <a:ext cx="2575800" cy="10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90%</a:t>
            </a:r>
            <a:endParaRPr/>
          </a:p>
        </p:txBody>
      </p:sp>
      <p:sp>
        <p:nvSpPr>
          <p:cNvPr id="1813" name="Google Shape;1813;p74"/>
          <p:cNvSpPr txBox="1"/>
          <p:nvPr>
            <p:ph idx="1" type="subTitle"/>
          </p:nvPr>
        </p:nvSpPr>
        <p:spPr>
          <a:xfrm>
            <a:off x="2852200" y="2724150"/>
            <a:ext cx="3505200" cy="828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Percentage</a:t>
            </a:r>
            <a:r>
              <a:rPr lang="en"/>
              <a:t> of Brazilians participating in Festa Junina</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7" name="Shape 1817"/>
        <p:cNvGrpSpPr/>
        <p:nvPr/>
      </p:nvGrpSpPr>
      <p:grpSpPr>
        <a:xfrm>
          <a:off x="0" y="0"/>
          <a:ext cx="0" cy="0"/>
          <a:chOff x="0" y="0"/>
          <a:chExt cx="0" cy="0"/>
        </a:xfrm>
      </p:grpSpPr>
      <p:sp>
        <p:nvSpPr>
          <p:cNvPr id="1818" name="Google Shape;1818;p75"/>
          <p:cNvSpPr txBox="1"/>
          <p:nvPr>
            <p:ph type="title"/>
          </p:nvPr>
        </p:nvSpPr>
        <p:spPr>
          <a:xfrm>
            <a:off x="2045850" y="540000"/>
            <a:ext cx="5052300" cy="124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grpSp>
        <p:nvGrpSpPr>
          <p:cNvPr id="1819" name="Google Shape;1819;p75"/>
          <p:cNvGrpSpPr/>
          <p:nvPr/>
        </p:nvGrpSpPr>
        <p:grpSpPr>
          <a:xfrm>
            <a:off x="7405075" y="2800375"/>
            <a:ext cx="1738922" cy="2343126"/>
            <a:chOff x="7405075" y="2800375"/>
            <a:chExt cx="1738922" cy="2343126"/>
          </a:xfrm>
        </p:grpSpPr>
        <p:sp>
          <p:nvSpPr>
            <p:cNvPr id="1820" name="Google Shape;1820;p75"/>
            <p:cNvSpPr/>
            <p:nvPr/>
          </p:nvSpPr>
          <p:spPr>
            <a:xfrm>
              <a:off x="8485274" y="2800375"/>
              <a:ext cx="658723" cy="2292358"/>
            </a:xfrm>
            <a:custGeom>
              <a:rect b="b" l="l" r="r" t="t"/>
              <a:pathLst>
                <a:path extrusionOk="0" h="9121" w="2621">
                  <a:moveTo>
                    <a:pt x="1537" y="0"/>
                  </a:moveTo>
                  <a:cubicBezTo>
                    <a:pt x="727" y="12"/>
                    <a:pt x="287" y="964"/>
                    <a:pt x="227" y="1762"/>
                  </a:cubicBezTo>
                  <a:cubicBezTo>
                    <a:pt x="1" y="4370"/>
                    <a:pt x="1572" y="6727"/>
                    <a:pt x="2620" y="9120"/>
                  </a:cubicBezTo>
                  <a:lnTo>
                    <a:pt x="2620" y="691"/>
                  </a:lnTo>
                  <a:cubicBezTo>
                    <a:pt x="2346" y="298"/>
                    <a:pt x="1989" y="0"/>
                    <a:pt x="15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821" name="Google Shape;1821;p75"/>
            <p:cNvSpPr/>
            <p:nvPr/>
          </p:nvSpPr>
          <p:spPr>
            <a:xfrm>
              <a:off x="7405075" y="3625734"/>
              <a:ext cx="1738918" cy="1517767"/>
            </a:xfrm>
            <a:custGeom>
              <a:rect b="b" l="l" r="r" t="t"/>
              <a:pathLst>
                <a:path extrusionOk="0" h="6039" w="6919">
                  <a:moveTo>
                    <a:pt x="964" y="0"/>
                  </a:moveTo>
                  <a:cubicBezTo>
                    <a:pt x="741" y="0"/>
                    <a:pt x="516" y="46"/>
                    <a:pt x="358" y="205"/>
                  </a:cubicBezTo>
                  <a:cubicBezTo>
                    <a:pt x="191" y="371"/>
                    <a:pt x="120" y="609"/>
                    <a:pt x="96" y="848"/>
                  </a:cubicBezTo>
                  <a:cubicBezTo>
                    <a:pt x="1" y="1979"/>
                    <a:pt x="798" y="2991"/>
                    <a:pt x="1632" y="3765"/>
                  </a:cubicBezTo>
                  <a:cubicBezTo>
                    <a:pt x="2584" y="4658"/>
                    <a:pt x="3656" y="5443"/>
                    <a:pt x="4823" y="6039"/>
                  </a:cubicBezTo>
                  <a:lnTo>
                    <a:pt x="6918" y="6039"/>
                  </a:lnTo>
                  <a:lnTo>
                    <a:pt x="6918" y="6003"/>
                  </a:lnTo>
                  <a:cubicBezTo>
                    <a:pt x="5966" y="3919"/>
                    <a:pt x="4739" y="1860"/>
                    <a:pt x="2822" y="645"/>
                  </a:cubicBezTo>
                  <a:cubicBezTo>
                    <a:pt x="2287" y="288"/>
                    <a:pt x="1691" y="14"/>
                    <a:pt x="1048" y="2"/>
                  </a:cubicBezTo>
                  <a:cubicBezTo>
                    <a:pt x="1020" y="1"/>
                    <a:pt x="992" y="0"/>
                    <a:pt x="9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822" name="Google Shape;1822;p75"/>
            <p:cNvSpPr/>
            <p:nvPr/>
          </p:nvSpPr>
          <p:spPr>
            <a:xfrm>
              <a:off x="8907251" y="3240198"/>
              <a:ext cx="227700" cy="1209137"/>
            </a:xfrm>
            <a:custGeom>
              <a:rect b="b" l="l" r="r" t="t"/>
              <a:pathLst>
                <a:path extrusionOk="0" h="4811" w="906">
                  <a:moveTo>
                    <a:pt x="13" y="0"/>
                  </a:moveTo>
                  <a:lnTo>
                    <a:pt x="13" y="0"/>
                  </a:lnTo>
                  <a:cubicBezTo>
                    <a:pt x="1" y="0"/>
                    <a:pt x="36" y="107"/>
                    <a:pt x="60" y="298"/>
                  </a:cubicBezTo>
                  <a:cubicBezTo>
                    <a:pt x="108" y="488"/>
                    <a:pt x="155" y="762"/>
                    <a:pt x="227" y="1084"/>
                  </a:cubicBezTo>
                  <a:cubicBezTo>
                    <a:pt x="298" y="1417"/>
                    <a:pt x="370" y="1786"/>
                    <a:pt x="453" y="2203"/>
                  </a:cubicBezTo>
                  <a:cubicBezTo>
                    <a:pt x="536" y="2620"/>
                    <a:pt x="608" y="3048"/>
                    <a:pt x="691" y="3501"/>
                  </a:cubicBezTo>
                  <a:cubicBezTo>
                    <a:pt x="763" y="3941"/>
                    <a:pt x="834" y="4382"/>
                    <a:pt x="906" y="4810"/>
                  </a:cubicBezTo>
                  <a:lnTo>
                    <a:pt x="906" y="4037"/>
                  </a:lnTo>
                  <a:cubicBezTo>
                    <a:pt x="906" y="3870"/>
                    <a:pt x="882" y="3727"/>
                    <a:pt x="846" y="3572"/>
                  </a:cubicBezTo>
                  <a:cubicBezTo>
                    <a:pt x="763" y="3108"/>
                    <a:pt x="667" y="2667"/>
                    <a:pt x="584" y="2251"/>
                  </a:cubicBezTo>
                  <a:cubicBezTo>
                    <a:pt x="489" y="1822"/>
                    <a:pt x="405" y="1441"/>
                    <a:pt x="334" y="1108"/>
                  </a:cubicBezTo>
                  <a:cubicBezTo>
                    <a:pt x="251" y="774"/>
                    <a:pt x="179" y="512"/>
                    <a:pt x="120" y="298"/>
                  </a:cubicBezTo>
                  <a:cubicBezTo>
                    <a:pt x="60" y="107"/>
                    <a:pt x="36"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sp>
          <p:nvSpPr>
            <p:cNvPr id="1823" name="Google Shape;1823;p75"/>
            <p:cNvSpPr/>
            <p:nvPr/>
          </p:nvSpPr>
          <p:spPr>
            <a:xfrm>
              <a:off x="7737328" y="3916520"/>
              <a:ext cx="1328755" cy="1223965"/>
            </a:xfrm>
            <a:custGeom>
              <a:rect b="b" l="l" r="r" t="t"/>
              <a:pathLst>
                <a:path extrusionOk="0" h="4870" w="5287">
                  <a:moveTo>
                    <a:pt x="0" y="0"/>
                  </a:moveTo>
                  <a:lnTo>
                    <a:pt x="227" y="226"/>
                  </a:lnTo>
                  <a:cubicBezTo>
                    <a:pt x="369" y="357"/>
                    <a:pt x="584" y="560"/>
                    <a:pt x="822" y="798"/>
                  </a:cubicBezTo>
                  <a:cubicBezTo>
                    <a:pt x="1060" y="1036"/>
                    <a:pt x="1334" y="1298"/>
                    <a:pt x="1655" y="1607"/>
                  </a:cubicBezTo>
                  <a:cubicBezTo>
                    <a:pt x="1965" y="1929"/>
                    <a:pt x="2274" y="2238"/>
                    <a:pt x="2584" y="2584"/>
                  </a:cubicBezTo>
                  <a:cubicBezTo>
                    <a:pt x="2917" y="2905"/>
                    <a:pt x="3227" y="3239"/>
                    <a:pt x="3560" y="3536"/>
                  </a:cubicBezTo>
                  <a:cubicBezTo>
                    <a:pt x="3715" y="3679"/>
                    <a:pt x="3870" y="3834"/>
                    <a:pt x="4013" y="3965"/>
                  </a:cubicBezTo>
                  <a:cubicBezTo>
                    <a:pt x="4167" y="4096"/>
                    <a:pt x="4298" y="4227"/>
                    <a:pt x="4429" y="4346"/>
                  </a:cubicBezTo>
                  <a:cubicBezTo>
                    <a:pt x="4572" y="4465"/>
                    <a:pt x="4691" y="4572"/>
                    <a:pt x="4810" y="4667"/>
                  </a:cubicBezTo>
                  <a:cubicBezTo>
                    <a:pt x="4894" y="4739"/>
                    <a:pt x="4989" y="4810"/>
                    <a:pt x="5060" y="4870"/>
                  </a:cubicBezTo>
                  <a:lnTo>
                    <a:pt x="5287" y="4870"/>
                  </a:lnTo>
                  <a:cubicBezTo>
                    <a:pt x="5203" y="4846"/>
                    <a:pt x="5144" y="4798"/>
                    <a:pt x="5084" y="4751"/>
                  </a:cubicBezTo>
                  <a:cubicBezTo>
                    <a:pt x="5025" y="4703"/>
                    <a:pt x="4953" y="4644"/>
                    <a:pt x="4894" y="4584"/>
                  </a:cubicBezTo>
                  <a:cubicBezTo>
                    <a:pt x="4834" y="4524"/>
                    <a:pt x="4763" y="4465"/>
                    <a:pt x="4691" y="4405"/>
                  </a:cubicBezTo>
                  <a:cubicBezTo>
                    <a:pt x="4406" y="4155"/>
                    <a:pt x="4096" y="3870"/>
                    <a:pt x="3751" y="3560"/>
                  </a:cubicBezTo>
                  <a:cubicBezTo>
                    <a:pt x="3405" y="3239"/>
                    <a:pt x="3084" y="2905"/>
                    <a:pt x="2739" y="2560"/>
                  </a:cubicBezTo>
                  <a:lnTo>
                    <a:pt x="1751" y="1584"/>
                  </a:lnTo>
                  <a:cubicBezTo>
                    <a:pt x="1429" y="1274"/>
                    <a:pt x="1143" y="988"/>
                    <a:pt x="893" y="750"/>
                  </a:cubicBezTo>
                  <a:cubicBezTo>
                    <a:pt x="762" y="631"/>
                    <a:pt x="643" y="524"/>
                    <a:pt x="536" y="441"/>
                  </a:cubicBezTo>
                  <a:cubicBezTo>
                    <a:pt x="429" y="345"/>
                    <a:pt x="346" y="262"/>
                    <a:pt x="250" y="203"/>
                  </a:cubicBezTo>
                  <a:cubicBezTo>
                    <a:pt x="84" y="6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i="1"/>
            </a:p>
          </p:txBody>
        </p:sp>
      </p:grpSp>
      <p:sp>
        <p:nvSpPr>
          <p:cNvPr id="1824" name="Google Shape;1824;p75"/>
          <p:cNvSpPr txBox="1"/>
          <p:nvPr>
            <p:ph idx="2" type="subTitle"/>
          </p:nvPr>
        </p:nvSpPr>
        <p:spPr>
          <a:xfrm>
            <a:off x="1552550" y="2004675"/>
            <a:ext cx="2486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1825" name="Google Shape;1825;p75"/>
          <p:cNvSpPr txBox="1"/>
          <p:nvPr>
            <p:ph idx="1" type="subTitle"/>
          </p:nvPr>
        </p:nvSpPr>
        <p:spPr>
          <a:xfrm>
            <a:off x="1552538" y="1633200"/>
            <a:ext cx="2486100" cy="29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FIRST</a:t>
            </a:r>
            <a:endParaRPr/>
          </a:p>
        </p:txBody>
      </p:sp>
      <p:sp>
        <p:nvSpPr>
          <p:cNvPr id="1826" name="Google Shape;1826;p75"/>
          <p:cNvSpPr txBox="1"/>
          <p:nvPr>
            <p:ph idx="3" type="subTitle"/>
          </p:nvPr>
        </p:nvSpPr>
        <p:spPr>
          <a:xfrm>
            <a:off x="5105363" y="1633200"/>
            <a:ext cx="2486100" cy="29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SECOND</a:t>
            </a:r>
            <a:endParaRPr/>
          </a:p>
        </p:txBody>
      </p:sp>
      <p:sp>
        <p:nvSpPr>
          <p:cNvPr id="1827" name="Google Shape;1827;p75"/>
          <p:cNvSpPr txBox="1"/>
          <p:nvPr>
            <p:ph idx="4" type="subTitle"/>
          </p:nvPr>
        </p:nvSpPr>
        <p:spPr>
          <a:xfrm>
            <a:off x="5105375" y="2004675"/>
            <a:ext cx="2486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the ringed planet, is composed mostly of hydrogen and helium</a:t>
            </a:r>
            <a:endParaRPr/>
          </a:p>
        </p:txBody>
      </p:sp>
      <p:sp>
        <p:nvSpPr>
          <p:cNvPr id="1828" name="Google Shape;1828;p75"/>
          <p:cNvSpPr txBox="1"/>
          <p:nvPr>
            <p:ph idx="5" type="subTitle"/>
          </p:nvPr>
        </p:nvSpPr>
        <p:spPr>
          <a:xfrm>
            <a:off x="3328938" y="3200400"/>
            <a:ext cx="2486100" cy="29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THIRD</a:t>
            </a:r>
            <a:endParaRPr/>
          </a:p>
        </p:txBody>
      </p:sp>
      <p:sp>
        <p:nvSpPr>
          <p:cNvPr id="1829" name="Google Shape;1829;p75"/>
          <p:cNvSpPr txBox="1"/>
          <p:nvPr>
            <p:ph idx="6" type="subTitle"/>
          </p:nvPr>
        </p:nvSpPr>
        <p:spPr>
          <a:xfrm>
            <a:off x="3328950" y="3569494"/>
            <a:ext cx="2486100" cy="93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of them all</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sp>
        <p:nvSpPr>
          <p:cNvPr id="1834" name="Google Shape;1834;p76"/>
          <p:cNvSpPr txBox="1"/>
          <p:nvPr/>
        </p:nvSpPr>
        <p:spPr>
          <a:xfrm>
            <a:off x="2716800" y="4087075"/>
            <a:ext cx="3710400" cy="253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dk1"/>
                </a:solidFill>
                <a:latin typeface="Molengo"/>
                <a:ea typeface="Molengo"/>
                <a:cs typeface="Molengo"/>
                <a:sym typeface="Molengo"/>
              </a:rPr>
              <a:t>Please keep this slide for attribution</a:t>
            </a:r>
            <a:endParaRPr>
              <a:solidFill>
                <a:schemeClr val="dk1"/>
              </a:solidFill>
              <a:latin typeface="Molengo"/>
              <a:ea typeface="Molengo"/>
              <a:cs typeface="Molengo"/>
              <a:sym typeface="Molengo"/>
            </a:endParaRPr>
          </a:p>
        </p:txBody>
      </p:sp>
      <p:sp>
        <p:nvSpPr>
          <p:cNvPr id="1835" name="Google Shape;1835;p76"/>
          <p:cNvSpPr txBox="1"/>
          <p:nvPr>
            <p:ph type="title"/>
          </p:nvPr>
        </p:nvSpPr>
        <p:spPr>
          <a:xfrm>
            <a:off x="2744700" y="387600"/>
            <a:ext cx="3654600" cy="97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36" name="Google Shape;1836;p76"/>
          <p:cNvSpPr txBox="1"/>
          <p:nvPr/>
        </p:nvSpPr>
        <p:spPr>
          <a:xfrm>
            <a:off x="2894400" y="1505150"/>
            <a:ext cx="3355200" cy="103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Molengo"/>
                <a:ea typeface="Molengo"/>
                <a:cs typeface="Molengo"/>
                <a:sym typeface="Molengo"/>
              </a:rPr>
              <a:t>Do you have any questions?</a:t>
            </a:r>
            <a:endParaRPr sz="1600">
              <a:solidFill>
                <a:schemeClr val="dk1"/>
              </a:solidFill>
              <a:latin typeface="Molengo"/>
              <a:ea typeface="Molengo"/>
              <a:cs typeface="Molengo"/>
              <a:sym typeface="Molengo"/>
            </a:endParaRPr>
          </a:p>
          <a:p>
            <a:pPr indent="0" lvl="0" marL="0" rtl="0" algn="ctr">
              <a:spcBef>
                <a:spcPts val="0"/>
              </a:spcBef>
              <a:spcAft>
                <a:spcPts val="0"/>
              </a:spcAft>
              <a:buNone/>
            </a:pPr>
            <a:r>
              <a:rPr lang="en" sz="1600">
                <a:solidFill>
                  <a:schemeClr val="dk1"/>
                </a:solidFill>
                <a:latin typeface="Molengo"/>
                <a:ea typeface="Molengo"/>
                <a:cs typeface="Molengo"/>
                <a:sym typeface="Molengo"/>
              </a:rPr>
              <a:t>youremail@freepik.com</a:t>
            </a:r>
            <a:endParaRPr sz="1600">
              <a:solidFill>
                <a:schemeClr val="dk1"/>
              </a:solidFill>
              <a:latin typeface="Molengo"/>
              <a:ea typeface="Molengo"/>
              <a:cs typeface="Molengo"/>
              <a:sym typeface="Molengo"/>
            </a:endParaRPr>
          </a:p>
          <a:p>
            <a:pPr indent="0" lvl="0" marL="0" rtl="0" algn="ctr">
              <a:spcBef>
                <a:spcPts val="0"/>
              </a:spcBef>
              <a:spcAft>
                <a:spcPts val="0"/>
              </a:spcAft>
              <a:buNone/>
            </a:pPr>
            <a:r>
              <a:rPr lang="en" sz="1600">
                <a:solidFill>
                  <a:schemeClr val="dk1"/>
                </a:solidFill>
                <a:latin typeface="Molengo"/>
                <a:ea typeface="Molengo"/>
                <a:cs typeface="Molengo"/>
                <a:sym typeface="Molengo"/>
              </a:rPr>
              <a:t>+91 620 421 838</a:t>
            </a:r>
            <a:endParaRPr sz="1600">
              <a:solidFill>
                <a:schemeClr val="dk1"/>
              </a:solidFill>
              <a:latin typeface="Molengo"/>
              <a:ea typeface="Molengo"/>
              <a:cs typeface="Molengo"/>
              <a:sym typeface="Molengo"/>
            </a:endParaRPr>
          </a:p>
          <a:p>
            <a:pPr indent="0" lvl="0" marL="0" rtl="0" algn="ctr">
              <a:spcBef>
                <a:spcPts val="0"/>
              </a:spcBef>
              <a:spcAft>
                <a:spcPts val="0"/>
              </a:spcAft>
              <a:buNone/>
            </a:pPr>
            <a:r>
              <a:rPr lang="en" sz="1600">
                <a:solidFill>
                  <a:schemeClr val="dk1"/>
                </a:solidFill>
                <a:latin typeface="Molengo"/>
                <a:ea typeface="Molengo"/>
                <a:cs typeface="Molengo"/>
                <a:sym typeface="Molengo"/>
              </a:rPr>
              <a:t>yourcompany.com</a:t>
            </a:r>
            <a:endParaRPr sz="1600">
              <a:solidFill>
                <a:schemeClr val="dk1"/>
              </a:solidFill>
              <a:latin typeface="Molengo"/>
              <a:ea typeface="Molengo"/>
              <a:cs typeface="Molengo"/>
              <a:sym typeface="Molengo"/>
            </a:endParaRPr>
          </a:p>
        </p:txBody>
      </p:sp>
      <p:grpSp>
        <p:nvGrpSpPr>
          <p:cNvPr id="1837" name="Google Shape;1837;p76"/>
          <p:cNvGrpSpPr/>
          <p:nvPr/>
        </p:nvGrpSpPr>
        <p:grpSpPr>
          <a:xfrm>
            <a:off x="3284509" y="2972210"/>
            <a:ext cx="2574989" cy="426132"/>
            <a:chOff x="3284509" y="3200810"/>
            <a:chExt cx="2574989" cy="426132"/>
          </a:xfrm>
        </p:grpSpPr>
        <p:grpSp>
          <p:nvGrpSpPr>
            <p:cNvPr id="1838" name="Google Shape;1838;p76"/>
            <p:cNvGrpSpPr/>
            <p:nvPr/>
          </p:nvGrpSpPr>
          <p:grpSpPr>
            <a:xfrm>
              <a:off x="3284509" y="3200810"/>
              <a:ext cx="433327" cy="426132"/>
              <a:chOff x="2866317" y="3817357"/>
              <a:chExt cx="362920" cy="356865"/>
            </a:xfrm>
          </p:grpSpPr>
          <p:sp>
            <p:nvSpPr>
              <p:cNvPr id="1839" name="Google Shape;1839;p7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76"/>
            <p:cNvGrpSpPr/>
            <p:nvPr/>
          </p:nvGrpSpPr>
          <p:grpSpPr>
            <a:xfrm>
              <a:off x="3819939" y="3200810"/>
              <a:ext cx="433327" cy="426132"/>
              <a:chOff x="3314750" y="3817357"/>
              <a:chExt cx="362920" cy="356865"/>
            </a:xfrm>
          </p:grpSpPr>
          <p:sp>
            <p:nvSpPr>
              <p:cNvPr id="1843" name="Google Shape;1843;p7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76"/>
            <p:cNvGrpSpPr/>
            <p:nvPr/>
          </p:nvGrpSpPr>
          <p:grpSpPr>
            <a:xfrm>
              <a:off x="4355369" y="3200810"/>
              <a:ext cx="433797" cy="425788"/>
              <a:chOff x="3763184" y="3817357"/>
              <a:chExt cx="363314" cy="356576"/>
            </a:xfrm>
          </p:grpSpPr>
          <p:sp>
            <p:nvSpPr>
              <p:cNvPr id="1849" name="Google Shape;1849;p7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 name="Google Shape;1854;p76"/>
            <p:cNvGrpSpPr/>
            <p:nvPr/>
          </p:nvGrpSpPr>
          <p:grpSpPr>
            <a:xfrm>
              <a:off x="5426577" y="3201040"/>
              <a:ext cx="432920" cy="425694"/>
              <a:chOff x="5589452" y="3367036"/>
              <a:chExt cx="362580" cy="356498"/>
            </a:xfrm>
          </p:grpSpPr>
          <p:sp>
            <p:nvSpPr>
              <p:cNvPr id="1855" name="Google Shape;1855;p76"/>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6"/>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6"/>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76"/>
            <p:cNvGrpSpPr/>
            <p:nvPr/>
          </p:nvGrpSpPr>
          <p:grpSpPr>
            <a:xfrm>
              <a:off x="4891237" y="3200810"/>
              <a:ext cx="433358" cy="425788"/>
              <a:chOff x="4211985" y="3817357"/>
              <a:chExt cx="362947" cy="356576"/>
            </a:xfrm>
          </p:grpSpPr>
          <p:sp>
            <p:nvSpPr>
              <p:cNvPr id="1859" name="Google Shape;1859;p7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5" name="Shape 1865"/>
        <p:cNvGrpSpPr/>
        <p:nvPr/>
      </p:nvGrpSpPr>
      <p:grpSpPr>
        <a:xfrm>
          <a:off x="0" y="0"/>
          <a:ext cx="0" cy="0"/>
          <a:chOff x="0" y="0"/>
          <a:chExt cx="0" cy="0"/>
        </a:xfrm>
      </p:grpSpPr>
      <p:sp>
        <p:nvSpPr>
          <p:cNvPr id="1866" name="Google Shape;1866;p77"/>
          <p:cNvSpPr txBox="1"/>
          <p:nvPr>
            <p:ph type="title"/>
          </p:nvPr>
        </p:nvSpPr>
        <p:spPr>
          <a:xfrm>
            <a:off x="1231800" y="540000"/>
            <a:ext cx="6680400" cy="10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867" name="Google Shape;1867;p77"/>
          <p:cNvGrpSpPr/>
          <p:nvPr/>
        </p:nvGrpSpPr>
        <p:grpSpPr>
          <a:xfrm>
            <a:off x="2229219" y="3255269"/>
            <a:ext cx="1166118" cy="1464592"/>
            <a:chOff x="431088" y="2247900"/>
            <a:chExt cx="2081982" cy="2614876"/>
          </a:xfrm>
        </p:grpSpPr>
        <p:sp>
          <p:nvSpPr>
            <p:cNvPr id="1868" name="Google Shape;1868;p77"/>
            <p:cNvSpPr/>
            <p:nvPr/>
          </p:nvSpPr>
          <p:spPr>
            <a:xfrm>
              <a:off x="431088" y="4106300"/>
              <a:ext cx="2081982" cy="756476"/>
            </a:xfrm>
            <a:custGeom>
              <a:rect b="b" l="l" r="r" t="t"/>
              <a:pathLst>
                <a:path extrusionOk="0" h="2942" w="8097">
                  <a:moveTo>
                    <a:pt x="4691" y="0"/>
                  </a:moveTo>
                  <a:lnTo>
                    <a:pt x="3024" y="24"/>
                  </a:lnTo>
                  <a:lnTo>
                    <a:pt x="0" y="1310"/>
                  </a:lnTo>
                  <a:lnTo>
                    <a:pt x="1227" y="2143"/>
                  </a:lnTo>
                  <a:lnTo>
                    <a:pt x="3548" y="655"/>
                  </a:lnTo>
                  <a:cubicBezTo>
                    <a:pt x="3548" y="655"/>
                    <a:pt x="4799" y="2929"/>
                    <a:pt x="4846" y="2941"/>
                  </a:cubicBezTo>
                  <a:cubicBezTo>
                    <a:pt x="4906" y="2941"/>
                    <a:pt x="5977" y="2298"/>
                    <a:pt x="5977" y="2298"/>
                  </a:cubicBezTo>
                  <a:lnTo>
                    <a:pt x="4679" y="750"/>
                  </a:lnTo>
                  <a:lnTo>
                    <a:pt x="4679" y="750"/>
                  </a:lnTo>
                  <a:lnTo>
                    <a:pt x="8001" y="1941"/>
                  </a:lnTo>
                  <a:lnTo>
                    <a:pt x="8097" y="1012"/>
                  </a:lnTo>
                  <a:lnTo>
                    <a:pt x="46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779850" y="2247900"/>
              <a:ext cx="1429952" cy="2113004"/>
            </a:xfrm>
            <a:custGeom>
              <a:rect b="b" l="l" r="r" t="t"/>
              <a:pathLst>
                <a:path extrusionOk="0" h="9432" w="6383">
                  <a:moveTo>
                    <a:pt x="3346" y="1"/>
                  </a:moveTo>
                  <a:cubicBezTo>
                    <a:pt x="2548" y="1691"/>
                    <a:pt x="1858" y="3454"/>
                    <a:pt x="1298" y="5239"/>
                  </a:cubicBezTo>
                  <a:cubicBezTo>
                    <a:pt x="1262" y="4882"/>
                    <a:pt x="1251" y="4513"/>
                    <a:pt x="1215" y="4156"/>
                  </a:cubicBezTo>
                  <a:cubicBezTo>
                    <a:pt x="429" y="4787"/>
                    <a:pt x="0" y="5847"/>
                    <a:pt x="108" y="6859"/>
                  </a:cubicBezTo>
                  <a:cubicBezTo>
                    <a:pt x="203" y="7871"/>
                    <a:pt x="858" y="8811"/>
                    <a:pt x="1774" y="9276"/>
                  </a:cubicBezTo>
                  <a:lnTo>
                    <a:pt x="2203" y="9311"/>
                  </a:lnTo>
                  <a:cubicBezTo>
                    <a:pt x="2578" y="9392"/>
                    <a:pt x="2967" y="9432"/>
                    <a:pt x="3353" y="9432"/>
                  </a:cubicBezTo>
                  <a:cubicBezTo>
                    <a:pt x="3482" y="9432"/>
                    <a:pt x="3611" y="9428"/>
                    <a:pt x="3739" y="9419"/>
                  </a:cubicBezTo>
                  <a:cubicBezTo>
                    <a:pt x="4013" y="9395"/>
                    <a:pt x="4310" y="9359"/>
                    <a:pt x="4596" y="9252"/>
                  </a:cubicBezTo>
                  <a:cubicBezTo>
                    <a:pt x="5299" y="9002"/>
                    <a:pt x="5823" y="8395"/>
                    <a:pt x="6084" y="7704"/>
                  </a:cubicBezTo>
                  <a:cubicBezTo>
                    <a:pt x="6358" y="7014"/>
                    <a:pt x="6382" y="6252"/>
                    <a:pt x="6299" y="5525"/>
                  </a:cubicBezTo>
                  <a:cubicBezTo>
                    <a:pt x="6144" y="4275"/>
                    <a:pt x="5680" y="3037"/>
                    <a:pt x="4941" y="2013"/>
                  </a:cubicBezTo>
                  <a:cubicBezTo>
                    <a:pt x="4941" y="2727"/>
                    <a:pt x="4834" y="3418"/>
                    <a:pt x="4644" y="4108"/>
                  </a:cubicBezTo>
                  <a:cubicBezTo>
                    <a:pt x="4346" y="2692"/>
                    <a:pt x="3918" y="1322"/>
                    <a:pt x="3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883797" y="3010708"/>
              <a:ext cx="1176579" cy="1364312"/>
            </a:xfrm>
            <a:custGeom>
              <a:rect b="b" l="l" r="r" t="t"/>
              <a:pathLst>
                <a:path extrusionOk="0" h="6090" w="5252">
                  <a:moveTo>
                    <a:pt x="2620" y="1"/>
                  </a:moveTo>
                  <a:cubicBezTo>
                    <a:pt x="1989" y="1108"/>
                    <a:pt x="1477" y="2251"/>
                    <a:pt x="1048" y="3406"/>
                  </a:cubicBezTo>
                  <a:cubicBezTo>
                    <a:pt x="1025" y="3168"/>
                    <a:pt x="989" y="2954"/>
                    <a:pt x="965" y="2716"/>
                  </a:cubicBezTo>
                  <a:cubicBezTo>
                    <a:pt x="346" y="3132"/>
                    <a:pt x="1" y="3811"/>
                    <a:pt x="120" y="4466"/>
                  </a:cubicBezTo>
                  <a:cubicBezTo>
                    <a:pt x="239" y="5109"/>
                    <a:pt x="787" y="5704"/>
                    <a:pt x="1549" y="5990"/>
                  </a:cubicBezTo>
                  <a:lnTo>
                    <a:pt x="1882" y="6025"/>
                  </a:lnTo>
                  <a:cubicBezTo>
                    <a:pt x="2165" y="6066"/>
                    <a:pt x="2459" y="6090"/>
                    <a:pt x="2749" y="6090"/>
                  </a:cubicBezTo>
                  <a:cubicBezTo>
                    <a:pt x="2886" y="6090"/>
                    <a:pt x="3022" y="6085"/>
                    <a:pt x="3156" y="6073"/>
                  </a:cubicBezTo>
                  <a:cubicBezTo>
                    <a:pt x="3406" y="6061"/>
                    <a:pt x="3644" y="6025"/>
                    <a:pt x="3870" y="5954"/>
                  </a:cubicBezTo>
                  <a:cubicBezTo>
                    <a:pt x="4418" y="5775"/>
                    <a:pt x="4835" y="5371"/>
                    <a:pt x="5049" y="4930"/>
                  </a:cubicBezTo>
                  <a:cubicBezTo>
                    <a:pt x="5251" y="4478"/>
                    <a:pt x="5251" y="3990"/>
                    <a:pt x="5168" y="3513"/>
                  </a:cubicBezTo>
                  <a:cubicBezTo>
                    <a:pt x="5013" y="2692"/>
                    <a:pt x="4597" y="1918"/>
                    <a:pt x="3977" y="1263"/>
                  </a:cubicBezTo>
                  <a:lnTo>
                    <a:pt x="3977" y="1263"/>
                  </a:lnTo>
                  <a:cubicBezTo>
                    <a:pt x="3989" y="1727"/>
                    <a:pt x="3930" y="2180"/>
                    <a:pt x="3775" y="2620"/>
                  </a:cubicBezTo>
                  <a:cubicBezTo>
                    <a:pt x="3513" y="1727"/>
                    <a:pt x="3108" y="846"/>
                    <a:pt x="26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1102670" y="3448230"/>
              <a:ext cx="746899" cy="921415"/>
            </a:xfrm>
            <a:custGeom>
              <a:rect b="b" l="l" r="r" t="t"/>
              <a:pathLst>
                <a:path extrusionOk="0" h="4113" w="3334">
                  <a:moveTo>
                    <a:pt x="1750" y="1"/>
                  </a:moveTo>
                  <a:cubicBezTo>
                    <a:pt x="1334" y="739"/>
                    <a:pt x="976" y="1501"/>
                    <a:pt x="691" y="2287"/>
                  </a:cubicBezTo>
                  <a:cubicBezTo>
                    <a:pt x="667" y="2132"/>
                    <a:pt x="655" y="1977"/>
                    <a:pt x="643" y="1810"/>
                  </a:cubicBezTo>
                  <a:cubicBezTo>
                    <a:pt x="226" y="2084"/>
                    <a:pt x="0" y="2548"/>
                    <a:pt x="60" y="2989"/>
                  </a:cubicBezTo>
                  <a:cubicBezTo>
                    <a:pt x="119" y="3441"/>
                    <a:pt x="464" y="3834"/>
                    <a:pt x="941" y="4049"/>
                  </a:cubicBezTo>
                  <a:lnTo>
                    <a:pt x="1167" y="4061"/>
                  </a:lnTo>
                  <a:cubicBezTo>
                    <a:pt x="1367" y="4097"/>
                    <a:pt x="1574" y="4112"/>
                    <a:pt x="1777" y="4112"/>
                  </a:cubicBezTo>
                  <a:cubicBezTo>
                    <a:pt x="1840" y="4112"/>
                    <a:pt x="1903" y="4111"/>
                    <a:pt x="1965" y="4108"/>
                  </a:cubicBezTo>
                  <a:cubicBezTo>
                    <a:pt x="2119" y="4108"/>
                    <a:pt x="2262" y="4096"/>
                    <a:pt x="2417" y="4049"/>
                  </a:cubicBezTo>
                  <a:cubicBezTo>
                    <a:pt x="2774" y="3942"/>
                    <a:pt x="3060" y="3680"/>
                    <a:pt x="3191" y="3382"/>
                  </a:cubicBezTo>
                  <a:cubicBezTo>
                    <a:pt x="3322" y="3084"/>
                    <a:pt x="3334" y="2751"/>
                    <a:pt x="3298" y="2429"/>
                  </a:cubicBezTo>
                  <a:cubicBezTo>
                    <a:pt x="3215" y="1870"/>
                    <a:pt x="2965" y="1334"/>
                    <a:pt x="2584" y="882"/>
                  </a:cubicBezTo>
                  <a:cubicBezTo>
                    <a:pt x="2584" y="1191"/>
                    <a:pt x="2536" y="1501"/>
                    <a:pt x="2429" y="1798"/>
                  </a:cubicBezTo>
                  <a:cubicBezTo>
                    <a:pt x="2286" y="1191"/>
                    <a:pt x="2048" y="584"/>
                    <a:pt x="17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77"/>
          <p:cNvGrpSpPr/>
          <p:nvPr/>
        </p:nvGrpSpPr>
        <p:grpSpPr>
          <a:xfrm>
            <a:off x="495994" y="1600258"/>
            <a:ext cx="1812539" cy="3110516"/>
            <a:chOff x="615319" y="1895533"/>
            <a:chExt cx="1812539" cy="3110516"/>
          </a:xfrm>
        </p:grpSpPr>
        <p:grpSp>
          <p:nvGrpSpPr>
            <p:cNvPr id="1873" name="Google Shape;1873;p77"/>
            <p:cNvGrpSpPr/>
            <p:nvPr/>
          </p:nvGrpSpPr>
          <p:grpSpPr>
            <a:xfrm>
              <a:off x="615319" y="1895533"/>
              <a:ext cx="1812539" cy="3110516"/>
              <a:chOff x="1939426" y="1222825"/>
              <a:chExt cx="1976381" cy="3391686"/>
            </a:xfrm>
          </p:grpSpPr>
          <p:sp>
            <p:nvSpPr>
              <p:cNvPr id="1874" name="Google Shape;1874;p77"/>
              <p:cNvSpPr/>
              <p:nvPr/>
            </p:nvSpPr>
            <p:spPr>
              <a:xfrm>
                <a:off x="2373556" y="1609501"/>
                <a:ext cx="286381" cy="264785"/>
              </a:xfrm>
              <a:custGeom>
                <a:rect b="b" l="l" r="r" t="t"/>
                <a:pathLst>
                  <a:path extrusionOk="0" h="1423" w="1539">
                    <a:moveTo>
                      <a:pt x="675" y="1"/>
                    </a:moveTo>
                    <a:cubicBezTo>
                      <a:pt x="485" y="1"/>
                      <a:pt x="334" y="28"/>
                      <a:pt x="334" y="28"/>
                    </a:cubicBezTo>
                    <a:cubicBezTo>
                      <a:pt x="334" y="28"/>
                      <a:pt x="1" y="445"/>
                      <a:pt x="298" y="742"/>
                    </a:cubicBezTo>
                    <a:cubicBezTo>
                      <a:pt x="352" y="796"/>
                      <a:pt x="400" y="833"/>
                      <a:pt x="442" y="857"/>
                    </a:cubicBezTo>
                    <a:lnTo>
                      <a:pt x="442" y="857"/>
                    </a:lnTo>
                    <a:cubicBezTo>
                      <a:pt x="331" y="904"/>
                      <a:pt x="227" y="1000"/>
                      <a:pt x="227" y="1195"/>
                    </a:cubicBezTo>
                    <a:cubicBezTo>
                      <a:pt x="227" y="1343"/>
                      <a:pt x="365" y="1423"/>
                      <a:pt x="549" y="1423"/>
                    </a:cubicBezTo>
                    <a:cubicBezTo>
                      <a:pt x="865" y="1423"/>
                      <a:pt x="1317" y="1186"/>
                      <a:pt x="1430" y="659"/>
                    </a:cubicBezTo>
                    <a:cubicBezTo>
                      <a:pt x="1539" y="98"/>
                      <a:pt x="1036" y="1"/>
                      <a:pt x="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2154351" y="1860525"/>
                <a:ext cx="1373661" cy="1359092"/>
              </a:xfrm>
              <a:custGeom>
                <a:rect b="b" l="l" r="r" t="t"/>
                <a:pathLst>
                  <a:path extrusionOk="0" h="7304" w="7382">
                    <a:moveTo>
                      <a:pt x="2666" y="0"/>
                    </a:moveTo>
                    <a:cubicBezTo>
                      <a:pt x="1278" y="0"/>
                      <a:pt x="0" y="3787"/>
                      <a:pt x="0" y="3787"/>
                    </a:cubicBezTo>
                    <a:cubicBezTo>
                      <a:pt x="0" y="3787"/>
                      <a:pt x="24" y="6585"/>
                      <a:pt x="274" y="7144"/>
                    </a:cubicBezTo>
                    <a:cubicBezTo>
                      <a:pt x="323" y="7257"/>
                      <a:pt x="536" y="7304"/>
                      <a:pt x="845" y="7304"/>
                    </a:cubicBezTo>
                    <a:cubicBezTo>
                      <a:pt x="2097" y="7304"/>
                      <a:pt x="4934" y="6540"/>
                      <a:pt x="4905" y="6358"/>
                    </a:cubicBezTo>
                    <a:cubicBezTo>
                      <a:pt x="4858" y="6132"/>
                      <a:pt x="3655" y="2715"/>
                      <a:pt x="3870" y="2668"/>
                    </a:cubicBezTo>
                    <a:cubicBezTo>
                      <a:pt x="3874" y="2667"/>
                      <a:pt x="3879" y="2666"/>
                      <a:pt x="3884" y="2666"/>
                    </a:cubicBezTo>
                    <a:cubicBezTo>
                      <a:pt x="4099" y="2666"/>
                      <a:pt x="4173" y="3738"/>
                      <a:pt x="4989" y="4263"/>
                    </a:cubicBezTo>
                    <a:cubicBezTo>
                      <a:pt x="5445" y="4556"/>
                      <a:pt x="5869" y="4739"/>
                      <a:pt x="6227" y="4739"/>
                    </a:cubicBezTo>
                    <a:cubicBezTo>
                      <a:pt x="6524" y="4739"/>
                      <a:pt x="6777" y="4614"/>
                      <a:pt x="6965" y="4322"/>
                    </a:cubicBezTo>
                    <a:cubicBezTo>
                      <a:pt x="7382" y="3680"/>
                      <a:pt x="7168" y="2822"/>
                      <a:pt x="7168" y="2822"/>
                    </a:cubicBezTo>
                    <a:lnTo>
                      <a:pt x="6060" y="2822"/>
                    </a:lnTo>
                    <a:cubicBezTo>
                      <a:pt x="6060" y="2822"/>
                      <a:pt x="6415" y="3790"/>
                      <a:pt x="6093" y="3790"/>
                    </a:cubicBezTo>
                    <a:cubicBezTo>
                      <a:pt x="6037" y="3790"/>
                      <a:pt x="5960" y="3760"/>
                      <a:pt x="5858" y="3691"/>
                    </a:cubicBezTo>
                    <a:cubicBezTo>
                      <a:pt x="5144" y="3251"/>
                      <a:pt x="4810" y="739"/>
                      <a:pt x="4334" y="441"/>
                    </a:cubicBezTo>
                    <a:cubicBezTo>
                      <a:pt x="4076" y="276"/>
                      <a:pt x="3719" y="239"/>
                      <a:pt x="3452" y="239"/>
                    </a:cubicBezTo>
                    <a:cubicBezTo>
                      <a:pt x="3239" y="239"/>
                      <a:pt x="3084" y="262"/>
                      <a:pt x="3084" y="262"/>
                    </a:cubicBezTo>
                    <a:lnTo>
                      <a:pt x="2679" y="1"/>
                    </a:lnTo>
                    <a:cubicBezTo>
                      <a:pt x="2675" y="0"/>
                      <a:pt x="2670" y="0"/>
                      <a:pt x="2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2918591" y="4243664"/>
                <a:ext cx="580763" cy="370847"/>
              </a:xfrm>
              <a:custGeom>
                <a:rect b="b" l="l" r="r" t="t"/>
                <a:pathLst>
                  <a:path extrusionOk="0" h="1993" w="3121">
                    <a:moveTo>
                      <a:pt x="989" y="0"/>
                    </a:moveTo>
                    <a:cubicBezTo>
                      <a:pt x="791" y="0"/>
                      <a:pt x="511" y="58"/>
                      <a:pt x="322" y="338"/>
                    </a:cubicBezTo>
                    <a:cubicBezTo>
                      <a:pt x="1" y="802"/>
                      <a:pt x="263" y="1945"/>
                      <a:pt x="263" y="1945"/>
                    </a:cubicBezTo>
                    <a:lnTo>
                      <a:pt x="834" y="1993"/>
                    </a:lnTo>
                    <a:lnTo>
                      <a:pt x="775" y="1707"/>
                    </a:lnTo>
                    <a:lnTo>
                      <a:pt x="775" y="1707"/>
                    </a:lnTo>
                    <a:cubicBezTo>
                      <a:pt x="775" y="1707"/>
                      <a:pt x="910" y="1725"/>
                      <a:pt x="1075" y="1725"/>
                    </a:cubicBezTo>
                    <a:cubicBezTo>
                      <a:pt x="1178" y="1725"/>
                      <a:pt x="1293" y="1718"/>
                      <a:pt x="1394" y="1695"/>
                    </a:cubicBezTo>
                    <a:cubicBezTo>
                      <a:pt x="1656" y="1636"/>
                      <a:pt x="3120" y="1457"/>
                      <a:pt x="3084" y="1314"/>
                    </a:cubicBezTo>
                    <a:cubicBezTo>
                      <a:pt x="3061" y="1183"/>
                      <a:pt x="1477" y="1398"/>
                      <a:pt x="1275" y="945"/>
                    </a:cubicBezTo>
                    <a:cubicBezTo>
                      <a:pt x="1060" y="505"/>
                      <a:pt x="1227" y="28"/>
                      <a:pt x="1227" y="28"/>
                    </a:cubicBezTo>
                    <a:cubicBezTo>
                      <a:pt x="1227" y="28"/>
                      <a:pt x="1128" y="0"/>
                      <a:pt x="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7"/>
              <p:cNvSpPr/>
              <p:nvPr/>
            </p:nvSpPr>
            <p:spPr>
              <a:xfrm>
                <a:off x="2233994" y="4225056"/>
                <a:ext cx="536476" cy="381826"/>
              </a:xfrm>
              <a:custGeom>
                <a:rect b="b" l="l" r="r" t="t"/>
                <a:pathLst>
                  <a:path extrusionOk="0" h="2052" w="2883">
                    <a:moveTo>
                      <a:pt x="1054" y="0"/>
                    </a:moveTo>
                    <a:cubicBezTo>
                      <a:pt x="910" y="0"/>
                      <a:pt x="749" y="44"/>
                      <a:pt x="596" y="176"/>
                    </a:cubicBezTo>
                    <a:cubicBezTo>
                      <a:pt x="156" y="509"/>
                      <a:pt x="1" y="1676"/>
                      <a:pt x="1" y="1676"/>
                    </a:cubicBezTo>
                    <a:lnTo>
                      <a:pt x="525" y="1902"/>
                    </a:lnTo>
                    <a:lnTo>
                      <a:pt x="572" y="1605"/>
                    </a:lnTo>
                    <a:cubicBezTo>
                      <a:pt x="572" y="1605"/>
                      <a:pt x="882" y="1760"/>
                      <a:pt x="1156" y="1795"/>
                    </a:cubicBezTo>
                    <a:cubicBezTo>
                      <a:pt x="1365" y="1815"/>
                      <a:pt x="2408" y="2052"/>
                      <a:pt x="2750" y="2052"/>
                    </a:cubicBezTo>
                    <a:cubicBezTo>
                      <a:pt x="2816" y="2052"/>
                      <a:pt x="2856" y="2043"/>
                      <a:pt x="2858" y="2022"/>
                    </a:cubicBezTo>
                    <a:cubicBezTo>
                      <a:pt x="2882" y="1867"/>
                      <a:pt x="1334" y="1545"/>
                      <a:pt x="1275" y="1045"/>
                    </a:cubicBezTo>
                    <a:cubicBezTo>
                      <a:pt x="1227" y="545"/>
                      <a:pt x="1537" y="152"/>
                      <a:pt x="1537" y="152"/>
                    </a:cubicBezTo>
                    <a:cubicBezTo>
                      <a:pt x="1537" y="152"/>
                      <a:pt x="1324" y="0"/>
                      <a:pt x="1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7"/>
              <p:cNvSpPr/>
              <p:nvPr/>
            </p:nvSpPr>
            <p:spPr>
              <a:xfrm>
                <a:off x="2526516" y="2988175"/>
                <a:ext cx="850955" cy="1349602"/>
              </a:xfrm>
              <a:custGeom>
                <a:rect b="b" l="l" r="r" t="t"/>
                <a:pathLst>
                  <a:path extrusionOk="0" h="7253" w="4573">
                    <a:moveTo>
                      <a:pt x="2370" y="1"/>
                    </a:moveTo>
                    <a:lnTo>
                      <a:pt x="0" y="513"/>
                    </a:lnTo>
                    <a:cubicBezTo>
                      <a:pt x="0" y="513"/>
                      <a:pt x="1751" y="1299"/>
                      <a:pt x="2524" y="2870"/>
                    </a:cubicBezTo>
                    <a:cubicBezTo>
                      <a:pt x="3156" y="4156"/>
                      <a:pt x="2132" y="7145"/>
                      <a:pt x="2274" y="7204"/>
                    </a:cubicBezTo>
                    <a:cubicBezTo>
                      <a:pt x="2367" y="7239"/>
                      <a:pt x="2466" y="7253"/>
                      <a:pt x="2566" y="7253"/>
                    </a:cubicBezTo>
                    <a:cubicBezTo>
                      <a:pt x="2977" y="7253"/>
                      <a:pt x="3394" y="7014"/>
                      <a:pt x="3394" y="7014"/>
                    </a:cubicBezTo>
                    <a:cubicBezTo>
                      <a:pt x="4168" y="6228"/>
                      <a:pt x="4572" y="3204"/>
                      <a:pt x="4370" y="2299"/>
                    </a:cubicBezTo>
                    <a:cubicBezTo>
                      <a:pt x="4179" y="1382"/>
                      <a:pt x="2370" y="1"/>
                      <a:pt x="23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7"/>
              <p:cNvSpPr/>
              <p:nvPr/>
            </p:nvSpPr>
            <p:spPr>
              <a:xfrm>
                <a:off x="2172773" y="2951518"/>
                <a:ext cx="655196" cy="1384026"/>
              </a:xfrm>
              <a:custGeom>
                <a:rect b="b" l="l" r="r" t="t"/>
                <a:pathLst>
                  <a:path extrusionOk="0" h="7438" w="3521">
                    <a:moveTo>
                      <a:pt x="1387" y="1"/>
                    </a:moveTo>
                    <a:cubicBezTo>
                      <a:pt x="794" y="1"/>
                      <a:pt x="1" y="53"/>
                      <a:pt x="8" y="329"/>
                    </a:cubicBezTo>
                    <a:cubicBezTo>
                      <a:pt x="68" y="2222"/>
                      <a:pt x="1366" y="2150"/>
                      <a:pt x="1616" y="3389"/>
                    </a:cubicBezTo>
                    <a:cubicBezTo>
                      <a:pt x="1901" y="4782"/>
                      <a:pt x="508" y="7258"/>
                      <a:pt x="651" y="7330"/>
                    </a:cubicBezTo>
                    <a:cubicBezTo>
                      <a:pt x="794" y="7410"/>
                      <a:pt x="962" y="7438"/>
                      <a:pt x="1125" y="7438"/>
                    </a:cubicBezTo>
                    <a:cubicBezTo>
                      <a:pt x="1466" y="7438"/>
                      <a:pt x="1782" y="7318"/>
                      <a:pt x="1782" y="7318"/>
                    </a:cubicBezTo>
                    <a:cubicBezTo>
                      <a:pt x="2663" y="6663"/>
                      <a:pt x="3521" y="3722"/>
                      <a:pt x="3461" y="2805"/>
                    </a:cubicBezTo>
                    <a:cubicBezTo>
                      <a:pt x="3402" y="1877"/>
                      <a:pt x="2020" y="19"/>
                      <a:pt x="2020" y="19"/>
                    </a:cubicBezTo>
                    <a:cubicBezTo>
                      <a:pt x="2020" y="19"/>
                      <a:pt x="1739" y="1"/>
                      <a:pt x="1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7"/>
              <p:cNvSpPr/>
              <p:nvPr/>
            </p:nvSpPr>
            <p:spPr>
              <a:xfrm>
                <a:off x="2074522" y="2376899"/>
                <a:ext cx="1283039" cy="1156456"/>
              </a:xfrm>
              <a:custGeom>
                <a:rect b="b" l="l" r="r" t="t"/>
                <a:pathLst>
                  <a:path extrusionOk="0" h="6215" w="6895">
                    <a:moveTo>
                      <a:pt x="4484" y="1"/>
                    </a:moveTo>
                    <a:cubicBezTo>
                      <a:pt x="3991" y="1"/>
                      <a:pt x="3703" y="321"/>
                      <a:pt x="3668" y="595"/>
                    </a:cubicBezTo>
                    <a:cubicBezTo>
                      <a:pt x="3560" y="1238"/>
                      <a:pt x="3429" y="1988"/>
                      <a:pt x="1858" y="2286"/>
                    </a:cubicBezTo>
                    <a:cubicBezTo>
                      <a:pt x="298" y="2583"/>
                      <a:pt x="0" y="4322"/>
                      <a:pt x="2013" y="5738"/>
                    </a:cubicBezTo>
                    <a:cubicBezTo>
                      <a:pt x="2489" y="6077"/>
                      <a:pt x="2900" y="6215"/>
                      <a:pt x="3251" y="6215"/>
                    </a:cubicBezTo>
                    <a:cubicBezTo>
                      <a:pt x="4408" y="6215"/>
                      <a:pt x="4924" y="4714"/>
                      <a:pt x="5061" y="3929"/>
                    </a:cubicBezTo>
                    <a:cubicBezTo>
                      <a:pt x="5227" y="2905"/>
                      <a:pt x="5966" y="3095"/>
                      <a:pt x="6430" y="2238"/>
                    </a:cubicBezTo>
                    <a:cubicBezTo>
                      <a:pt x="6894" y="1393"/>
                      <a:pt x="5787" y="583"/>
                      <a:pt x="5787" y="583"/>
                    </a:cubicBezTo>
                    <a:cubicBezTo>
                      <a:pt x="5266" y="154"/>
                      <a:pt x="4826" y="1"/>
                      <a:pt x="44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7"/>
              <p:cNvSpPr/>
              <p:nvPr/>
            </p:nvSpPr>
            <p:spPr>
              <a:xfrm>
                <a:off x="2914125" y="1900346"/>
                <a:ext cx="746935" cy="844408"/>
              </a:xfrm>
              <a:custGeom>
                <a:rect b="b" l="l" r="r" t="t"/>
                <a:pathLst>
                  <a:path extrusionOk="0" h="4538" w="4014">
                    <a:moveTo>
                      <a:pt x="3180" y="1"/>
                    </a:moveTo>
                    <a:lnTo>
                      <a:pt x="1" y="4013"/>
                    </a:lnTo>
                    <a:lnTo>
                      <a:pt x="620" y="4537"/>
                    </a:lnTo>
                    <a:lnTo>
                      <a:pt x="4013" y="703"/>
                    </a:lnTo>
                    <a:lnTo>
                      <a:pt x="31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7"/>
              <p:cNvSpPr/>
              <p:nvPr/>
            </p:nvSpPr>
            <p:spPr>
              <a:xfrm>
                <a:off x="2484461" y="2829448"/>
                <a:ext cx="441016" cy="375685"/>
              </a:xfrm>
              <a:custGeom>
                <a:rect b="b" l="l" r="r" t="t"/>
                <a:pathLst>
                  <a:path extrusionOk="0" h="2019" w="2370">
                    <a:moveTo>
                      <a:pt x="1234" y="1"/>
                    </a:moveTo>
                    <a:cubicBezTo>
                      <a:pt x="838" y="1"/>
                      <a:pt x="488" y="247"/>
                      <a:pt x="310" y="449"/>
                    </a:cubicBezTo>
                    <a:cubicBezTo>
                      <a:pt x="48" y="782"/>
                      <a:pt x="0" y="1294"/>
                      <a:pt x="310" y="1699"/>
                    </a:cubicBezTo>
                    <a:cubicBezTo>
                      <a:pt x="462" y="1891"/>
                      <a:pt x="716" y="2019"/>
                      <a:pt x="993" y="2019"/>
                    </a:cubicBezTo>
                    <a:cubicBezTo>
                      <a:pt x="1301" y="2019"/>
                      <a:pt x="1637" y="1862"/>
                      <a:pt x="1893" y="1461"/>
                    </a:cubicBezTo>
                    <a:cubicBezTo>
                      <a:pt x="2369" y="723"/>
                      <a:pt x="1893" y="258"/>
                      <a:pt x="1893" y="258"/>
                    </a:cubicBezTo>
                    <a:cubicBezTo>
                      <a:pt x="1673" y="71"/>
                      <a:pt x="1447" y="1"/>
                      <a:pt x="1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7"/>
              <p:cNvSpPr/>
              <p:nvPr/>
            </p:nvSpPr>
            <p:spPr>
              <a:xfrm>
                <a:off x="3503634" y="1611734"/>
                <a:ext cx="408637" cy="419599"/>
              </a:xfrm>
              <a:custGeom>
                <a:rect b="b" l="l" r="r" t="t"/>
                <a:pathLst>
                  <a:path extrusionOk="0" h="2255" w="2196">
                    <a:moveTo>
                      <a:pt x="844" y="1"/>
                    </a:moveTo>
                    <a:cubicBezTo>
                      <a:pt x="821" y="1"/>
                      <a:pt x="801" y="6"/>
                      <a:pt x="786" y="16"/>
                    </a:cubicBezTo>
                    <a:cubicBezTo>
                      <a:pt x="548" y="159"/>
                      <a:pt x="0" y="1218"/>
                      <a:pt x="0" y="1290"/>
                    </a:cubicBezTo>
                    <a:cubicBezTo>
                      <a:pt x="12" y="1373"/>
                      <a:pt x="0" y="1564"/>
                      <a:pt x="0" y="1564"/>
                    </a:cubicBezTo>
                    <a:lnTo>
                      <a:pt x="845" y="2254"/>
                    </a:lnTo>
                    <a:cubicBezTo>
                      <a:pt x="845" y="2254"/>
                      <a:pt x="1012" y="2183"/>
                      <a:pt x="1119" y="2183"/>
                    </a:cubicBezTo>
                    <a:cubicBezTo>
                      <a:pt x="1226" y="2171"/>
                      <a:pt x="2000" y="1218"/>
                      <a:pt x="2096" y="1088"/>
                    </a:cubicBezTo>
                    <a:cubicBezTo>
                      <a:pt x="2196" y="965"/>
                      <a:pt x="1173" y="1"/>
                      <a:pt x="8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7"/>
              <p:cNvSpPr/>
              <p:nvPr/>
            </p:nvSpPr>
            <p:spPr>
              <a:xfrm>
                <a:off x="2324803" y="3085682"/>
                <a:ext cx="345927" cy="297162"/>
              </a:xfrm>
              <a:custGeom>
                <a:rect b="b" l="l" r="r" t="t"/>
                <a:pathLst>
                  <a:path extrusionOk="0" h="1597" w="1859">
                    <a:moveTo>
                      <a:pt x="179" y="1"/>
                    </a:moveTo>
                    <a:lnTo>
                      <a:pt x="1" y="215"/>
                    </a:lnTo>
                    <a:lnTo>
                      <a:pt x="1680" y="1596"/>
                    </a:lnTo>
                    <a:lnTo>
                      <a:pt x="1858" y="1370"/>
                    </a:lnTo>
                    <a:lnTo>
                      <a:pt x="1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7"/>
              <p:cNvSpPr/>
              <p:nvPr/>
            </p:nvSpPr>
            <p:spPr>
              <a:xfrm>
                <a:off x="2513118" y="1831496"/>
                <a:ext cx="1367334" cy="1420497"/>
              </a:xfrm>
              <a:custGeom>
                <a:rect b="b" l="l" r="r" t="t"/>
                <a:pathLst>
                  <a:path extrusionOk="0" h="7634" w="7348">
                    <a:moveTo>
                      <a:pt x="6988" y="0"/>
                    </a:moveTo>
                    <a:cubicBezTo>
                      <a:pt x="6593" y="0"/>
                      <a:pt x="6198" y="452"/>
                      <a:pt x="5704" y="1038"/>
                    </a:cubicBezTo>
                    <a:cubicBezTo>
                      <a:pt x="5585" y="1180"/>
                      <a:pt x="5466" y="1323"/>
                      <a:pt x="5335" y="1466"/>
                    </a:cubicBezTo>
                    <a:cubicBezTo>
                      <a:pt x="5144" y="1681"/>
                      <a:pt x="4954" y="1895"/>
                      <a:pt x="4740" y="2133"/>
                    </a:cubicBezTo>
                    <a:cubicBezTo>
                      <a:pt x="4442" y="2466"/>
                      <a:pt x="4144" y="2812"/>
                      <a:pt x="3823" y="3169"/>
                    </a:cubicBezTo>
                    <a:cubicBezTo>
                      <a:pt x="1989" y="5240"/>
                      <a:pt x="25" y="7550"/>
                      <a:pt x="1" y="7586"/>
                    </a:cubicBezTo>
                    <a:lnTo>
                      <a:pt x="60" y="7634"/>
                    </a:lnTo>
                    <a:cubicBezTo>
                      <a:pt x="72" y="7598"/>
                      <a:pt x="2049" y="5276"/>
                      <a:pt x="3870" y="3205"/>
                    </a:cubicBezTo>
                    <a:cubicBezTo>
                      <a:pt x="4180" y="2847"/>
                      <a:pt x="4490" y="2514"/>
                      <a:pt x="4787" y="2181"/>
                    </a:cubicBezTo>
                    <a:cubicBezTo>
                      <a:pt x="5002" y="1942"/>
                      <a:pt x="5192" y="1716"/>
                      <a:pt x="5383" y="1514"/>
                    </a:cubicBezTo>
                    <a:cubicBezTo>
                      <a:pt x="5514" y="1359"/>
                      <a:pt x="5633" y="1216"/>
                      <a:pt x="5752" y="1085"/>
                    </a:cubicBezTo>
                    <a:cubicBezTo>
                      <a:pt x="6245" y="508"/>
                      <a:pt x="6622" y="55"/>
                      <a:pt x="6996" y="55"/>
                    </a:cubicBezTo>
                    <a:cubicBezTo>
                      <a:pt x="7100" y="55"/>
                      <a:pt x="7205" y="90"/>
                      <a:pt x="7311" y="168"/>
                    </a:cubicBezTo>
                    <a:lnTo>
                      <a:pt x="7347" y="133"/>
                    </a:lnTo>
                    <a:cubicBezTo>
                      <a:pt x="7226" y="42"/>
                      <a:pt x="7107" y="0"/>
                      <a:pt x="69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7"/>
              <p:cNvSpPr/>
              <p:nvPr/>
            </p:nvSpPr>
            <p:spPr>
              <a:xfrm>
                <a:off x="2539728" y="1947424"/>
                <a:ext cx="1238751" cy="1324482"/>
              </a:xfrm>
              <a:custGeom>
                <a:rect b="b" l="l" r="r" t="t"/>
                <a:pathLst>
                  <a:path extrusionOk="0" h="7118" w="6657">
                    <a:moveTo>
                      <a:pt x="6411" y="1"/>
                    </a:moveTo>
                    <a:cubicBezTo>
                      <a:pt x="6344" y="1"/>
                      <a:pt x="6269" y="24"/>
                      <a:pt x="6192" y="93"/>
                    </a:cubicBezTo>
                    <a:cubicBezTo>
                      <a:pt x="5966" y="284"/>
                      <a:pt x="239" y="6784"/>
                      <a:pt x="1" y="7070"/>
                    </a:cubicBezTo>
                    <a:lnTo>
                      <a:pt x="37" y="7118"/>
                    </a:lnTo>
                    <a:cubicBezTo>
                      <a:pt x="96" y="7034"/>
                      <a:pt x="6002" y="331"/>
                      <a:pt x="6228" y="129"/>
                    </a:cubicBezTo>
                    <a:cubicBezTo>
                      <a:pt x="6290" y="78"/>
                      <a:pt x="6350" y="61"/>
                      <a:pt x="6405" y="61"/>
                    </a:cubicBezTo>
                    <a:cubicBezTo>
                      <a:pt x="6517" y="61"/>
                      <a:pt x="6601" y="137"/>
                      <a:pt x="6609" y="153"/>
                    </a:cubicBezTo>
                    <a:lnTo>
                      <a:pt x="6656" y="105"/>
                    </a:lnTo>
                    <a:cubicBezTo>
                      <a:pt x="6656" y="105"/>
                      <a:pt x="6552" y="1"/>
                      <a:pt x="6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7"/>
              <p:cNvSpPr/>
              <p:nvPr/>
            </p:nvSpPr>
            <p:spPr>
              <a:xfrm>
                <a:off x="2484461" y="1636855"/>
                <a:ext cx="1229819" cy="1590755"/>
              </a:xfrm>
              <a:custGeom>
                <a:rect b="b" l="l" r="r" t="t"/>
                <a:pathLst>
                  <a:path extrusionOk="0" h="8549" w="6609">
                    <a:moveTo>
                      <a:pt x="6084" y="0"/>
                    </a:moveTo>
                    <a:lnTo>
                      <a:pt x="6060" y="48"/>
                    </a:lnTo>
                    <a:cubicBezTo>
                      <a:pt x="6060" y="48"/>
                      <a:pt x="6501" y="369"/>
                      <a:pt x="6549" y="655"/>
                    </a:cubicBezTo>
                    <a:cubicBezTo>
                      <a:pt x="6560" y="726"/>
                      <a:pt x="6537" y="786"/>
                      <a:pt x="6489" y="845"/>
                    </a:cubicBezTo>
                    <a:cubicBezTo>
                      <a:pt x="6477" y="869"/>
                      <a:pt x="6430" y="929"/>
                      <a:pt x="6370" y="1000"/>
                    </a:cubicBezTo>
                    <a:cubicBezTo>
                      <a:pt x="6025" y="1417"/>
                      <a:pt x="5132" y="2548"/>
                      <a:pt x="4084" y="3798"/>
                    </a:cubicBezTo>
                    <a:cubicBezTo>
                      <a:pt x="2262" y="5941"/>
                      <a:pt x="12" y="8465"/>
                      <a:pt x="0" y="8501"/>
                    </a:cubicBezTo>
                    <a:lnTo>
                      <a:pt x="48" y="8549"/>
                    </a:lnTo>
                    <a:cubicBezTo>
                      <a:pt x="72" y="8513"/>
                      <a:pt x="2310" y="5989"/>
                      <a:pt x="4120" y="3846"/>
                    </a:cubicBezTo>
                    <a:cubicBezTo>
                      <a:pt x="5179" y="2596"/>
                      <a:pt x="6084" y="1476"/>
                      <a:pt x="6418" y="1048"/>
                    </a:cubicBezTo>
                    <a:cubicBezTo>
                      <a:pt x="6477" y="964"/>
                      <a:pt x="6525" y="905"/>
                      <a:pt x="6537" y="893"/>
                    </a:cubicBezTo>
                    <a:cubicBezTo>
                      <a:pt x="6596" y="822"/>
                      <a:pt x="6608" y="750"/>
                      <a:pt x="6596" y="655"/>
                    </a:cubicBezTo>
                    <a:cubicBezTo>
                      <a:pt x="6549" y="345"/>
                      <a:pt x="6108" y="12"/>
                      <a:pt x="60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7"/>
              <p:cNvSpPr/>
              <p:nvPr/>
            </p:nvSpPr>
            <p:spPr>
              <a:xfrm>
                <a:off x="2460084" y="1760785"/>
                <a:ext cx="1130079" cy="1446919"/>
              </a:xfrm>
              <a:custGeom>
                <a:rect b="b" l="l" r="r" t="t"/>
                <a:pathLst>
                  <a:path extrusionOk="0" h="7776" w="6073">
                    <a:moveTo>
                      <a:pt x="5799" y="1"/>
                    </a:moveTo>
                    <a:lnTo>
                      <a:pt x="5775" y="60"/>
                    </a:lnTo>
                    <a:cubicBezTo>
                      <a:pt x="5775" y="60"/>
                      <a:pt x="5906" y="120"/>
                      <a:pt x="5953" y="287"/>
                    </a:cubicBezTo>
                    <a:cubicBezTo>
                      <a:pt x="6001" y="477"/>
                      <a:pt x="5882" y="763"/>
                      <a:pt x="5608" y="1096"/>
                    </a:cubicBezTo>
                    <a:cubicBezTo>
                      <a:pt x="4644" y="2227"/>
                      <a:pt x="36" y="7704"/>
                      <a:pt x="0" y="7764"/>
                    </a:cubicBezTo>
                    <a:lnTo>
                      <a:pt x="48" y="7776"/>
                    </a:lnTo>
                    <a:cubicBezTo>
                      <a:pt x="84" y="7716"/>
                      <a:pt x="4691" y="2251"/>
                      <a:pt x="5656" y="1108"/>
                    </a:cubicBezTo>
                    <a:cubicBezTo>
                      <a:pt x="5953" y="763"/>
                      <a:pt x="6072" y="477"/>
                      <a:pt x="6013" y="263"/>
                    </a:cubicBezTo>
                    <a:cubicBezTo>
                      <a:pt x="5965" y="60"/>
                      <a:pt x="5799" y="1"/>
                      <a:pt x="5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7"/>
              <p:cNvSpPr/>
              <p:nvPr/>
            </p:nvSpPr>
            <p:spPr>
              <a:xfrm>
                <a:off x="3829279" y="1822936"/>
                <a:ext cx="86528" cy="74058"/>
              </a:xfrm>
              <a:custGeom>
                <a:rect b="b" l="l" r="r" t="t"/>
                <a:pathLst>
                  <a:path extrusionOk="0" h="398" w="465">
                    <a:moveTo>
                      <a:pt x="285" y="1"/>
                    </a:moveTo>
                    <a:cubicBezTo>
                      <a:pt x="227" y="1"/>
                      <a:pt x="166" y="25"/>
                      <a:pt x="119" y="72"/>
                    </a:cubicBezTo>
                    <a:cubicBezTo>
                      <a:pt x="24" y="155"/>
                      <a:pt x="0" y="274"/>
                      <a:pt x="72" y="345"/>
                    </a:cubicBezTo>
                    <a:cubicBezTo>
                      <a:pt x="100" y="380"/>
                      <a:pt x="145" y="398"/>
                      <a:pt x="195" y="398"/>
                    </a:cubicBezTo>
                    <a:cubicBezTo>
                      <a:pt x="249" y="398"/>
                      <a:pt x="308" y="377"/>
                      <a:pt x="357" y="333"/>
                    </a:cubicBezTo>
                    <a:cubicBezTo>
                      <a:pt x="441" y="250"/>
                      <a:pt x="465" y="119"/>
                      <a:pt x="405" y="48"/>
                    </a:cubicBezTo>
                    <a:cubicBezTo>
                      <a:pt x="373" y="16"/>
                      <a:pt x="330" y="1"/>
                      <a:pt x="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7"/>
              <p:cNvSpPr/>
              <p:nvPr/>
            </p:nvSpPr>
            <p:spPr>
              <a:xfrm>
                <a:off x="3740517" y="1942586"/>
                <a:ext cx="86714" cy="75360"/>
              </a:xfrm>
              <a:custGeom>
                <a:rect b="b" l="l" r="r" t="t"/>
                <a:pathLst>
                  <a:path extrusionOk="0" h="405" w="466">
                    <a:moveTo>
                      <a:pt x="282" y="1"/>
                    </a:moveTo>
                    <a:cubicBezTo>
                      <a:pt x="225" y="1"/>
                      <a:pt x="161" y="25"/>
                      <a:pt x="108" y="71"/>
                    </a:cubicBezTo>
                    <a:cubicBezTo>
                      <a:pt x="25" y="155"/>
                      <a:pt x="1" y="274"/>
                      <a:pt x="72" y="357"/>
                    </a:cubicBezTo>
                    <a:cubicBezTo>
                      <a:pt x="99" y="389"/>
                      <a:pt x="139" y="404"/>
                      <a:pt x="184" y="404"/>
                    </a:cubicBezTo>
                    <a:cubicBezTo>
                      <a:pt x="241" y="404"/>
                      <a:pt x="305" y="380"/>
                      <a:pt x="358" y="333"/>
                    </a:cubicBezTo>
                    <a:cubicBezTo>
                      <a:pt x="442" y="250"/>
                      <a:pt x="465" y="119"/>
                      <a:pt x="394" y="48"/>
                    </a:cubicBezTo>
                    <a:cubicBezTo>
                      <a:pt x="368" y="16"/>
                      <a:pt x="327" y="1"/>
                      <a:pt x="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7"/>
              <p:cNvSpPr/>
              <p:nvPr/>
            </p:nvSpPr>
            <p:spPr>
              <a:xfrm>
                <a:off x="3556668" y="1600383"/>
                <a:ext cx="80015" cy="80570"/>
              </a:xfrm>
              <a:custGeom>
                <a:rect b="b" l="l" r="r" t="t"/>
                <a:pathLst>
                  <a:path extrusionOk="0" h="433" w="430">
                    <a:moveTo>
                      <a:pt x="242" y="1"/>
                    </a:moveTo>
                    <a:cubicBezTo>
                      <a:pt x="167" y="1"/>
                      <a:pt x="94" y="57"/>
                      <a:pt x="48" y="148"/>
                    </a:cubicBezTo>
                    <a:cubicBezTo>
                      <a:pt x="1" y="256"/>
                      <a:pt x="36" y="387"/>
                      <a:pt x="132" y="422"/>
                    </a:cubicBezTo>
                    <a:cubicBezTo>
                      <a:pt x="148" y="429"/>
                      <a:pt x="166" y="433"/>
                      <a:pt x="184" y="433"/>
                    </a:cubicBezTo>
                    <a:cubicBezTo>
                      <a:pt x="259" y="433"/>
                      <a:pt x="344" y="377"/>
                      <a:pt x="382" y="291"/>
                    </a:cubicBezTo>
                    <a:cubicBezTo>
                      <a:pt x="429" y="172"/>
                      <a:pt x="394" y="53"/>
                      <a:pt x="310" y="17"/>
                    </a:cubicBezTo>
                    <a:cubicBezTo>
                      <a:pt x="288" y="6"/>
                      <a:pt x="265"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7"/>
              <p:cNvSpPr/>
              <p:nvPr/>
            </p:nvSpPr>
            <p:spPr>
              <a:xfrm>
                <a:off x="3477025" y="1713521"/>
                <a:ext cx="79829" cy="80384"/>
              </a:xfrm>
              <a:custGeom>
                <a:rect b="b" l="l" r="r" t="t"/>
                <a:pathLst>
                  <a:path extrusionOk="0" h="432" w="429">
                    <a:moveTo>
                      <a:pt x="242" y="0"/>
                    </a:moveTo>
                    <a:cubicBezTo>
                      <a:pt x="167" y="0"/>
                      <a:pt x="96" y="56"/>
                      <a:pt x="60" y="148"/>
                    </a:cubicBezTo>
                    <a:cubicBezTo>
                      <a:pt x="0" y="255"/>
                      <a:pt x="36" y="386"/>
                      <a:pt x="131" y="421"/>
                    </a:cubicBezTo>
                    <a:cubicBezTo>
                      <a:pt x="148" y="428"/>
                      <a:pt x="165" y="432"/>
                      <a:pt x="184" y="432"/>
                    </a:cubicBezTo>
                    <a:cubicBezTo>
                      <a:pt x="259" y="432"/>
                      <a:pt x="343" y="376"/>
                      <a:pt x="381" y="290"/>
                    </a:cubicBezTo>
                    <a:cubicBezTo>
                      <a:pt x="429" y="171"/>
                      <a:pt x="393" y="52"/>
                      <a:pt x="310" y="17"/>
                    </a:cubicBezTo>
                    <a:cubicBezTo>
                      <a:pt x="287" y="5"/>
                      <a:pt x="264" y="0"/>
                      <a:pt x="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7"/>
              <p:cNvSpPr/>
              <p:nvPr/>
            </p:nvSpPr>
            <p:spPr>
              <a:xfrm>
                <a:off x="2342666" y="3001573"/>
                <a:ext cx="26610" cy="17863"/>
              </a:xfrm>
              <a:custGeom>
                <a:rect b="b" l="l" r="r" t="t"/>
                <a:pathLst>
                  <a:path extrusionOk="0" h="96" w="143">
                    <a:moveTo>
                      <a:pt x="143" y="0"/>
                    </a:moveTo>
                    <a:lnTo>
                      <a:pt x="0" y="60"/>
                    </a:lnTo>
                    <a:cubicBezTo>
                      <a:pt x="0" y="72"/>
                      <a:pt x="0" y="95"/>
                      <a:pt x="24" y="95"/>
                    </a:cubicBezTo>
                    <a:cubicBezTo>
                      <a:pt x="36" y="95"/>
                      <a:pt x="36" y="95"/>
                      <a:pt x="48" y="72"/>
                    </a:cubicBezTo>
                    <a:cubicBezTo>
                      <a:pt x="83" y="60"/>
                      <a:pt x="107" y="36"/>
                      <a:pt x="143"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7"/>
              <p:cNvSpPr/>
              <p:nvPr/>
            </p:nvSpPr>
            <p:spPr>
              <a:xfrm>
                <a:off x="2342666" y="2952820"/>
                <a:ext cx="186" cy="186"/>
              </a:xfrm>
              <a:custGeom>
                <a:rect b="b" l="l" r="r" t="t"/>
                <a:pathLst>
                  <a:path extrusionOk="0" h="1" w="1">
                    <a:moveTo>
                      <a:pt x="0" y="0"/>
                    </a:moveTo>
                    <a:lnTo>
                      <a:pt x="0" y="0"/>
                    </a:ln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7"/>
              <p:cNvSpPr/>
              <p:nvPr/>
            </p:nvSpPr>
            <p:spPr>
              <a:xfrm>
                <a:off x="2316057" y="2923978"/>
                <a:ext cx="57686" cy="53404"/>
              </a:xfrm>
              <a:custGeom>
                <a:rect b="b" l="l" r="r" t="t"/>
                <a:pathLst>
                  <a:path extrusionOk="0" h="287" w="310">
                    <a:moveTo>
                      <a:pt x="131" y="1"/>
                    </a:moveTo>
                    <a:cubicBezTo>
                      <a:pt x="107" y="1"/>
                      <a:pt x="72" y="24"/>
                      <a:pt x="60" y="36"/>
                    </a:cubicBezTo>
                    <a:lnTo>
                      <a:pt x="24" y="60"/>
                    </a:lnTo>
                    <a:cubicBezTo>
                      <a:pt x="12" y="96"/>
                      <a:pt x="0" y="108"/>
                      <a:pt x="0" y="131"/>
                    </a:cubicBezTo>
                    <a:lnTo>
                      <a:pt x="0" y="179"/>
                    </a:lnTo>
                    <a:cubicBezTo>
                      <a:pt x="12" y="203"/>
                      <a:pt x="12" y="215"/>
                      <a:pt x="24" y="227"/>
                    </a:cubicBezTo>
                    <a:lnTo>
                      <a:pt x="72" y="274"/>
                    </a:lnTo>
                    <a:cubicBezTo>
                      <a:pt x="84" y="274"/>
                      <a:pt x="107" y="286"/>
                      <a:pt x="119" y="286"/>
                    </a:cubicBezTo>
                    <a:lnTo>
                      <a:pt x="179" y="286"/>
                    </a:lnTo>
                    <a:cubicBezTo>
                      <a:pt x="203" y="286"/>
                      <a:pt x="238" y="274"/>
                      <a:pt x="250" y="262"/>
                    </a:cubicBezTo>
                    <a:lnTo>
                      <a:pt x="286" y="227"/>
                    </a:lnTo>
                    <a:cubicBezTo>
                      <a:pt x="298" y="203"/>
                      <a:pt x="310" y="179"/>
                      <a:pt x="310" y="155"/>
                    </a:cubicBezTo>
                    <a:lnTo>
                      <a:pt x="310" y="108"/>
                    </a:lnTo>
                    <a:cubicBezTo>
                      <a:pt x="298" y="96"/>
                      <a:pt x="298" y="84"/>
                      <a:pt x="286" y="60"/>
                    </a:cubicBezTo>
                    <a:lnTo>
                      <a:pt x="238" y="24"/>
                    </a:lnTo>
                    <a:cubicBezTo>
                      <a:pt x="215" y="24"/>
                      <a:pt x="203" y="1"/>
                      <a:pt x="191"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7"/>
              <p:cNvSpPr/>
              <p:nvPr/>
            </p:nvSpPr>
            <p:spPr>
              <a:xfrm>
                <a:off x="2429009" y="2935142"/>
                <a:ext cx="2419" cy="186"/>
              </a:xfrm>
              <a:custGeom>
                <a:rect b="b" l="l" r="r" t="t"/>
                <a:pathLst>
                  <a:path extrusionOk="0" h="1" w="13">
                    <a:moveTo>
                      <a:pt x="0" y="0"/>
                    </a:moveTo>
                    <a:cubicBezTo>
                      <a:pt x="12" y="0"/>
                      <a:pt x="12" y="0"/>
                      <a:pt x="0"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7"/>
              <p:cNvSpPr/>
              <p:nvPr/>
            </p:nvSpPr>
            <p:spPr>
              <a:xfrm>
                <a:off x="2420077" y="2923978"/>
                <a:ext cx="26796" cy="22329"/>
              </a:xfrm>
              <a:custGeom>
                <a:rect b="b" l="l" r="r" t="t"/>
                <a:pathLst>
                  <a:path extrusionOk="0" h="120" w="144">
                    <a:moveTo>
                      <a:pt x="60" y="1"/>
                    </a:moveTo>
                    <a:cubicBezTo>
                      <a:pt x="48" y="1"/>
                      <a:pt x="48" y="24"/>
                      <a:pt x="37" y="24"/>
                    </a:cubicBezTo>
                    <a:lnTo>
                      <a:pt x="25" y="36"/>
                    </a:lnTo>
                    <a:cubicBezTo>
                      <a:pt x="1" y="48"/>
                      <a:pt x="1" y="48"/>
                      <a:pt x="1" y="60"/>
                    </a:cubicBezTo>
                    <a:lnTo>
                      <a:pt x="1" y="84"/>
                    </a:lnTo>
                    <a:lnTo>
                      <a:pt x="25" y="96"/>
                    </a:lnTo>
                    <a:lnTo>
                      <a:pt x="37" y="108"/>
                    </a:lnTo>
                    <a:cubicBezTo>
                      <a:pt x="37" y="120"/>
                      <a:pt x="48" y="120"/>
                      <a:pt x="48" y="120"/>
                    </a:cubicBezTo>
                    <a:lnTo>
                      <a:pt x="84" y="120"/>
                    </a:lnTo>
                    <a:cubicBezTo>
                      <a:pt x="84" y="120"/>
                      <a:pt x="96" y="120"/>
                      <a:pt x="108" y="108"/>
                    </a:cubicBezTo>
                    <a:lnTo>
                      <a:pt x="120" y="96"/>
                    </a:lnTo>
                    <a:cubicBezTo>
                      <a:pt x="144" y="84"/>
                      <a:pt x="144" y="84"/>
                      <a:pt x="144" y="60"/>
                    </a:cubicBezTo>
                    <a:lnTo>
                      <a:pt x="144" y="48"/>
                    </a:lnTo>
                    <a:lnTo>
                      <a:pt x="120" y="36"/>
                    </a:lnTo>
                    <a:lnTo>
                      <a:pt x="108" y="24"/>
                    </a:lnTo>
                    <a:cubicBezTo>
                      <a:pt x="108" y="1"/>
                      <a:pt x="96" y="1"/>
                      <a:pt x="96"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7"/>
              <p:cNvSpPr/>
              <p:nvPr/>
            </p:nvSpPr>
            <p:spPr>
              <a:xfrm>
                <a:off x="2442221" y="2877457"/>
                <a:ext cx="186" cy="186"/>
              </a:xfrm>
              <a:custGeom>
                <a:rect b="b" l="l" r="r" t="t"/>
                <a:pathLst>
                  <a:path extrusionOk="0" h="1" w="1">
                    <a:moveTo>
                      <a:pt x="1" y="0"/>
                    </a:move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7"/>
              <p:cNvSpPr/>
              <p:nvPr/>
            </p:nvSpPr>
            <p:spPr>
              <a:xfrm>
                <a:off x="2436080" y="2868339"/>
                <a:ext cx="16934" cy="16189"/>
              </a:xfrm>
              <a:custGeom>
                <a:rect b="b" l="l" r="r" t="t"/>
                <a:pathLst>
                  <a:path extrusionOk="0" h="87" w="91">
                    <a:moveTo>
                      <a:pt x="44" y="1"/>
                    </a:moveTo>
                    <a:cubicBezTo>
                      <a:pt x="41" y="1"/>
                      <a:pt x="38" y="1"/>
                      <a:pt x="34" y="2"/>
                    </a:cubicBezTo>
                    <a:cubicBezTo>
                      <a:pt x="1" y="24"/>
                      <a:pt x="9" y="87"/>
                      <a:pt x="48" y="87"/>
                    </a:cubicBezTo>
                    <a:cubicBezTo>
                      <a:pt x="51" y="87"/>
                      <a:pt x="54" y="86"/>
                      <a:pt x="58" y="85"/>
                    </a:cubicBezTo>
                    <a:cubicBezTo>
                      <a:pt x="91" y="63"/>
                      <a:pt x="83" y="1"/>
                      <a:pt x="44"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7"/>
              <p:cNvSpPr/>
              <p:nvPr/>
            </p:nvSpPr>
            <p:spPr>
              <a:xfrm>
                <a:off x="2346946" y="2872991"/>
                <a:ext cx="4652" cy="2419"/>
              </a:xfrm>
              <a:custGeom>
                <a:rect b="b" l="l" r="r" t="t"/>
                <a:pathLst>
                  <a:path extrusionOk="0" h="13" w="25">
                    <a:moveTo>
                      <a:pt x="25" y="1"/>
                    </a:moveTo>
                    <a:cubicBezTo>
                      <a:pt x="19" y="1"/>
                      <a:pt x="16" y="4"/>
                      <a:pt x="13" y="7"/>
                    </a:cubicBezTo>
                    <a:lnTo>
                      <a:pt x="25" y="1"/>
                    </a:lnTo>
                    <a:close/>
                    <a:moveTo>
                      <a:pt x="13" y="7"/>
                    </a:moveTo>
                    <a:lnTo>
                      <a:pt x="1" y="13"/>
                    </a:lnTo>
                    <a:cubicBezTo>
                      <a:pt x="7" y="13"/>
                      <a:pt x="10" y="10"/>
                      <a:pt x="13" y="7"/>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7"/>
              <p:cNvSpPr/>
              <p:nvPr/>
            </p:nvSpPr>
            <p:spPr>
              <a:xfrm>
                <a:off x="2335968" y="2864246"/>
                <a:ext cx="24563" cy="26609"/>
              </a:xfrm>
              <a:custGeom>
                <a:rect b="b" l="l" r="r" t="t"/>
                <a:pathLst>
                  <a:path extrusionOk="0" h="143" w="132">
                    <a:moveTo>
                      <a:pt x="72" y="0"/>
                    </a:moveTo>
                    <a:cubicBezTo>
                      <a:pt x="72" y="0"/>
                      <a:pt x="60" y="12"/>
                      <a:pt x="36" y="12"/>
                    </a:cubicBezTo>
                    <a:cubicBezTo>
                      <a:pt x="24" y="24"/>
                      <a:pt x="12" y="24"/>
                      <a:pt x="12" y="36"/>
                    </a:cubicBezTo>
                    <a:cubicBezTo>
                      <a:pt x="0" y="71"/>
                      <a:pt x="0" y="95"/>
                      <a:pt x="12" y="119"/>
                    </a:cubicBezTo>
                    <a:cubicBezTo>
                      <a:pt x="24" y="131"/>
                      <a:pt x="36" y="143"/>
                      <a:pt x="72" y="143"/>
                    </a:cubicBezTo>
                    <a:cubicBezTo>
                      <a:pt x="72" y="143"/>
                      <a:pt x="84" y="131"/>
                      <a:pt x="96" y="131"/>
                    </a:cubicBezTo>
                    <a:cubicBezTo>
                      <a:pt x="119" y="119"/>
                      <a:pt x="131" y="119"/>
                      <a:pt x="131" y="95"/>
                    </a:cubicBezTo>
                    <a:lnTo>
                      <a:pt x="131" y="83"/>
                    </a:lnTo>
                    <a:lnTo>
                      <a:pt x="131" y="71"/>
                    </a:lnTo>
                    <a:lnTo>
                      <a:pt x="131" y="60"/>
                    </a:lnTo>
                    <a:cubicBezTo>
                      <a:pt x="131" y="48"/>
                      <a:pt x="131" y="24"/>
                      <a:pt x="108" y="24"/>
                    </a:cubicBezTo>
                    <a:lnTo>
                      <a:pt x="96" y="12"/>
                    </a:lnTo>
                    <a:cubicBezTo>
                      <a:pt x="96" y="0"/>
                      <a:pt x="96" y="0"/>
                      <a:pt x="84"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7"/>
              <p:cNvSpPr/>
              <p:nvPr/>
            </p:nvSpPr>
            <p:spPr>
              <a:xfrm>
                <a:off x="2271769" y="2957286"/>
                <a:ext cx="186" cy="186"/>
              </a:xfrm>
              <a:custGeom>
                <a:rect b="b" l="l" r="r" t="t"/>
                <a:pathLst>
                  <a:path extrusionOk="0" h="1" w="1">
                    <a:moveTo>
                      <a:pt x="0" y="0"/>
                    </a:move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7"/>
              <p:cNvSpPr/>
              <p:nvPr/>
            </p:nvSpPr>
            <p:spPr>
              <a:xfrm>
                <a:off x="2248509" y="2940911"/>
                <a:ext cx="45962" cy="34610"/>
              </a:xfrm>
              <a:custGeom>
                <a:rect b="b" l="l" r="r" t="t"/>
                <a:pathLst>
                  <a:path extrusionOk="0" h="186" w="247">
                    <a:moveTo>
                      <a:pt x="134" y="0"/>
                    </a:moveTo>
                    <a:cubicBezTo>
                      <a:pt x="124" y="0"/>
                      <a:pt x="113" y="2"/>
                      <a:pt x="101" y="5"/>
                    </a:cubicBezTo>
                    <a:cubicBezTo>
                      <a:pt x="0" y="16"/>
                      <a:pt x="26" y="185"/>
                      <a:pt x="129" y="185"/>
                    </a:cubicBezTo>
                    <a:cubicBezTo>
                      <a:pt x="135" y="185"/>
                      <a:pt x="142" y="185"/>
                      <a:pt x="149" y="183"/>
                    </a:cubicBezTo>
                    <a:cubicBezTo>
                      <a:pt x="246" y="151"/>
                      <a:pt x="236" y="0"/>
                      <a:pt x="134"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7"/>
              <p:cNvSpPr/>
              <p:nvPr/>
            </p:nvSpPr>
            <p:spPr>
              <a:xfrm>
                <a:off x="2262837" y="3083449"/>
                <a:ext cx="186" cy="4652"/>
              </a:xfrm>
              <a:custGeom>
                <a:rect b="b" l="l" r="r" t="t"/>
                <a:pathLst>
                  <a:path extrusionOk="0" h="25" w="1">
                    <a:moveTo>
                      <a:pt x="1" y="1"/>
                    </a:moveTo>
                    <a:lnTo>
                      <a:pt x="1" y="25"/>
                    </a:lnTo>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7"/>
              <p:cNvSpPr/>
              <p:nvPr/>
            </p:nvSpPr>
            <p:spPr>
              <a:xfrm>
                <a:off x="2276049" y="2950587"/>
                <a:ext cx="4652" cy="4652"/>
              </a:xfrm>
              <a:custGeom>
                <a:rect b="b" l="l" r="r" t="t"/>
                <a:pathLst>
                  <a:path extrusionOk="0" h="25" w="25">
                    <a:moveTo>
                      <a:pt x="1" y="0"/>
                    </a:moveTo>
                    <a:lnTo>
                      <a:pt x="1" y="24"/>
                    </a:lnTo>
                    <a:cubicBezTo>
                      <a:pt x="25" y="24"/>
                      <a:pt x="25" y="0"/>
                      <a:pt x="1"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7"/>
              <p:cNvSpPr/>
              <p:nvPr/>
            </p:nvSpPr>
            <p:spPr>
              <a:xfrm>
                <a:off x="2251672" y="2935142"/>
                <a:ext cx="51173" cy="44472"/>
              </a:xfrm>
              <a:custGeom>
                <a:rect b="b" l="l" r="r" t="t"/>
                <a:pathLst>
                  <a:path extrusionOk="0" h="239" w="275">
                    <a:moveTo>
                      <a:pt x="108" y="0"/>
                    </a:moveTo>
                    <a:cubicBezTo>
                      <a:pt x="96" y="0"/>
                      <a:pt x="61" y="24"/>
                      <a:pt x="49" y="36"/>
                    </a:cubicBezTo>
                    <a:lnTo>
                      <a:pt x="13" y="60"/>
                    </a:lnTo>
                    <a:cubicBezTo>
                      <a:pt x="13" y="83"/>
                      <a:pt x="1" y="95"/>
                      <a:pt x="1" y="119"/>
                    </a:cubicBezTo>
                    <a:lnTo>
                      <a:pt x="1" y="155"/>
                    </a:lnTo>
                    <a:cubicBezTo>
                      <a:pt x="13" y="167"/>
                      <a:pt x="13" y="179"/>
                      <a:pt x="37" y="202"/>
                    </a:cubicBezTo>
                    <a:cubicBezTo>
                      <a:pt x="37" y="214"/>
                      <a:pt x="49" y="214"/>
                      <a:pt x="61" y="226"/>
                    </a:cubicBezTo>
                    <a:cubicBezTo>
                      <a:pt x="72" y="226"/>
                      <a:pt x="96" y="238"/>
                      <a:pt x="108" y="238"/>
                    </a:cubicBezTo>
                    <a:lnTo>
                      <a:pt x="168" y="238"/>
                    </a:lnTo>
                    <a:cubicBezTo>
                      <a:pt x="191" y="226"/>
                      <a:pt x="215" y="226"/>
                      <a:pt x="239" y="214"/>
                    </a:cubicBezTo>
                    <a:cubicBezTo>
                      <a:pt x="239" y="202"/>
                      <a:pt x="239" y="202"/>
                      <a:pt x="251" y="179"/>
                    </a:cubicBezTo>
                    <a:cubicBezTo>
                      <a:pt x="251" y="167"/>
                      <a:pt x="275" y="155"/>
                      <a:pt x="275" y="119"/>
                    </a:cubicBezTo>
                    <a:lnTo>
                      <a:pt x="275" y="95"/>
                    </a:lnTo>
                    <a:cubicBezTo>
                      <a:pt x="251" y="83"/>
                      <a:pt x="251" y="60"/>
                      <a:pt x="239" y="48"/>
                    </a:cubicBezTo>
                    <a:cubicBezTo>
                      <a:pt x="239" y="36"/>
                      <a:pt x="227" y="36"/>
                      <a:pt x="215" y="24"/>
                    </a:cubicBezTo>
                    <a:cubicBezTo>
                      <a:pt x="191" y="24"/>
                      <a:pt x="180" y="0"/>
                      <a:pt x="168"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7"/>
              <p:cNvSpPr/>
              <p:nvPr/>
            </p:nvSpPr>
            <p:spPr>
              <a:xfrm>
                <a:off x="2342666" y="2868525"/>
                <a:ext cx="2419" cy="3535"/>
              </a:xfrm>
              <a:custGeom>
                <a:rect b="b" l="l" r="r" t="t"/>
                <a:pathLst>
                  <a:path extrusionOk="0" h="19" w="13">
                    <a:moveTo>
                      <a:pt x="0" y="1"/>
                    </a:moveTo>
                    <a:cubicBezTo>
                      <a:pt x="0" y="13"/>
                      <a:pt x="6" y="19"/>
                      <a:pt x="9" y="19"/>
                    </a:cubicBezTo>
                    <a:cubicBezTo>
                      <a:pt x="12" y="19"/>
                      <a:pt x="12" y="13"/>
                      <a:pt x="0"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7"/>
              <p:cNvSpPr/>
              <p:nvPr/>
            </p:nvSpPr>
            <p:spPr>
              <a:xfrm>
                <a:off x="2313824" y="2841916"/>
                <a:ext cx="59919" cy="57869"/>
              </a:xfrm>
              <a:custGeom>
                <a:rect b="b" l="l" r="r" t="t"/>
                <a:pathLst>
                  <a:path extrusionOk="0" h="311" w="322">
                    <a:moveTo>
                      <a:pt x="131" y="1"/>
                    </a:moveTo>
                    <a:cubicBezTo>
                      <a:pt x="96" y="13"/>
                      <a:pt x="72" y="25"/>
                      <a:pt x="48" y="37"/>
                    </a:cubicBezTo>
                    <a:lnTo>
                      <a:pt x="24" y="72"/>
                    </a:lnTo>
                    <a:cubicBezTo>
                      <a:pt x="12" y="84"/>
                      <a:pt x="0" y="120"/>
                      <a:pt x="0" y="144"/>
                    </a:cubicBezTo>
                    <a:lnTo>
                      <a:pt x="0" y="191"/>
                    </a:lnTo>
                    <a:cubicBezTo>
                      <a:pt x="0" y="227"/>
                      <a:pt x="12" y="239"/>
                      <a:pt x="24" y="251"/>
                    </a:cubicBezTo>
                    <a:lnTo>
                      <a:pt x="72" y="299"/>
                    </a:lnTo>
                    <a:cubicBezTo>
                      <a:pt x="84" y="299"/>
                      <a:pt x="119" y="311"/>
                      <a:pt x="131" y="311"/>
                    </a:cubicBezTo>
                    <a:lnTo>
                      <a:pt x="191" y="311"/>
                    </a:lnTo>
                    <a:cubicBezTo>
                      <a:pt x="215" y="311"/>
                      <a:pt x="250" y="299"/>
                      <a:pt x="262" y="263"/>
                    </a:cubicBezTo>
                    <a:lnTo>
                      <a:pt x="298" y="239"/>
                    </a:lnTo>
                    <a:cubicBezTo>
                      <a:pt x="310" y="227"/>
                      <a:pt x="322" y="191"/>
                      <a:pt x="322" y="168"/>
                    </a:cubicBezTo>
                    <a:lnTo>
                      <a:pt x="322" y="120"/>
                    </a:lnTo>
                    <a:cubicBezTo>
                      <a:pt x="322" y="84"/>
                      <a:pt x="310" y="72"/>
                      <a:pt x="298" y="61"/>
                    </a:cubicBezTo>
                    <a:lnTo>
                      <a:pt x="250" y="13"/>
                    </a:lnTo>
                    <a:cubicBezTo>
                      <a:pt x="238" y="13"/>
                      <a:pt x="203" y="1"/>
                      <a:pt x="191"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7"/>
              <p:cNvSpPr/>
              <p:nvPr/>
            </p:nvSpPr>
            <p:spPr>
              <a:xfrm>
                <a:off x="2435708" y="2875224"/>
                <a:ext cx="186" cy="186"/>
              </a:xfrm>
              <a:custGeom>
                <a:rect b="b" l="l" r="r" t="t"/>
                <a:pathLst>
                  <a:path extrusionOk="0" h="1" w="1">
                    <a:moveTo>
                      <a:pt x="0" y="1"/>
                    </a:move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7"/>
              <p:cNvSpPr/>
              <p:nvPr/>
            </p:nvSpPr>
            <p:spPr>
              <a:xfrm>
                <a:off x="2404632" y="2846010"/>
                <a:ext cx="59919" cy="56381"/>
              </a:xfrm>
              <a:custGeom>
                <a:rect b="b" l="l" r="r" t="t"/>
                <a:pathLst>
                  <a:path extrusionOk="0" h="303" w="322">
                    <a:moveTo>
                      <a:pt x="154" y="1"/>
                    </a:moveTo>
                    <a:cubicBezTo>
                      <a:pt x="146" y="1"/>
                      <a:pt x="139" y="2"/>
                      <a:pt x="131" y="3"/>
                    </a:cubicBezTo>
                    <a:cubicBezTo>
                      <a:pt x="48" y="15"/>
                      <a:pt x="1" y="98"/>
                      <a:pt x="12" y="181"/>
                    </a:cubicBezTo>
                    <a:cubicBezTo>
                      <a:pt x="12" y="265"/>
                      <a:pt x="95" y="303"/>
                      <a:pt x="163" y="303"/>
                    </a:cubicBezTo>
                    <a:cubicBezTo>
                      <a:pt x="173" y="303"/>
                      <a:pt x="182" y="302"/>
                      <a:pt x="191" y="300"/>
                    </a:cubicBezTo>
                    <a:cubicBezTo>
                      <a:pt x="286" y="289"/>
                      <a:pt x="322" y="217"/>
                      <a:pt x="310" y="122"/>
                    </a:cubicBezTo>
                    <a:cubicBezTo>
                      <a:pt x="310" y="47"/>
                      <a:pt x="224" y="1"/>
                      <a:pt x="154"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7"/>
              <p:cNvSpPr/>
              <p:nvPr/>
            </p:nvSpPr>
            <p:spPr>
              <a:xfrm>
                <a:off x="2435708" y="2939422"/>
                <a:ext cx="186" cy="186"/>
              </a:xfrm>
              <a:custGeom>
                <a:rect b="b" l="l" r="r" t="t"/>
                <a:pathLst>
                  <a:path extrusionOk="0" h="1" w="1">
                    <a:moveTo>
                      <a:pt x="0" y="1"/>
                    </a:move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7"/>
              <p:cNvSpPr/>
              <p:nvPr/>
            </p:nvSpPr>
            <p:spPr>
              <a:xfrm>
                <a:off x="2409098" y="2916162"/>
                <a:ext cx="48940" cy="41681"/>
              </a:xfrm>
              <a:custGeom>
                <a:rect b="b" l="l" r="r" t="t"/>
                <a:pathLst>
                  <a:path extrusionOk="0" h="224" w="263">
                    <a:moveTo>
                      <a:pt x="139" y="1"/>
                    </a:moveTo>
                    <a:cubicBezTo>
                      <a:pt x="129" y="1"/>
                      <a:pt x="118" y="3"/>
                      <a:pt x="107" y="7"/>
                    </a:cubicBezTo>
                    <a:cubicBezTo>
                      <a:pt x="48" y="19"/>
                      <a:pt x="0" y="78"/>
                      <a:pt x="24" y="138"/>
                    </a:cubicBezTo>
                    <a:cubicBezTo>
                      <a:pt x="35" y="190"/>
                      <a:pt x="81" y="223"/>
                      <a:pt x="132" y="223"/>
                    </a:cubicBezTo>
                    <a:cubicBezTo>
                      <a:pt x="140" y="223"/>
                      <a:pt x="147" y="223"/>
                      <a:pt x="155" y="221"/>
                    </a:cubicBezTo>
                    <a:cubicBezTo>
                      <a:pt x="215" y="209"/>
                      <a:pt x="262" y="150"/>
                      <a:pt x="238" y="90"/>
                    </a:cubicBezTo>
                    <a:cubicBezTo>
                      <a:pt x="229" y="41"/>
                      <a:pt x="187" y="1"/>
                      <a:pt x="139" y="1"/>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7"/>
              <p:cNvSpPr/>
              <p:nvPr/>
            </p:nvSpPr>
            <p:spPr>
              <a:xfrm>
                <a:off x="2346946" y="3014041"/>
                <a:ext cx="15259" cy="9862"/>
              </a:xfrm>
              <a:custGeom>
                <a:rect b="b" l="l" r="r" t="t"/>
                <a:pathLst>
                  <a:path extrusionOk="0" h="53" w="82">
                    <a:moveTo>
                      <a:pt x="55" y="0"/>
                    </a:moveTo>
                    <a:cubicBezTo>
                      <a:pt x="49" y="0"/>
                      <a:pt x="43" y="1"/>
                      <a:pt x="37" y="5"/>
                    </a:cubicBezTo>
                    <a:lnTo>
                      <a:pt x="44" y="12"/>
                    </a:lnTo>
                    <a:lnTo>
                      <a:pt x="44" y="12"/>
                    </a:lnTo>
                    <a:cubicBezTo>
                      <a:pt x="37" y="8"/>
                      <a:pt x="29" y="5"/>
                      <a:pt x="25" y="5"/>
                    </a:cubicBezTo>
                    <a:cubicBezTo>
                      <a:pt x="13" y="5"/>
                      <a:pt x="1" y="40"/>
                      <a:pt x="13" y="52"/>
                    </a:cubicBezTo>
                    <a:cubicBezTo>
                      <a:pt x="23" y="52"/>
                      <a:pt x="50" y="44"/>
                      <a:pt x="66" y="34"/>
                    </a:cubicBezTo>
                    <a:lnTo>
                      <a:pt x="66" y="34"/>
                    </a:lnTo>
                    <a:lnTo>
                      <a:pt x="72" y="40"/>
                    </a:lnTo>
                    <a:cubicBezTo>
                      <a:pt x="72" y="38"/>
                      <a:pt x="71" y="35"/>
                      <a:pt x="68" y="32"/>
                    </a:cubicBezTo>
                    <a:lnTo>
                      <a:pt x="68" y="32"/>
                    </a:lnTo>
                    <a:cubicBezTo>
                      <a:pt x="70" y="31"/>
                      <a:pt x="71" y="30"/>
                      <a:pt x="72" y="28"/>
                    </a:cubicBezTo>
                    <a:cubicBezTo>
                      <a:pt x="81" y="11"/>
                      <a:pt x="71" y="0"/>
                      <a:pt x="55" y="0"/>
                    </a:cubicBezTo>
                    <a:close/>
                  </a:path>
                </a:pathLst>
              </a:custGeom>
              <a:solidFill>
                <a:srgbClr val="C95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7"/>
              <p:cNvSpPr/>
              <p:nvPr/>
            </p:nvSpPr>
            <p:spPr>
              <a:xfrm>
                <a:off x="2663845" y="2872247"/>
                <a:ext cx="312060" cy="189797"/>
              </a:xfrm>
              <a:custGeom>
                <a:rect b="b" l="l" r="r" t="t"/>
                <a:pathLst>
                  <a:path extrusionOk="0" h="1020" w="1677">
                    <a:moveTo>
                      <a:pt x="995" y="0"/>
                    </a:moveTo>
                    <a:cubicBezTo>
                      <a:pt x="894" y="0"/>
                      <a:pt x="760" y="22"/>
                      <a:pt x="679" y="40"/>
                    </a:cubicBezTo>
                    <a:cubicBezTo>
                      <a:pt x="513" y="100"/>
                      <a:pt x="215" y="136"/>
                      <a:pt x="215" y="136"/>
                    </a:cubicBezTo>
                    <a:lnTo>
                      <a:pt x="1" y="743"/>
                    </a:lnTo>
                    <a:cubicBezTo>
                      <a:pt x="294" y="945"/>
                      <a:pt x="557" y="1019"/>
                      <a:pt x="777" y="1019"/>
                    </a:cubicBezTo>
                    <a:cubicBezTo>
                      <a:pt x="1390" y="1019"/>
                      <a:pt x="1676" y="441"/>
                      <a:pt x="1370" y="398"/>
                    </a:cubicBezTo>
                    <a:cubicBezTo>
                      <a:pt x="1225" y="379"/>
                      <a:pt x="1109" y="374"/>
                      <a:pt x="1017" y="374"/>
                    </a:cubicBezTo>
                    <a:cubicBezTo>
                      <a:pt x="851" y="374"/>
                      <a:pt x="761" y="393"/>
                      <a:pt x="708" y="393"/>
                    </a:cubicBezTo>
                    <a:cubicBezTo>
                      <a:pt x="675" y="393"/>
                      <a:pt x="657" y="386"/>
                      <a:pt x="643" y="362"/>
                    </a:cubicBezTo>
                    <a:cubicBezTo>
                      <a:pt x="584" y="243"/>
                      <a:pt x="1048" y="195"/>
                      <a:pt x="1120" y="76"/>
                    </a:cubicBezTo>
                    <a:cubicBezTo>
                      <a:pt x="1154" y="19"/>
                      <a:pt x="1089" y="0"/>
                      <a:pt x="995"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7"/>
              <p:cNvSpPr/>
              <p:nvPr/>
            </p:nvSpPr>
            <p:spPr>
              <a:xfrm>
                <a:off x="1939426" y="1882668"/>
                <a:ext cx="818949" cy="1169295"/>
              </a:xfrm>
              <a:custGeom>
                <a:rect b="b" l="l" r="r" t="t"/>
                <a:pathLst>
                  <a:path extrusionOk="0" h="6284" w="4401">
                    <a:moveTo>
                      <a:pt x="3286" y="1"/>
                    </a:moveTo>
                    <a:cubicBezTo>
                      <a:pt x="3286" y="1"/>
                      <a:pt x="1572" y="798"/>
                      <a:pt x="1429" y="1013"/>
                    </a:cubicBezTo>
                    <a:cubicBezTo>
                      <a:pt x="1274" y="1239"/>
                      <a:pt x="0" y="4346"/>
                      <a:pt x="846" y="5513"/>
                    </a:cubicBezTo>
                    <a:cubicBezTo>
                      <a:pt x="1333" y="6172"/>
                      <a:pt x="2790" y="6283"/>
                      <a:pt x="3514" y="6283"/>
                    </a:cubicBezTo>
                    <a:cubicBezTo>
                      <a:pt x="3746" y="6283"/>
                      <a:pt x="3903" y="6272"/>
                      <a:pt x="3929" y="6263"/>
                    </a:cubicBezTo>
                    <a:cubicBezTo>
                      <a:pt x="4022" y="6252"/>
                      <a:pt x="4400" y="5238"/>
                      <a:pt x="4183" y="5238"/>
                    </a:cubicBezTo>
                    <a:cubicBezTo>
                      <a:pt x="4178" y="5238"/>
                      <a:pt x="4173" y="5238"/>
                      <a:pt x="4167" y="5239"/>
                    </a:cubicBezTo>
                    <a:cubicBezTo>
                      <a:pt x="4147" y="5244"/>
                      <a:pt x="4119" y="5247"/>
                      <a:pt x="4084" y="5247"/>
                    </a:cubicBezTo>
                    <a:cubicBezTo>
                      <a:pt x="3689" y="5247"/>
                      <a:pt x="2434" y="4937"/>
                      <a:pt x="2084" y="4346"/>
                    </a:cubicBezTo>
                    <a:cubicBezTo>
                      <a:pt x="1691" y="3703"/>
                      <a:pt x="2751" y="1965"/>
                      <a:pt x="2751" y="1965"/>
                    </a:cubicBezTo>
                    <a:cubicBezTo>
                      <a:pt x="2751" y="1965"/>
                      <a:pt x="3179" y="1096"/>
                      <a:pt x="32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7"/>
              <p:cNvSpPr/>
              <p:nvPr/>
            </p:nvSpPr>
            <p:spPr>
              <a:xfrm>
                <a:off x="3257634" y="2168489"/>
                <a:ext cx="237813" cy="300883"/>
              </a:xfrm>
              <a:custGeom>
                <a:rect b="b" l="l" r="r" t="t"/>
                <a:pathLst>
                  <a:path extrusionOk="0" h="1617" w="1278">
                    <a:moveTo>
                      <a:pt x="588" y="0"/>
                    </a:moveTo>
                    <a:cubicBezTo>
                      <a:pt x="586" y="0"/>
                      <a:pt x="585" y="0"/>
                      <a:pt x="584" y="0"/>
                    </a:cubicBezTo>
                    <a:cubicBezTo>
                      <a:pt x="477" y="12"/>
                      <a:pt x="0" y="60"/>
                      <a:pt x="143" y="751"/>
                    </a:cubicBezTo>
                    <a:cubicBezTo>
                      <a:pt x="298" y="1441"/>
                      <a:pt x="715" y="1536"/>
                      <a:pt x="727" y="1608"/>
                    </a:cubicBezTo>
                    <a:cubicBezTo>
                      <a:pt x="728" y="1613"/>
                      <a:pt x="734" y="1616"/>
                      <a:pt x="743" y="1616"/>
                    </a:cubicBezTo>
                    <a:cubicBezTo>
                      <a:pt x="835" y="1616"/>
                      <a:pt x="1277" y="1341"/>
                      <a:pt x="1072" y="596"/>
                    </a:cubicBezTo>
                    <a:cubicBezTo>
                      <a:pt x="1072" y="596"/>
                      <a:pt x="1251" y="60"/>
                      <a:pt x="1120" y="60"/>
                    </a:cubicBezTo>
                    <a:cubicBezTo>
                      <a:pt x="979" y="60"/>
                      <a:pt x="919" y="453"/>
                      <a:pt x="860" y="453"/>
                    </a:cubicBezTo>
                    <a:cubicBezTo>
                      <a:pt x="859" y="453"/>
                      <a:pt x="859" y="453"/>
                      <a:pt x="858" y="453"/>
                    </a:cubicBezTo>
                    <a:cubicBezTo>
                      <a:pt x="787" y="429"/>
                      <a:pt x="682" y="0"/>
                      <a:pt x="588"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7"/>
              <p:cNvSpPr/>
              <p:nvPr/>
            </p:nvSpPr>
            <p:spPr>
              <a:xfrm>
                <a:off x="3282010" y="2309910"/>
                <a:ext cx="210645" cy="259761"/>
              </a:xfrm>
              <a:custGeom>
                <a:rect b="b" l="l" r="r" t="t"/>
                <a:pathLst>
                  <a:path extrusionOk="0" h="1396" w="1132">
                    <a:moveTo>
                      <a:pt x="996" y="1"/>
                    </a:moveTo>
                    <a:cubicBezTo>
                      <a:pt x="994" y="1"/>
                      <a:pt x="991" y="1"/>
                      <a:pt x="989" y="2"/>
                    </a:cubicBezTo>
                    <a:cubicBezTo>
                      <a:pt x="893" y="14"/>
                      <a:pt x="0" y="860"/>
                      <a:pt x="0" y="860"/>
                    </a:cubicBezTo>
                    <a:cubicBezTo>
                      <a:pt x="0" y="860"/>
                      <a:pt x="227" y="1241"/>
                      <a:pt x="119" y="1396"/>
                    </a:cubicBezTo>
                    <a:lnTo>
                      <a:pt x="1131" y="526"/>
                    </a:lnTo>
                    <a:cubicBezTo>
                      <a:pt x="1131" y="526"/>
                      <a:pt x="1076" y="1"/>
                      <a:pt x="9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7"/>
              <p:cNvSpPr/>
              <p:nvPr/>
            </p:nvSpPr>
            <p:spPr>
              <a:xfrm>
                <a:off x="2448920" y="1873364"/>
                <a:ext cx="463345" cy="463699"/>
              </a:xfrm>
              <a:custGeom>
                <a:rect b="b" l="l" r="r" t="t"/>
                <a:pathLst>
                  <a:path extrusionOk="0" h="2492" w="2490">
                    <a:moveTo>
                      <a:pt x="894" y="0"/>
                    </a:moveTo>
                    <a:cubicBezTo>
                      <a:pt x="488" y="0"/>
                      <a:pt x="179" y="253"/>
                      <a:pt x="179" y="253"/>
                    </a:cubicBezTo>
                    <a:cubicBezTo>
                      <a:pt x="179" y="253"/>
                      <a:pt x="1" y="515"/>
                      <a:pt x="763" y="1563"/>
                    </a:cubicBezTo>
                    <a:cubicBezTo>
                      <a:pt x="941" y="1789"/>
                      <a:pt x="1453" y="2491"/>
                      <a:pt x="1453" y="2491"/>
                    </a:cubicBezTo>
                    <a:cubicBezTo>
                      <a:pt x="1453" y="2491"/>
                      <a:pt x="2489" y="1075"/>
                      <a:pt x="2370" y="777"/>
                    </a:cubicBezTo>
                    <a:cubicBezTo>
                      <a:pt x="2263" y="479"/>
                      <a:pt x="1727" y="372"/>
                      <a:pt x="1489" y="205"/>
                    </a:cubicBezTo>
                    <a:cubicBezTo>
                      <a:pt x="1284" y="53"/>
                      <a:pt x="1079" y="0"/>
                      <a:pt x="8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7"/>
              <p:cNvSpPr/>
              <p:nvPr/>
            </p:nvSpPr>
            <p:spPr>
              <a:xfrm>
                <a:off x="2482228" y="1384157"/>
                <a:ext cx="461112" cy="402108"/>
              </a:xfrm>
              <a:custGeom>
                <a:rect b="b" l="l" r="r" t="t"/>
                <a:pathLst>
                  <a:path extrusionOk="0" h="2161" w="2478">
                    <a:moveTo>
                      <a:pt x="1441" y="1"/>
                    </a:moveTo>
                    <a:cubicBezTo>
                      <a:pt x="1441" y="1"/>
                      <a:pt x="0" y="346"/>
                      <a:pt x="226" y="1358"/>
                    </a:cubicBezTo>
                    <a:cubicBezTo>
                      <a:pt x="340" y="1899"/>
                      <a:pt x="988" y="2161"/>
                      <a:pt x="1549" y="2161"/>
                    </a:cubicBezTo>
                    <a:cubicBezTo>
                      <a:pt x="2048" y="2161"/>
                      <a:pt x="2478" y="1953"/>
                      <a:pt x="2393" y="1549"/>
                    </a:cubicBezTo>
                    <a:cubicBezTo>
                      <a:pt x="2215" y="703"/>
                      <a:pt x="1441" y="1"/>
                      <a:pt x="1441"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7"/>
              <p:cNvSpPr/>
              <p:nvPr/>
            </p:nvSpPr>
            <p:spPr>
              <a:xfrm>
                <a:off x="2475529" y="1640949"/>
                <a:ext cx="128769" cy="105505"/>
              </a:xfrm>
              <a:custGeom>
                <a:rect b="b" l="l" r="r" t="t"/>
                <a:pathLst>
                  <a:path extrusionOk="0" h="567" w="692">
                    <a:moveTo>
                      <a:pt x="328" y="0"/>
                    </a:moveTo>
                    <a:cubicBezTo>
                      <a:pt x="257" y="0"/>
                      <a:pt x="175" y="11"/>
                      <a:pt x="120" y="49"/>
                    </a:cubicBezTo>
                    <a:cubicBezTo>
                      <a:pt x="1" y="145"/>
                      <a:pt x="72" y="383"/>
                      <a:pt x="143" y="466"/>
                    </a:cubicBezTo>
                    <a:cubicBezTo>
                      <a:pt x="175" y="516"/>
                      <a:pt x="324" y="566"/>
                      <a:pt x="459" y="566"/>
                    </a:cubicBezTo>
                    <a:cubicBezTo>
                      <a:pt x="581" y="566"/>
                      <a:pt x="691" y="525"/>
                      <a:pt x="691" y="407"/>
                    </a:cubicBezTo>
                    <a:cubicBezTo>
                      <a:pt x="691" y="169"/>
                      <a:pt x="477" y="14"/>
                      <a:pt x="477" y="14"/>
                    </a:cubicBezTo>
                    <a:cubicBezTo>
                      <a:pt x="477" y="14"/>
                      <a:pt x="409" y="0"/>
                      <a:pt x="328"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7"/>
              <p:cNvSpPr/>
              <p:nvPr/>
            </p:nvSpPr>
            <p:spPr>
              <a:xfrm>
                <a:off x="2550893" y="1647834"/>
                <a:ext cx="206179" cy="277066"/>
              </a:xfrm>
              <a:custGeom>
                <a:rect b="b" l="l" r="r" t="t"/>
                <a:pathLst>
                  <a:path extrusionOk="0" h="1489" w="1108">
                    <a:moveTo>
                      <a:pt x="155" y="1"/>
                    </a:moveTo>
                    <a:cubicBezTo>
                      <a:pt x="155" y="1"/>
                      <a:pt x="72" y="346"/>
                      <a:pt x="107" y="655"/>
                    </a:cubicBezTo>
                    <a:cubicBezTo>
                      <a:pt x="131" y="965"/>
                      <a:pt x="0" y="1263"/>
                      <a:pt x="0" y="1263"/>
                    </a:cubicBezTo>
                    <a:cubicBezTo>
                      <a:pt x="0" y="1263"/>
                      <a:pt x="369" y="1489"/>
                      <a:pt x="691" y="1489"/>
                    </a:cubicBezTo>
                    <a:cubicBezTo>
                      <a:pt x="774" y="1489"/>
                      <a:pt x="953" y="1417"/>
                      <a:pt x="953" y="1417"/>
                    </a:cubicBezTo>
                    <a:cubicBezTo>
                      <a:pt x="953" y="1417"/>
                      <a:pt x="834" y="596"/>
                      <a:pt x="1108" y="251"/>
                    </a:cubicBezTo>
                    <a:lnTo>
                      <a:pt x="155" y="1"/>
                    </a:ln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7"/>
              <p:cNvSpPr/>
              <p:nvPr/>
            </p:nvSpPr>
            <p:spPr>
              <a:xfrm>
                <a:off x="2409098" y="1470685"/>
                <a:ext cx="283776" cy="268134"/>
              </a:xfrm>
              <a:custGeom>
                <a:rect b="b" l="l" r="r" t="t"/>
                <a:pathLst>
                  <a:path extrusionOk="0" h="1441" w="1525">
                    <a:moveTo>
                      <a:pt x="703" y="0"/>
                    </a:moveTo>
                    <a:cubicBezTo>
                      <a:pt x="703" y="0"/>
                      <a:pt x="417" y="131"/>
                      <a:pt x="215" y="369"/>
                    </a:cubicBezTo>
                    <a:cubicBezTo>
                      <a:pt x="0" y="607"/>
                      <a:pt x="477" y="595"/>
                      <a:pt x="465" y="893"/>
                    </a:cubicBezTo>
                    <a:cubicBezTo>
                      <a:pt x="465" y="1130"/>
                      <a:pt x="759" y="1374"/>
                      <a:pt x="939" y="1374"/>
                    </a:cubicBezTo>
                    <a:cubicBezTo>
                      <a:pt x="985" y="1374"/>
                      <a:pt x="1024" y="1358"/>
                      <a:pt x="1048" y="1322"/>
                    </a:cubicBezTo>
                    <a:cubicBezTo>
                      <a:pt x="1179" y="1119"/>
                      <a:pt x="703" y="1441"/>
                      <a:pt x="1179" y="750"/>
                    </a:cubicBezTo>
                    <a:cubicBezTo>
                      <a:pt x="1524" y="274"/>
                      <a:pt x="70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7"/>
              <p:cNvSpPr/>
              <p:nvPr/>
            </p:nvSpPr>
            <p:spPr>
              <a:xfrm>
                <a:off x="2577689" y="1398672"/>
                <a:ext cx="375328" cy="156861"/>
              </a:xfrm>
              <a:custGeom>
                <a:rect b="b" l="l" r="r" t="t"/>
                <a:pathLst>
                  <a:path extrusionOk="0" h="843" w="2017">
                    <a:moveTo>
                      <a:pt x="815" y="1"/>
                    </a:moveTo>
                    <a:cubicBezTo>
                      <a:pt x="464" y="1"/>
                      <a:pt x="53" y="370"/>
                      <a:pt x="106" y="720"/>
                    </a:cubicBezTo>
                    <a:cubicBezTo>
                      <a:pt x="106" y="720"/>
                      <a:pt x="1" y="842"/>
                      <a:pt x="131" y="842"/>
                    </a:cubicBezTo>
                    <a:cubicBezTo>
                      <a:pt x="196" y="842"/>
                      <a:pt x="321" y="812"/>
                      <a:pt x="547" y="720"/>
                    </a:cubicBezTo>
                    <a:cubicBezTo>
                      <a:pt x="990" y="539"/>
                      <a:pt x="1081" y="436"/>
                      <a:pt x="1165" y="436"/>
                    </a:cubicBezTo>
                    <a:cubicBezTo>
                      <a:pt x="1208" y="436"/>
                      <a:pt x="1249" y="462"/>
                      <a:pt x="1333" y="518"/>
                    </a:cubicBezTo>
                    <a:cubicBezTo>
                      <a:pt x="1389" y="555"/>
                      <a:pt x="1456" y="572"/>
                      <a:pt x="1524" y="572"/>
                    </a:cubicBezTo>
                    <a:cubicBezTo>
                      <a:pt x="1762" y="572"/>
                      <a:pt x="2016" y="373"/>
                      <a:pt x="1868" y="161"/>
                    </a:cubicBezTo>
                    <a:cubicBezTo>
                      <a:pt x="1791" y="54"/>
                      <a:pt x="1681" y="28"/>
                      <a:pt x="1554" y="28"/>
                    </a:cubicBezTo>
                    <a:cubicBezTo>
                      <a:pt x="1439" y="28"/>
                      <a:pt x="1310" y="49"/>
                      <a:pt x="1178" y="49"/>
                    </a:cubicBezTo>
                    <a:cubicBezTo>
                      <a:pt x="1099" y="49"/>
                      <a:pt x="1019" y="42"/>
                      <a:pt x="940" y="18"/>
                    </a:cubicBezTo>
                    <a:cubicBezTo>
                      <a:pt x="900" y="6"/>
                      <a:pt x="858" y="1"/>
                      <a:pt x="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7"/>
              <p:cNvSpPr/>
              <p:nvPr/>
            </p:nvSpPr>
            <p:spPr>
              <a:xfrm>
                <a:off x="2756886" y="1669978"/>
                <a:ext cx="137515" cy="58241"/>
              </a:xfrm>
              <a:custGeom>
                <a:rect b="b" l="l" r="r" t="t"/>
                <a:pathLst>
                  <a:path extrusionOk="0" h="313" w="739">
                    <a:moveTo>
                      <a:pt x="739" y="1"/>
                    </a:moveTo>
                    <a:lnTo>
                      <a:pt x="739" y="1"/>
                    </a:lnTo>
                    <a:cubicBezTo>
                      <a:pt x="739" y="1"/>
                      <a:pt x="503" y="132"/>
                      <a:pt x="173" y="132"/>
                    </a:cubicBezTo>
                    <a:cubicBezTo>
                      <a:pt x="118" y="132"/>
                      <a:pt x="60" y="128"/>
                      <a:pt x="1" y="120"/>
                    </a:cubicBezTo>
                    <a:lnTo>
                      <a:pt x="1" y="120"/>
                    </a:lnTo>
                    <a:cubicBezTo>
                      <a:pt x="1" y="120"/>
                      <a:pt x="129" y="312"/>
                      <a:pt x="335" y="312"/>
                    </a:cubicBezTo>
                    <a:cubicBezTo>
                      <a:pt x="346" y="312"/>
                      <a:pt x="358" y="311"/>
                      <a:pt x="370" y="310"/>
                    </a:cubicBezTo>
                    <a:cubicBezTo>
                      <a:pt x="739" y="274"/>
                      <a:pt x="739" y="1"/>
                      <a:pt x="73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7"/>
              <p:cNvSpPr/>
              <p:nvPr/>
            </p:nvSpPr>
            <p:spPr>
              <a:xfrm>
                <a:off x="2637235" y="1291861"/>
                <a:ext cx="387982" cy="196681"/>
              </a:xfrm>
              <a:custGeom>
                <a:rect b="b" l="l" r="r" t="t"/>
                <a:pathLst>
                  <a:path extrusionOk="0" h="1057" w="2085">
                    <a:moveTo>
                      <a:pt x="1164" y="0"/>
                    </a:moveTo>
                    <a:cubicBezTo>
                      <a:pt x="1043" y="0"/>
                      <a:pt x="908" y="159"/>
                      <a:pt x="770" y="159"/>
                    </a:cubicBezTo>
                    <a:cubicBezTo>
                      <a:pt x="744" y="159"/>
                      <a:pt x="718" y="154"/>
                      <a:pt x="691" y="140"/>
                    </a:cubicBezTo>
                    <a:cubicBezTo>
                      <a:pt x="501" y="44"/>
                      <a:pt x="1" y="44"/>
                      <a:pt x="1" y="44"/>
                    </a:cubicBezTo>
                    <a:lnTo>
                      <a:pt x="1" y="44"/>
                    </a:lnTo>
                    <a:cubicBezTo>
                      <a:pt x="1" y="44"/>
                      <a:pt x="489" y="937"/>
                      <a:pt x="560" y="997"/>
                    </a:cubicBezTo>
                    <a:cubicBezTo>
                      <a:pt x="608" y="1056"/>
                      <a:pt x="1513" y="1056"/>
                      <a:pt x="1513" y="1056"/>
                    </a:cubicBezTo>
                    <a:cubicBezTo>
                      <a:pt x="1513" y="1056"/>
                      <a:pt x="2084" y="890"/>
                      <a:pt x="1608" y="604"/>
                    </a:cubicBezTo>
                    <a:cubicBezTo>
                      <a:pt x="1132" y="318"/>
                      <a:pt x="1429" y="199"/>
                      <a:pt x="1263" y="44"/>
                    </a:cubicBezTo>
                    <a:cubicBezTo>
                      <a:pt x="1231" y="13"/>
                      <a:pt x="1198" y="0"/>
                      <a:pt x="1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7"/>
              <p:cNvSpPr/>
              <p:nvPr/>
            </p:nvSpPr>
            <p:spPr>
              <a:xfrm>
                <a:off x="2417844" y="1539163"/>
                <a:ext cx="177523" cy="154814"/>
              </a:xfrm>
              <a:custGeom>
                <a:rect b="b" l="l" r="r" t="t"/>
                <a:pathLst>
                  <a:path extrusionOk="0" h="832" w="954">
                    <a:moveTo>
                      <a:pt x="393" y="0"/>
                    </a:moveTo>
                    <a:cubicBezTo>
                      <a:pt x="359" y="0"/>
                      <a:pt x="266" y="16"/>
                      <a:pt x="227" y="180"/>
                    </a:cubicBezTo>
                    <a:cubicBezTo>
                      <a:pt x="180" y="394"/>
                      <a:pt x="453" y="406"/>
                      <a:pt x="453" y="406"/>
                    </a:cubicBezTo>
                    <a:cubicBezTo>
                      <a:pt x="453" y="406"/>
                      <a:pt x="1" y="585"/>
                      <a:pt x="180" y="763"/>
                    </a:cubicBezTo>
                    <a:cubicBezTo>
                      <a:pt x="227" y="811"/>
                      <a:pt x="287" y="831"/>
                      <a:pt x="352" y="831"/>
                    </a:cubicBezTo>
                    <a:cubicBezTo>
                      <a:pt x="527" y="831"/>
                      <a:pt x="735" y="679"/>
                      <a:pt x="822" y="513"/>
                    </a:cubicBezTo>
                    <a:cubicBezTo>
                      <a:pt x="930" y="275"/>
                      <a:pt x="953" y="108"/>
                      <a:pt x="953" y="108"/>
                    </a:cubicBezTo>
                    <a:lnTo>
                      <a:pt x="406" y="1"/>
                    </a:lnTo>
                    <a:cubicBezTo>
                      <a:pt x="406" y="1"/>
                      <a:pt x="401" y="0"/>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7"/>
              <p:cNvSpPr/>
              <p:nvPr/>
            </p:nvSpPr>
            <p:spPr>
              <a:xfrm>
                <a:off x="2213525" y="1228780"/>
                <a:ext cx="702275" cy="465001"/>
              </a:xfrm>
              <a:custGeom>
                <a:rect b="b" l="l" r="r" t="t"/>
                <a:pathLst>
                  <a:path extrusionOk="0" h="2499" w="3774">
                    <a:moveTo>
                      <a:pt x="3686" y="0"/>
                    </a:moveTo>
                    <a:cubicBezTo>
                      <a:pt x="3572" y="0"/>
                      <a:pt x="3351" y="126"/>
                      <a:pt x="3099" y="300"/>
                    </a:cubicBezTo>
                    <a:cubicBezTo>
                      <a:pt x="2504" y="717"/>
                      <a:pt x="1694" y="1455"/>
                      <a:pt x="1551" y="1693"/>
                    </a:cubicBezTo>
                    <a:cubicBezTo>
                      <a:pt x="1340" y="2010"/>
                      <a:pt x="1" y="2499"/>
                      <a:pt x="330" y="2499"/>
                    </a:cubicBezTo>
                    <a:cubicBezTo>
                      <a:pt x="408" y="2499"/>
                      <a:pt x="581" y="2471"/>
                      <a:pt x="885" y="2407"/>
                    </a:cubicBezTo>
                    <a:cubicBezTo>
                      <a:pt x="2480" y="2062"/>
                      <a:pt x="3766" y="109"/>
                      <a:pt x="3766" y="109"/>
                    </a:cubicBezTo>
                    <a:cubicBezTo>
                      <a:pt x="3774" y="33"/>
                      <a:pt x="3744" y="0"/>
                      <a:pt x="3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7"/>
              <p:cNvSpPr/>
              <p:nvPr/>
            </p:nvSpPr>
            <p:spPr>
              <a:xfrm>
                <a:off x="2335968" y="1222825"/>
                <a:ext cx="460926" cy="361730"/>
              </a:xfrm>
              <a:custGeom>
                <a:rect b="b" l="l" r="r" t="t"/>
                <a:pathLst>
                  <a:path extrusionOk="0" h="1944" w="2477">
                    <a:moveTo>
                      <a:pt x="1178" y="1"/>
                    </a:moveTo>
                    <a:cubicBezTo>
                      <a:pt x="1144" y="1"/>
                      <a:pt x="1113" y="4"/>
                      <a:pt x="1084" y="10"/>
                    </a:cubicBezTo>
                    <a:cubicBezTo>
                      <a:pt x="667" y="94"/>
                      <a:pt x="0" y="844"/>
                      <a:pt x="36" y="1082"/>
                    </a:cubicBezTo>
                    <a:cubicBezTo>
                      <a:pt x="96" y="1320"/>
                      <a:pt x="489" y="1856"/>
                      <a:pt x="620" y="1939"/>
                    </a:cubicBezTo>
                    <a:cubicBezTo>
                      <a:pt x="624" y="1942"/>
                      <a:pt x="629" y="1944"/>
                      <a:pt x="636" y="1944"/>
                    </a:cubicBezTo>
                    <a:cubicBezTo>
                      <a:pt x="857" y="1944"/>
                      <a:pt x="2477" y="558"/>
                      <a:pt x="2477" y="558"/>
                    </a:cubicBezTo>
                    <a:cubicBezTo>
                      <a:pt x="2477" y="558"/>
                      <a:pt x="1631" y="1"/>
                      <a:pt x="1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7"/>
              <p:cNvSpPr/>
              <p:nvPr/>
            </p:nvSpPr>
            <p:spPr>
              <a:xfrm>
                <a:off x="2424543" y="1277905"/>
                <a:ext cx="336995" cy="305907"/>
              </a:xfrm>
              <a:custGeom>
                <a:rect b="b" l="l" r="r" t="t"/>
                <a:pathLst>
                  <a:path extrusionOk="0" h="1644" w="1811">
                    <a:moveTo>
                      <a:pt x="1548" y="0"/>
                    </a:moveTo>
                    <a:cubicBezTo>
                      <a:pt x="1322" y="536"/>
                      <a:pt x="1" y="1488"/>
                      <a:pt x="1" y="1488"/>
                    </a:cubicBezTo>
                    <a:lnTo>
                      <a:pt x="144" y="1643"/>
                    </a:lnTo>
                    <a:cubicBezTo>
                      <a:pt x="1096" y="1143"/>
                      <a:pt x="1810" y="143"/>
                      <a:pt x="1810" y="143"/>
                    </a:cubicBezTo>
                    <a:lnTo>
                      <a:pt x="15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77"/>
            <p:cNvGrpSpPr/>
            <p:nvPr/>
          </p:nvGrpSpPr>
          <p:grpSpPr>
            <a:xfrm>
              <a:off x="1249826" y="2112910"/>
              <a:ext cx="227800" cy="184252"/>
              <a:chOff x="2047551" y="1427110"/>
              <a:chExt cx="227800" cy="184252"/>
            </a:xfrm>
          </p:grpSpPr>
          <p:sp>
            <p:nvSpPr>
              <p:cNvPr id="1931" name="Google Shape;1931;p77"/>
              <p:cNvSpPr/>
              <p:nvPr/>
            </p:nvSpPr>
            <p:spPr>
              <a:xfrm rot="-1074400">
                <a:off x="2189701" y="1493655"/>
                <a:ext cx="35585" cy="115021"/>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7"/>
              <p:cNvSpPr/>
              <p:nvPr/>
            </p:nvSpPr>
            <p:spPr>
              <a:xfrm rot="-1074400">
                <a:off x="2101697" y="1531747"/>
                <a:ext cx="52517" cy="38813"/>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7"/>
              <p:cNvSpPr/>
              <p:nvPr/>
            </p:nvSpPr>
            <p:spPr>
              <a:xfrm rot="-1074400">
                <a:off x="2219355" y="1477404"/>
                <a:ext cx="50706" cy="42405"/>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rot="-1074400">
                <a:off x="2049377" y="1485585"/>
                <a:ext cx="89882" cy="26046"/>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7"/>
              <p:cNvSpPr/>
              <p:nvPr/>
            </p:nvSpPr>
            <p:spPr>
              <a:xfrm rot="-1074400">
                <a:off x="2186609" y="1436574"/>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6" name="Google Shape;1936;p77"/>
          <p:cNvGrpSpPr/>
          <p:nvPr/>
        </p:nvGrpSpPr>
        <p:grpSpPr>
          <a:xfrm>
            <a:off x="3532145" y="1718006"/>
            <a:ext cx="1764876" cy="3001838"/>
            <a:chOff x="2702358" y="2013281"/>
            <a:chExt cx="1764876" cy="3001838"/>
          </a:xfrm>
        </p:grpSpPr>
        <p:grpSp>
          <p:nvGrpSpPr>
            <p:cNvPr id="1937" name="Google Shape;1937;p77"/>
            <p:cNvGrpSpPr/>
            <p:nvPr/>
          </p:nvGrpSpPr>
          <p:grpSpPr>
            <a:xfrm>
              <a:off x="2702358" y="2013281"/>
              <a:ext cx="1764876" cy="3001838"/>
              <a:chOff x="2702358" y="2013281"/>
              <a:chExt cx="1764876" cy="3001838"/>
            </a:xfrm>
          </p:grpSpPr>
          <p:sp>
            <p:nvSpPr>
              <p:cNvPr id="1938" name="Google Shape;1938;p77"/>
              <p:cNvSpPr/>
              <p:nvPr/>
            </p:nvSpPr>
            <p:spPr>
              <a:xfrm>
                <a:off x="3478675" y="2364161"/>
                <a:ext cx="659250" cy="1080086"/>
              </a:xfrm>
              <a:custGeom>
                <a:rect b="b" l="l" r="r" t="t"/>
                <a:pathLst>
                  <a:path extrusionOk="0" h="6809" w="4156">
                    <a:moveTo>
                      <a:pt x="545" y="1"/>
                    </a:moveTo>
                    <a:cubicBezTo>
                      <a:pt x="507" y="1"/>
                      <a:pt x="469" y="4"/>
                      <a:pt x="429" y="15"/>
                    </a:cubicBezTo>
                    <a:cubicBezTo>
                      <a:pt x="250" y="74"/>
                      <a:pt x="191" y="288"/>
                      <a:pt x="155" y="467"/>
                    </a:cubicBezTo>
                    <a:cubicBezTo>
                      <a:pt x="0" y="1360"/>
                      <a:pt x="250" y="2277"/>
                      <a:pt x="714" y="3051"/>
                    </a:cubicBezTo>
                    <a:cubicBezTo>
                      <a:pt x="881" y="3336"/>
                      <a:pt x="1072" y="3586"/>
                      <a:pt x="1226" y="3884"/>
                    </a:cubicBezTo>
                    <a:cubicBezTo>
                      <a:pt x="1357" y="4182"/>
                      <a:pt x="1441" y="4515"/>
                      <a:pt x="1369" y="4837"/>
                    </a:cubicBezTo>
                    <a:cubicBezTo>
                      <a:pt x="1298" y="5134"/>
                      <a:pt x="1107" y="5372"/>
                      <a:pt x="1000" y="5658"/>
                    </a:cubicBezTo>
                    <a:cubicBezTo>
                      <a:pt x="881" y="5920"/>
                      <a:pt x="869" y="6301"/>
                      <a:pt x="1107" y="6492"/>
                    </a:cubicBezTo>
                    <a:cubicBezTo>
                      <a:pt x="1226" y="6384"/>
                      <a:pt x="1405" y="6337"/>
                      <a:pt x="1560" y="6337"/>
                    </a:cubicBezTo>
                    <a:cubicBezTo>
                      <a:pt x="1786" y="6361"/>
                      <a:pt x="2000" y="6456"/>
                      <a:pt x="2203" y="6563"/>
                    </a:cubicBezTo>
                    <a:cubicBezTo>
                      <a:pt x="2417" y="6670"/>
                      <a:pt x="2619" y="6777"/>
                      <a:pt x="2846" y="6801"/>
                    </a:cubicBezTo>
                    <a:cubicBezTo>
                      <a:pt x="2883" y="6806"/>
                      <a:pt x="2920" y="6808"/>
                      <a:pt x="2957" y="6808"/>
                    </a:cubicBezTo>
                    <a:cubicBezTo>
                      <a:pt x="3278" y="6808"/>
                      <a:pt x="3595" y="6630"/>
                      <a:pt x="3798" y="6384"/>
                    </a:cubicBezTo>
                    <a:cubicBezTo>
                      <a:pt x="4024" y="6122"/>
                      <a:pt x="4155" y="5765"/>
                      <a:pt x="4072" y="5444"/>
                    </a:cubicBezTo>
                    <a:cubicBezTo>
                      <a:pt x="3917" y="4956"/>
                      <a:pt x="3298" y="4670"/>
                      <a:pt x="3274" y="4158"/>
                    </a:cubicBezTo>
                    <a:cubicBezTo>
                      <a:pt x="3262" y="3825"/>
                      <a:pt x="3500" y="3539"/>
                      <a:pt x="3584" y="3229"/>
                    </a:cubicBezTo>
                    <a:cubicBezTo>
                      <a:pt x="3679" y="2908"/>
                      <a:pt x="3572" y="2551"/>
                      <a:pt x="3358" y="2312"/>
                    </a:cubicBezTo>
                    <a:cubicBezTo>
                      <a:pt x="3024" y="1967"/>
                      <a:pt x="2488" y="1908"/>
                      <a:pt x="2167" y="1562"/>
                    </a:cubicBezTo>
                    <a:cubicBezTo>
                      <a:pt x="1905" y="1300"/>
                      <a:pt x="1798" y="919"/>
                      <a:pt x="1595" y="610"/>
                    </a:cubicBezTo>
                    <a:cubicBezTo>
                      <a:pt x="1381" y="312"/>
                      <a:pt x="1060" y="86"/>
                      <a:pt x="702" y="15"/>
                    </a:cubicBezTo>
                    <a:cubicBezTo>
                      <a:pt x="647" y="8"/>
                      <a:pt x="596" y="1"/>
                      <a:pt x="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3476772" y="2349568"/>
                <a:ext cx="668609" cy="1104514"/>
              </a:xfrm>
              <a:custGeom>
                <a:rect b="b" l="l" r="r" t="t"/>
                <a:pathLst>
                  <a:path extrusionOk="0" h="6963" w="4215">
                    <a:moveTo>
                      <a:pt x="580" y="149"/>
                    </a:moveTo>
                    <a:cubicBezTo>
                      <a:pt x="705" y="149"/>
                      <a:pt x="843" y="203"/>
                      <a:pt x="953" y="261"/>
                    </a:cubicBezTo>
                    <a:cubicBezTo>
                      <a:pt x="1167" y="345"/>
                      <a:pt x="1357" y="499"/>
                      <a:pt x="1500" y="690"/>
                    </a:cubicBezTo>
                    <a:cubicBezTo>
                      <a:pt x="1643" y="880"/>
                      <a:pt x="1727" y="1095"/>
                      <a:pt x="1834" y="1297"/>
                    </a:cubicBezTo>
                    <a:cubicBezTo>
                      <a:pt x="1929" y="1488"/>
                      <a:pt x="2048" y="1666"/>
                      <a:pt x="2227" y="1809"/>
                    </a:cubicBezTo>
                    <a:cubicBezTo>
                      <a:pt x="2393" y="1928"/>
                      <a:pt x="2584" y="2012"/>
                      <a:pt x="2786" y="2107"/>
                    </a:cubicBezTo>
                    <a:cubicBezTo>
                      <a:pt x="2977" y="2190"/>
                      <a:pt x="3179" y="2297"/>
                      <a:pt x="3322" y="2476"/>
                    </a:cubicBezTo>
                    <a:cubicBezTo>
                      <a:pt x="3465" y="2654"/>
                      <a:pt x="3536" y="2893"/>
                      <a:pt x="3524" y="3131"/>
                    </a:cubicBezTo>
                    <a:cubicBezTo>
                      <a:pt x="3512" y="3393"/>
                      <a:pt x="3346" y="3619"/>
                      <a:pt x="3262" y="3869"/>
                    </a:cubicBezTo>
                    <a:cubicBezTo>
                      <a:pt x="3167" y="4095"/>
                      <a:pt x="3155" y="4321"/>
                      <a:pt x="3262" y="4524"/>
                    </a:cubicBezTo>
                    <a:cubicBezTo>
                      <a:pt x="3441" y="4917"/>
                      <a:pt x="3858" y="5143"/>
                      <a:pt x="3989" y="5560"/>
                    </a:cubicBezTo>
                    <a:cubicBezTo>
                      <a:pt x="3994" y="5569"/>
                      <a:pt x="4000" y="5577"/>
                      <a:pt x="4007" y="5583"/>
                    </a:cubicBezTo>
                    <a:lnTo>
                      <a:pt x="4007" y="5583"/>
                    </a:lnTo>
                    <a:cubicBezTo>
                      <a:pt x="4143" y="6076"/>
                      <a:pt x="3756" y="6586"/>
                      <a:pt x="3310" y="6762"/>
                    </a:cubicBezTo>
                    <a:cubicBezTo>
                      <a:pt x="3199" y="6801"/>
                      <a:pt x="3084" y="6819"/>
                      <a:pt x="2966" y="6819"/>
                    </a:cubicBezTo>
                    <a:cubicBezTo>
                      <a:pt x="2831" y="6819"/>
                      <a:pt x="2694" y="6795"/>
                      <a:pt x="2560" y="6750"/>
                    </a:cubicBezTo>
                    <a:cubicBezTo>
                      <a:pt x="2310" y="6643"/>
                      <a:pt x="2084" y="6488"/>
                      <a:pt x="1822" y="6417"/>
                    </a:cubicBezTo>
                    <a:cubicBezTo>
                      <a:pt x="1722" y="6391"/>
                      <a:pt x="1622" y="6376"/>
                      <a:pt x="1524" y="6376"/>
                    </a:cubicBezTo>
                    <a:cubicBezTo>
                      <a:pt x="1377" y="6376"/>
                      <a:pt x="1238" y="6409"/>
                      <a:pt x="1120" y="6489"/>
                    </a:cubicBezTo>
                    <a:lnTo>
                      <a:pt x="1120" y="6489"/>
                    </a:lnTo>
                    <a:cubicBezTo>
                      <a:pt x="998" y="6347"/>
                      <a:pt x="992" y="6147"/>
                      <a:pt x="1024" y="5976"/>
                    </a:cubicBezTo>
                    <a:cubicBezTo>
                      <a:pt x="1072" y="5738"/>
                      <a:pt x="1226" y="5524"/>
                      <a:pt x="1322" y="5321"/>
                    </a:cubicBezTo>
                    <a:cubicBezTo>
                      <a:pt x="1441" y="5095"/>
                      <a:pt x="1500" y="4857"/>
                      <a:pt x="1488" y="4607"/>
                    </a:cubicBezTo>
                    <a:cubicBezTo>
                      <a:pt x="1476" y="4345"/>
                      <a:pt x="1381" y="4095"/>
                      <a:pt x="1262" y="3869"/>
                    </a:cubicBezTo>
                    <a:cubicBezTo>
                      <a:pt x="1143" y="3631"/>
                      <a:pt x="988" y="3416"/>
                      <a:pt x="834" y="3178"/>
                    </a:cubicBezTo>
                    <a:cubicBezTo>
                      <a:pt x="703" y="2952"/>
                      <a:pt x="584" y="2726"/>
                      <a:pt x="476" y="2476"/>
                    </a:cubicBezTo>
                    <a:cubicBezTo>
                      <a:pt x="286" y="2012"/>
                      <a:pt x="179" y="1511"/>
                      <a:pt x="191" y="999"/>
                    </a:cubicBezTo>
                    <a:cubicBezTo>
                      <a:pt x="191" y="773"/>
                      <a:pt x="203" y="511"/>
                      <a:pt x="310" y="297"/>
                    </a:cubicBezTo>
                    <a:cubicBezTo>
                      <a:pt x="375" y="188"/>
                      <a:pt x="473" y="149"/>
                      <a:pt x="580" y="149"/>
                    </a:cubicBezTo>
                    <a:close/>
                    <a:moveTo>
                      <a:pt x="572" y="0"/>
                    </a:moveTo>
                    <a:cubicBezTo>
                      <a:pt x="536" y="0"/>
                      <a:pt x="500" y="4"/>
                      <a:pt x="464" y="11"/>
                    </a:cubicBezTo>
                    <a:cubicBezTo>
                      <a:pt x="238" y="59"/>
                      <a:pt x="155" y="285"/>
                      <a:pt x="107" y="476"/>
                    </a:cubicBezTo>
                    <a:cubicBezTo>
                      <a:pt x="0" y="988"/>
                      <a:pt x="48" y="1523"/>
                      <a:pt x="179" y="2023"/>
                    </a:cubicBezTo>
                    <a:cubicBezTo>
                      <a:pt x="310" y="2547"/>
                      <a:pt x="560" y="3024"/>
                      <a:pt x="857" y="3488"/>
                    </a:cubicBezTo>
                    <a:cubicBezTo>
                      <a:pt x="1155" y="3952"/>
                      <a:pt x="1488" y="4500"/>
                      <a:pt x="1262" y="5060"/>
                    </a:cubicBezTo>
                    <a:cubicBezTo>
                      <a:pt x="1095" y="5476"/>
                      <a:pt x="726" y="5893"/>
                      <a:pt x="893" y="6393"/>
                    </a:cubicBezTo>
                    <a:cubicBezTo>
                      <a:pt x="917" y="6476"/>
                      <a:pt x="976" y="6572"/>
                      <a:pt x="1060" y="6631"/>
                    </a:cubicBezTo>
                    <a:cubicBezTo>
                      <a:pt x="1072" y="6643"/>
                      <a:pt x="1090" y="6649"/>
                      <a:pt x="1107" y="6649"/>
                    </a:cubicBezTo>
                    <a:cubicBezTo>
                      <a:pt x="1125" y="6649"/>
                      <a:pt x="1143" y="6643"/>
                      <a:pt x="1155" y="6631"/>
                    </a:cubicBezTo>
                    <a:cubicBezTo>
                      <a:pt x="1277" y="6532"/>
                      <a:pt x="1406" y="6494"/>
                      <a:pt x="1538" y="6494"/>
                    </a:cubicBezTo>
                    <a:cubicBezTo>
                      <a:pt x="1945" y="6494"/>
                      <a:pt x="2382" y="6860"/>
                      <a:pt x="2750" y="6941"/>
                    </a:cubicBezTo>
                    <a:cubicBezTo>
                      <a:pt x="2821" y="6956"/>
                      <a:pt x="2892" y="6963"/>
                      <a:pt x="2962" y="6963"/>
                    </a:cubicBezTo>
                    <a:cubicBezTo>
                      <a:pt x="3396" y="6963"/>
                      <a:pt x="3797" y="6689"/>
                      <a:pt x="4013" y="6310"/>
                    </a:cubicBezTo>
                    <a:cubicBezTo>
                      <a:pt x="4154" y="6073"/>
                      <a:pt x="4214" y="5801"/>
                      <a:pt x="4145" y="5517"/>
                    </a:cubicBezTo>
                    <a:lnTo>
                      <a:pt x="4145" y="5517"/>
                    </a:lnTo>
                    <a:cubicBezTo>
                      <a:pt x="4144" y="5516"/>
                      <a:pt x="4144" y="5514"/>
                      <a:pt x="4143" y="5512"/>
                    </a:cubicBezTo>
                    <a:lnTo>
                      <a:pt x="4143" y="5512"/>
                    </a:lnTo>
                    <a:cubicBezTo>
                      <a:pt x="4143" y="5512"/>
                      <a:pt x="4143" y="5512"/>
                      <a:pt x="4143" y="5512"/>
                    </a:cubicBezTo>
                    <a:cubicBezTo>
                      <a:pt x="4024" y="5119"/>
                      <a:pt x="3667" y="4905"/>
                      <a:pt x="3453" y="4559"/>
                    </a:cubicBezTo>
                    <a:cubicBezTo>
                      <a:pt x="3334" y="4369"/>
                      <a:pt x="3322" y="4155"/>
                      <a:pt x="3405" y="3928"/>
                    </a:cubicBezTo>
                    <a:cubicBezTo>
                      <a:pt x="3501" y="3714"/>
                      <a:pt x="3632" y="3500"/>
                      <a:pt x="3679" y="3250"/>
                    </a:cubicBezTo>
                    <a:cubicBezTo>
                      <a:pt x="3751" y="2774"/>
                      <a:pt x="3512" y="2357"/>
                      <a:pt x="3108" y="2119"/>
                    </a:cubicBezTo>
                    <a:cubicBezTo>
                      <a:pt x="2917" y="2000"/>
                      <a:pt x="2691" y="1916"/>
                      <a:pt x="2500" y="1797"/>
                    </a:cubicBezTo>
                    <a:cubicBezTo>
                      <a:pt x="2274" y="1678"/>
                      <a:pt x="2131" y="1523"/>
                      <a:pt x="2000" y="1297"/>
                    </a:cubicBezTo>
                    <a:cubicBezTo>
                      <a:pt x="1881" y="1095"/>
                      <a:pt x="1786" y="857"/>
                      <a:pt x="1655" y="654"/>
                    </a:cubicBezTo>
                    <a:cubicBezTo>
                      <a:pt x="1512" y="464"/>
                      <a:pt x="1346" y="297"/>
                      <a:pt x="1131" y="178"/>
                    </a:cubicBezTo>
                    <a:cubicBezTo>
                      <a:pt x="971" y="98"/>
                      <a:pt x="768" y="0"/>
                      <a:pt x="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3102731" y="2275648"/>
                <a:ext cx="885927" cy="1150357"/>
              </a:xfrm>
              <a:custGeom>
                <a:rect b="b" l="l" r="r" t="t"/>
                <a:pathLst>
                  <a:path extrusionOk="0" h="7252" w="5585">
                    <a:moveTo>
                      <a:pt x="3119" y="0"/>
                    </a:moveTo>
                    <a:cubicBezTo>
                      <a:pt x="2745" y="0"/>
                      <a:pt x="2362" y="101"/>
                      <a:pt x="2001" y="180"/>
                    </a:cubicBezTo>
                    <a:cubicBezTo>
                      <a:pt x="1787" y="227"/>
                      <a:pt x="1548" y="299"/>
                      <a:pt x="1453" y="561"/>
                    </a:cubicBezTo>
                    <a:cubicBezTo>
                      <a:pt x="1370" y="751"/>
                      <a:pt x="1406" y="977"/>
                      <a:pt x="1358" y="1180"/>
                    </a:cubicBezTo>
                    <a:cubicBezTo>
                      <a:pt x="1298" y="1525"/>
                      <a:pt x="1037" y="1727"/>
                      <a:pt x="775" y="1846"/>
                    </a:cubicBezTo>
                    <a:cubicBezTo>
                      <a:pt x="679" y="1894"/>
                      <a:pt x="572" y="1930"/>
                      <a:pt x="477" y="2013"/>
                    </a:cubicBezTo>
                    <a:cubicBezTo>
                      <a:pt x="322" y="2180"/>
                      <a:pt x="263" y="2478"/>
                      <a:pt x="263" y="2739"/>
                    </a:cubicBezTo>
                    <a:cubicBezTo>
                      <a:pt x="263" y="3013"/>
                      <a:pt x="286" y="3275"/>
                      <a:pt x="382" y="3513"/>
                    </a:cubicBezTo>
                    <a:cubicBezTo>
                      <a:pt x="441" y="3680"/>
                      <a:pt x="513" y="3835"/>
                      <a:pt x="536" y="4013"/>
                    </a:cubicBezTo>
                    <a:cubicBezTo>
                      <a:pt x="620" y="4371"/>
                      <a:pt x="501" y="4752"/>
                      <a:pt x="298" y="5002"/>
                    </a:cubicBezTo>
                    <a:cubicBezTo>
                      <a:pt x="227" y="5109"/>
                      <a:pt x="132" y="5216"/>
                      <a:pt x="84" y="5347"/>
                    </a:cubicBezTo>
                    <a:cubicBezTo>
                      <a:pt x="1" y="5573"/>
                      <a:pt x="108" y="5823"/>
                      <a:pt x="215" y="6014"/>
                    </a:cubicBezTo>
                    <a:cubicBezTo>
                      <a:pt x="420" y="6402"/>
                      <a:pt x="723" y="6751"/>
                      <a:pt x="1061" y="6751"/>
                    </a:cubicBezTo>
                    <a:cubicBezTo>
                      <a:pt x="1096" y="6751"/>
                      <a:pt x="1132" y="6748"/>
                      <a:pt x="1167" y="6740"/>
                    </a:cubicBezTo>
                    <a:cubicBezTo>
                      <a:pt x="1381" y="6695"/>
                      <a:pt x="1563" y="6512"/>
                      <a:pt x="1773" y="6512"/>
                    </a:cubicBezTo>
                    <a:cubicBezTo>
                      <a:pt x="1786" y="6512"/>
                      <a:pt x="1798" y="6512"/>
                      <a:pt x="1810" y="6514"/>
                    </a:cubicBezTo>
                    <a:cubicBezTo>
                      <a:pt x="2072" y="6538"/>
                      <a:pt x="2251" y="6847"/>
                      <a:pt x="2477" y="7014"/>
                    </a:cubicBezTo>
                    <a:cubicBezTo>
                      <a:pt x="2703" y="7180"/>
                      <a:pt x="2953" y="7204"/>
                      <a:pt x="3203" y="7240"/>
                    </a:cubicBezTo>
                    <a:cubicBezTo>
                      <a:pt x="3281" y="7246"/>
                      <a:pt x="3355" y="7252"/>
                      <a:pt x="3430" y="7252"/>
                    </a:cubicBezTo>
                    <a:cubicBezTo>
                      <a:pt x="3504" y="7252"/>
                      <a:pt x="3579" y="7246"/>
                      <a:pt x="3656" y="7228"/>
                    </a:cubicBezTo>
                    <a:cubicBezTo>
                      <a:pt x="3799" y="7180"/>
                      <a:pt x="3942" y="7061"/>
                      <a:pt x="4061" y="6954"/>
                    </a:cubicBezTo>
                    <a:cubicBezTo>
                      <a:pt x="4275" y="6764"/>
                      <a:pt x="4513" y="6585"/>
                      <a:pt x="4775" y="6526"/>
                    </a:cubicBezTo>
                    <a:cubicBezTo>
                      <a:pt x="4906" y="6490"/>
                      <a:pt x="5037" y="6490"/>
                      <a:pt x="5168" y="6466"/>
                    </a:cubicBezTo>
                    <a:cubicBezTo>
                      <a:pt x="5311" y="6442"/>
                      <a:pt x="5442" y="6347"/>
                      <a:pt x="5513" y="6192"/>
                    </a:cubicBezTo>
                    <a:cubicBezTo>
                      <a:pt x="5585" y="6014"/>
                      <a:pt x="5573" y="5787"/>
                      <a:pt x="5489" y="5621"/>
                    </a:cubicBezTo>
                    <a:cubicBezTo>
                      <a:pt x="5394" y="5442"/>
                      <a:pt x="5263" y="5335"/>
                      <a:pt x="5132" y="5252"/>
                    </a:cubicBezTo>
                    <a:cubicBezTo>
                      <a:pt x="5025" y="5180"/>
                      <a:pt x="4918" y="5145"/>
                      <a:pt x="4835" y="5049"/>
                    </a:cubicBezTo>
                    <a:cubicBezTo>
                      <a:pt x="4751" y="4966"/>
                      <a:pt x="4680" y="4823"/>
                      <a:pt x="4716" y="4680"/>
                    </a:cubicBezTo>
                    <a:cubicBezTo>
                      <a:pt x="4739" y="4513"/>
                      <a:pt x="4858" y="4406"/>
                      <a:pt x="4918" y="4263"/>
                    </a:cubicBezTo>
                    <a:cubicBezTo>
                      <a:pt x="4977" y="4073"/>
                      <a:pt x="4918" y="3847"/>
                      <a:pt x="4835" y="3680"/>
                    </a:cubicBezTo>
                    <a:cubicBezTo>
                      <a:pt x="4739" y="3525"/>
                      <a:pt x="4608" y="3382"/>
                      <a:pt x="4537" y="3204"/>
                    </a:cubicBezTo>
                    <a:cubicBezTo>
                      <a:pt x="4370" y="2870"/>
                      <a:pt x="4394" y="2418"/>
                      <a:pt x="4477" y="2013"/>
                    </a:cubicBezTo>
                    <a:cubicBezTo>
                      <a:pt x="4501" y="1894"/>
                      <a:pt x="4513" y="1763"/>
                      <a:pt x="4489" y="1656"/>
                    </a:cubicBezTo>
                    <a:cubicBezTo>
                      <a:pt x="4446" y="1501"/>
                      <a:pt x="4310" y="1440"/>
                      <a:pt x="4171" y="1440"/>
                    </a:cubicBezTo>
                    <a:cubicBezTo>
                      <a:pt x="4117" y="1440"/>
                      <a:pt x="4063" y="1449"/>
                      <a:pt x="4013" y="1465"/>
                    </a:cubicBezTo>
                    <a:lnTo>
                      <a:pt x="4096" y="1358"/>
                    </a:lnTo>
                    <a:cubicBezTo>
                      <a:pt x="3965" y="1299"/>
                      <a:pt x="3894" y="1108"/>
                      <a:pt x="3870" y="918"/>
                    </a:cubicBezTo>
                    <a:cubicBezTo>
                      <a:pt x="3846" y="715"/>
                      <a:pt x="3858" y="525"/>
                      <a:pt x="3787" y="358"/>
                    </a:cubicBezTo>
                    <a:cubicBezTo>
                      <a:pt x="3680" y="96"/>
                      <a:pt x="3418" y="25"/>
                      <a:pt x="3180" y="1"/>
                    </a:cubicBezTo>
                    <a:cubicBezTo>
                      <a:pt x="3159" y="0"/>
                      <a:pt x="3139" y="0"/>
                      <a:pt x="3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2702358" y="2013281"/>
                <a:ext cx="468582" cy="936846"/>
              </a:xfrm>
              <a:custGeom>
                <a:rect b="b" l="l" r="r" t="t"/>
                <a:pathLst>
                  <a:path extrusionOk="0" h="5906" w="2954">
                    <a:moveTo>
                      <a:pt x="155" y="0"/>
                    </a:moveTo>
                    <a:cubicBezTo>
                      <a:pt x="1" y="0"/>
                      <a:pt x="417" y="250"/>
                      <a:pt x="429" y="607"/>
                    </a:cubicBezTo>
                    <a:cubicBezTo>
                      <a:pt x="429" y="607"/>
                      <a:pt x="428" y="609"/>
                      <a:pt x="424" y="609"/>
                    </a:cubicBezTo>
                    <a:cubicBezTo>
                      <a:pt x="417" y="609"/>
                      <a:pt x="401" y="603"/>
                      <a:pt x="370" y="572"/>
                    </a:cubicBezTo>
                    <a:cubicBezTo>
                      <a:pt x="338" y="540"/>
                      <a:pt x="201" y="374"/>
                      <a:pt x="130" y="374"/>
                    </a:cubicBezTo>
                    <a:cubicBezTo>
                      <a:pt x="121" y="374"/>
                      <a:pt x="114" y="376"/>
                      <a:pt x="108" y="381"/>
                    </a:cubicBezTo>
                    <a:cubicBezTo>
                      <a:pt x="60" y="429"/>
                      <a:pt x="167" y="619"/>
                      <a:pt x="393" y="905"/>
                    </a:cubicBezTo>
                    <a:cubicBezTo>
                      <a:pt x="393" y="905"/>
                      <a:pt x="12" y="3870"/>
                      <a:pt x="179" y="4822"/>
                    </a:cubicBezTo>
                    <a:cubicBezTo>
                      <a:pt x="346" y="5775"/>
                      <a:pt x="596" y="5894"/>
                      <a:pt x="1120" y="5906"/>
                    </a:cubicBezTo>
                    <a:cubicBezTo>
                      <a:pt x="1126" y="5906"/>
                      <a:pt x="1133" y="5906"/>
                      <a:pt x="1139" y="5906"/>
                    </a:cubicBezTo>
                    <a:cubicBezTo>
                      <a:pt x="1687" y="5906"/>
                      <a:pt x="2953" y="5429"/>
                      <a:pt x="2953" y="5429"/>
                    </a:cubicBezTo>
                    <a:lnTo>
                      <a:pt x="2203" y="4060"/>
                    </a:lnTo>
                    <a:cubicBezTo>
                      <a:pt x="2203" y="4060"/>
                      <a:pt x="1544" y="4565"/>
                      <a:pt x="1262" y="4565"/>
                    </a:cubicBezTo>
                    <a:cubicBezTo>
                      <a:pt x="1203" y="4565"/>
                      <a:pt x="1160" y="4542"/>
                      <a:pt x="1144" y="4489"/>
                    </a:cubicBezTo>
                    <a:cubicBezTo>
                      <a:pt x="1048" y="4179"/>
                      <a:pt x="810" y="1619"/>
                      <a:pt x="822" y="1036"/>
                    </a:cubicBezTo>
                    <a:cubicBezTo>
                      <a:pt x="834" y="464"/>
                      <a:pt x="310" y="12"/>
                      <a:pt x="155"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2887475" y="3631740"/>
                <a:ext cx="689548" cy="1383379"/>
              </a:xfrm>
              <a:custGeom>
                <a:rect b="b" l="l" r="r" t="t"/>
                <a:pathLst>
                  <a:path extrusionOk="0" h="8721" w="4347">
                    <a:moveTo>
                      <a:pt x="1917" y="1"/>
                    </a:moveTo>
                    <a:cubicBezTo>
                      <a:pt x="1917" y="1"/>
                      <a:pt x="560" y="2013"/>
                      <a:pt x="215" y="2918"/>
                    </a:cubicBezTo>
                    <a:cubicBezTo>
                      <a:pt x="0" y="3501"/>
                      <a:pt x="2465" y="8168"/>
                      <a:pt x="2465" y="8168"/>
                    </a:cubicBezTo>
                    <a:cubicBezTo>
                      <a:pt x="2465" y="8168"/>
                      <a:pt x="1358" y="8573"/>
                      <a:pt x="1762" y="8692"/>
                    </a:cubicBezTo>
                    <a:cubicBezTo>
                      <a:pt x="1836" y="8712"/>
                      <a:pt x="1927" y="8720"/>
                      <a:pt x="2028" y="8720"/>
                    </a:cubicBezTo>
                    <a:cubicBezTo>
                      <a:pt x="2482" y="8720"/>
                      <a:pt x="3122" y="8547"/>
                      <a:pt x="3132" y="8430"/>
                    </a:cubicBezTo>
                    <a:cubicBezTo>
                      <a:pt x="3132" y="8347"/>
                      <a:pt x="2251" y="4323"/>
                      <a:pt x="2215" y="3846"/>
                    </a:cubicBezTo>
                    <a:cubicBezTo>
                      <a:pt x="2155" y="3382"/>
                      <a:pt x="4346" y="1203"/>
                      <a:pt x="4346" y="1203"/>
                    </a:cubicBezTo>
                    <a:lnTo>
                      <a:pt x="1917" y="1"/>
                    </a:lnTo>
                    <a:close/>
                  </a:path>
                </a:pathLst>
              </a:custGeom>
              <a:solidFill>
                <a:srgbClr val="9B42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3336863" y="3693128"/>
                <a:ext cx="1130370" cy="734757"/>
              </a:xfrm>
              <a:custGeom>
                <a:rect b="b" l="l" r="r" t="t"/>
                <a:pathLst>
                  <a:path extrusionOk="0" h="4632" w="7126">
                    <a:moveTo>
                      <a:pt x="696" y="0"/>
                    </a:moveTo>
                    <a:cubicBezTo>
                      <a:pt x="282" y="0"/>
                      <a:pt x="0" y="144"/>
                      <a:pt x="61" y="566"/>
                    </a:cubicBezTo>
                    <a:cubicBezTo>
                      <a:pt x="254" y="1831"/>
                      <a:pt x="808" y="4632"/>
                      <a:pt x="1710" y="4632"/>
                    </a:cubicBezTo>
                    <a:cubicBezTo>
                      <a:pt x="1751" y="4632"/>
                      <a:pt x="1792" y="4626"/>
                      <a:pt x="1835" y="4614"/>
                    </a:cubicBezTo>
                    <a:cubicBezTo>
                      <a:pt x="2823" y="4352"/>
                      <a:pt x="6168" y="3602"/>
                      <a:pt x="6168" y="3602"/>
                    </a:cubicBezTo>
                    <a:cubicBezTo>
                      <a:pt x="6168" y="3602"/>
                      <a:pt x="6780" y="3994"/>
                      <a:pt x="7005" y="3994"/>
                    </a:cubicBezTo>
                    <a:cubicBezTo>
                      <a:pt x="7099" y="3994"/>
                      <a:pt x="7126" y="3926"/>
                      <a:pt x="7014" y="3733"/>
                    </a:cubicBezTo>
                    <a:cubicBezTo>
                      <a:pt x="6930" y="3578"/>
                      <a:pt x="6168" y="3019"/>
                      <a:pt x="6168" y="3019"/>
                    </a:cubicBezTo>
                    <a:cubicBezTo>
                      <a:pt x="6168" y="3019"/>
                      <a:pt x="4330" y="3157"/>
                      <a:pt x="3216" y="3157"/>
                    </a:cubicBezTo>
                    <a:cubicBezTo>
                      <a:pt x="2728" y="3157"/>
                      <a:pt x="2379" y="3131"/>
                      <a:pt x="2382" y="3055"/>
                    </a:cubicBezTo>
                    <a:cubicBezTo>
                      <a:pt x="2406" y="2805"/>
                      <a:pt x="3097" y="673"/>
                      <a:pt x="3097" y="673"/>
                    </a:cubicBezTo>
                    <a:cubicBezTo>
                      <a:pt x="3097" y="673"/>
                      <a:pt x="1589" y="0"/>
                      <a:pt x="696"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3793707" y="2932676"/>
                <a:ext cx="646402" cy="689072"/>
              </a:xfrm>
              <a:custGeom>
                <a:rect b="b" l="l" r="r" t="t"/>
                <a:pathLst>
                  <a:path extrusionOk="0" h="4344" w="4075">
                    <a:moveTo>
                      <a:pt x="397" y="0"/>
                    </a:moveTo>
                    <a:cubicBezTo>
                      <a:pt x="166" y="0"/>
                      <a:pt x="1" y="158"/>
                      <a:pt x="74" y="669"/>
                    </a:cubicBezTo>
                    <a:cubicBezTo>
                      <a:pt x="276" y="2026"/>
                      <a:pt x="657" y="2622"/>
                      <a:pt x="1336" y="3110"/>
                    </a:cubicBezTo>
                    <a:cubicBezTo>
                      <a:pt x="2026" y="3610"/>
                      <a:pt x="2979" y="3860"/>
                      <a:pt x="2979" y="3860"/>
                    </a:cubicBezTo>
                    <a:cubicBezTo>
                      <a:pt x="3175" y="4215"/>
                      <a:pt x="3452" y="4344"/>
                      <a:pt x="3678" y="4344"/>
                    </a:cubicBezTo>
                    <a:cubicBezTo>
                      <a:pt x="3876" y="4344"/>
                      <a:pt x="4035" y="4244"/>
                      <a:pt x="4062" y="4110"/>
                    </a:cubicBezTo>
                    <a:cubicBezTo>
                      <a:pt x="4074" y="4051"/>
                      <a:pt x="3669" y="3931"/>
                      <a:pt x="3634" y="3884"/>
                    </a:cubicBezTo>
                    <a:cubicBezTo>
                      <a:pt x="3616" y="3866"/>
                      <a:pt x="3641" y="3862"/>
                      <a:pt x="3681" y="3862"/>
                    </a:cubicBezTo>
                    <a:cubicBezTo>
                      <a:pt x="3726" y="3862"/>
                      <a:pt x="3789" y="3867"/>
                      <a:pt x="3836" y="3867"/>
                    </a:cubicBezTo>
                    <a:cubicBezTo>
                      <a:pt x="3863" y="3867"/>
                      <a:pt x="3885" y="3865"/>
                      <a:pt x="3896" y="3860"/>
                    </a:cubicBezTo>
                    <a:cubicBezTo>
                      <a:pt x="4074" y="3717"/>
                      <a:pt x="3729" y="3800"/>
                      <a:pt x="3515" y="3741"/>
                    </a:cubicBezTo>
                    <a:cubicBezTo>
                      <a:pt x="3288" y="3681"/>
                      <a:pt x="1788" y="2562"/>
                      <a:pt x="1503" y="2265"/>
                    </a:cubicBezTo>
                    <a:cubicBezTo>
                      <a:pt x="1217" y="1955"/>
                      <a:pt x="1312" y="407"/>
                      <a:pt x="1312" y="407"/>
                    </a:cubicBezTo>
                    <a:cubicBezTo>
                      <a:pt x="1312" y="407"/>
                      <a:pt x="769" y="0"/>
                      <a:pt x="397"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7"/>
              <p:cNvSpPr/>
              <p:nvPr/>
            </p:nvSpPr>
            <p:spPr>
              <a:xfrm>
                <a:off x="3257550" y="3053549"/>
                <a:ext cx="470485" cy="450023"/>
              </a:xfrm>
              <a:custGeom>
                <a:rect b="b" l="l" r="r" t="t"/>
                <a:pathLst>
                  <a:path extrusionOk="0" h="2837" w="2966">
                    <a:moveTo>
                      <a:pt x="618" y="1"/>
                    </a:moveTo>
                    <a:cubicBezTo>
                      <a:pt x="470" y="1"/>
                      <a:pt x="364" y="19"/>
                      <a:pt x="322" y="62"/>
                    </a:cubicBezTo>
                    <a:cubicBezTo>
                      <a:pt x="72" y="288"/>
                      <a:pt x="1" y="2407"/>
                      <a:pt x="430" y="2729"/>
                    </a:cubicBezTo>
                    <a:cubicBezTo>
                      <a:pt x="536" y="2805"/>
                      <a:pt x="740" y="2837"/>
                      <a:pt x="989" y="2837"/>
                    </a:cubicBezTo>
                    <a:cubicBezTo>
                      <a:pt x="1746" y="2837"/>
                      <a:pt x="2909" y="2545"/>
                      <a:pt x="2918" y="2348"/>
                    </a:cubicBezTo>
                    <a:cubicBezTo>
                      <a:pt x="2930" y="2098"/>
                      <a:pt x="2966" y="407"/>
                      <a:pt x="2966" y="407"/>
                    </a:cubicBezTo>
                    <a:cubicBezTo>
                      <a:pt x="2966" y="407"/>
                      <a:pt x="1323" y="1"/>
                      <a:pt x="618"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7"/>
              <p:cNvSpPr/>
              <p:nvPr/>
            </p:nvSpPr>
            <p:spPr>
              <a:xfrm>
                <a:off x="2877957" y="3360490"/>
                <a:ext cx="1190014" cy="549005"/>
              </a:xfrm>
              <a:custGeom>
                <a:rect b="b" l="l" r="r" t="t"/>
                <a:pathLst>
                  <a:path extrusionOk="0" h="3461" w="7502">
                    <a:moveTo>
                      <a:pt x="2531" y="1"/>
                    </a:moveTo>
                    <a:cubicBezTo>
                      <a:pt x="1947" y="1"/>
                      <a:pt x="1185" y="1440"/>
                      <a:pt x="727" y="1663"/>
                    </a:cubicBezTo>
                    <a:cubicBezTo>
                      <a:pt x="227" y="1901"/>
                      <a:pt x="1" y="2258"/>
                      <a:pt x="1" y="2258"/>
                    </a:cubicBezTo>
                    <a:cubicBezTo>
                      <a:pt x="1" y="2258"/>
                      <a:pt x="775" y="2520"/>
                      <a:pt x="1156" y="2937"/>
                    </a:cubicBezTo>
                    <a:cubicBezTo>
                      <a:pt x="1549" y="3354"/>
                      <a:pt x="3882" y="3378"/>
                      <a:pt x="5621" y="3449"/>
                    </a:cubicBezTo>
                    <a:cubicBezTo>
                      <a:pt x="5787" y="3457"/>
                      <a:pt x="5939" y="3461"/>
                      <a:pt x="6078" y="3461"/>
                    </a:cubicBezTo>
                    <a:cubicBezTo>
                      <a:pt x="7385" y="3461"/>
                      <a:pt x="7502" y="3139"/>
                      <a:pt x="7502" y="3139"/>
                    </a:cubicBezTo>
                    <a:lnTo>
                      <a:pt x="6883" y="1937"/>
                    </a:lnTo>
                    <a:cubicBezTo>
                      <a:pt x="6192" y="353"/>
                      <a:pt x="5299" y="139"/>
                      <a:pt x="5299" y="139"/>
                    </a:cubicBezTo>
                    <a:cubicBezTo>
                      <a:pt x="5299" y="139"/>
                      <a:pt x="4763" y="183"/>
                      <a:pt x="4147" y="183"/>
                    </a:cubicBezTo>
                    <a:cubicBezTo>
                      <a:pt x="3603" y="183"/>
                      <a:pt x="2996" y="149"/>
                      <a:pt x="2644" y="20"/>
                    </a:cubicBezTo>
                    <a:cubicBezTo>
                      <a:pt x="2607" y="7"/>
                      <a:pt x="2570" y="1"/>
                      <a:pt x="25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2944104" y="2622087"/>
                <a:ext cx="1191917" cy="597545"/>
              </a:xfrm>
              <a:custGeom>
                <a:rect b="b" l="l" r="r" t="t"/>
                <a:pathLst>
                  <a:path extrusionOk="0" h="3767" w="7514">
                    <a:moveTo>
                      <a:pt x="1009" y="1"/>
                    </a:moveTo>
                    <a:cubicBezTo>
                      <a:pt x="501" y="1"/>
                      <a:pt x="20" y="220"/>
                      <a:pt x="12" y="424"/>
                    </a:cubicBezTo>
                    <a:cubicBezTo>
                      <a:pt x="1" y="734"/>
                      <a:pt x="251" y="1794"/>
                      <a:pt x="953" y="2103"/>
                    </a:cubicBezTo>
                    <a:cubicBezTo>
                      <a:pt x="1060" y="2153"/>
                      <a:pt x="1157" y="2174"/>
                      <a:pt x="1246" y="2174"/>
                    </a:cubicBezTo>
                    <a:cubicBezTo>
                      <a:pt x="1735" y="2174"/>
                      <a:pt x="1965" y="1544"/>
                      <a:pt x="1965" y="1544"/>
                    </a:cubicBezTo>
                    <a:lnTo>
                      <a:pt x="1965" y="1544"/>
                    </a:lnTo>
                    <a:cubicBezTo>
                      <a:pt x="1965" y="1544"/>
                      <a:pt x="1691" y="2901"/>
                      <a:pt x="2060" y="3211"/>
                    </a:cubicBezTo>
                    <a:cubicBezTo>
                      <a:pt x="2640" y="3687"/>
                      <a:pt x="3817" y="3766"/>
                      <a:pt x="4538" y="3766"/>
                    </a:cubicBezTo>
                    <a:cubicBezTo>
                      <a:pt x="4898" y="3766"/>
                      <a:pt x="5144" y="3746"/>
                      <a:pt x="5144" y="3746"/>
                    </a:cubicBezTo>
                    <a:lnTo>
                      <a:pt x="5144" y="2728"/>
                    </a:lnTo>
                    <a:lnTo>
                      <a:pt x="5144" y="2728"/>
                    </a:lnTo>
                    <a:cubicBezTo>
                      <a:pt x="5164" y="2834"/>
                      <a:pt x="5243" y="2982"/>
                      <a:pt x="5513" y="3068"/>
                    </a:cubicBezTo>
                    <a:cubicBezTo>
                      <a:pt x="5613" y="3096"/>
                      <a:pt x="5727" y="3109"/>
                      <a:pt x="5848" y="3109"/>
                    </a:cubicBezTo>
                    <a:cubicBezTo>
                      <a:pt x="6288" y="3109"/>
                      <a:pt x="6819" y="2934"/>
                      <a:pt x="7109" y="2663"/>
                    </a:cubicBezTo>
                    <a:cubicBezTo>
                      <a:pt x="7466" y="2318"/>
                      <a:pt x="7513" y="686"/>
                      <a:pt x="6382" y="413"/>
                    </a:cubicBezTo>
                    <a:cubicBezTo>
                      <a:pt x="6120" y="349"/>
                      <a:pt x="5915" y="325"/>
                      <a:pt x="5750" y="325"/>
                    </a:cubicBezTo>
                    <a:cubicBezTo>
                      <a:pt x="5258" y="325"/>
                      <a:pt x="5133" y="539"/>
                      <a:pt x="4944" y="539"/>
                    </a:cubicBezTo>
                    <a:cubicBezTo>
                      <a:pt x="4924" y="539"/>
                      <a:pt x="4904" y="537"/>
                      <a:pt x="4882" y="532"/>
                    </a:cubicBezTo>
                    <a:cubicBezTo>
                      <a:pt x="4584" y="460"/>
                      <a:pt x="4287" y="401"/>
                      <a:pt x="4287" y="401"/>
                    </a:cubicBezTo>
                    <a:lnTo>
                      <a:pt x="3215" y="472"/>
                    </a:lnTo>
                    <a:cubicBezTo>
                      <a:pt x="3215" y="472"/>
                      <a:pt x="2992" y="563"/>
                      <a:pt x="2686" y="563"/>
                    </a:cubicBezTo>
                    <a:cubicBezTo>
                      <a:pt x="2428" y="563"/>
                      <a:pt x="2111" y="498"/>
                      <a:pt x="1822" y="258"/>
                    </a:cubicBezTo>
                    <a:cubicBezTo>
                      <a:pt x="1597" y="72"/>
                      <a:pt x="1299" y="1"/>
                      <a:pt x="10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7"/>
              <p:cNvSpPr/>
              <p:nvPr/>
            </p:nvSpPr>
            <p:spPr>
              <a:xfrm>
                <a:off x="3337022" y="2309911"/>
                <a:ext cx="309797" cy="340095"/>
              </a:xfrm>
              <a:custGeom>
                <a:rect b="b" l="l" r="r" t="t"/>
                <a:pathLst>
                  <a:path extrusionOk="0" h="2144" w="1953">
                    <a:moveTo>
                      <a:pt x="647" y="1"/>
                    </a:moveTo>
                    <a:cubicBezTo>
                      <a:pt x="522" y="1"/>
                      <a:pt x="441" y="11"/>
                      <a:pt x="441" y="11"/>
                    </a:cubicBezTo>
                    <a:cubicBezTo>
                      <a:pt x="441" y="11"/>
                      <a:pt x="48" y="142"/>
                      <a:pt x="0" y="1261"/>
                    </a:cubicBezTo>
                    <a:cubicBezTo>
                      <a:pt x="0" y="1440"/>
                      <a:pt x="12" y="1833"/>
                      <a:pt x="95" y="1964"/>
                    </a:cubicBezTo>
                    <a:cubicBezTo>
                      <a:pt x="163" y="2099"/>
                      <a:pt x="290" y="2144"/>
                      <a:pt x="440" y="2144"/>
                    </a:cubicBezTo>
                    <a:cubicBezTo>
                      <a:pt x="634" y="2144"/>
                      <a:pt x="865" y="2070"/>
                      <a:pt x="1060" y="2023"/>
                    </a:cubicBezTo>
                    <a:cubicBezTo>
                      <a:pt x="1595" y="1892"/>
                      <a:pt x="1953" y="1083"/>
                      <a:pt x="1941" y="940"/>
                    </a:cubicBezTo>
                    <a:cubicBezTo>
                      <a:pt x="1842" y="103"/>
                      <a:pt x="1035" y="1"/>
                      <a:pt x="647"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7"/>
              <p:cNvSpPr/>
              <p:nvPr/>
            </p:nvSpPr>
            <p:spPr>
              <a:xfrm>
                <a:off x="3548471" y="2475041"/>
                <a:ext cx="113418" cy="102790"/>
              </a:xfrm>
              <a:custGeom>
                <a:rect b="b" l="l" r="r" t="t"/>
                <a:pathLst>
                  <a:path extrusionOk="0" h="648" w="715">
                    <a:moveTo>
                      <a:pt x="423" y="1"/>
                    </a:moveTo>
                    <a:cubicBezTo>
                      <a:pt x="308" y="1"/>
                      <a:pt x="191" y="42"/>
                      <a:pt x="191" y="42"/>
                    </a:cubicBezTo>
                    <a:cubicBezTo>
                      <a:pt x="191" y="42"/>
                      <a:pt x="1" y="256"/>
                      <a:pt x="36" y="518"/>
                    </a:cubicBezTo>
                    <a:cubicBezTo>
                      <a:pt x="54" y="613"/>
                      <a:pt x="127" y="647"/>
                      <a:pt x="217" y="647"/>
                    </a:cubicBezTo>
                    <a:cubicBezTo>
                      <a:pt x="375" y="647"/>
                      <a:pt x="582" y="543"/>
                      <a:pt x="620" y="482"/>
                    </a:cubicBezTo>
                    <a:cubicBezTo>
                      <a:pt x="667" y="363"/>
                      <a:pt x="715" y="101"/>
                      <a:pt x="560" y="30"/>
                    </a:cubicBezTo>
                    <a:cubicBezTo>
                      <a:pt x="521" y="8"/>
                      <a:pt x="472" y="1"/>
                      <a:pt x="423" y="1"/>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7"/>
              <p:cNvSpPr/>
              <p:nvPr/>
            </p:nvSpPr>
            <p:spPr>
              <a:xfrm>
                <a:off x="3399204" y="2468378"/>
                <a:ext cx="221125" cy="375944"/>
              </a:xfrm>
              <a:custGeom>
                <a:rect b="b" l="l" r="r" t="t"/>
                <a:pathLst>
                  <a:path extrusionOk="0" h="2370" w="1394">
                    <a:moveTo>
                      <a:pt x="977" y="0"/>
                    </a:moveTo>
                    <a:lnTo>
                      <a:pt x="1" y="465"/>
                    </a:lnTo>
                    <a:cubicBezTo>
                      <a:pt x="358" y="786"/>
                      <a:pt x="382" y="1715"/>
                      <a:pt x="382" y="1715"/>
                    </a:cubicBezTo>
                    <a:cubicBezTo>
                      <a:pt x="382" y="1715"/>
                      <a:pt x="581" y="2370"/>
                      <a:pt x="665" y="2370"/>
                    </a:cubicBezTo>
                    <a:cubicBezTo>
                      <a:pt x="666" y="2370"/>
                      <a:pt x="667" y="2370"/>
                      <a:pt x="668" y="2370"/>
                    </a:cubicBezTo>
                    <a:cubicBezTo>
                      <a:pt x="1013" y="2322"/>
                      <a:pt x="1394" y="1370"/>
                      <a:pt x="1394" y="1370"/>
                    </a:cubicBezTo>
                    <a:cubicBezTo>
                      <a:pt x="1394" y="1370"/>
                      <a:pt x="1192" y="1060"/>
                      <a:pt x="1156" y="715"/>
                    </a:cubicBezTo>
                    <a:cubicBezTo>
                      <a:pt x="1132" y="370"/>
                      <a:pt x="977" y="0"/>
                      <a:pt x="977" y="0"/>
                    </a:cubicBezTo>
                    <a:close/>
                  </a:path>
                </a:pathLst>
              </a:custGeom>
              <a:solidFill>
                <a:srgbClr val="AD4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7"/>
              <p:cNvSpPr/>
              <p:nvPr/>
            </p:nvSpPr>
            <p:spPr>
              <a:xfrm>
                <a:off x="3540857" y="2342588"/>
                <a:ext cx="200345" cy="258085"/>
              </a:xfrm>
              <a:custGeom>
                <a:rect b="b" l="l" r="r" t="t"/>
                <a:pathLst>
                  <a:path extrusionOk="0" h="1627" w="1263">
                    <a:moveTo>
                      <a:pt x="60" y="127"/>
                    </a:moveTo>
                    <a:lnTo>
                      <a:pt x="43" y="172"/>
                    </a:lnTo>
                    <a:lnTo>
                      <a:pt x="43" y="172"/>
                    </a:lnTo>
                    <a:cubicBezTo>
                      <a:pt x="44" y="170"/>
                      <a:pt x="45" y="168"/>
                      <a:pt x="47" y="166"/>
                    </a:cubicBezTo>
                    <a:lnTo>
                      <a:pt x="47" y="166"/>
                    </a:lnTo>
                    <a:cubicBezTo>
                      <a:pt x="51" y="153"/>
                      <a:pt x="56" y="140"/>
                      <a:pt x="60" y="127"/>
                    </a:cubicBezTo>
                    <a:close/>
                    <a:moveTo>
                      <a:pt x="43" y="172"/>
                    </a:moveTo>
                    <a:cubicBezTo>
                      <a:pt x="23" y="205"/>
                      <a:pt x="8" y="242"/>
                      <a:pt x="1" y="281"/>
                    </a:cubicBezTo>
                    <a:lnTo>
                      <a:pt x="43" y="172"/>
                    </a:lnTo>
                    <a:close/>
                    <a:moveTo>
                      <a:pt x="377" y="1"/>
                    </a:moveTo>
                    <a:cubicBezTo>
                      <a:pt x="340" y="1"/>
                      <a:pt x="302" y="7"/>
                      <a:pt x="263" y="20"/>
                    </a:cubicBezTo>
                    <a:cubicBezTo>
                      <a:pt x="173" y="36"/>
                      <a:pt x="95" y="91"/>
                      <a:pt x="47" y="166"/>
                    </a:cubicBezTo>
                    <a:lnTo>
                      <a:pt x="47" y="166"/>
                    </a:lnTo>
                    <a:cubicBezTo>
                      <a:pt x="19" y="251"/>
                      <a:pt x="4" y="344"/>
                      <a:pt x="25" y="436"/>
                    </a:cubicBezTo>
                    <a:cubicBezTo>
                      <a:pt x="49" y="543"/>
                      <a:pt x="120" y="639"/>
                      <a:pt x="203" y="686"/>
                    </a:cubicBezTo>
                    <a:cubicBezTo>
                      <a:pt x="299" y="734"/>
                      <a:pt x="418" y="734"/>
                      <a:pt x="489" y="805"/>
                    </a:cubicBezTo>
                    <a:cubicBezTo>
                      <a:pt x="537" y="853"/>
                      <a:pt x="537" y="924"/>
                      <a:pt x="537" y="996"/>
                    </a:cubicBezTo>
                    <a:cubicBezTo>
                      <a:pt x="537" y="1055"/>
                      <a:pt x="501" y="1139"/>
                      <a:pt x="501" y="1198"/>
                    </a:cubicBezTo>
                    <a:cubicBezTo>
                      <a:pt x="501" y="1389"/>
                      <a:pt x="668" y="1532"/>
                      <a:pt x="834" y="1615"/>
                    </a:cubicBezTo>
                    <a:cubicBezTo>
                      <a:pt x="846" y="1627"/>
                      <a:pt x="882" y="1627"/>
                      <a:pt x="906" y="1627"/>
                    </a:cubicBezTo>
                    <a:cubicBezTo>
                      <a:pt x="942" y="1627"/>
                      <a:pt x="953" y="1615"/>
                      <a:pt x="977" y="1591"/>
                    </a:cubicBezTo>
                    <a:cubicBezTo>
                      <a:pt x="1013" y="1567"/>
                      <a:pt x="1061" y="1532"/>
                      <a:pt x="1084" y="1520"/>
                    </a:cubicBezTo>
                    <a:cubicBezTo>
                      <a:pt x="1120" y="1508"/>
                      <a:pt x="1144" y="1472"/>
                      <a:pt x="1156" y="1448"/>
                    </a:cubicBezTo>
                    <a:cubicBezTo>
                      <a:pt x="1215" y="1341"/>
                      <a:pt x="1132" y="1210"/>
                      <a:pt x="1156" y="1079"/>
                    </a:cubicBezTo>
                    <a:cubicBezTo>
                      <a:pt x="1180" y="1020"/>
                      <a:pt x="1215" y="960"/>
                      <a:pt x="1239" y="901"/>
                    </a:cubicBezTo>
                    <a:cubicBezTo>
                      <a:pt x="1263" y="805"/>
                      <a:pt x="1251" y="698"/>
                      <a:pt x="1203" y="615"/>
                    </a:cubicBezTo>
                    <a:cubicBezTo>
                      <a:pt x="1132" y="484"/>
                      <a:pt x="965" y="436"/>
                      <a:pt x="846" y="329"/>
                    </a:cubicBezTo>
                    <a:cubicBezTo>
                      <a:pt x="775" y="258"/>
                      <a:pt x="727" y="162"/>
                      <a:pt x="644" y="103"/>
                    </a:cubicBezTo>
                    <a:cubicBezTo>
                      <a:pt x="566" y="42"/>
                      <a:pt x="476" y="1"/>
                      <a:pt x="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7"/>
              <p:cNvSpPr/>
              <p:nvPr/>
            </p:nvSpPr>
            <p:spPr>
              <a:xfrm>
                <a:off x="3534670" y="2331643"/>
                <a:ext cx="221759" cy="271727"/>
              </a:xfrm>
              <a:custGeom>
                <a:rect b="b" l="l" r="r" t="t"/>
                <a:pathLst>
                  <a:path extrusionOk="0" h="1713" w="1398">
                    <a:moveTo>
                      <a:pt x="433" y="100"/>
                    </a:moveTo>
                    <a:cubicBezTo>
                      <a:pt x="441" y="100"/>
                      <a:pt x="449" y="100"/>
                      <a:pt x="457" y="100"/>
                    </a:cubicBezTo>
                    <a:cubicBezTo>
                      <a:pt x="528" y="100"/>
                      <a:pt x="600" y="148"/>
                      <a:pt x="659" y="196"/>
                    </a:cubicBezTo>
                    <a:cubicBezTo>
                      <a:pt x="719" y="255"/>
                      <a:pt x="766" y="327"/>
                      <a:pt x="826" y="386"/>
                    </a:cubicBezTo>
                    <a:cubicBezTo>
                      <a:pt x="921" y="493"/>
                      <a:pt x="1052" y="553"/>
                      <a:pt x="1159" y="636"/>
                    </a:cubicBezTo>
                    <a:cubicBezTo>
                      <a:pt x="1195" y="696"/>
                      <a:pt x="1242" y="755"/>
                      <a:pt x="1242" y="827"/>
                    </a:cubicBezTo>
                    <a:cubicBezTo>
                      <a:pt x="1254" y="910"/>
                      <a:pt x="1219" y="970"/>
                      <a:pt x="1183" y="1041"/>
                    </a:cubicBezTo>
                    <a:cubicBezTo>
                      <a:pt x="1159" y="1112"/>
                      <a:pt x="1135" y="1172"/>
                      <a:pt x="1159" y="1243"/>
                    </a:cubicBezTo>
                    <a:cubicBezTo>
                      <a:pt x="1159" y="1303"/>
                      <a:pt x="1183" y="1386"/>
                      <a:pt x="1171" y="1446"/>
                    </a:cubicBezTo>
                    <a:cubicBezTo>
                      <a:pt x="1171" y="1470"/>
                      <a:pt x="1135" y="1505"/>
                      <a:pt x="1111" y="1517"/>
                    </a:cubicBezTo>
                    <a:cubicBezTo>
                      <a:pt x="1076" y="1541"/>
                      <a:pt x="1040" y="1565"/>
                      <a:pt x="1004" y="1589"/>
                    </a:cubicBezTo>
                    <a:cubicBezTo>
                      <a:pt x="992" y="1601"/>
                      <a:pt x="957" y="1624"/>
                      <a:pt x="945" y="1624"/>
                    </a:cubicBezTo>
                    <a:cubicBezTo>
                      <a:pt x="921" y="1624"/>
                      <a:pt x="897" y="1601"/>
                      <a:pt x="885" y="1601"/>
                    </a:cubicBezTo>
                    <a:lnTo>
                      <a:pt x="802" y="1565"/>
                    </a:lnTo>
                    <a:cubicBezTo>
                      <a:pt x="683" y="1482"/>
                      <a:pt x="588" y="1363"/>
                      <a:pt x="588" y="1220"/>
                    </a:cubicBezTo>
                    <a:cubicBezTo>
                      <a:pt x="600" y="1124"/>
                      <a:pt x="623" y="1053"/>
                      <a:pt x="623" y="970"/>
                    </a:cubicBezTo>
                    <a:cubicBezTo>
                      <a:pt x="623" y="886"/>
                      <a:pt x="588" y="827"/>
                      <a:pt x="528" y="791"/>
                    </a:cubicBezTo>
                    <a:cubicBezTo>
                      <a:pt x="421" y="708"/>
                      <a:pt x="278" y="743"/>
                      <a:pt x="183" y="636"/>
                    </a:cubicBezTo>
                    <a:cubicBezTo>
                      <a:pt x="109" y="562"/>
                      <a:pt x="90" y="465"/>
                      <a:pt x="92" y="368"/>
                    </a:cubicBezTo>
                    <a:lnTo>
                      <a:pt x="92" y="368"/>
                    </a:lnTo>
                    <a:cubicBezTo>
                      <a:pt x="102" y="361"/>
                      <a:pt x="109" y="352"/>
                      <a:pt x="111" y="339"/>
                    </a:cubicBezTo>
                    <a:cubicBezTo>
                      <a:pt x="157" y="203"/>
                      <a:pt x="288" y="100"/>
                      <a:pt x="433" y="100"/>
                    </a:cubicBezTo>
                    <a:close/>
                    <a:moveTo>
                      <a:pt x="420" y="1"/>
                    </a:moveTo>
                    <a:cubicBezTo>
                      <a:pt x="381" y="1"/>
                      <a:pt x="341" y="6"/>
                      <a:pt x="302" y="17"/>
                    </a:cubicBezTo>
                    <a:cubicBezTo>
                      <a:pt x="224" y="36"/>
                      <a:pt x="154" y="80"/>
                      <a:pt x="100" y="141"/>
                    </a:cubicBezTo>
                    <a:lnTo>
                      <a:pt x="100" y="141"/>
                    </a:lnTo>
                    <a:cubicBezTo>
                      <a:pt x="100" y="136"/>
                      <a:pt x="99" y="131"/>
                      <a:pt x="99" y="124"/>
                    </a:cubicBezTo>
                    <a:cubicBezTo>
                      <a:pt x="90" y="141"/>
                      <a:pt x="82" y="157"/>
                      <a:pt x="74" y="174"/>
                    </a:cubicBezTo>
                    <a:lnTo>
                      <a:pt x="74" y="174"/>
                    </a:lnTo>
                    <a:cubicBezTo>
                      <a:pt x="41" y="218"/>
                      <a:pt x="17" y="270"/>
                      <a:pt x="4" y="327"/>
                    </a:cubicBezTo>
                    <a:cubicBezTo>
                      <a:pt x="1" y="345"/>
                      <a:pt x="8" y="359"/>
                      <a:pt x="21" y="367"/>
                    </a:cubicBezTo>
                    <a:lnTo>
                      <a:pt x="21" y="367"/>
                    </a:lnTo>
                    <a:cubicBezTo>
                      <a:pt x="20" y="393"/>
                      <a:pt x="22" y="420"/>
                      <a:pt x="28" y="446"/>
                    </a:cubicBezTo>
                    <a:cubicBezTo>
                      <a:pt x="40" y="529"/>
                      <a:pt x="64" y="624"/>
                      <a:pt x="123" y="684"/>
                    </a:cubicBezTo>
                    <a:cubicBezTo>
                      <a:pt x="183" y="743"/>
                      <a:pt x="266" y="767"/>
                      <a:pt x="349" y="779"/>
                    </a:cubicBezTo>
                    <a:cubicBezTo>
                      <a:pt x="445" y="815"/>
                      <a:pt x="516" y="839"/>
                      <a:pt x="528" y="946"/>
                    </a:cubicBezTo>
                    <a:cubicBezTo>
                      <a:pt x="528" y="1053"/>
                      <a:pt x="504" y="1136"/>
                      <a:pt x="504" y="1232"/>
                    </a:cubicBezTo>
                    <a:cubicBezTo>
                      <a:pt x="504" y="1315"/>
                      <a:pt x="528" y="1398"/>
                      <a:pt x="576" y="1458"/>
                    </a:cubicBezTo>
                    <a:cubicBezTo>
                      <a:pt x="623" y="1517"/>
                      <a:pt x="695" y="1577"/>
                      <a:pt x="754" y="1613"/>
                    </a:cubicBezTo>
                    <a:cubicBezTo>
                      <a:pt x="816" y="1654"/>
                      <a:pt x="895" y="1713"/>
                      <a:pt x="962" y="1713"/>
                    </a:cubicBezTo>
                    <a:cubicBezTo>
                      <a:pt x="972" y="1713"/>
                      <a:pt x="983" y="1711"/>
                      <a:pt x="992" y="1708"/>
                    </a:cubicBezTo>
                    <a:cubicBezTo>
                      <a:pt x="1040" y="1696"/>
                      <a:pt x="1076" y="1660"/>
                      <a:pt x="1111" y="1636"/>
                    </a:cubicBezTo>
                    <a:cubicBezTo>
                      <a:pt x="1159" y="1601"/>
                      <a:pt x="1195" y="1577"/>
                      <a:pt x="1231" y="1541"/>
                    </a:cubicBezTo>
                    <a:cubicBezTo>
                      <a:pt x="1290" y="1505"/>
                      <a:pt x="1314" y="1410"/>
                      <a:pt x="1302" y="1339"/>
                    </a:cubicBezTo>
                    <a:cubicBezTo>
                      <a:pt x="1290" y="1267"/>
                      <a:pt x="1254" y="1184"/>
                      <a:pt x="1278" y="1112"/>
                    </a:cubicBezTo>
                    <a:cubicBezTo>
                      <a:pt x="1302" y="1017"/>
                      <a:pt x="1350" y="970"/>
                      <a:pt x="1362" y="874"/>
                    </a:cubicBezTo>
                    <a:cubicBezTo>
                      <a:pt x="1397" y="696"/>
                      <a:pt x="1290" y="565"/>
                      <a:pt x="1135" y="470"/>
                    </a:cubicBezTo>
                    <a:cubicBezTo>
                      <a:pt x="1064" y="434"/>
                      <a:pt x="1004" y="398"/>
                      <a:pt x="945" y="339"/>
                    </a:cubicBezTo>
                    <a:cubicBezTo>
                      <a:pt x="873" y="279"/>
                      <a:pt x="826" y="208"/>
                      <a:pt x="766" y="148"/>
                    </a:cubicBezTo>
                    <a:cubicBezTo>
                      <a:pt x="675" y="57"/>
                      <a:pt x="549" y="1"/>
                      <a:pt x="4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7"/>
              <p:cNvSpPr/>
              <p:nvPr/>
            </p:nvSpPr>
            <p:spPr>
              <a:xfrm>
                <a:off x="3580514" y="2219177"/>
                <a:ext cx="138163" cy="205897"/>
              </a:xfrm>
              <a:custGeom>
                <a:rect b="b" l="l" r="r" t="t"/>
                <a:pathLst>
                  <a:path extrusionOk="0" h="1298" w="871">
                    <a:moveTo>
                      <a:pt x="284" y="0"/>
                    </a:moveTo>
                    <a:cubicBezTo>
                      <a:pt x="181" y="0"/>
                      <a:pt x="83" y="50"/>
                      <a:pt x="37" y="143"/>
                    </a:cubicBezTo>
                    <a:cubicBezTo>
                      <a:pt x="1" y="202"/>
                      <a:pt x="1" y="274"/>
                      <a:pt x="1" y="345"/>
                    </a:cubicBezTo>
                    <a:cubicBezTo>
                      <a:pt x="13" y="643"/>
                      <a:pt x="156" y="929"/>
                      <a:pt x="358" y="1119"/>
                    </a:cubicBezTo>
                    <a:lnTo>
                      <a:pt x="477" y="1298"/>
                    </a:lnTo>
                    <a:cubicBezTo>
                      <a:pt x="668" y="1214"/>
                      <a:pt x="811" y="1024"/>
                      <a:pt x="834" y="821"/>
                    </a:cubicBezTo>
                    <a:cubicBezTo>
                      <a:pt x="870" y="619"/>
                      <a:pt x="811" y="405"/>
                      <a:pt x="692" y="226"/>
                    </a:cubicBezTo>
                    <a:cubicBezTo>
                      <a:pt x="608" y="131"/>
                      <a:pt x="513" y="24"/>
                      <a:pt x="370" y="12"/>
                    </a:cubicBezTo>
                    <a:cubicBezTo>
                      <a:pt x="342" y="4"/>
                      <a:pt x="312"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7"/>
              <p:cNvSpPr/>
              <p:nvPr/>
            </p:nvSpPr>
            <p:spPr>
              <a:xfrm>
                <a:off x="3554182" y="2194432"/>
                <a:ext cx="188924" cy="236353"/>
              </a:xfrm>
              <a:custGeom>
                <a:rect b="b" l="l" r="r" t="t"/>
                <a:pathLst>
                  <a:path extrusionOk="0" h="1490" w="1191">
                    <a:moveTo>
                      <a:pt x="457" y="1"/>
                    </a:moveTo>
                    <a:cubicBezTo>
                      <a:pt x="421" y="1"/>
                      <a:pt x="384" y="5"/>
                      <a:pt x="346" y="13"/>
                    </a:cubicBezTo>
                    <a:cubicBezTo>
                      <a:pt x="226" y="37"/>
                      <a:pt x="119" y="120"/>
                      <a:pt x="60" y="215"/>
                    </a:cubicBezTo>
                    <a:cubicBezTo>
                      <a:pt x="0" y="358"/>
                      <a:pt x="0" y="501"/>
                      <a:pt x="36" y="632"/>
                    </a:cubicBezTo>
                    <a:cubicBezTo>
                      <a:pt x="84" y="906"/>
                      <a:pt x="215" y="1192"/>
                      <a:pt x="429" y="1370"/>
                    </a:cubicBezTo>
                    <a:cubicBezTo>
                      <a:pt x="462" y="1398"/>
                      <a:pt x="496" y="1409"/>
                      <a:pt x="529" y="1409"/>
                    </a:cubicBezTo>
                    <a:cubicBezTo>
                      <a:pt x="638" y="1409"/>
                      <a:pt x="723" y="1278"/>
                      <a:pt x="631" y="1168"/>
                    </a:cubicBezTo>
                    <a:cubicBezTo>
                      <a:pt x="512" y="1037"/>
                      <a:pt x="405" y="894"/>
                      <a:pt x="357" y="727"/>
                    </a:cubicBezTo>
                    <a:cubicBezTo>
                      <a:pt x="334" y="632"/>
                      <a:pt x="310" y="549"/>
                      <a:pt x="310" y="477"/>
                    </a:cubicBezTo>
                    <a:cubicBezTo>
                      <a:pt x="310" y="442"/>
                      <a:pt x="310" y="394"/>
                      <a:pt x="334" y="370"/>
                    </a:cubicBezTo>
                    <a:cubicBezTo>
                      <a:pt x="346" y="334"/>
                      <a:pt x="357" y="323"/>
                      <a:pt x="393" y="311"/>
                    </a:cubicBezTo>
                    <a:cubicBezTo>
                      <a:pt x="411" y="293"/>
                      <a:pt x="435" y="284"/>
                      <a:pt x="462" y="284"/>
                    </a:cubicBezTo>
                    <a:cubicBezTo>
                      <a:pt x="488" y="284"/>
                      <a:pt x="518" y="293"/>
                      <a:pt x="548" y="311"/>
                    </a:cubicBezTo>
                    <a:cubicBezTo>
                      <a:pt x="631" y="334"/>
                      <a:pt x="691" y="394"/>
                      <a:pt x="727" y="453"/>
                    </a:cubicBezTo>
                    <a:cubicBezTo>
                      <a:pt x="834" y="596"/>
                      <a:pt x="893" y="787"/>
                      <a:pt x="881" y="965"/>
                    </a:cubicBezTo>
                    <a:cubicBezTo>
                      <a:pt x="869" y="1049"/>
                      <a:pt x="834" y="1144"/>
                      <a:pt x="786" y="1215"/>
                    </a:cubicBezTo>
                    <a:cubicBezTo>
                      <a:pt x="774" y="1263"/>
                      <a:pt x="750" y="1287"/>
                      <a:pt x="715" y="1335"/>
                    </a:cubicBezTo>
                    <a:lnTo>
                      <a:pt x="667" y="1382"/>
                    </a:lnTo>
                    <a:cubicBezTo>
                      <a:pt x="655" y="1394"/>
                      <a:pt x="643" y="1430"/>
                      <a:pt x="631" y="1454"/>
                    </a:cubicBezTo>
                    <a:cubicBezTo>
                      <a:pt x="596" y="1454"/>
                      <a:pt x="619" y="1489"/>
                      <a:pt x="643" y="1489"/>
                    </a:cubicBezTo>
                    <a:lnTo>
                      <a:pt x="715" y="1489"/>
                    </a:lnTo>
                    <a:cubicBezTo>
                      <a:pt x="750" y="1489"/>
                      <a:pt x="762" y="1466"/>
                      <a:pt x="798" y="1454"/>
                    </a:cubicBezTo>
                    <a:cubicBezTo>
                      <a:pt x="858" y="1430"/>
                      <a:pt x="893" y="1394"/>
                      <a:pt x="941" y="1370"/>
                    </a:cubicBezTo>
                    <a:cubicBezTo>
                      <a:pt x="1036" y="1287"/>
                      <a:pt x="1096" y="1168"/>
                      <a:pt x="1119" y="1073"/>
                    </a:cubicBezTo>
                    <a:cubicBezTo>
                      <a:pt x="1191" y="811"/>
                      <a:pt x="1131" y="537"/>
                      <a:pt x="988" y="323"/>
                    </a:cubicBezTo>
                    <a:cubicBezTo>
                      <a:pt x="855" y="148"/>
                      <a:pt x="678" y="1"/>
                      <a:pt x="4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7"/>
              <p:cNvSpPr/>
              <p:nvPr/>
            </p:nvSpPr>
            <p:spPr>
              <a:xfrm>
                <a:off x="3280234" y="2168576"/>
                <a:ext cx="306149" cy="207483"/>
              </a:xfrm>
              <a:custGeom>
                <a:rect b="b" l="l" r="r" t="t"/>
                <a:pathLst>
                  <a:path extrusionOk="0" h="1308" w="1930">
                    <a:moveTo>
                      <a:pt x="364" y="1"/>
                    </a:moveTo>
                    <a:cubicBezTo>
                      <a:pt x="313" y="1"/>
                      <a:pt x="263" y="11"/>
                      <a:pt x="215" y="33"/>
                    </a:cubicBezTo>
                    <a:cubicBezTo>
                      <a:pt x="168" y="57"/>
                      <a:pt x="108" y="93"/>
                      <a:pt x="84" y="152"/>
                    </a:cubicBezTo>
                    <a:cubicBezTo>
                      <a:pt x="48" y="188"/>
                      <a:pt x="37" y="247"/>
                      <a:pt x="37" y="295"/>
                    </a:cubicBezTo>
                    <a:cubicBezTo>
                      <a:pt x="1" y="509"/>
                      <a:pt x="96" y="724"/>
                      <a:pt x="239" y="878"/>
                    </a:cubicBezTo>
                    <a:cubicBezTo>
                      <a:pt x="358" y="986"/>
                      <a:pt x="513" y="1057"/>
                      <a:pt x="680" y="1117"/>
                    </a:cubicBezTo>
                    <a:cubicBezTo>
                      <a:pt x="953" y="1224"/>
                      <a:pt x="1275" y="1283"/>
                      <a:pt x="1584" y="1307"/>
                    </a:cubicBezTo>
                    <a:cubicBezTo>
                      <a:pt x="1676" y="1307"/>
                      <a:pt x="1775" y="1307"/>
                      <a:pt x="1859" y="1274"/>
                    </a:cubicBezTo>
                    <a:lnTo>
                      <a:pt x="1859" y="1274"/>
                    </a:lnTo>
                    <a:cubicBezTo>
                      <a:pt x="1863" y="1281"/>
                      <a:pt x="1866" y="1288"/>
                      <a:pt x="1870" y="1295"/>
                    </a:cubicBezTo>
                    <a:lnTo>
                      <a:pt x="1930" y="1236"/>
                    </a:lnTo>
                    <a:lnTo>
                      <a:pt x="1930" y="1236"/>
                    </a:lnTo>
                    <a:cubicBezTo>
                      <a:pt x="1908" y="1252"/>
                      <a:pt x="1884" y="1265"/>
                      <a:pt x="1859" y="1274"/>
                    </a:cubicBezTo>
                    <a:lnTo>
                      <a:pt x="1859" y="1274"/>
                    </a:lnTo>
                    <a:cubicBezTo>
                      <a:pt x="1620" y="832"/>
                      <a:pt x="1245" y="505"/>
                      <a:pt x="858" y="212"/>
                    </a:cubicBezTo>
                    <a:cubicBezTo>
                      <a:pt x="704" y="103"/>
                      <a:pt x="529" y="1"/>
                      <a:pt x="3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3255805" y="2146844"/>
                <a:ext cx="343743" cy="248726"/>
              </a:xfrm>
              <a:custGeom>
                <a:rect b="b" l="l" r="r" t="t"/>
                <a:pathLst>
                  <a:path extrusionOk="0" h="1568" w="2167">
                    <a:moveTo>
                      <a:pt x="494" y="284"/>
                    </a:moveTo>
                    <a:cubicBezTo>
                      <a:pt x="511" y="284"/>
                      <a:pt x="529" y="286"/>
                      <a:pt x="548" y="289"/>
                    </a:cubicBezTo>
                    <a:cubicBezTo>
                      <a:pt x="691" y="301"/>
                      <a:pt x="834" y="408"/>
                      <a:pt x="953" y="492"/>
                    </a:cubicBezTo>
                    <a:cubicBezTo>
                      <a:pt x="1072" y="587"/>
                      <a:pt x="1167" y="658"/>
                      <a:pt x="1274" y="765"/>
                    </a:cubicBezTo>
                    <a:cubicBezTo>
                      <a:pt x="1453" y="926"/>
                      <a:pt x="1604" y="1113"/>
                      <a:pt x="1754" y="1302"/>
                    </a:cubicBezTo>
                    <a:lnTo>
                      <a:pt x="1754" y="1302"/>
                    </a:lnTo>
                    <a:cubicBezTo>
                      <a:pt x="1578" y="1285"/>
                      <a:pt x="1402" y="1250"/>
                      <a:pt x="1226" y="1206"/>
                    </a:cubicBezTo>
                    <a:cubicBezTo>
                      <a:pt x="964" y="1134"/>
                      <a:pt x="607" y="1063"/>
                      <a:pt x="429" y="813"/>
                    </a:cubicBezTo>
                    <a:cubicBezTo>
                      <a:pt x="357" y="718"/>
                      <a:pt x="310" y="575"/>
                      <a:pt x="322" y="468"/>
                    </a:cubicBezTo>
                    <a:cubicBezTo>
                      <a:pt x="322" y="345"/>
                      <a:pt x="392" y="284"/>
                      <a:pt x="494" y="284"/>
                    </a:cubicBezTo>
                    <a:close/>
                    <a:moveTo>
                      <a:pt x="542" y="0"/>
                    </a:moveTo>
                    <a:cubicBezTo>
                      <a:pt x="524" y="0"/>
                      <a:pt x="506" y="1"/>
                      <a:pt x="488" y="3"/>
                    </a:cubicBezTo>
                    <a:cubicBezTo>
                      <a:pt x="310" y="3"/>
                      <a:pt x="131" y="99"/>
                      <a:pt x="60" y="265"/>
                    </a:cubicBezTo>
                    <a:cubicBezTo>
                      <a:pt x="0" y="432"/>
                      <a:pt x="12" y="634"/>
                      <a:pt x="72" y="801"/>
                    </a:cubicBezTo>
                    <a:cubicBezTo>
                      <a:pt x="214" y="1170"/>
                      <a:pt x="595" y="1337"/>
                      <a:pt x="953" y="1444"/>
                    </a:cubicBezTo>
                    <a:cubicBezTo>
                      <a:pt x="1167" y="1504"/>
                      <a:pt x="1405" y="1551"/>
                      <a:pt x="1631" y="1563"/>
                    </a:cubicBezTo>
                    <a:cubicBezTo>
                      <a:pt x="1665" y="1566"/>
                      <a:pt x="1701" y="1567"/>
                      <a:pt x="1739" y="1567"/>
                    </a:cubicBezTo>
                    <a:cubicBezTo>
                      <a:pt x="1810" y="1567"/>
                      <a:pt x="1885" y="1561"/>
                      <a:pt x="1950" y="1538"/>
                    </a:cubicBezTo>
                    <a:lnTo>
                      <a:pt x="1950" y="1538"/>
                    </a:lnTo>
                    <a:cubicBezTo>
                      <a:pt x="1971" y="1550"/>
                      <a:pt x="1995" y="1555"/>
                      <a:pt x="2020" y="1555"/>
                    </a:cubicBezTo>
                    <a:cubicBezTo>
                      <a:pt x="2033" y="1555"/>
                      <a:pt x="2046" y="1554"/>
                      <a:pt x="2060" y="1551"/>
                    </a:cubicBezTo>
                    <a:cubicBezTo>
                      <a:pt x="2119" y="1515"/>
                      <a:pt x="2167" y="1456"/>
                      <a:pt x="2143" y="1396"/>
                    </a:cubicBezTo>
                    <a:cubicBezTo>
                      <a:pt x="2000" y="1051"/>
                      <a:pt x="1738" y="777"/>
                      <a:pt x="1453" y="539"/>
                    </a:cubicBezTo>
                    <a:cubicBezTo>
                      <a:pt x="1322" y="420"/>
                      <a:pt x="1167" y="301"/>
                      <a:pt x="1024" y="194"/>
                    </a:cubicBezTo>
                    <a:cubicBezTo>
                      <a:pt x="873" y="97"/>
                      <a:pt x="713" y="0"/>
                      <a:pt x="5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7"/>
              <p:cNvSpPr/>
              <p:nvPr/>
            </p:nvSpPr>
            <p:spPr>
              <a:xfrm>
                <a:off x="3467254" y="2144623"/>
                <a:ext cx="139908" cy="221918"/>
              </a:xfrm>
              <a:custGeom>
                <a:rect b="b" l="l" r="r" t="t"/>
                <a:pathLst>
                  <a:path extrusionOk="0" h="1399" w="882">
                    <a:moveTo>
                      <a:pt x="213" y="1"/>
                    </a:moveTo>
                    <a:cubicBezTo>
                      <a:pt x="159" y="1"/>
                      <a:pt x="104" y="25"/>
                      <a:pt x="72" y="65"/>
                    </a:cubicBezTo>
                    <a:cubicBezTo>
                      <a:pt x="1" y="136"/>
                      <a:pt x="36" y="256"/>
                      <a:pt x="60" y="339"/>
                    </a:cubicBezTo>
                    <a:cubicBezTo>
                      <a:pt x="179" y="696"/>
                      <a:pt x="358" y="1029"/>
                      <a:pt x="608" y="1315"/>
                    </a:cubicBezTo>
                    <a:lnTo>
                      <a:pt x="667" y="1399"/>
                    </a:lnTo>
                    <a:cubicBezTo>
                      <a:pt x="882" y="994"/>
                      <a:pt x="786" y="458"/>
                      <a:pt x="477" y="136"/>
                    </a:cubicBezTo>
                    <a:cubicBezTo>
                      <a:pt x="417" y="89"/>
                      <a:pt x="358" y="29"/>
                      <a:pt x="286" y="17"/>
                    </a:cubicBezTo>
                    <a:cubicBezTo>
                      <a:pt x="263" y="6"/>
                      <a:pt x="238"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7"/>
              <p:cNvSpPr/>
              <p:nvPr/>
            </p:nvSpPr>
            <p:spPr>
              <a:xfrm>
                <a:off x="3429501" y="2124478"/>
                <a:ext cx="187179" cy="261733"/>
              </a:xfrm>
              <a:custGeom>
                <a:rect b="b" l="l" r="r" t="t"/>
                <a:pathLst>
                  <a:path extrusionOk="0" h="1650" w="1180">
                    <a:moveTo>
                      <a:pt x="442" y="290"/>
                    </a:moveTo>
                    <a:cubicBezTo>
                      <a:pt x="509" y="290"/>
                      <a:pt x="649" y="438"/>
                      <a:pt x="667" y="466"/>
                    </a:cubicBezTo>
                    <a:cubicBezTo>
                      <a:pt x="774" y="609"/>
                      <a:pt x="834" y="764"/>
                      <a:pt x="846" y="930"/>
                    </a:cubicBezTo>
                    <a:cubicBezTo>
                      <a:pt x="870" y="1058"/>
                      <a:pt x="851" y="1192"/>
                      <a:pt x="825" y="1324"/>
                    </a:cubicBezTo>
                    <a:lnTo>
                      <a:pt x="825" y="1324"/>
                    </a:lnTo>
                    <a:lnTo>
                      <a:pt x="751" y="1168"/>
                    </a:lnTo>
                    <a:cubicBezTo>
                      <a:pt x="703" y="1061"/>
                      <a:pt x="655" y="978"/>
                      <a:pt x="596" y="883"/>
                    </a:cubicBezTo>
                    <a:cubicBezTo>
                      <a:pt x="548" y="799"/>
                      <a:pt x="512" y="692"/>
                      <a:pt x="477" y="609"/>
                    </a:cubicBezTo>
                    <a:cubicBezTo>
                      <a:pt x="453" y="525"/>
                      <a:pt x="405" y="430"/>
                      <a:pt x="405" y="335"/>
                    </a:cubicBezTo>
                    <a:cubicBezTo>
                      <a:pt x="408" y="302"/>
                      <a:pt x="422" y="290"/>
                      <a:pt x="442" y="290"/>
                    </a:cubicBezTo>
                    <a:close/>
                    <a:moveTo>
                      <a:pt x="455" y="1"/>
                    </a:moveTo>
                    <a:cubicBezTo>
                      <a:pt x="377" y="1"/>
                      <a:pt x="298" y="28"/>
                      <a:pt x="227" y="85"/>
                    </a:cubicBezTo>
                    <a:cubicBezTo>
                      <a:pt x="0" y="275"/>
                      <a:pt x="179" y="609"/>
                      <a:pt x="262" y="811"/>
                    </a:cubicBezTo>
                    <a:cubicBezTo>
                      <a:pt x="322" y="942"/>
                      <a:pt x="405" y="1085"/>
                      <a:pt x="501" y="1204"/>
                    </a:cubicBezTo>
                    <a:cubicBezTo>
                      <a:pt x="548" y="1264"/>
                      <a:pt x="596" y="1299"/>
                      <a:pt x="655" y="1347"/>
                    </a:cubicBezTo>
                    <a:cubicBezTo>
                      <a:pt x="704" y="1386"/>
                      <a:pt x="744" y="1433"/>
                      <a:pt x="797" y="1461"/>
                    </a:cubicBezTo>
                    <a:lnTo>
                      <a:pt x="797" y="1461"/>
                    </a:lnTo>
                    <a:cubicBezTo>
                      <a:pt x="793" y="1479"/>
                      <a:pt x="790" y="1496"/>
                      <a:pt x="786" y="1514"/>
                    </a:cubicBezTo>
                    <a:cubicBezTo>
                      <a:pt x="778" y="1591"/>
                      <a:pt x="837" y="1650"/>
                      <a:pt x="898" y="1650"/>
                    </a:cubicBezTo>
                    <a:cubicBezTo>
                      <a:pt x="921" y="1650"/>
                      <a:pt x="945" y="1641"/>
                      <a:pt x="965" y="1621"/>
                    </a:cubicBezTo>
                    <a:cubicBezTo>
                      <a:pt x="1132" y="1442"/>
                      <a:pt x="1179" y="1180"/>
                      <a:pt x="1143" y="942"/>
                    </a:cubicBezTo>
                    <a:cubicBezTo>
                      <a:pt x="1132" y="704"/>
                      <a:pt x="1036" y="490"/>
                      <a:pt x="905" y="287"/>
                    </a:cubicBezTo>
                    <a:cubicBezTo>
                      <a:pt x="834" y="192"/>
                      <a:pt x="727" y="85"/>
                      <a:pt x="608" y="37"/>
                    </a:cubicBezTo>
                    <a:cubicBezTo>
                      <a:pt x="560" y="13"/>
                      <a:pt x="508" y="1"/>
                      <a:pt x="4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3501200" y="2287069"/>
                <a:ext cx="159" cy="159"/>
              </a:xfrm>
              <a:custGeom>
                <a:rect b="b" l="l" r="r" t="t"/>
                <a:pathLst>
                  <a:path extrusionOk="0" h="1" w="1">
                    <a:moveTo>
                      <a:pt x="1"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3495648" y="2281359"/>
                <a:ext cx="9518" cy="7773"/>
              </a:xfrm>
              <a:custGeom>
                <a:rect b="b" l="l" r="r" t="t"/>
                <a:pathLst>
                  <a:path extrusionOk="0" h="49" w="60">
                    <a:moveTo>
                      <a:pt x="36" y="1"/>
                    </a:moveTo>
                    <a:cubicBezTo>
                      <a:pt x="0" y="1"/>
                      <a:pt x="0" y="48"/>
                      <a:pt x="36" y="48"/>
                    </a:cubicBezTo>
                    <a:cubicBezTo>
                      <a:pt x="60" y="48"/>
                      <a:pt x="60" y="1"/>
                      <a:pt x="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3235025" y="2132726"/>
                <a:ext cx="300438" cy="245077"/>
              </a:xfrm>
              <a:custGeom>
                <a:rect b="b" l="l" r="r" t="t"/>
                <a:pathLst>
                  <a:path extrusionOk="0" h="1545" w="1894">
                    <a:moveTo>
                      <a:pt x="564" y="1"/>
                    </a:moveTo>
                    <a:cubicBezTo>
                      <a:pt x="452" y="1"/>
                      <a:pt x="340" y="33"/>
                      <a:pt x="262" y="104"/>
                    </a:cubicBezTo>
                    <a:cubicBezTo>
                      <a:pt x="203" y="152"/>
                      <a:pt x="155" y="235"/>
                      <a:pt x="131" y="307"/>
                    </a:cubicBezTo>
                    <a:cubicBezTo>
                      <a:pt x="0" y="652"/>
                      <a:pt x="167" y="1081"/>
                      <a:pt x="500" y="1247"/>
                    </a:cubicBezTo>
                    <a:cubicBezTo>
                      <a:pt x="643" y="1331"/>
                      <a:pt x="810" y="1354"/>
                      <a:pt x="953" y="1378"/>
                    </a:cubicBezTo>
                    <a:cubicBezTo>
                      <a:pt x="1274" y="1450"/>
                      <a:pt x="1584" y="1485"/>
                      <a:pt x="1893" y="1545"/>
                    </a:cubicBezTo>
                    <a:lnTo>
                      <a:pt x="1774" y="1188"/>
                    </a:lnTo>
                    <a:cubicBezTo>
                      <a:pt x="1619" y="890"/>
                      <a:pt x="1417" y="628"/>
                      <a:pt x="1215" y="390"/>
                    </a:cubicBezTo>
                    <a:cubicBezTo>
                      <a:pt x="1095" y="259"/>
                      <a:pt x="941" y="116"/>
                      <a:pt x="786" y="45"/>
                    </a:cubicBezTo>
                    <a:cubicBezTo>
                      <a:pt x="718" y="16"/>
                      <a:pt x="641" y="1"/>
                      <a:pt x="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7"/>
              <p:cNvSpPr/>
              <p:nvPr/>
            </p:nvSpPr>
            <p:spPr>
              <a:xfrm>
                <a:off x="3223604" y="2112739"/>
                <a:ext cx="316301" cy="268871"/>
              </a:xfrm>
              <a:custGeom>
                <a:rect b="b" l="l" r="r" t="t"/>
                <a:pathLst>
                  <a:path extrusionOk="0" h="1695" w="1994">
                    <a:moveTo>
                      <a:pt x="624" y="1"/>
                    </a:moveTo>
                    <a:cubicBezTo>
                      <a:pt x="540" y="1"/>
                      <a:pt x="455" y="16"/>
                      <a:pt x="370" y="52"/>
                    </a:cubicBezTo>
                    <a:cubicBezTo>
                      <a:pt x="72" y="183"/>
                      <a:pt x="1" y="564"/>
                      <a:pt x="48" y="861"/>
                    </a:cubicBezTo>
                    <a:cubicBezTo>
                      <a:pt x="108" y="1159"/>
                      <a:pt x="322" y="1421"/>
                      <a:pt x="596" y="1528"/>
                    </a:cubicBezTo>
                    <a:cubicBezTo>
                      <a:pt x="810" y="1600"/>
                      <a:pt x="1025" y="1635"/>
                      <a:pt x="1239" y="1659"/>
                    </a:cubicBezTo>
                    <a:cubicBezTo>
                      <a:pt x="1477" y="1695"/>
                      <a:pt x="1715" y="1671"/>
                      <a:pt x="1953" y="1695"/>
                    </a:cubicBezTo>
                    <a:cubicBezTo>
                      <a:pt x="1989" y="1695"/>
                      <a:pt x="1989" y="1659"/>
                      <a:pt x="1965" y="1659"/>
                    </a:cubicBezTo>
                    <a:cubicBezTo>
                      <a:pt x="1810" y="1611"/>
                      <a:pt x="1644" y="1540"/>
                      <a:pt x="1465" y="1480"/>
                    </a:cubicBezTo>
                    <a:cubicBezTo>
                      <a:pt x="1298" y="1433"/>
                      <a:pt x="1120" y="1409"/>
                      <a:pt x="953" y="1373"/>
                    </a:cubicBezTo>
                    <a:cubicBezTo>
                      <a:pt x="691" y="1314"/>
                      <a:pt x="465" y="1230"/>
                      <a:pt x="346" y="980"/>
                    </a:cubicBezTo>
                    <a:cubicBezTo>
                      <a:pt x="263" y="778"/>
                      <a:pt x="227" y="457"/>
                      <a:pt x="417" y="302"/>
                    </a:cubicBezTo>
                    <a:cubicBezTo>
                      <a:pt x="479" y="256"/>
                      <a:pt x="543" y="237"/>
                      <a:pt x="608" y="237"/>
                    </a:cubicBezTo>
                    <a:cubicBezTo>
                      <a:pt x="795" y="237"/>
                      <a:pt x="984" y="395"/>
                      <a:pt x="1108" y="528"/>
                    </a:cubicBezTo>
                    <a:cubicBezTo>
                      <a:pt x="1346" y="778"/>
                      <a:pt x="1548" y="1076"/>
                      <a:pt x="1727" y="1373"/>
                    </a:cubicBezTo>
                    <a:cubicBezTo>
                      <a:pt x="1757" y="1418"/>
                      <a:pt x="1797" y="1437"/>
                      <a:pt x="1835" y="1437"/>
                    </a:cubicBezTo>
                    <a:cubicBezTo>
                      <a:pt x="1918" y="1437"/>
                      <a:pt x="1994" y="1348"/>
                      <a:pt x="1953" y="1242"/>
                    </a:cubicBezTo>
                    <a:cubicBezTo>
                      <a:pt x="1787" y="897"/>
                      <a:pt x="1560" y="587"/>
                      <a:pt x="1298" y="326"/>
                    </a:cubicBezTo>
                    <a:cubicBezTo>
                      <a:pt x="1119" y="146"/>
                      <a:pt x="879" y="1"/>
                      <a:pt x="6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7"/>
              <p:cNvSpPr/>
              <p:nvPr/>
            </p:nvSpPr>
            <p:spPr>
              <a:xfrm>
                <a:off x="3597645" y="2464571"/>
                <a:ext cx="64244" cy="128646"/>
              </a:xfrm>
              <a:custGeom>
                <a:rect b="b" l="l" r="r" t="t"/>
                <a:pathLst>
                  <a:path extrusionOk="0" h="811" w="405">
                    <a:moveTo>
                      <a:pt x="143" y="1"/>
                    </a:moveTo>
                    <a:lnTo>
                      <a:pt x="189" y="124"/>
                    </a:lnTo>
                    <a:lnTo>
                      <a:pt x="189" y="124"/>
                    </a:lnTo>
                    <a:cubicBezTo>
                      <a:pt x="196" y="80"/>
                      <a:pt x="181" y="29"/>
                      <a:pt x="143" y="1"/>
                    </a:cubicBezTo>
                    <a:close/>
                    <a:moveTo>
                      <a:pt x="189" y="124"/>
                    </a:moveTo>
                    <a:lnTo>
                      <a:pt x="189" y="124"/>
                    </a:lnTo>
                    <a:cubicBezTo>
                      <a:pt x="187" y="135"/>
                      <a:pt x="184" y="146"/>
                      <a:pt x="179" y="155"/>
                    </a:cubicBezTo>
                    <a:cubicBezTo>
                      <a:pt x="167" y="215"/>
                      <a:pt x="119" y="263"/>
                      <a:pt x="83" y="298"/>
                    </a:cubicBezTo>
                    <a:cubicBezTo>
                      <a:pt x="0" y="453"/>
                      <a:pt x="12" y="655"/>
                      <a:pt x="143" y="763"/>
                    </a:cubicBezTo>
                    <a:cubicBezTo>
                      <a:pt x="191" y="798"/>
                      <a:pt x="238" y="810"/>
                      <a:pt x="298" y="810"/>
                    </a:cubicBezTo>
                    <a:cubicBezTo>
                      <a:pt x="345" y="798"/>
                      <a:pt x="405" y="763"/>
                      <a:pt x="405" y="703"/>
                    </a:cubicBezTo>
                    <a:lnTo>
                      <a:pt x="189" y="1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7"/>
              <p:cNvSpPr/>
              <p:nvPr/>
            </p:nvSpPr>
            <p:spPr>
              <a:xfrm>
                <a:off x="3580514" y="2463778"/>
                <a:ext cx="100252" cy="149267"/>
              </a:xfrm>
              <a:custGeom>
                <a:rect b="b" l="l" r="r" t="t"/>
                <a:pathLst>
                  <a:path extrusionOk="0" h="941" w="632">
                    <a:moveTo>
                      <a:pt x="248" y="0"/>
                    </a:moveTo>
                    <a:lnTo>
                      <a:pt x="248" y="0"/>
                    </a:lnTo>
                    <a:cubicBezTo>
                      <a:pt x="246" y="0"/>
                      <a:pt x="243" y="6"/>
                      <a:pt x="251" y="6"/>
                    </a:cubicBezTo>
                    <a:cubicBezTo>
                      <a:pt x="251" y="2"/>
                      <a:pt x="250" y="0"/>
                      <a:pt x="248" y="0"/>
                    </a:cubicBezTo>
                    <a:close/>
                    <a:moveTo>
                      <a:pt x="308" y="641"/>
                    </a:moveTo>
                    <a:cubicBezTo>
                      <a:pt x="310" y="643"/>
                      <a:pt x="311" y="645"/>
                      <a:pt x="311" y="649"/>
                    </a:cubicBezTo>
                    <a:cubicBezTo>
                      <a:pt x="308" y="644"/>
                      <a:pt x="308" y="642"/>
                      <a:pt x="308" y="641"/>
                    </a:cubicBezTo>
                    <a:close/>
                    <a:moveTo>
                      <a:pt x="251" y="6"/>
                    </a:moveTo>
                    <a:lnTo>
                      <a:pt x="251" y="6"/>
                    </a:lnTo>
                    <a:cubicBezTo>
                      <a:pt x="287" y="41"/>
                      <a:pt x="275" y="65"/>
                      <a:pt x="251" y="89"/>
                    </a:cubicBezTo>
                    <a:cubicBezTo>
                      <a:pt x="251" y="89"/>
                      <a:pt x="251" y="101"/>
                      <a:pt x="239" y="113"/>
                    </a:cubicBezTo>
                    <a:lnTo>
                      <a:pt x="215" y="149"/>
                    </a:lnTo>
                    <a:cubicBezTo>
                      <a:pt x="168" y="184"/>
                      <a:pt x="108" y="220"/>
                      <a:pt x="72" y="279"/>
                    </a:cubicBezTo>
                    <a:cubicBezTo>
                      <a:pt x="13" y="387"/>
                      <a:pt x="1" y="518"/>
                      <a:pt x="37" y="637"/>
                    </a:cubicBezTo>
                    <a:cubicBezTo>
                      <a:pt x="60" y="768"/>
                      <a:pt x="156" y="875"/>
                      <a:pt x="287" y="922"/>
                    </a:cubicBezTo>
                    <a:cubicBezTo>
                      <a:pt x="316" y="934"/>
                      <a:pt x="347" y="940"/>
                      <a:pt x="378" y="940"/>
                    </a:cubicBezTo>
                    <a:cubicBezTo>
                      <a:pt x="503" y="940"/>
                      <a:pt x="632" y="851"/>
                      <a:pt x="632" y="708"/>
                    </a:cubicBezTo>
                    <a:cubicBezTo>
                      <a:pt x="619" y="643"/>
                      <a:pt x="566" y="606"/>
                      <a:pt x="516" y="606"/>
                    </a:cubicBezTo>
                    <a:cubicBezTo>
                      <a:pt x="477" y="606"/>
                      <a:pt x="440" y="627"/>
                      <a:pt x="421" y="673"/>
                    </a:cubicBezTo>
                    <a:lnTo>
                      <a:pt x="421" y="673"/>
                    </a:lnTo>
                    <a:cubicBezTo>
                      <a:pt x="417" y="679"/>
                      <a:pt x="411" y="684"/>
                      <a:pt x="406" y="684"/>
                    </a:cubicBezTo>
                    <a:lnTo>
                      <a:pt x="358" y="684"/>
                    </a:lnTo>
                    <a:lnTo>
                      <a:pt x="347" y="662"/>
                    </a:lnTo>
                    <a:lnTo>
                      <a:pt x="347" y="662"/>
                    </a:lnTo>
                    <a:cubicBezTo>
                      <a:pt x="350" y="669"/>
                      <a:pt x="352" y="671"/>
                      <a:pt x="351" y="671"/>
                    </a:cubicBezTo>
                    <a:cubicBezTo>
                      <a:pt x="350" y="671"/>
                      <a:pt x="342" y="660"/>
                      <a:pt x="334" y="660"/>
                    </a:cubicBezTo>
                    <a:cubicBezTo>
                      <a:pt x="311" y="660"/>
                      <a:pt x="311" y="649"/>
                      <a:pt x="311" y="649"/>
                    </a:cubicBezTo>
                    <a:lnTo>
                      <a:pt x="311" y="649"/>
                    </a:lnTo>
                    <a:cubicBezTo>
                      <a:pt x="314" y="650"/>
                      <a:pt x="316" y="651"/>
                      <a:pt x="318" y="651"/>
                    </a:cubicBezTo>
                    <a:cubicBezTo>
                      <a:pt x="322" y="651"/>
                      <a:pt x="312" y="640"/>
                      <a:pt x="309" y="640"/>
                    </a:cubicBezTo>
                    <a:lnTo>
                      <a:pt x="309" y="640"/>
                    </a:lnTo>
                    <a:cubicBezTo>
                      <a:pt x="309" y="640"/>
                      <a:pt x="308" y="640"/>
                      <a:pt x="308" y="641"/>
                    </a:cubicBezTo>
                    <a:lnTo>
                      <a:pt x="308" y="641"/>
                    </a:lnTo>
                    <a:cubicBezTo>
                      <a:pt x="305" y="636"/>
                      <a:pt x="299" y="633"/>
                      <a:pt x="299" y="625"/>
                    </a:cubicBezTo>
                    <a:cubicBezTo>
                      <a:pt x="298" y="623"/>
                      <a:pt x="297" y="621"/>
                      <a:pt x="297" y="620"/>
                    </a:cubicBezTo>
                    <a:lnTo>
                      <a:pt x="297" y="620"/>
                    </a:lnTo>
                    <a:cubicBezTo>
                      <a:pt x="298" y="618"/>
                      <a:pt x="299" y="613"/>
                      <a:pt x="299" y="601"/>
                    </a:cubicBezTo>
                    <a:cubicBezTo>
                      <a:pt x="299" y="589"/>
                      <a:pt x="299" y="589"/>
                      <a:pt x="287" y="577"/>
                    </a:cubicBezTo>
                    <a:lnTo>
                      <a:pt x="287" y="541"/>
                    </a:lnTo>
                    <a:lnTo>
                      <a:pt x="287" y="530"/>
                    </a:lnTo>
                    <a:lnTo>
                      <a:pt x="287" y="470"/>
                    </a:lnTo>
                    <a:lnTo>
                      <a:pt x="287" y="458"/>
                    </a:lnTo>
                    <a:lnTo>
                      <a:pt x="287" y="422"/>
                    </a:lnTo>
                    <a:cubicBezTo>
                      <a:pt x="287" y="410"/>
                      <a:pt x="299" y="387"/>
                      <a:pt x="299" y="363"/>
                    </a:cubicBezTo>
                    <a:lnTo>
                      <a:pt x="346" y="232"/>
                    </a:lnTo>
                    <a:cubicBezTo>
                      <a:pt x="358" y="184"/>
                      <a:pt x="358" y="149"/>
                      <a:pt x="346" y="101"/>
                    </a:cubicBezTo>
                    <a:cubicBezTo>
                      <a:pt x="334" y="53"/>
                      <a:pt x="287" y="29"/>
                      <a:pt x="251" y="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7"/>
              <p:cNvSpPr/>
              <p:nvPr/>
            </p:nvSpPr>
            <p:spPr>
              <a:xfrm>
                <a:off x="3682510" y="2396679"/>
                <a:ext cx="145619" cy="238098"/>
              </a:xfrm>
              <a:custGeom>
                <a:rect b="b" l="l" r="r" t="t"/>
                <a:pathLst>
                  <a:path extrusionOk="0" h="1501" w="918">
                    <a:moveTo>
                      <a:pt x="13" y="0"/>
                    </a:moveTo>
                    <a:cubicBezTo>
                      <a:pt x="1" y="0"/>
                      <a:pt x="1" y="24"/>
                      <a:pt x="13" y="36"/>
                    </a:cubicBezTo>
                    <a:lnTo>
                      <a:pt x="34" y="36"/>
                    </a:lnTo>
                    <a:lnTo>
                      <a:pt x="13" y="0"/>
                    </a:lnTo>
                    <a:close/>
                    <a:moveTo>
                      <a:pt x="185" y="11"/>
                    </a:moveTo>
                    <a:cubicBezTo>
                      <a:pt x="144" y="11"/>
                      <a:pt x="101" y="19"/>
                      <a:pt x="60" y="36"/>
                    </a:cubicBezTo>
                    <a:lnTo>
                      <a:pt x="34" y="36"/>
                    </a:lnTo>
                    <a:lnTo>
                      <a:pt x="620" y="1006"/>
                    </a:lnTo>
                    <a:lnTo>
                      <a:pt x="620" y="1006"/>
                    </a:lnTo>
                    <a:cubicBezTo>
                      <a:pt x="620" y="1004"/>
                      <a:pt x="620" y="1002"/>
                      <a:pt x="620" y="1000"/>
                    </a:cubicBezTo>
                    <a:cubicBezTo>
                      <a:pt x="644" y="893"/>
                      <a:pt x="668" y="810"/>
                      <a:pt x="668" y="702"/>
                    </a:cubicBezTo>
                    <a:cubicBezTo>
                      <a:pt x="680" y="595"/>
                      <a:pt x="656" y="488"/>
                      <a:pt x="608" y="393"/>
                    </a:cubicBezTo>
                    <a:cubicBezTo>
                      <a:pt x="560" y="286"/>
                      <a:pt x="501" y="167"/>
                      <a:pt x="406" y="95"/>
                    </a:cubicBezTo>
                    <a:cubicBezTo>
                      <a:pt x="343" y="41"/>
                      <a:pt x="265" y="11"/>
                      <a:pt x="185" y="11"/>
                    </a:cubicBezTo>
                    <a:close/>
                    <a:moveTo>
                      <a:pt x="620" y="1006"/>
                    </a:moveTo>
                    <a:cubicBezTo>
                      <a:pt x="611" y="1207"/>
                      <a:pt x="741" y="1418"/>
                      <a:pt x="918" y="1500"/>
                    </a:cubicBezTo>
                    <a:lnTo>
                      <a:pt x="620" y="10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7"/>
              <p:cNvSpPr/>
              <p:nvPr/>
            </p:nvSpPr>
            <p:spPr>
              <a:xfrm>
                <a:off x="3673151" y="2379548"/>
                <a:ext cx="177820" cy="275375"/>
              </a:xfrm>
              <a:custGeom>
                <a:rect b="b" l="l" r="r" t="t"/>
                <a:pathLst>
                  <a:path extrusionOk="0" h="1736" w="1121">
                    <a:moveTo>
                      <a:pt x="274" y="1"/>
                    </a:moveTo>
                    <a:cubicBezTo>
                      <a:pt x="238" y="1"/>
                      <a:pt x="191" y="25"/>
                      <a:pt x="143" y="37"/>
                    </a:cubicBezTo>
                    <a:cubicBezTo>
                      <a:pt x="96" y="48"/>
                      <a:pt x="72" y="96"/>
                      <a:pt x="48" y="108"/>
                    </a:cubicBezTo>
                    <a:cubicBezTo>
                      <a:pt x="0" y="108"/>
                      <a:pt x="0" y="168"/>
                      <a:pt x="24" y="191"/>
                    </a:cubicBezTo>
                    <a:cubicBezTo>
                      <a:pt x="60" y="215"/>
                      <a:pt x="84" y="203"/>
                      <a:pt x="131" y="215"/>
                    </a:cubicBezTo>
                    <a:cubicBezTo>
                      <a:pt x="179" y="215"/>
                      <a:pt x="203" y="227"/>
                      <a:pt x="250" y="239"/>
                    </a:cubicBezTo>
                    <a:cubicBezTo>
                      <a:pt x="310" y="275"/>
                      <a:pt x="369" y="322"/>
                      <a:pt x="417" y="370"/>
                    </a:cubicBezTo>
                    <a:cubicBezTo>
                      <a:pt x="512" y="501"/>
                      <a:pt x="572" y="680"/>
                      <a:pt x="560" y="834"/>
                    </a:cubicBezTo>
                    <a:cubicBezTo>
                      <a:pt x="548" y="930"/>
                      <a:pt x="536" y="1013"/>
                      <a:pt x="512" y="1120"/>
                    </a:cubicBezTo>
                    <a:cubicBezTo>
                      <a:pt x="512" y="1215"/>
                      <a:pt x="536" y="1287"/>
                      <a:pt x="560" y="1370"/>
                    </a:cubicBezTo>
                    <a:cubicBezTo>
                      <a:pt x="596" y="1465"/>
                      <a:pt x="643" y="1549"/>
                      <a:pt x="715" y="1608"/>
                    </a:cubicBezTo>
                    <a:cubicBezTo>
                      <a:pt x="774" y="1668"/>
                      <a:pt x="858" y="1703"/>
                      <a:pt x="953" y="1727"/>
                    </a:cubicBezTo>
                    <a:cubicBezTo>
                      <a:pt x="967" y="1733"/>
                      <a:pt x="980" y="1735"/>
                      <a:pt x="992" y="1735"/>
                    </a:cubicBezTo>
                    <a:cubicBezTo>
                      <a:pt x="1084" y="1735"/>
                      <a:pt x="1120" y="1589"/>
                      <a:pt x="1036" y="1537"/>
                    </a:cubicBezTo>
                    <a:cubicBezTo>
                      <a:pt x="977" y="1489"/>
                      <a:pt x="941" y="1430"/>
                      <a:pt x="905" y="1358"/>
                    </a:cubicBezTo>
                    <a:cubicBezTo>
                      <a:pt x="858" y="1299"/>
                      <a:pt x="846" y="1239"/>
                      <a:pt x="834" y="1168"/>
                    </a:cubicBezTo>
                    <a:cubicBezTo>
                      <a:pt x="834" y="1072"/>
                      <a:pt x="858" y="977"/>
                      <a:pt x="858" y="882"/>
                    </a:cubicBezTo>
                    <a:cubicBezTo>
                      <a:pt x="870" y="787"/>
                      <a:pt x="858" y="668"/>
                      <a:pt x="834" y="560"/>
                    </a:cubicBezTo>
                    <a:cubicBezTo>
                      <a:pt x="774" y="382"/>
                      <a:pt x="679" y="203"/>
                      <a:pt x="536" y="96"/>
                    </a:cubicBezTo>
                    <a:cubicBezTo>
                      <a:pt x="453" y="37"/>
                      <a:pt x="369"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3369223" y="2547691"/>
                <a:ext cx="68051" cy="45526"/>
              </a:xfrm>
              <a:custGeom>
                <a:rect b="b" l="l" r="r" t="t"/>
                <a:pathLst>
                  <a:path extrusionOk="0" h="287" w="429">
                    <a:moveTo>
                      <a:pt x="428" y="1"/>
                    </a:moveTo>
                    <a:lnTo>
                      <a:pt x="428" y="1"/>
                    </a:lnTo>
                    <a:cubicBezTo>
                      <a:pt x="339" y="60"/>
                      <a:pt x="238" y="75"/>
                      <a:pt x="157" y="75"/>
                    </a:cubicBezTo>
                    <a:cubicBezTo>
                      <a:pt x="77" y="75"/>
                      <a:pt x="17" y="60"/>
                      <a:pt x="11" y="60"/>
                    </a:cubicBezTo>
                    <a:lnTo>
                      <a:pt x="11" y="60"/>
                    </a:lnTo>
                    <a:cubicBezTo>
                      <a:pt x="11" y="60"/>
                      <a:pt x="0" y="287"/>
                      <a:pt x="176" y="287"/>
                    </a:cubicBezTo>
                    <a:cubicBezTo>
                      <a:pt x="181" y="287"/>
                      <a:pt x="185" y="287"/>
                      <a:pt x="190" y="286"/>
                    </a:cubicBezTo>
                    <a:cubicBezTo>
                      <a:pt x="357" y="274"/>
                      <a:pt x="428" y="1"/>
                      <a:pt x="42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77"/>
            <p:cNvGrpSpPr/>
            <p:nvPr/>
          </p:nvGrpSpPr>
          <p:grpSpPr>
            <a:xfrm flipH="1">
              <a:off x="3323901" y="2360560"/>
              <a:ext cx="227800" cy="184252"/>
              <a:chOff x="2047551" y="1427110"/>
              <a:chExt cx="227800" cy="184252"/>
            </a:xfrm>
          </p:grpSpPr>
          <p:sp>
            <p:nvSpPr>
              <p:cNvPr id="1969" name="Google Shape;1969;p77"/>
              <p:cNvSpPr/>
              <p:nvPr/>
            </p:nvSpPr>
            <p:spPr>
              <a:xfrm rot="-1074400">
                <a:off x="2189701" y="1493655"/>
                <a:ext cx="35585" cy="115021"/>
              </a:xfrm>
              <a:custGeom>
                <a:rect b="b" l="l" r="r" t="t"/>
                <a:pathLst>
                  <a:path extrusionOk="0" h="3811" w="1179">
                    <a:moveTo>
                      <a:pt x="369" y="1"/>
                    </a:moveTo>
                    <a:lnTo>
                      <a:pt x="369" y="1"/>
                    </a:lnTo>
                    <a:cubicBezTo>
                      <a:pt x="381" y="298"/>
                      <a:pt x="417" y="584"/>
                      <a:pt x="464" y="870"/>
                    </a:cubicBezTo>
                    <a:cubicBezTo>
                      <a:pt x="488" y="1144"/>
                      <a:pt x="548" y="1429"/>
                      <a:pt x="595" y="1715"/>
                    </a:cubicBezTo>
                    <a:cubicBezTo>
                      <a:pt x="619" y="1846"/>
                      <a:pt x="655" y="2001"/>
                      <a:pt x="679" y="2132"/>
                    </a:cubicBezTo>
                    <a:cubicBezTo>
                      <a:pt x="714" y="2263"/>
                      <a:pt x="738" y="2418"/>
                      <a:pt x="774" y="2549"/>
                    </a:cubicBezTo>
                    <a:cubicBezTo>
                      <a:pt x="828" y="2807"/>
                      <a:pt x="882" y="3046"/>
                      <a:pt x="944" y="3301"/>
                    </a:cubicBezTo>
                    <a:lnTo>
                      <a:pt x="944" y="3301"/>
                    </a:lnTo>
                    <a:cubicBezTo>
                      <a:pt x="795" y="3375"/>
                      <a:pt x="652" y="3454"/>
                      <a:pt x="500" y="3525"/>
                    </a:cubicBezTo>
                    <a:cubicBezTo>
                      <a:pt x="345" y="3620"/>
                      <a:pt x="167" y="3704"/>
                      <a:pt x="0" y="3811"/>
                    </a:cubicBezTo>
                    <a:cubicBezTo>
                      <a:pt x="191" y="3763"/>
                      <a:pt x="369" y="3704"/>
                      <a:pt x="548" y="3644"/>
                    </a:cubicBezTo>
                    <a:cubicBezTo>
                      <a:pt x="726" y="3584"/>
                      <a:pt x="917" y="3525"/>
                      <a:pt x="1095" y="3454"/>
                    </a:cubicBezTo>
                    <a:lnTo>
                      <a:pt x="1179" y="3430"/>
                    </a:lnTo>
                    <a:lnTo>
                      <a:pt x="1155" y="3334"/>
                    </a:lnTo>
                    <a:cubicBezTo>
                      <a:pt x="1119" y="3049"/>
                      <a:pt x="1072" y="2775"/>
                      <a:pt x="1012" y="2489"/>
                    </a:cubicBezTo>
                    <a:cubicBezTo>
                      <a:pt x="976" y="2358"/>
                      <a:pt x="953" y="2203"/>
                      <a:pt x="917" y="2072"/>
                    </a:cubicBezTo>
                    <a:cubicBezTo>
                      <a:pt x="893" y="1941"/>
                      <a:pt x="857" y="1787"/>
                      <a:pt x="834" y="1656"/>
                    </a:cubicBezTo>
                    <a:cubicBezTo>
                      <a:pt x="774" y="1370"/>
                      <a:pt x="703" y="1108"/>
                      <a:pt x="619" y="822"/>
                    </a:cubicBezTo>
                    <a:cubicBezTo>
                      <a:pt x="548" y="548"/>
                      <a:pt x="476" y="275"/>
                      <a:pt x="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7"/>
              <p:cNvSpPr/>
              <p:nvPr/>
            </p:nvSpPr>
            <p:spPr>
              <a:xfrm rot="-1074400">
                <a:off x="2101697" y="1531747"/>
                <a:ext cx="52517" cy="38813"/>
              </a:xfrm>
              <a:custGeom>
                <a:rect b="b" l="l" r="r" t="t"/>
                <a:pathLst>
                  <a:path extrusionOk="0" h="1286" w="1740">
                    <a:moveTo>
                      <a:pt x="60" y="0"/>
                    </a:moveTo>
                    <a:cubicBezTo>
                      <a:pt x="60" y="0"/>
                      <a:pt x="48" y="36"/>
                      <a:pt x="25" y="131"/>
                    </a:cubicBezTo>
                    <a:cubicBezTo>
                      <a:pt x="13" y="214"/>
                      <a:pt x="1" y="333"/>
                      <a:pt x="13" y="500"/>
                    </a:cubicBezTo>
                    <a:cubicBezTo>
                      <a:pt x="25" y="572"/>
                      <a:pt x="48" y="667"/>
                      <a:pt x="72" y="750"/>
                    </a:cubicBezTo>
                    <a:cubicBezTo>
                      <a:pt x="84" y="798"/>
                      <a:pt x="108" y="845"/>
                      <a:pt x="132" y="893"/>
                    </a:cubicBezTo>
                    <a:cubicBezTo>
                      <a:pt x="144" y="929"/>
                      <a:pt x="191" y="976"/>
                      <a:pt x="227" y="1024"/>
                    </a:cubicBezTo>
                    <a:cubicBezTo>
                      <a:pt x="263" y="1072"/>
                      <a:pt x="310" y="1095"/>
                      <a:pt x="358" y="1143"/>
                    </a:cubicBezTo>
                    <a:cubicBezTo>
                      <a:pt x="417" y="1167"/>
                      <a:pt x="465" y="1203"/>
                      <a:pt x="525" y="1226"/>
                    </a:cubicBezTo>
                    <a:lnTo>
                      <a:pt x="703" y="1274"/>
                    </a:lnTo>
                    <a:lnTo>
                      <a:pt x="870" y="1286"/>
                    </a:lnTo>
                    <a:lnTo>
                      <a:pt x="1025" y="1286"/>
                    </a:lnTo>
                    <a:cubicBezTo>
                      <a:pt x="1072" y="1286"/>
                      <a:pt x="1144" y="1262"/>
                      <a:pt x="1203" y="1250"/>
                    </a:cubicBezTo>
                    <a:cubicBezTo>
                      <a:pt x="1263" y="1215"/>
                      <a:pt x="1322" y="1191"/>
                      <a:pt x="1370" y="1155"/>
                    </a:cubicBezTo>
                    <a:cubicBezTo>
                      <a:pt x="1406" y="1107"/>
                      <a:pt x="1465" y="1084"/>
                      <a:pt x="1501" y="1036"/>
                    </a:cubicBezTo>
                    <a:cubicBezTo>
                      <a:pt x="1549" y="988"/>
                      <a:pt x="1572" y="953"/>
                      <a:pt x="1608" y="905"/>
                    </a:cubicBezTo>
                    <a:cubicBezTo>
                      <a:pt x="1632" y="857"/>
                      <a:pt x="1644" y="810"/>
                      <a:pt x="1668" y="774"/>
                    </a:cubicBezTo>
                    <a:cubicBezTo>
                      <a:pt x="1703" y="679"/>
                      <a:pt x="1703" y="595"/>
                      <a:pt x="1727" y="512"/>
                    </a:cubicBezTo>
                    <a:cubicBezTo>
                      <a:pt x="1739" y="369"/>
                      <a:pt x="1703" y="238"/>
                      <a:pt x="1691" y="143"/>
                    </a:cubicBezTo>
                    <a:lnTo>
                      <a:pt x="1644" y="12"/>
                    </a:lnTo>
                    <a:cubicBezTo>
                      <a:pt x="1644" y="12"/>
                      <a:pt x="1632" y="60"/>
                      <a:pt x="1620" y="143"/>
                    </a:cubicBezTo>
                    <a:cubicBezTo>
                      <a:pt x="1608" y="238"/>
                      <a:pt x="1572" y="333"/>
                      <a:pt x="1513" y="476"/>
                    </a:cubicBezTo>
                    <a:cubicBezTo>
                      <a:pt x="1489" y="548"/>
                      <a:pt x="1453" y="607"/>
                      <a:pt x="1406" y="667"/>
                    </a:cubicBezTo>
                    <a:cubicBezTo>
                      <a:pt x="1394" y="691"/>
                      <a:pt x="1382" y="726"/>
                      <a:pt x="1346" y="750"/>
                    </a:cubicBezTo>
                    <a:cubicBezTo>
                      <a:pt x="1334" y="786"/>
                      <a:pt x="1310" y="798"/>
                      <a:pt x="1275" y="834"/>
                    </a:cubicBezTo>
                    <a:cubicBezTo>
                      <a:pt x="1251" y="857"/>
                      <a:pt x="1215" y="869"/>
                      <a:pt x="1191" y="893"/>
                    </a:cubicBezTo>
                    <a:lnTo>
                      <a:pt x="1096" y="929"/>
                    </a:lnTo>
                    <a:cubicBezTo>
                      <a:pt x="1060" y="929"/>
                      <a:pt x="1037" y="953"/>
                      <a:pt x="1001" y="953"/>
                    </a:cubicBezTo>
                    <a:lnTo>
                      <a:pt x="858" y="964"/>
                    </a:lnTo>
                    <a:lnTo>
                      <a:pt x="739" y="953"/>
                    </a:lnTo>
                    <a:cubicBezTo>
                      <a:pt x="715" y="929"/>
                      <a:pt x="668" y="917"/>
                      <a:pt x="644" y="917"/>
                    </a:cubicBezTo>
                    <a:cubicBezTo>
                      <a:pt x="596" y="905"/>
                      <a:pt x="560" y="893"/>
                      <a:pt x="537" y="869"/>
                    </a:cubicBezTo>
                    <a:cubicBezTo>
                      <a:pt x="501" y="857"/>
                      <a:pt x="477" y="845"/>
                      <a:pt x="441" y="810"/>
                    </a:cubicBezTo>
                    <a:cubicBezTo>
                      <a:pt x="417" y="786"/>
                      <a:pt x="382" y="774"/>
                      <a:pt x="370" y="738"/>
                    </a:cubicBezTo>
                    <a:cubicBezTo>
                      <a:pt x="358" y="714"/>
                      <a:pt x="322" y="679"/>
                      <a:pt x="310" y="655"/>
                    </a:cubicBezTo>
                    <a:cubicBezTo>
                      <a:pt x="263" y="595"/>
                      <a:pt x="239" y="512"/>
                      <a:pt x="203" y="453"/>
                    </a:cubicBezTo>
                    <a:cubicBezTo>
                      <a:pt x="144" y="322"/>
                      <a:pt x="120" y="214"/>
                      <a:pt x="84" y="131"/>
                    </a:cubicBezTo>
                    <a:cubicBezTo>
                      <a:pt x="72" y="36"/>
                      <a:pt x="6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rot="-1074400">
                <a:off x="2219355" y="1477404"/>
                <a:ext cx="50706" cy="42405"/>
              </a:xfrm>
              <a:custGeom>
                <a:rect b="b" l="l" r="r" t="t"/>
                <a:pathLst>
                  <a:path extrusionOk="0" h="1405" w="1680">
                    <a:moveTo>
                      <a:pt x="1" y="274"/>
                    </a:moveTo>
                    <a:cubicBezTo>
                      <a:pt x="1" y="274"/>
                      <a:pt x="1" y="306"/>
                      <a:pt x="27" y="338"/>
                    </a:cubicBezTo>
                    <a:lnTo>
                      <a:pt x="27" y="338"/>
                    </a:lnTo>
                    <a:cubicBezTo>
                      <a:pt x="7" y="298"/>
                      <a:pt x="1" y="274"/>
                      <a:pt x="1" y="274"/>
                    </a:cubicBezTo>
                    <a:close/>
                    <a:moveTo>
                      <a:pt x="27" y="338"/>
                    </a:moveTo>
                    <a:cubicBezTo>
                      <a:pt x="33" y="349"/>
                      <a:pt x="40" y="361"/>
                      <a:pt x="48" y="374"/>
                    </a:cubicBezTo>
                    <a:lnTo>
                      <a:pt x="48" y="374"/>
                    </a:lnTo>
                    <a:cubicBezTo>
                      <a:pt x="48" y="369"/>
                      <a:pt x="48" y="363"/>
                      <a:pt x="48" y="357"/>
                    </a:cubicBezTo>
                    <a:cubicBezTo>
                      <a:pt x="40" y="351"/>
                      <a:pt x="33" y="344"/>
                      <a:pt x="27" y="338"/>
                    </a:cubicBezTo>
                    <a:close/>
                    <a:moveTo>
                      <a:pt x="1513" y="0"/>
                    </a:moveTo>
                    <a:cubicBezTo>
                      <a:pt x="1513" y="0"/>
                      <a:pt x="1501" y="48"/>
                      <a:pt x="1501" y="143"/>
                    </a:cubicBezTo>
                    <a:cubicBezTo>
                      <a:pt x="1501" y="226"/>
                      <a:pt x="1489" y="345"/>
                      <a:pt x="1453" y="476"/>
                    </a:cubicBezTo>
                    <a:cubicBezTo>
                      <a:pt x="1441" y="560"/>
                      <a:pt x="1429" y="631"/>
                      <a:pt x="1394" y="691"/>
                    </a:cubicBezTo>
                    <a:lnTo>
                      <a:pt x="1358" y="774"/>
                    </a:lnTo>
                    <a:lnTo>
                      <a:pt x="1322" y="822"/>
                    </a:lnTo>
                    <a:lnTo>
                      <a:pt x="1298" y="869"/>
                    </a:lnTo>
                    <a:lnTo>
                      <a:pt x="1215" y="941"/>
                    </a:lnTo>
                    <a:cubicBezTo>
                      <a:pt x="1191" y="964"/>
                      <a:pt x="1155" y="988"/>
                      <a:pt x="1132" y="1000"/>
                    </a:cubicBezTo>
                    <a:cubicBezTo>
                      <a:pt x="1096" y="1000"/>
                      <a:pt x="1072" y="1012"/>
                      <a:pt x="1036" y="1036"/>
                    </a:cubicBezTo>
                    <a:lnTo>
                      <a:pt x="917" y="1060"/>
                    </a:lnTo>
                    <a:lnTo>
                      <a:pt x="798" y="1072"/>
                    </a:lnTo>
                    <a:cubicBezTo>
                      <a:pt x="774" y="1060"/>
                      <a:pt x="727" y="1060"/>
                      <a:pt x="703" y="1060"/>
                    </a:cubicBezTo>
                    <a:cubicBezTo>
                      <a:pt x="620" y="1048"/>
                      <a:pt x="560" y="1036"/>
                      <a:pt x="501" y="988"/>
                    </a:cubicBezTo>
                    <a:lnTo>
                      <a:pt x="465" y="953"/>
                    </a:lnTo>
                    <a:lnTo>
                      <a:pt x="417" y="929"/>
                    </a:lnTo>
                    <a:cubicBezTo>
                      <a:pt x="382" y="917"/>
                      <a:pt x="370" y="881"/>
                      <a:pt x="346" y="857"/>
                    </a:cubicBezTo>
                    <a:cubicBezTo>
                      <a:pt x="298" y="810"/>
                      <a:pt x="251" y="750"/>
                      <a:pt x="227" y="691"/>
                    </a:cubicBezTo>
                    <a:cubicBezTo>
                      <a:pt x="143" y="572"/>
                      <a:pt x="84" y="464"/>
                      <a:pt x="60" y="393"/>
                    </a:cubicBezTo>
                    <a:cubicBezTo>
                      <a:pt x="56" y="387"/>
                      <a:pt x="52" y="380"/>
                      <a:pt x="48" y="374"/>
                    </a:cubicBezTo>
                    <a:lnTo>
                      <a:pt x="48" y="374"/>
                    </a:lnTo>
                    <a:cubicBezTo>
                      <a:pt x="48" y="468"/>
                      <a:pt x="50" y="593"/>
                      <a:pt x="84" y="738"/>
                    </a:cubicBezTo>
                    <a:cubicBezTo>
                      <a:pt x="108" y="810"/>
                      <a:pt x="132" y="881"/>
                      <a:pt x="179" y="976"/>
                    </a:cubicBezTo>
                    <a:cubicBezTo>
                      <a:pt x="191" y="1000"/>
                      <a:pt x="227" y="1048"/>
                      <a:pt x="251" y="1095"/>
                    </a:cubicBezTo>
                    <a:lnTo>
                      <a:pt x="298" y="1155"/>
                    </a:lnTo>
                    <a:lnTo>
                      <a:pt x="358" y="1215"/>
                    </a:lnTo>
                    <a:cubicBezTo>
                      <a:pt x="429" y="1286"/>
                      <a:pt x="536" y="1345"/>
                      <a:pt x="655" y="1369"/>
                    </a:cubicBezTo>
                    <a:cubicBezTo>
                      <a:pt x="715" y="1393"/>
                      <a:pt x="774" y="1405"/>
                      <a:pt x="834" y="1405"/>
                    </a:cubicBezTo>
                    <a:lnTo>
                      <a:pt x="1013" y="1393"/>
                    </a:lnTo>
                    <a:lnTo>
                      <a:pt x="1060" y="1393"/>
                    </a:lnTo>
                    <a:lnTo>
                      <a:pt x="1084" y="1369"/>
                    </a:lnTo>
                    <a:lnTo>
                      <a:pt x="1155" y="1357"/>
                    </a:lnTo>
                    <a:cubicBezTo>
                      <a:pt x="1215" y="1345"/>
                      <a:pt x="1275" y="1310"/>
                      <a:pt x="1334" y="1286"/>
                    </a:cubicBezTo>
                    <a:cubicBezTo>
                      <a:pt x="1441" y="1215"/>
                      <a:pt x="1513" y="1131"/>
                      <a:pt x="1572" y="1036"/>
                    </a:cubicBezTo>
                    <a:cubicBezTo>
                      <a:pt x="1608" y="988"/>
                      <a:pt x="1620" y="929"/>
                      <a:pt x="1632" y="881"/>
                    </a:cubicBezTo>
                    <a:cubicBezTo>
                      <a:pt x="1656" y="822"/>
                      <a:pt x="1667" y="774"/>
                      <a:pt x="1667" y="738"/>
                    </a:cubicBezTo>
                    <a:cubicBezTo>
                      <a:pt x="1679" y="643"/>
                      <a:pt x="1667" y="560"/>
                      <a:pt x="1667" y="476"/>
                    </a:cubicBezTo>
                    <a:cubicBezTo>
                      <a:pt x="1656" y="333"/>
                      <a:pt x="1608" y="202"/>
                      <a:pt x="1572" y="119"/>
                    </a:cubicBezTo>
                    <a:cubicBezTo>
                      <a:pt x="1548" y="48"/>
                      <a:pt x="1513" y="0"/>
                      <a:pt x="1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7"/>
              <p:cNvSpPr/>
              <p:nvPr/>
            </p:nvSpPr>
            <p:spPr>
              <a:xfrm rot="-1074400">
                <a:off x="2049377" y="1485585"/>
                <a:ext cx="89882" cy="26046"/>
              </a:xfrm>
              <a:custGeom>
                <a:rect b="b" l="l" r="r" t="t"/>
                <a:pathLst>
                  <a:path extrusionOk="0" h="863" w="2978">
                    <a:moveTo>
                      <a:pt x="1670" y="1"/>
                    </a:moveTo>
                    <a:cubicBezTo>
                      <a:pt x="1593" y="1"/>
                      <a:pt x="1508" y="12"/>
                      <a:pt x="1429" y="29"/>
                    </a:cubicBezTo>
                    <a:cubicBezTo>
                      <a:pt x="1322" y="41"/>
                      <a:pt x="1227" y="65"/>
                      <a:pt x="1120" y="100"/>
                    </a:cubicBezTo>
                    <a:cubicBezTo>
                      <a:pt x="1025" y="124"/>
                      <a:pt x="929" y="160"/>
                      <a:pt x="834" y="208"/>
                    </a:cubicBezTo>
                    <a:cubicBezTo>
                      <a:pt x="751" y="243"/>
                      <a:pt x="656" y="291"/>
                      <a:pt x="584" y="339"/>
                    </a:cubicBezTo>
                    <a:cubicBezTo>
                      <a:pt x="513" y="386"/>
                      <a:pt x="429" y="446"/>
                      <a:pt x="370" y="481"/>
                    </a:cubicBezTo>
                    <a:cubicBezTo>
                      <a:pt x="239" y="577"/>
                      <a:pt x="155" y="660"/>
                      <a:pt x="96" y="743"/>
                    </a:cubicBezTo>
                    <a:cubicBezTo>
                      <a:pt x="36" y="815"/>
                      <a:pt x="1" y="862"/>
                      <a:pt x="1" y="862"/>
                    </a:cubicBezTo>
                    <a:cubicBezTo>
                      <a:pt x="1" y="862"/>
                      <a:pt x="48" y="839"/>
                      <a:pt x="108" y="779"/>
                    </a:cubicBezTo>
                    <a:cubicBezTo>
                      <a:pt x="191" y="755"/>
                      <a:pt x="310" y="708"/>
                      <a:pt x="441" y="648"/>
                    </a:cubicBezTo>
                    <a:cubicBezTo>
                      <a:pt x="525" y="636"/>
                      <a:pt x="596" y="601"/>
                      <a:pt x="667" y="577"/>
                    </a:cubicBezTo>
                    <a:cubicBezTo>
                      <a:pt x="763" y="541"/>
                      <a:pt x="834" y="529"/>
                      <a:pt x="917" y="505"/>
                    </a:cubicBezTo>
                    <a:cubicBezTo>
                      <a:pt x="1013" y="470"/>
                      <a:pt x="1096" y="458"/>
                      <a:pt x="1191" y="422"/>
                    </a:cubicBezTo>
                    <a:cubicBezTo>
                      <a:pt x="1298" y="410"/>
                      <a:pt x="1382" y="398"/>
                      <a:pt x="1477" y="386"/>
                    </a:cubicBezTo>
                    <a:cubicBezTo>
                      <a:pt x="1572" y="362"/>
                      <a:pt x="1668" y="350"/>
                      <a:pt x="1751" y="350"/>
                    </a:cubicBezTo>
                    <a:lnTo>
                      <a:pt x="1894" y="350"/>
                    </a:lnTo>
                    <a:cubicBezTo>
                      <a:pt x="1930" y="350"/>
                      <a:pt x="1977" y="362"/>
                      <a:pt x="2025" y="362"/>
                    </a:cubicBezTo>
                    <a:lnTo>
                      <a:pt x="2156" y="362"/>
                    </a:lnTo>
                    <a:cubicBezTo>
                      <a:pt x="2203" y="362"/>
                      <a:pt x="2227" y="386"/>
                      <a:pt x="2275" y="386"/>
                    </a:cubicBezTo>
                    <a:cubicBezTo>
                      <a:pt x="2322" y="386"/>
                      <a:pt x="2346" y="398"/>
                      <a:pt x="2394" y="398"/>
                    </a:cubicBezTo>
                    <a:cubicBezTo>
                      <a:pt x="2430" y="410"/>
                      <a:pt x="2465" y="410"/>
                      <a:pt x="2501" y="422"/>
                    </a:cubicBezTo>
                    <a:cubicBezTo>
                      <a:pt x="2572" y="446"/>
                      <a:pt x="2632" y="458"/>
                      <a:pt x="2692" y="470"/>
                    </a:cubicBezTo>
                    <a:cubicBezTo>
                      <a:pt x="2751" y="505"/>
                      <a:pt x="2799" y="517"/>
                      <a:pt x="2846" y="529"/>
                    </a:cubicBezTo>
                    <a:cubicBezTo>
                      <a:pt x="2918" y="553"/>
                      <a:pt x="2977" y="577"/>
                      <a:pt x="2977" y="577"/>
                    </a:cubicBezTo>
                    <a:lnTo>
                      <a:pt x="2870" y="470"/>
                    </a:lnTo>
                    <a:lnTo>
                      <a:pt x="2751" y="350"/>
                    </a:lnTo>
                    <a:cubicBezTo>
                      <a:pt x="2715" y="303"/>
                      <a:pt x="2644" y="279"/>
                      <a:pt x="2572" y="231"/>
                    </a:cubicBezTo>
                    <a:cubicBezTo>
                      <a:pt x="2549" y="220"/>
                      <a:pt x="2513" y="184"/>
                      <a:pt x="2477" y="172"/>
                    </a:cubicBezTo>
                    <a:cubicBezTo>
                      <a:pt x="2441" y="160"/>
                      <a:pt x="2394" y="148"/>
                      <a:pt x="2346" y="124"/>
                    </a:cubicBezTo>
                    <a:lnTo>
                      <a:pt x="2215" y="89"/>
                    </a:lnTo>
                    <a:cubicBezTo>
                      <a:pt x="2168" y="65"/>
                      <a:pt x="2120" y="65"/>
                      <a:pt x="2072" y="53"/>
                    </a:cubicBezTo>
                    <a:cubicBezTo>
                      <a:pt x="2025" y="41"/>
                      <a:pt x="1977" y="29"/>
                      <a:pt x="1918" y="29"/>
                    </a:cubicBezTo>
                    <a:cubicBezTo>
                      <a:pt x="1858" y="5"/>
                      <a:pt x="1822" y="5"/>
                      <a:pt x="1751" y="5"/>
                    </a:cubicBezTo>
                    <a:cubicBezTo>
                      <a:pt x="1725" y="2"/>
                      <a:pt x="1698"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7"/>
              <p:cNvSpPr/>
              <p:nvPr/>
            </p:nvSpPr>
            <p:spPr>
              <a:xfrm rot="-1074400">
                <a:off x="2186609" y="1436574"/>
                <a:ext cx="65435" cy="24598"/>
              </a:xfrm>
              <a:custGeom>
                <a:rect b="b" l="l" r="r" t="t"/>
                <a:pathLst>
                  <a:path extrusionOk="0" h="815" w="2168">
                    <a:moveTo>
                      <a:pt x="1159" y="0"/>
                    </a:moveTo>
                    <a:cubicBezTo>
                      <a:pt x="1131" y="0"/>
                      <a:pt x="1104" y="5"/>
                      <a:pt x="1072" y="5"/>
                    </a:cubicBezTo>
                    <a:cubicBezTo>
                      <a:pt x="977" y="5"/>
                      <a:pt x="894" y="41"/>
                      <a:pt x="799" y="65"/>
                    </a:cubicBezTo>
                    <a:cubicBezTo>
                      <a:pt x="763" y="65"/>
                      <a:pt x="727" y="101"/>
                      <a:pt x="680" y="112"/>
                    </a:cubicBezTo>
                    <a:cubicBezTo>
                      <a:pt x="644" y="124"/>
                      <a:pt x="596" y="136"/>
                      <a:pt x="560" y="172"/>
                    </a:cubicBezTo>
                    <a:cubicBezTo>
                      <a:pt x="537" y="184"/>
                      <a:pt x="489" y="196"/>
                      <a:pt x="465" y="232"/>
                    </a:cubicBezTo>
                    <a:cubicBezTo>
                      <a:pt x="429" y="255"/>
                      <a:pt x="406" y="267"/>
                      <a:pt x="370" y="303"/>
                    </a:cubicBezTo>
                    <a:cubicBezTo>
                      <a:pt x="310" y="351"/>
                      <a:pt x="263" y="410"/>
                      <a:pt x="227" y="458"/>
                    </a:cubicBezTo>
                    <a:cubicBezTo>
                      <a:pt x="132" y="553"/>
                      <a:pt x="72" y="648"/>
                      <a:pt x="48" y="708"/>
                    </a:cubicBezTo>
                    <a:cubicBezTo>
                      <a:pt x="13" y="767"/>
                      <a:pt x="1" y="815"/>
                      <a:pt x="1" y="815"/>
                    </a:cubicBezTo>
                    <a:cubicBezTo>
                      <a:pt x="1" y="815"/>
                      <a:pt x="25" y="779"/>
                      <a:pt x="120" y="732"/>
                    </a:cubicBezTo>
                    <a:cubicBezTo>
                      <a:pt x="144" y="708"/>
                      <a:pt x="179" y="696"/>
                      <a:pt x="227" y="660"/>
                    </a:cubicBezTo>
                    <a:cubicBezTo>
                      <a:pt x="251" y="636"/>
                      <a:pt x="310" y="601"/>
                      <a:pt x="358" y="577"/>
                    </a:cubicBezTo>
                    <a:cubicBezTo>
                      <a:pt x="418" y="541"/>
                      <a:pt x="465" y="517"/>
                      <a:pt x="525" y="482"/>
                    </a:cubicBezTo>
                    <a:lnTo>
                      <a:pt x="608" y="434"/>
                    </a:lnTo>
                    <a:lnTo>
                      <a:pt x="703" y="398"/>
                    </a:lnTo>
                    <a:cubicBezTo>
                      <a:pt x="763" y="362"/>
                      <a:pt x="834" y="362"/>
                      <a:pt x="894" y="339"/>
                    </a:cubicBezTo>
                    <a:cubicBezTo>
                      <a:pt x="953" y="315"/>
                      <a:pt x="1013" y="303"/>
                      <a:pt x="1084" y="303"/>
                    </a:cubicBezTo>
                    <a:lnTo>
                      <a:pt x="1191" y="303"/>
                    </a:lnTo>
                    <a:cubicBezTo>
                      <a:pt x="1239" y="315"/>
                      <a:pt x="1263" y="315"/>
                      <a:pt x="1299" y="315"/>
                    </a:cubicBezTo>
                    <a:cubicBezTo>
                      <a:pt x="1358" y="315"/>
                      <a:pt x="1430" y="351"/>
                      <a:pt x="1489" y="362"/>
                    </a:cubicBezTo>
                    <a:cubicBezTo>
                      <a:pt x="1549" y="398"/>
                      <a:pt x="1608" y="422"/>
                      <a:pt x="1668" y="434"/>
                    </a:cubicBezTo>
                    <a:cubicBezTo>
                      <a:pt x="1727" y="470"/>
                      <a:pt x="1775" y="493"/>
                      <a:pt x="1834" y="529"/>
                    </a:cubicBezTo>
                    <a:cubicBezTo>
                      <a:pt x="1870" y="541"/>
                      <a:pt x="1918" y="577"/>
                      <a:pt x="1965" y="601"/>
                    </a:cubicBezTo>
                    <a:cubicBezTo>
                      <a:pt x="1989" y="636"/>
                      <a:pt x="2037" y="660"/>
                      <a:pt x="2073" y="672"/>
                    </a:cubicBezTo>
                    <a:cubicBezTo>
                      <a:pt x="2132" y="720"/>
                      <a:pt x="2168" y="732"/>
                      <a:pt x="2168" y="732"/>
                    </a:cubicBezTo>
                    <a:cubicBezTo>
                      <a:pt x="2168" y="732"/>
                      <a:pt x="2156" y="696"/>
                      <a:pt x="2132" y="636"/>
                    </a:cubicBezTo>
                    <a:cubicBezTo>
                      <a:pt x="2096" y="601"/>
                      <a:pt x="2084" y="553"/>
                      <a:pt x="2049" y="517"/>
                    </a:cubicBezTo>
                    <a:cubicBezTo>
                      <a:pt x="2037" y="470"/>
                      <a:pt x="1989" y="422"/>
                      <a:pt x="1953" y="374"/>
                    </a:cubicBezTo>
                    <a:cubicBezTo>
                      <a:pt x="1906" y="339"/>
                      <a:pt x="1858" y="279"/>
                      <a:pt x="1799" y="232"/>
                    </a:cubicBezTo>
                    <a:cubicBezTo>
                      <a:pt x="1727" y="184"/>
                      <a:pt x="1668" y="124"/>
                      <a:pt x="1596" y="101"/>
                    </a:cubicBezTo>
                    <a:cubicBezTo>
                      <a:pt x="1561" y="77"/>
                      <a:pt x="1513" y="65"/>
                      <a:pt x="1477" y="53"/>
                    </a:cubicBezTo>
                    <a:cubicBezTo>
                      <a:pt x="1430" y="41"/>
                      <a:pt x="1382" y="17"/>
                      <a:pt x="1334" y="17"/>
                    </a:cubicBezTo>
                    <a:cubicBezTo>
                      <a:pt x="1299" y="17"/>
                      <a:pt x="1251" y="5"/>
                      <a:pt x="1203" y="5"/>
                    </a:cubicBezTo>
                    <a:cubicBezTo>
                      <a:pt x="1188" y="1"/>
                      <a:pt x="1173" y="0"/>
                      <a:pt x="1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4" name="Google Shape;1974;p77"/>
          <p:cNvGrpSpPr/>
          <p:nvPr/>
        </p:nvGrpSpPr>
        <p:grpSpPr>
          <a:xfrm>
            <a:off x="5377803" y="1512194"/>
            <a:ext cx="3046196" cy="1047162"/>
            <a:chOff x="2067324" y="2251157"/>
            <a:chExt cx="4903729" cy="1685708"/>
          </a:xfrm>
        </p:grpSpPr>
        <p:sp>
          <p:nvSpPr>
            <p:cNvPr id="1975" name="Google Shape;1975;p77"/>
            <p:cNvSpPr/>
            <p:nvPr/>
          </p:nvSpPr>
          <p:spPr>
            <a:xfrm rot="1257169">
              <a:off x="2931689" y="2399914"/>
              <a:ext cx="706822" cy="1226827"/>
            </a:xfrm>
            <a:custGeom>
              <a:rect b="b" l="l" r="r" t="t"/>
              <a:pathLst>
                <a:path extrusionOk="0" h="16348" w="9419">
                  <a:moveTo>
                    <a:pt x="929" y="0"/>
                  </a:moveTo>
                  <a:cubicBezTo>
                    <a:pt x="536" y="869"/>
                    <a:pt x="358" y="1310"/>
                    <a:pt x="1" y="2191"/>
                  </a:cubicBezTo>
                  <a:cubicBezTo>
                    <a:pt x="2441" y="6703"/>
                    <a:pt x="4870" y="11192"/>
                    <a:pt x="7311" y="15705"/>
                  </a:cubicBezTo>
                  <a:cubicBezTo>
                    <a:pt x="8156" y="15943"/>
                    <a:pt x="8585" y="16074"/>
                    <a:pt x="9418" y="16348"/>
                  </a:cubicBezTo>
                  <a:cubicBezTo>
                    <a:pt x="6597" y="10894"/>
                    <a:pt x="3751" y="5441"/>
                    <a:pt x="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rot="1257169">
              <a:off x="2997841" y="2420987"/>
              <a:ext cx="689787" cy="1225927"/>
            </a:xfrm>
            <a:custGeom>
              <a:rect b="b" l="l" r="r" t="t"/>
              <a:pathLst>
                <a:path extrusionOk="0" h="16336" w="9192">
                  <a:moveTo>
                    <a:pt x="0" y="0"/>
                  </a:moveTo>
                  <a:cubicBezTo>
                    <a:pt x="2822" y="5442"/>
                    <a:pt x="5668" y="10895"/>
                    <a:pt x="8489" y="16336"/>
                  </a:cubicBezTo>
                  <a:cubicBezTo>
                    <a:pt x="8763" y="15502"/>
                    <a:pt x="8906" y="15074"/>
                    <a:pt x="9192" y="14240"/>
                  </a:cubicBezTo>
                  <a:cubicBezTo>
                    <a:pt x="6906" y="9656"/>
                    <a:pt x="4608" y="5084"/>
                    <a:pt x="2322" y="500"/>
                  </a:cubicBezTo>
                  <a:cubicBezTo>
                    <a:pt x="1393" y="298"/>
                    <a:pt x="917" y="19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7"/>
            <p:cNvSpPr/>
            <p:nvPr/>
          </p:nvSpPr>
          <p:spPr>
            <a:xfrm rot="1257169">
              <a:off x="3202117" y="2362746"/>
              <a:ext cx="672903" cy="1246489"/>
            </a:xfrm>
            <a:custGeom>
              <a:rect b="b" l="l" r="r" t="t"/>
              <a:pathLst>
                <a:path extrusionOk="0" h="16610" w="8967">
                  <a:moveTo>
                    <a:pt x="989" y="0"/>
                  </a:moveTo>
                  <a:cubicBezTo>
                    <a:pt x="572" y="882"/>
                    <a:pt x="382" y="1310"/>
                    <a:pt x="1" y="2167"/>
                  </a:cubicBezTo>
                  <a:cubicBezTo>
                    <a:pt x="2287" y="6751"/>
                    <a:pt x="4585" y="11323"/>
                    <a:pt x="6871" y="15907"/>
                  </a:cubicBezTo>
                  <a:cubicBezTo>
                    <a:pt x="7716" y="16181"/>
                    <a:pt x="8133" y="16324"/>
                    <a:pt x="8966" y="16610"/>
                  </a:cubicBezTo>
                  <a:cubicBezTo>
                    <a:pt x="6311" y="11073"/>
                    <a:pt x="3656" y="5537"/>
                    <a:pt x="9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7"/>
            <p:cNvSpPr/>
            <p:nvPr/>
          </p:nvSpPr>
          <p:spPr>
            <a:xfrm rot="1257169">
              <a:off x="3271150" y="2385918"/>
              <a:ext cx="655868" cy="1246489"/>
            </a:xfrm>
            <a:custGeom>
              <a:rect b="b" l="l" r="r" t="t"/>
              <a:pathLst>
                <a:path extrusionOk="0" h="16610" w="8740">
                  <a:moveTo>
                    <a:pt x="0" y="0"/>
                  </a:moveTo>
                  <a:lnTo>
                    <a:pt x="0" y="0"/>
                  </a:lnTo>
                  <a:cubicBezTo>
                    <a:pt x="2667" y="5537"/>
                    <a:pt x="5310" y="11073"/>
                    <a:pt x="7977" y="16610"/>
                  </a:cubicBezTo>
                  <a:cubicBezTo>
                    <a:pt x="8275" y="15788"/>
                    <a:pt x="8430" y="15371"/>
                    <a:pt x="8739" y="14538"/>
                  </a:cubicBezTo>
                  <a:cubicBezTo>
                    <a:pt x="6596" y="9895"/>
                    <a:pt x="4453" y="5239"/>
                    <a:pt x="2310" y="596"/>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rot="1887093">
              <a:off x="4988535" y="2407629"/>
              <a:ext cx="635396" cy="1250851"/>
            </a:xfrm>
            <a:custGeom>
              <a:rect b="b" l="l" r="r" t="t"/>
              <a:pathLst>
                <a:path extrusionOk="0" h="16848" w="8502">
                  <a:moveTo>
                    <a:pt x="1060" y="1"/>
                  </a:moveTo>
                  <a:cubicBezTo>
                    <a:pt x="619" y="846"/>
                    <a:pt x="417" y="1286"/>
                    <a:pt x="0" y="2132"/>
                  </a:cubicBezTo>
                  <a:cubicBezTo>
                    <a:pt x="2143" y="6775"/>
                    <a:pt x="4286" y="11431"/>
                    <a:pt x="6429" y="16074"/>
                  </a:cubicBezTo>
                  <a:cubicBezTo>
                    <a:pt x="7263" y="16372"/>
                    <a:pt x="7680" y="16526"/>
                    <a:pt x="8501" y="16848"/>
                  </a:cubicBezTo>
                  <a:cubicBezTo>
                    <a:pt x="6013" y="11240"/>
                    <a:pt x="3524" y="5608"/>
                    <a:pt x="10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rot="1887093">
              <a:off x="5058123" y="2444751"/>
              <a:ext cx="617609" cy="1250851"/>
            </a:xfrm>
            <a:custGeom>
              <a:rect b="b" l="l" r="r" t="t"/>
              <a:pathLst>
                <a:path extrusionOk="0" h="16848" w="8264">
                  <a:moveTo>
                    <a:pt x="1" y="1"/>
                  </a:moveTo>
                  <a:lnTo>
                    <a:pt x="1" y="1"/>
                  </a:lnTo>
                  <a:cubicBezTo>
                    <a:pt x="2465" y="5608"/>
                    <a:pt x="4954" y="11240"/>
                    <a:pt x="7442" y="16848"/>
                  </a:cubicBezTo>
                  <a:cubicBezTo>
                    <a:pt x="7752" y="16026"/>
                    <a:pt x="7918" y="15610"/>
                    <a:pt x="8264" y="14800"/>
                  </a:cubicBezTo>
                  <a:cubicBezTo>
                    <a:pt x="6263" y="10097"/>
                    <a:pt x="4275" y="5370"/>
                    <a:pt x="2275" y="655"/>
                  </a:cubicBezTo>
                  <a:cubicBezTo>
                    <a:pt x="1370" y="393"/>
                    <a:pt x="906" y="25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rot="1887093">
              <a:off x="5256955" y="2436980"/>
              <a:ext cx="599823" cy="1267704"/>
            </a:xfrm>
            <a:custGeom>
              <a:rect b="b" l="l" r="r" t="t"/>
              <a:pathLst>
                <a:path extrusionOk="0" h="17075" w="8026">
                  <a:moveTo>
                    <a:pt x="1120" y="1"/>
                  </a:moveTo>
                  <a:cubicBezTo>
                    <a:pt x="656" y="834"/>
                    <a:pt x="429" y="1251"/>
                    <a:pt x="1" y="2096"/>
                  </a:cubicBezTo>
                  <a:cubicBezTo>
                    <a:pt x="2001" y="6811"/>
                    <a:pt x="3989" y="11538"/>
                    <a:pt x="5990" y="16241"/>
                  </a:cubicBezTo>
                  <a:cubicBezTo>
                    <a:pt x="6799" y="16562"/>
                    <a:pt x="7216" y="16729"/>
                    <a:pt x="8026" y="17074"/>
                  </a:cubicBezTo>
                  <a:cubicBezTo>
                    <a:pt x="5716" y="11383"/>
                    <a:pt x="3430" y="5680"/>
                    <a:pt x="1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7"/>
            <p:cNvSpPr/>
            <p:nvPr/>
          </p:nvSpPr>
          <p:spPr>
            <a:xfrm rot="1887093">
              <a:off x="5329062" y="2476962"/>
              <a:ext cx="582932" cy="1267704"/>
            </a:xfrm>
            <a:custGeom>
              <a:rect b="b" l="l" r="r" t="t"/>
              <a:pathLst>
                <a:path extrusionOk="0" h="17075" w="7800">
                  <a:moveTo>
                    <a:pt x="1" y="1"/>
                  </a:moveTo>
                  <a:lnTo>
                    <a:pt x="1" y="1"/>
                  </a:lnTo>
                  <a:cubicBezTo>
                    <a:pt x="2311" y="5692"/>
                    <a:pt x="4597" y="11383"/>
                    <a:pt x="6907" y="17074"/>
                  </a:cubicBezTo>
                  <a:cubicBezTo>
                    <a:pt x="7252" y="16253"/>
                    <a:pt x="7430" y="15848"/>
                    <a:pt x="7800" y="15050"/>
                  </a:cubicBezTo>
                  <a:lnTo>
                    <a:pt x="2263" y="715"/>
                  </a:lnTo>
                  <a:cubicBezTo>
                    <a:pt x="1370" y="406"/>
                    <a:pt x="906" y="275"/>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7"/>
            <p:cNvSpPr/>
            <p:nvPr/>
          </p:nvSpPr>
          <p:spPr>
            <a:xfrm rot="1887093">
              <a:off x="5523418" y="2475668"/>
              <a:ext cx="565071" cy="1282702"/>
            </a:xfrm>
            <a:custGeom>
              <a:rect b="b" l="l" r="r" t="t"/>
              <a:pathLst>
                <a:path extrusionOk="0" h="17277" w="7561">
                  <a:moveTo>
                    <a:pt x="1203" y="0"/>
                  </a:moveTo>
                  <a:cubicBezTo>
                    <a:pt x="715" y="798"/>
                    <a:pt x="476" y="1215"/>
                    <a:pt x="0" y="2048"/>
                  </a:cubicBezTo>
                  <a:lnTo>
                    <a:pt x="5537" y="16383"/>
                  </a:lnTo>
                  <a:cubicBezTo>
                    <a:pt x="6358" y="16741"/>
                    <a:pt x="6763" y="16919"/>
                    <a:pt x="7561" y="17276"/>
                  </a:cubicBezTo>
                  <a:cubicBezTo>
                    <a:pt x="5441" y="11514"/>
                    <a:pt x="3322" y="5751"/>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rot="1887093">
              <a:off x="5601418" y="2517684"/>
              <a:ext cx="546462" cy="1282702"/>
            </a:xfrm>
            <a:custGeom>
              <a:rect b="b" l="l" r="r" t="t"/>
              <a:pathLst>
                <a:path extrusionOk="0" h="17277" w="7312">
                  <a:moveTo>
                    <a:pt x="1" y="0"/>
                  </a:moveTo>
                  <a:lnTo>
                    <a:pt x="1" y="0"/>
                  </a:lnTo>
                  <a:cubicBezTo>
                    <a:pt x="2120" y="5751"/>
                    <a:pt x="4239" y="11514"/>
                    <a:pt x="6359" y="17276"/>
                  </a:cubicBezTo>
                  <a:cubicBezTo>
                    <a:pt x="6728" y="16467"/>
                    <a:pt x="6918" y="16086"/>
                    <a:pt x="7311" y="15276"/>
                  </a:cubicBezTo>
                  <a:cubicBezTo>
                    <a:pt x="5609" y="10442"/>
                    <a:pt x="3930" y="5620"/>
                    <a:pt x="2239" y="786"/>
                  </a:cubicBezTo>
                  <a:cubicBezTo>
                    <a:pt x="1346" y="453"/>
                    <a:pt x="894" y="29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rot="1887093">
              <a:off x="5790074" y="2521941"/>
              <a:ext cx="527703" cy="1297699"/>
            </a:xfrm>
            <a:custGeom>
              <a:rect b="b" l="l" r="r" t="t"/>
              <a:pathLst>
                <a:path extrusionOk="0" h="17479" w="7061">
                  <a:moveTo>
                    <a:pt x="1262" y="0"/>
                  </a:moveTo>
                  <a:cubicBezTo>
                    <a:pt x="738" y="786"/>
                    <a:pt x="488" y="1191"/>
                    <a:pt x="0" y="2012"/>
                  </a:cubicBezTo>
                  <a:cubicBezTo>
                    <a:pt x="1691" y="6846"/>
                    <a:pt x="3370" y="11668"/>
                    <a:pt x="5072" y="16502"/>
                  </a:cubicBezTo>
                  <a:cubicBezTo>
                    <a:pt x="5870" y="16883"/>
                    <a:pt x="6275" y="17074"/>
                    <a:pt x="7060" y="17478"/>
                  </a:cubicBezTo>
                  <a:cubicBezTo>
                    <a:pt x="5132" y="11656"/>
                    <a:pt x="3191" y="5822"/>
                    <a:pt x="1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rot="1887093">
              <a:off x="5872618" y="2565593"/>
              <a:ext cx="509020" cy="1296808"/>
            </a:xfrm>
            <a:custGeom>
              <a:rect b="b" l="l" r="r" t="t"/>
              <a:pathLst>
                <a:path extrusionOk="0" h="17467" w="6811">
                  <a:moveTo>
                    <a:pt x="0" y="0"/>
                  </a:moveTo>
                  <a:lnTo>
                    <a:pt x="0" y="0"/>
                  </a:lnTo>
                  <a:cubicBezTo>
                    <a:pt x="1929" y="5822"/>
                    <a:pt x="3870" y="11656"/>
                    <a:pt x="5798" y="17467"/>
                  </a:cubicBezTo>
                  <a:cubicBezTo>
                    <a:pt x="6191" y="16681"/>
                    <a:pt x="6394" y="16300"/>
                    <a:pt x="6810" y="15502"/>
                  </a:cubicBezTo>
                  <a:cubicBezTo>
                    <a:pt x="5286" y="10620"/>
                    <a:pt x="3739" y="5739"/>
                    <a:pt x="2203" y="857"/>
                  </a:cubicBezTo>
                  <a:cubicBezTo>
                    <a:pt x="1322" y="500"/>
                    <a:pt x="881" y="34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rot="1257169">
              <a:off x="2273144" y="2413158"/>
              <a:ext cx="1148220" cy="1363483"/>
            </a:xfrm>
            <a:custGeom>
              <a:rect b="b" l="l" r="r" t="t"/>
              <a:pathLst>
                <a:path extrusionOk="0" h="18169" w="15301">
                  <a:moveTo>
                    <a:pt x="8002" y="0"/>
                  </a:moveTo>
                  <a:cubicBezTo>
                    <a:pt x="5275" y="1214"/>
                    <a:pt x="2620" y="2524"/>
                    <a:pt x="1" y="3941"/>
                  </a:cubicBezTo>
                  <a:cubicBezTo>
                    <a:pt x="3060" y="8692"/>
                    <a:pt x="6132" y="13442"/>
                    <a:pt x="9192" y="18169"/>
                  </a:cubicBezTo>
                  <a:cubicBezTo>
                    <a:pt x="11169" y="16550"/>
                    <a:pt x="13217" y="15002"/>
                    <a:pt x="15300" y="13514"/>
                  </a:cubicBezTo>
                  <a:cubicBezTo>
                    <a:pt x="12871" y="9001"/>
                    <a:pt x="10430" y="4489"/>
                    <a:pt x="80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rot="1257169">
              <a:off x="2486410" y="2495359"/>
              <a:ext cx="395847" cy="285995"/>
            </a:xfrm>
            <a:custGeom>
              <a:rect b="b" l="l" r="r" t="t"/>
              <a:pathLst>
                <a:path extrusionOk="0" h="3811" w="5275">
                  <a:moveTo>
                    <a:pt x="4727" y="0"/>
                  </a:moveTo>
                  <a:cubicBezTo>
                    <a:pt x="3132" y="941"/>
                    <a:pt x="1548" y="1893"/>
                    <a:pt x="0" y="2893"/>
                  </a:cubicBezTo>
                  <a:cubicBezTo>
                    <a:pt x="238" y="3262"/>
                    <a:pt x="357" y="3441"/>
                    <a:pt x="596" y="3810"/>
                  </a:cubicBezTo>
                  <a:cubicBezTo>
                    <a:pt x="2131" y="2810"/>
                    <a:pt x="3703" y="1857"/>
                    <a:pt x="5275" y="953"/>
                  </a:cubicBezTo>
                  <a:cubicBezTo>
                    <a:pt x="5048" y="584"/>
                    <a:pt x="4941" y="393"/>
                    <a:pt x="4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rot="1257169">
              <a:off x="2506363" y="2588910"/>
              <a:ext cx="390519" cy="283293"/>
            </a:xfrm>
            <a:custGeom>
              <a:rect b="b" l="l" r="r" t="t"/>
              <a:pathLst>
                <a:path extrusionOk="0" h="3775" w="5204">
                  <a:moveTo>
                    <a:pt x="4668" y="1"/>
                  </a:moveTo>
                  <a:cubicBezTo>
                    <a:pt x="3096" y="917"/>
                    <a:pt x="1537" y="1870"/>
                    <a:pt x="1" y="2846"/>
                  </a:cubicBezTo>
                  <a:cubicBezTo>
                    <a:pt x="239" y="3215"/>
                    <a:pt x="358" y="3394"/>
                    <a:pt x="596" y="3775"/>
                  </a:cubicBezTo>
                  <a:cubicBezTo>
                    <a:pt x="2096" y="2787"/>
                    <a:pt x="3644" y="1846"/>
                    <a:pt x="5204" y="941"/>
                  </a:cubicBezTo>
                  <a:cubicBezTo>
                    <a:pt x="4989" y="572"/>
                    <a:pt x="4870" y="382"/>
                    <a:pt x="4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rot="1257169">
              <a:off x="2524393" y="2680380"/>
              <a:ext cx="387818" cy="280591"/>
            </a:xfrm>
            <a:custGeom>
              <a:rect b="b" l="l" r="r" t="t"/>
              <a:pathLst>
                <a:path extrusionOk="0" h="3739" w="5168">
                  <a:moveTo>
                    <a:pt x="4608" y="0"/>
                  </a:moveTo>
                  <a:cubicBezTo>
                    <a:pt x="3049" y="893"/>
                    <a:pt x="1513" y="1834"/>
                    <a:pt x="1" y="2810"/>
                  </a:cubicBezTo>
                  <a:cubicBezTo>
                    <a:pt x="239" y="3191"/>
                    <a:pt x="358" y="3370"/>
                    <a:pt x="596" y="3739"/>
                  </a:cubicBezTo>
                  <a:cubicBezTo>
                    <a:pt x="2096" y="2774"/>
                    <a:pt x="3620" y="1846"/>
                    <a:pt x="5168" y="953"/>
                  </a:cubicBezTo>
                  <a:cubicBezTo>
                    <a:pt x="4942" y="584"/>
                    <a:pt x="4835" y="393"/>
                    <a:pt x="4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rot="1257169">
              <a:off x="2542983" y="2772793"/>
              <a:ext cx="384291" cy="277965"/>
            </a:xfrm>
            <a:custGeom>
              <a:rect b="b" l="l" r="r" t="t"/>
              <a:pathLst>
                <a:path extrusionOk="0" h="3704" w="5121">
                  <a:moveTo>
                    <a:pt x="4572" y="1"/>
                  </a:moveTo>
                  <a:cubicBezTo>
                    <a:pt x="3025" y="894"/>
                    <a:pt x="1501" y="1822"/>
                    <a:pt x="0" y="2787"/>
                  </a:cubicBezTo>
                  <a:cubicBezTo>
                    <a:pt x="238" y="3156"/>
                    <a:pt x="358" y="3335"/>
                    <a:pt x="596" y="3704"/>
                  </a:cubicBezTo>
                  <a:cubicBezTo>
                    <a:pt x="2084" y="2775"/>
                    <a:pt x="3608" y="1846"/>
                    <a:pt x="5120" y="953"/>
                  </a:cubicBezTo>
                  <a:cubicBezTo>
                    <a:pt x="4894" y="584"/>
                    <a:pt x="4799" y="394"/>
                    <a:pt x="4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rot="1257169">
              <a:off x="2561431" y="2865074"/>
              <a:ext cx="379788" cy="276164"/>
            </a:xfrm>
            <a:custGeom>
              <a:rect b="b" l="l" r="r" t="t"/>
              <a:pathLst>
                <a:path extrusionOk="0" h="3680" w="5061">
                  <a:moveTo>
                    <a:pt x="4513" y="0"/>
                  </a:moveTo>
                  <a:cubicBezTo>
                    <a:pt x="3000" y="893"/>
                    <a:pt x="1488" y="1798"/>
                    <a:pt x="0" y="2751"/>
                  </a:cubicBezTo>
                  <a:cubicBezTo>
                    <a:pt x="238" y="3132"/>
                    <a:pt x="357" y="3310"/>
                    <a:pt x="595" y="3679"/>
                  </a:cubicBezTo>
                  <a:cubicBezTo>
                    <a:pt x="2072" y="2739"/>
                    <a:pt x="3560" y="1834"/>
                    <a:pt x="5060" y="953"/>
                  </a:cubicBezTo>
                  <a:cubicBezTo>
                    <a:pt x="4858" y="584"/>
                    <a:pt x="4739" y="393"/>
                    <a:pt x="4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rot="1257169">
              <a:off x="2580792" y="2957782"/>
              <a:ext cx="376261" cy="273537"/>
            </a:xfrm>
            <a:custGeom>
              <a:rect b="b" l="l" r="r" t="t"/>
              <a:pathLst>
                <a:path extrusionOk="0" h="3645" w="5014">
                  <a:moveTo>
                    <a:pt x="4466" y="1"/>
                  </a:moveTo>
                  <a:cubicBezTo>
                    <a:pt x="2954" y="882"/>
                    <a:pt x="1465" y="1787"/>
                    <a:pt x="1" y="2727"/>
                  </a:cubicBezTo>
                  <a:cubicBezTo>
                    <a:pt x="239" y="3097"/>
                    <a:pt x="358" y="3275"/>
                    <a:pt x="596" y="3644"/>
                  </a:cubicBezTo>
                  <a:cubicBezTo>
                    <a:pt x="2049" y="2727"/>
                    <a:pt x="3525" y="1834"/>
                    <a:pt x="5013" y="953"/>
                  </a:cubicBezTo>
                  <a:cubicBezTo>
                    <a:pt x="4787" y="584"/>
                    <a:pt x="4680" y="394"/>
                    <a:pt x="4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rot="1257169">
              <a:off x="2600094" y="3050388"/>
              <a:ext cx="371759" cy="271661"/>
            </a:xfrm>
            <a:custGeom>
              <a:rect b="b" l="l" r="r" t="t"/>
              <a:pathLst>
                <a:path extrusionOk="0" h="3620" w="4954">
                  <a:moveTo>
                    <a:pt x="4406" y="0"/>
                  </a:moveTo>
                  <a:cubicBezTo>
                    <a:pt x="2917" y="882"/>
                    <a:pt x="1465" y="1774"/>
                    <a:pt x="0" y="2691"/>
                  </a:cubicBezTo>
                  <a:cubicBezTo>
                    <a:pt x="239" y="3072"/>
                    <a:pt x="358" y="3251"/>
                    <a:pt x="596" y="3620"/>
                  </a:cubicBezTo>
                  <a:cubicBezTo>
                    <a:pt x="2024" y="2715"/>
                    <a:pt x="3489" y="1822"/>
                    <a:pt x="4953" y="953"/>
                  </a:cubicBezTo>
                  <a:cubicBezTo>
                    <a:pt x="4739" y="584"/>
                    <a:pt x="4620" y="393"/>
                    <a:pt x="4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7"/>
            <p:cNvSpPr/>
            <p:nvPr/>
          </p:nvSpPr>
          <p:spPr>
            <a:xfrm rot="1257169">
              <a:off x="2617803" y="3142699"/>
              <a:ext cx="369057" cy="268959"/>
            </a:xfrm>
            <a:custGeom>
              <a:rect b="b" l="l" r="r" t="t"/>
              <a:pathLst>
                <a:path extrusionOk="0" h="3584" w="4918">
                  <a:moveTo>
                    <a:pt x="4358" y="0"/>
                  </a:moveTo>
                  <a:cubicBezTo>
                    <a:pt x="2893" y="869"/>
                    <a:pt x="1441" y="1738"/>
                    <a:pt x="0" y="2667"/>
                  </a:cubicBezTo>
                  <a:cubicBezTo>
                    <a:pt x="238" y="3036"/>
                    <a:pt x="357" y="3215"/>
                    <a:pt x="596" y="3584"/>
                  </a:cubicBezTo>
                  <a:cubicBezTo>
                    <a:pt x="2024" y="2679"/>
                    <a:pt x="3453" y="1798"/>
                    <a:pt x="4918" y="953"/>
                  </a:cubicBezTo>
                  <a:cubicBezTo>
                    <a:pt x="4691" y="583"/>
                    <a:pt x="4584" y="393"/>
                    <a:pt x="4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rot="1257169">
              <a:off x="2697382" y="3154529"/>
              <a:ext cx="287787" cy="209149"/>
            </a:xfrm>
            <a:custGeom>
              <a:rect b="b" l="l" r="r" t="t"/>
              <a:pathLst>
                <a:path extrusionOk="0" h="2787" w="3835">
                  <a:moveTo>
                    <a:pt x="3406" y="0"/>
                  </a:moveTo>
                  <a:cubicBezTo>
                    <a:pt x="2263" y="667"/>
                    <a:pt x="1132" y="1357"/>
                    <a:pt x="1" y="2048"/>
                  </a:cubicBezTo>
                  <a:cubicBezTo>
                    <a:pt x="191" y="2346"/>
                    <a:pt x="287" y="2500"/>
                    <a:pt x="465" y="2786"/>
                  </a:cubicBezTo>
                  <a:cubicBezTo>
                    <a:pt x="1572" y="2084"/>
                    <a:pt x="2704" y="1417"/>
                    <a:pt x="3835" y="738"/>
                  </a:cubicBezTo>
                  <a:cubicBezTo>
                    <a:pt x="3680" y="441"/>
                    <a:pt x="3585" y="298"/>
                    <a:pt x="3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rot="1257169">
              <a:off x="2662849" y="2971305"/>
              <a:ext cx="294015" cy="212751"/>
            </a:xfrm>
            <a:custGeom>
              <a:rect b="b" l="l" r="r" t="t"/>
              <a:pathLst>
                <a:path extrusionOk="0" h="2835" w="3918">
                  <a:moveTo>
                    <a:pt x="3489" y="1"/>
                  </a:moveTo>
                  <a:cubicBezTo>
                    <a:pt x="2322" y="691"/>
                    <a:pt x="1155" y="1382"/>
                    <a:pt x="0" y="2096"/>
                  </a:cubicBezTo>
                  <a:cubicBezTo>
                    <a:pt x="191" y="2394"/>
                    <a:pt x="286" y="2549"/>
                    <a:pt x="464" y="2835"/>
                  </a:cubicBezTo>
                  <a:cubicBezTo>
                    <a:pt x="1596" y="2120"/>
                    <a:pt x="2750" y="1430"/>
                    <a:pt x="3917" y="751"/>
                  </a:cubicBezTo>
                  <a:cubicBezTo>
                    <a:pt x="3739" y="453"/>
                    <a:pt x="3667" y="299"/>
                    <a:pt x="3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rot="1257169">
              <a:off x="2630472" y="2805105"/>
              <a:ext cx="299418" cy="215378"/>
            </a:xfrm>
            <a:custGeom>
              <a:rect b="b" l="l" r="r" t="t"/>
              <a:pathLst>
                <a:path extrusionOk="0" h="2870" w="3990">
                  <a:moveTo>
                    <a:pt x="3560" y="0"/>
                  </a:moveTo>
                  <a:cubicBezTo>
                    <a:pt x="2370" y="691"/>
                    <a:pt x="1179" y="1405"/>
                    <a:pt x="0" y="2143"/>
                  </a:cubicBezTo>
                  <a:cubicBezTo>
                    <a:pt x="191" y="2441"/>
                    <a:pt x="286" y="2584"/>
                    <a:pt x="465" y="2870"/>
                  </a:cubicBezTo>
                  <a:cubicBezTo>
                    <a:pt x="1620" y="2143"/>
                    <a:pt x="2798" y="1441"/>
                    <a:pt x="3989" y="738"/>
                  </a:cubicBezTo>
                  <a:cubicBezTo>
                    <a:pt x="3810" y="453"/>
                    <a:pt x="3739" y="310"/>
                    <a:pt x="3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rot="1257169">
              <a:off x="2612057" y="2712650"/>
              <a:ext cx="302945" cy="217179"/>
            </a:xfrm>
            <a:custGeom>
              <a:rect b="b" l="l" r="r" t="t"/>
              <a:pathLst>
                <a:path extrusionOk="0" h="2894" w="4037">
                  <a:moveTo>
                    <a:pt x="3608" y="1"/>
                  </a:moveTo>
                  <a:cubicBezTo>
                    <a:pt x="2394" y="715"/>
                    <a:pt x="1191" y="1429"/>
                    <a:pt x="1" y="2167"/>
                  </a:cubicBezTo>
                  <a:cubicBezTo>
                    <a:pt x="191" y="2465"/>
                    <a:pt x="286" y="2620"/>
                    <a:pt x="465" y="2894"/>
                  </a:cubicBezTo>
                  <a:cubicBezTo>
                    <a:pt x="1632" y="2156"/>
                    <a:pt x="2822" y="1441"/>
                    <a:pt x="4037" y="739"/>
                  </a:cubicBezTo>
                  <a:cubicBezTo>
                    <a:pt x="3870" y="453"/>
                    <a:pt x="3775" y="310"/>
                    <a:pt x="36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rot="1257169">
              <a:off x="2637903" y="3235377"/>
              <a:ext cx="363729" cy="267233"/>
            </a:xfrm>
            <a:custGeom>
              <a:rect b="b" l="l" r="r" t="t"/>
              <a:pathLst>
                <a:path extrusionOk="0" h="3561" w="4847">
                  <a:moveTo>
                    <a:pt x="4311" y="1"/>
                  </a:moveTo>
                  <a:cubicBezTo>
                    <a:pt x="2858" y="846"/>
                    <a:pt x="1406" y="1727"/>
                    <a:pt x="1" y="2632"/>
                  </a:cubicBezTo>
                  <a:cubicBezTo>
                    <a:pt x="239" y="3013"/>
                    <a:pt x="358" y="3191"/>
                    <a:pt x="596" y="3561"/>
                  </a:cubicBezTo>
                  <a:cubicBezTo>
                    <a:pt x="1989" y="2668"/>
                    <a:pt x="3406" y="1798"/>
                    <a:pt x="4847" y="953"/>
                  </a:cubicBezTo>
                  <a:cubicBezTo>
                    <a:pt x="4620" y="584"/>
                    <a:pt x="4525" y="393"/>
                    <a:pt x="4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rot="1257169">
              <a:off x="2655641" y="3327527"/>
              <a:ext cx="360127" cy="264532"/>
            </a:xfrm>
            <a:custGeom>
              <a:rect b="b" l="l" r="r" t="t"/>
              <a:pathLst>
                <a:path extrusionOk="0" h="3525" w="4799">
                  <a:moveTo>
                    <a:pt x="4251" y="0"/>
                  </a:moveTo>
                  <a:cubicBezTo>
                    <a:pt x="2822" y="845"/>
                    <a:pt x="1394" y="1715"/>
                    <a:pt x="1" y="2608"/>
                  </a:cubicBezTo>
                  <a:cubicBezTo>
                    <a:pt x="239" y="2977"/>
                    <a:pt x="358" y="3155"/>
                    <a:pt x="596" y="3524"/>
                  </a:cubicBezTo>
                  <a:cubicBezTo>
                    <a:pt x="1977" y="2631"/>
                    <a:pt x="3394" y="1786"/>
                    <a:pt x="4799" y="953"/>
                  </a:cubicBezTo>
                  <a:cubicBezTo>
                    <a:pt x="4596" y="584"/>
                    <a:pt x="4477" y="393"/>
                    <a:pt x="4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rot="1257169">
              <a:off x="2674043" y="3420058"/>
              <a:ext cx="357426" cy="262806"/>
            </a:xfrm>
            <a:custGeom>
              <a:rect b="b" l="l" r="r" t="t"/>
              <a:pathLst>
                <a:path extrusionOk="0" h="3502" w="4763">
                  <a:moveTo>
                    <a:pt x="4215" y="1"/>
                  </a:moveTo>
                  <a:cubicBezTo>
                    <a:pt x="2786" y="834"/>
                    <a:pt x="1382" y="1703"/>
                    <a:pt x="0" y="2572"/>
                  </a:cubicBezTo>
                  <a:cubicBezTo>
                    <a:pt x="239" y="2953"/>
                    <a:pt x="358" y="3132"/>
                    <a:pt x="596" y="3501"/>
                  </a:cubicBezTo>
                  <a:cubicBezTo>
                    <a:pt x="1977" y="2620"/>
                    <a:pt x="3358" y="1775"/>
                    <a:pt x="4763" y="953"/>
                  </a:cubicBezTo>
                  <a:cubicBezTo>
                    <a:pt x="4537" y="584"/>
                    <a:pt x="4430" y="394"/>
                    <a:pt x="4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rot="1887093">
              <a:off x="6050103" y="2672977"/>
              <a:ext cx="654080" cy="1181285"/>
            </a:xfrm>
            <a:custGeom>
              <a:rect b="b" l="l" r="r" t="t"/>
              <a:pathLst>
                <a:path extrusionOk="0" h="15911" w="8752">
                  <a:moveTo>
                    <a:pt x="4122" y="0"/>
                  </a:moveTo>
                  <a:cubicBezTo>
                    <a:pt x="3958" y="0"/>
                    <a:pt x="3789" y="24"/>
                    <a:pt x="3620" y="76"/>
                  </a:cubicBezTo>
                  <a:cubicBezTo>
                    <a:pt x="2418" y="469"/>
                    <a:pt x="1203" y="850"/>
                    <a:pt x="1" y="1266"/>
                  </a:cubicBezTo>
                  <a:lnTo>
                    <a:pt x="4620" y="15911"/>
                  </a:lnTo>
                  <a:cubicBezTo>
                    <a:pt x="5597" y="15673"/>
                    <a:pt x="6585" y="15459"/>
                    <a:pt x="7561" y="15232"/>
                  </a:cubicBezTo>
                  <a:cubicBezTo>
                    <a:pt x="8287" y="15078"/>
                    <a:pt x="8752" y="14363"/>
                    <a:pt x="8573" y="13649"/>
                  </a:cubicBezTo>
                  <a:cubicBezTo>
                    <a:pt x="8526" y="13494"/>
                    <a:pt x="8502" y="13339"/>
                    <a:pt x="8454" y="13173"/>
                  </a:cubicBezTo>
                  <a:cubicBezTo>
                    <a:pt x="7442" y="9101"/>
                    <a:pt x="6442" y="5017"/>
                    <a:pt x="5454" y="933"/>
                  </a:cubicBezTo>
                  <a:cubicBezTo>
                    <a:pt x="5321" y="365"/>
                    <a:pt x="4760" y="0"/>
                    <a:pt x="4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rot="1887093">
              <a:off x="6374237" y="2746544"/>
              <a:ext cx="73016" cy="58133"/>
            </a:xfrm>
            <a:custGeom>
              <a:rect b="b" l="l" r="r" t="t"/>
              <a:pathLst>
                <a:path extrusionOk="0" h="783" w="977">
                  <a:moveTo>
                    <a:pt x="521" y="0"/>
                  </a:moveTo>
                  <a:cubicBezTo>
                    <a:pt x="474" y="0"/>
                    <a:pt x="427" y="8"/>
                    <a:pt x="381" y="23"/>
                  </a:cubicBezTo>
                  <a:cubicBezTo>
                    <a:pt x="143" y="82"/>
                    <a:pt x="0" y="308"/>
                    <a:pt x="60" y="523"/>
                  </a:cubicBezTo>
                  <a:cubicBezTo>
                    <a:pt x="107" y="682"/>
                    <a:pt x="265" y="783"/>
                    <a:pt x="447" y="783"/>
                  </a:cubicBezTo>
                  <a:cubicBezTo>
                    <a:pt x="496" y="783"/>
                    <a:pt x="546" y="776"/>
                    <a:pt x="596" y="761"/>
                  </a:cubicBezTo>
                  <a:cubicBezTo>
                    <a:pt x="834" y="677"/>
                    <a:pt x="977" y="475"/>
                    <a:pt x="917" y="261"/>
                  </a:cubicBezTo>
                  <a:cubicBezTo>
                    <a:pt x="870" y="101"/>
                    <a:pt x="697" y="0"/>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rot="1887093">
              <a:off x="6351334" y="2829624"/>
              <a:ext cx="72194" cy="57761"/>
            </a:xfrm>
            <a:custGeom>
              <a:rect b="b" l="l" r="r" t="t"/>
              <a:pathLst>
                <a:path extrusionOk="0" h="778" w="966">
                  <a:moveTo>
                    <a:pt x="519" y="1"/>
                  </a:moveTo>
                  <a:cubicBezTo>
                    <a:pt x="470" y="1"/>
                    <a:pt x="420" y="8"/>
                    <a:pt x="370" y="23"/>
                  </a:cubicBezTo>
                  <a:cubicBezTo>
                    <a:pt x="132" y="82"/>
                    <a:pt x="1" y="309"/>
                    <a:pt x="60" y="511"/>
                  </a:cubicBezTo>
                  <a:cubicBezTo>
                    <a:pt x="106" y="676"/>
                    <a:pt x="258" y="777"/>
                    <a:pt x="434" y="777"/>
                  </a:cubicBezTo>
                  <a:cubicBezTo>
                    <a:pt x="486" y="777"/>
                    <a:pt x="541" y="768"/>
                    <a:pt x="596" y="749"/>
                  </a:cubicBezTo>
                  <a:cubicBezTo>
                    <a:pt x="834" y="678"/>
                    <a:pt x="965" y="475"/>
                    <a:pt x="906" y="261"/>
                  </a:cubicBezTo>
                  <a:cubicBezTo>
                    <a:pt x="859" y="101"/>
                    <a:pt x="700" y="1"/>
                    <a:pt x="5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rot="1887093">
              <a:off x="6329106" y="2913824"/>
              <a:ext cx="72119" cy="56870"/>
            </a:xfrm>
            <a:custGeom>
              <a:rect b="b" l="l" r="r" t="t"/>
              <a:pathLst>
                <a:path extrusionOk="0" h="766" w="965">
                  <a:moveTo>
                    <a:pt x="502" y="1"/>
                  </a:moveTo>
                  <a:cubicBezTo>
                    <a:pt x="458" y="1"/>
                    <a:pt x="414" y="6"/>
                    <a:pt x="369" y="17"/>
                  </a:cubicBezTo>
                  <a:cubicBezTo>
                    <a:pt x="131" y="88"/>
                    <a:pt x="0" y="303"/>
                    <a:pt x="60" y="505"/>
                  </a:cubicBezTo>
                  <a:cubicBezTo>
                    <a:pt x="116" y="665"/>
                    <a:pt x="276" y="765"/>
                    <a:pt x="453" y="765"/>
                  </a:cubicBezTo>
                  <a:cubicBezTo>
                    <a:pt x="500" y="765"/>
                    <a:pt x="548" y="758"/>
                    <a:pt x="595" y="743"/>
                  </a:cubicBezTo>
                  <a:cubicBezTo>
                    <a:pt x="834" y="672"/>
                    <a:pt x="965" y="457"/>
                    <a:pt x="905" y="255"/>
                  </a:cubicBezTo>
                  <a:cubicBezTo>
                    <a:pt x="857" y="100"/>
                    <a:pt x="690" y="1"/>
                    <a:pt x="5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rot="1887093">
              <a:off x="6308114" y="2998294"/>
              <a:ext cx="70326" cy="57464"/>
            </a:xfrm>
            <a:custGeom>
              <a:rect b="b" l="l" r="r" t="t"/>
              <a:pathLst>
                <a:path extrusionOk="0" h="774" w="941">
                  <a:moveTo>
                    <a:pt x="507" y="1"/>
                  </a:moveTo>
                  <a:cubicBezTo>
                    <a:pt x="458" y="1"/>
                    <a:pt x="407" y="8"/>
                    <a:pt x="357" y="24"/>
                  </a:cubicBezTo>
                  <a:cubicBezTo>
                    <a:pt x="131" y="95"/>
                    <a:pt x="0" y="310"/>
                    <a:pt x="60" y="512"/>
                  </a:cubicBezTo>
                  <a:cubicBezTo>
                    <a:pt x="106" y="679"/>
                    <a:pt x="261" y="774"/>
                    <a:pt x="434" y="774"/>
                  </a:cubicBezTo>
                  <a:cubicBezTo>
                    <a:pt x="483" y="774"/>
                    <a:pt x="534" y="766"/>
                    <a:pt x="584" y="750"/>
                  </a:cubicBezTo>
                  <a:cubicBezTo>
                    <a:pt x="798" y="679"/>
                    <a:pt x="941" y="465"/>
                    <a:pt x="881" y="262"/>
                  </a:cubicBezTo>
                  <a:cubicBezTo>
                    <a:pt x="835" y="95"/>
                    <a:pt x="680" y="1"/>
                    <a:pt x="5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rot="1887093">
              <a:off x="6284380" y="3080918"/>
              <a:ext cx="70400" cy="57539"/>
            </a:xfrm>
            <a:custGeom>
              <a:rect b="b" l="l" r="r" t="t"/>
              <a:pathLst>
                <a:path extrusionOk="0" h="775" w="942">
                  <a:moveTo>
                    <a:pt x="512" y="0"/>
                  </a:moveTo>
                  <a:cubicBezTo>
                    <a:pt x="462" y="0"/>
                    <a:pt x="410" y="9"/>
                    <a:pt x="358" y="27"/>
                  </a:cubicBezTo>
                  <a:cubicBezTo>
                    <a:pt x="144" y="99"/>
                    <a:pt x="1" y="301"/>
                    <a:pt x="60" y="515"/>
                  </a:cubicBezTo>
                  <a:cubicBezTo>
                    <a:pt x="108" y="668"/>
                    <a:pt x="270" y="774"/>
                    <a:pt x="448" y="774"/>
                  </a:cubicBezTo>
                  <a:cubicBezTo>
                    <a:pt x="493" y="774"/>
                    <a:pt x="539" y="768"/>
                    <a:pt x="584" y="754"/>
                  </a:cubicBezTo>
                  <a:cubicBezTo>
                    <a:pt x="810" y="682"/>
                    <a:pt x="941" y="468"/>
                    <a:pt x="882" y="265"/>
                  </a:cubicBezTo>
                  <a:cubicBezTo>
                    <a:pt x="835" y="108"/>
                    <a:pt x="688"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rot="1887093">
              <a:off x="6261627" y="3165338"/>
              <a:ext cx="70400" cy="57613"/>
            </a:xfrm>
            <a:custGeom>
              <a:rect b="b" l="l" r="r" t="t"/>
              <a:pathLst>
                <a:path extrusionOk="0" h="776" w="942">
                  <a:moveTo>
                    <a:pt x="519" y="0"/>
                  </a:moveTo>
                  <a:cubicBezTo>
                    <a:pt x="467" y="0"/>
                    <a:pt x="413" y="9"/>
                    <a:pt x="358" y="28"/>
                  </a:cubicBezTo>
                  <a:cubicBezTo>
                    <a:pt x="132" y="100"/>
                    <a:pt x="1" y="302"/>
                    <a:pt x="61" y="516"/>
                  </a:cubicBezTo>
                  <a:cubicBezTo>
                    <a:pt x="118" y="669"/>
                    <a:pt x="274" y="776"/>
                    <a:pt x="450" y="776"/>
                  </a:cubicBezTo>
                  <a:cubicBezTo>
                    <a:pt x="494" y="776"/>
                    <a:pt x="539" y="769"/>
                    <a:pt x="584" y="755"/>
                  </a:cubicBezTo>
                  <a:cubicBezTo>
                    <a:pt x="811" y="683"/>
                    <a:pt x="942" y="469"/>
                    <a:pt x="882" y="266"/>
                  </a:cubicBezTo>
                  <a:cubicBezTo>
                    <a:pt x="836" y="102"/>
                    <a:pt x="692" y="0"/>
                    <a:pt x="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rot="1887093">
              <a:off x="6241180" y="3249149"/>
              <a:ext cx="68532" cy="58058"/>
            </a:xfrm>
            <a:custGeom>
              <a:rect b="b" l="l" r="r" t="t"/>
              <a:pathLst>
                <a:path extrusionOk="0" h="782" w="917">
                  <a:moveTo>
                    <a:pt x="482" y="0"/>
                  </a:moveTo>
                  <a:cubicBezTo>
                    <a:pt x="437" y="0"/>
                    <a:pt x="390" y="8"/>
                    <a:pt x="345" y="23"/>
                  </a:cubicBezTo>
                  <a:cubicBezTo>
                    <a:pt x="119" y="106"/>
                    <a:pt x="0" y="308"/>
                    <a:pt x="60" y="523"/>
                  </a:cubicBezTo>
                  <a:cubicBezTo>
                    <a:pt x="107" y="675"/>
                    <a:pt x="262" y="782"/>
                    <a:pt x="437" y="782"/>
                  </a:cubicBezTo>
                  <a:cubicBezTo>
                    <a:pt x="481" y="782"/>
                    <a:pt x="526" y="775"/>
                    <a:pt x="572" y="761"/>
                  </a:cubicBezTo>
                  <a:cubicBezTo>
                    <a:pt x="774" y="677"/>
                    <a:pt x="917" y="475"/>
                    <a:pt x="857" y="261"/>
                  </a:cubicBezTo>
                  <a:cubicBezTo>
                    <a:pt x="810" y="101"/>
                    <a:pt x="652" y="0"/>
                    <a:pt x="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rot="1887093">
              <a:off x="6219220" y="3332823"/>
              <a:ext cx="67710" cy="56870"/>
            </a:xfrm>
            <a:custGeom>
              <a:rect b="b" l="l" r="r" t="t"/>
              <a:pathLst>
                <a:path extrusionOk="0" h="766" w="906">
                  <a:moveTo>
                    <a:pt x="470" y="1"/>
                  </a:moveTo>
                  <a:cubicBezTo>
                    <a:pt x="428" y="1"/>
                    <a:pt x="386" y="8"/>
                    <a:pt x="346" y="22"/>
                  </a:cubicBezTo>
                  <a:cubicBezTo>
                    <a:pt x="119" y="93"/>
                    <a:pt x="0" y="319"/>
                    <a:pt x="60" y="510"/>
                  </a:cubicBezTo>
                  <a:cubicBezTo>
                    <a:pt x="108" y="672"/>
                    <a:pt x="262" y="766"/>
                    <a:pt x="439" y="766"/>
                  </a:cubicBezTo>
                  <a:cubicBezTo>
                    <a:pt x="482" y="766"/>
                    <a:pt x="527" y="760"/>
                    <a:pt x="572" y="748"/>
                  </a:cubicBezTo>
                  <a:cubicBezTo>
                    <a:pt x="786" y="677"/>
                    <a:pt x="905" y="474"/>
                    <a:pt x="846" y="260"/>
                  </a:cubicBezTo>
                  <a:cubicBezTo>
                    <a:pt x="798" y="108"/>
                    <a:pt x="636" y="1"/>
                    <a:pt x="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rot="1887093">
              <a:off x="6195820" y="3416364"/>
              <a:ext cx="67710" cy="57390"/>
            </a:xfrm>
            <a:custGeom>
              <a:rect b="b" l="l" r="r" t="t"/>
              <a:pathLst>
                <a:path extrusionOk="0" h="773" w="906">
                  <a:moveTo>
                    <a:pt x="459" y="1"/>
                  </a:moveTo>
                  <a:cubicBezTo>
                    <a:pt x="418" y="1"/>
                    <a:pt x="376" y="6"/>
                    <a:pt x="334" y="17"/>
                  </a:cubicBezTo>
                  <a:cubicBezTo>
                    <a:pt x="120" y="88"/>
                    <a:pt x="1" y="291"/>
                    <a:pt x="60" y="505"/>
                  </a:cubicBezTo>
                  <a:cubicBezTo>
                    <a:pt x="108" y="677"/>
                    <a:pt x="271" y="773"/>
                    <a:pt x="438" y="773"/>
                  </a:cubicBezTo>
                  <a:cubicBezTo>
                    <a:pt x="479" y="773"/>
                    <a:pt x="520" y="767"/>
                    <a:pt x="560" y="755"/>
                  </a:cubicBezTo>
                  <a:cubicBezTo>
                    <a:pt x="787" y="684"/>
                    <a:pt x="906" y="481"/>
                    <a:pt x="846" y="267"/>
                  </a:cubicBezTo>
                  <a:cubicBezTo>
                    <a:pt x="798" y="102"/>
                    <a:pt x="639"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rot="1887093">
              <a:off x="6172465" y="3498765"/>
              <a:ext cx="69429" cy="57464"/>
            </a:xfrm>
            <a:custGeom>
              <a:rect b="b" l="l" r="r" t="t"/>
              <a:pathLst>
                <a:path extrusionOk="0" h="774" w="929">
                  <a:moveTo>
                    <a:pt x="442" y="0"/>
                  </a:moveTo>
                  <a:cubicBezTo>
                    <a:pt x="411" y="0"/>
                    <a:pt x="378" y="2"/>
                    <a:pt x="345" y="7"/>
                  </a:cubicBezTo>
                  <a:cubicBezTo>
                    <a:pt x="131" y="91"/>
                    <a:pt x="0" y="293"/>
                    <a:pt x="72" y="507"/>
                  </a:cubicBezTo>
                  <a:cubicBezTo>
                    <a:pt x="139" y="672"/>
                    <a:pt x="294" y="774"/>
                    <a:pt x="465" y="774"/>
                  </a:cubicBezTo>
                  <a:cubicBezTo>
                    <a:pt x="504" y="774"/>
                    <a:pt x="544" y="769"/>
                    <a:pt x="584" y="757"/>
                  </a:cubicBezTo>
                  <a:cubicBezTo>
                    <a:pt x="810" y="698"/>
                    <a:pt x="929" y="484"/>
                    <a:pt x="869" y="281"/>
                  </a:cubicBezTo>
                  <a:cubicBezTo>
                    <a:pt x="818" y="96"/>
                    <a:pt x="643" y="0"/>
                    <a:pt x="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rot="1887093">
              <a:off x="6153611" y="3583015"/>
              <a:ext cx="65019" cy="57687"/>
            </a:xfrm>
            <a:custGeom>
              <a:rect b="b" l="l" r="r" t="t"/>
              <a:pathLst>
                <a:path extrusionOk="0" h="777" w="870">
                  <a:moveTo>
                    <a:pt x="416" y="0"/>
                  </a:moveTo>
                  <a:cubicBezTo>
                    <a:pt x="385" y="0"/>
                    <a:pt x="353" y="3"/>
                    <a:pt x="322" y="11"/>
                  </a:cubicBezTo>
                  <a:cubicBezTo>
                    <a:pt x="119" y="82"/>
                    <a:pt x="0" y="296"/>
                    <a:pt x="60" y="499"/>
                  </a:cubicBezTo>
                  <a:cubicBezTo>
                    <a:pt x="108" y="673"/>
                    <a:pt x="268" y="777"/>
                    <a:pt x="434" y="777"/>
                  </a:cubicBezTo>
                  <a:cubicBezTo>
                    <a:pt x="472" y="777"/>
                    <a:pt x="510" y="772"/>
                    <a:pt x="548" y="761"/>
                  </a:cubicBezTo>
                  <a:cubicBezTo>
                    <a:pt x="750" y="689"/>
                    <a:pt x="869" y="487"/>
                    <a:pt x="810" y="284"/>
                  </a:cubicBezTo>
                  <a:cubicBezTo>
                    <a:pt x="759" y="112"/>
                    <a:pt x="596" y="0"/>
                    <a:pt x="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rot="1887093">
              <a:off x="6129104" y="3667207"/>
              <a:ext cx="65916" cy="57316"/>
            </a:xfrm>
            <a:custGeom>
              <a:rect b="b" l="l" r="r" t="t"/>
              <a:pathLst>
                <a:path extrusionOk="0" h="772" w="882">
                  <a:moveTo>
                    <a:pt x="447" y="0"/>
                  </a:moveTo>
                  <a:cubicBezTo>
                    <a:pt x="410" y="0"/>
                    <a:pt x="371" y="6"/>
                    <a:pt x="334" y="17"/>
                  </a:cubicBezTo>
                  <a:cubicBezTo>
                    <a:pt x="120" y="76"/>
                    <a:pt x="1" y="290"/>
                    <a:pt x="60" y="493"/>
                  </a:cubicBezTo>
                  <a:cubicBezTo>
                    <a:pt x="109" y="668"/>
                    <a:pt x="268" y="771"/>
                    <a:pt x="435" y="771"/>
                  </a:cubicBezTo>
                  <a:cubicBezTo>
                    <a:pt x="473" y="771"/>
                    <a:pt x="511" y="766"/>
                    <a:pt x="548" y="755"/>
                  </a:cubicBezTo>
                  <a:cubicBezTo>
                    <a:pt x="763" y="695"/>
                    <a:pt x="882" y="481"/>
                    <a:pt x="822" y="278"/>
                  </a:cubicBezTo>
                  <a:cubicBezTo>
                    <a:pt x="774" y="104"/>
                    <a:pt x="614" y="0"/>
                    <a:pt x="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rot="1887093">
              <a:off x="6561262" y="2797195"/>
              <a:ext cx="73091" cy="57390"/>
            </a:xfrm>
            <a:custGeom>
              <a:rect b="b" l="l" r="r" t="t"/>
              <a:pathLst>
                <a:path extrusionOk="0" h="773" w="978">
                  <a:moveTo>
                    <a:pt x="509" y="1"/>
                  </a:moveTo>
                  <a:cubicBezTo>
                    <a:pt x="467" y="1"/>
                    <a:pt x="424" y="6"/>
                    <a:pt x="382" y="16"/>
                  </a:cubicBezTo>
                  <a:cubicBezTo>
                    <a:pt x="144" y="88"/>
                    <a:pt x="1" y="302"/>
                    <a:pt x="61" y="505"/>
                  </a:cubicBezTo>
                  <a:cubicBezTo>
                    <a:pt x="108" y="677"/>
                    <a:pt x="271" y="772"/>
                    <a:pt x="457" y="772"/>
                  </a:cubicBezTo>
                  <a:cubicBezTo>
                    <a:pt x="503" y="772"/>
                    <a:pt x="549" y="766"/>
                    <a:pt x="596" y="755"/>
                  </a:cubicBezTo>
                  <a:cubicBezTo>
                    <a:pt x="834" y="683"/>
                    <a:pt x="977" y="481"/>
                    <a:pt x="918" y="266"/>
                  </a:cubicBezTo>
                  <a:cubicBezTo>
                    <a:pt x="888" y="109"/>
                    <a:pt x="705" y="1"/>
                    <a:pt x="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rot="1887093">
              <a:off x="6536198" y="2880532"/>
              <a:ext cx="73913" cy="57390"/>
            </a:xfrm>
            <a:custGeom>
              <a:rect b="b" l="l" r="r" t="t"/>
              <a:pathLst>
                <a:path extrusionOk="0" h="773" w="989">
                  <a:moveTo>
                    <a:pt x="531" y="0"/>
                  </a:moveTo>
                  <a:cubicBezTo>
                    <a:pt x="486" y="0"/>
                    <a:pt x="440" y="5"/>
                    <a:pt x="393" y="17"/>
                  </a:cubicBezTo>
                  <a:cubicBezTo>
                    <a:pt x="155" y="88"/>
                    <a:pt x="1" y="302"/>
                    <a:pt x="60" y="505"/>
                  </a:cubicBezTo>
                  <a:cubicBezTo>
                    <a:pt x="108" y="677"/>
                    <a:pt x="271" y="772"/>
                    <a:pt x="457" y="772"/>
                  </a:cubicBezTo>
                  <a:cubicBezTo>
                    <a:pt x="502" y="772"/>
                    <a:pt x="549" y="766"/>
                    <a:pt x="596" y="755"/>
                  </a:cubicBezTo>
                  <a:cubicBezTo>
                    <a:pt x="834" y="683"/>
                    <a:pt x="989" y="481"/>
                    <a:pt x="929" y="267"/>
                  </a:cubicBezTo>
                  <a:cubicBezTo>
                    <a:pt x="890" y="102"/>
                    <a:pt x="725" y="0"/>
                    <a:pt x="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rot="1887093">
              <a:off x="6513795" y="2963722"/>
              <a:ext cx="71297" cy="58058"/>
            </a:xfrm>
            <a:custGeom>
              <a:rect b="b" l="l" r="r" t="t"/>
              <a:pathLst>
                <a:path extrusionOk="0" h="782" w="954">
                  <a:moveTo>
                    <a:pt x="513" y="0"/>
                  </a:moveTo>
                  <a:cubicBezTo>
                    <a:pt x="466" y="0"/>
                    <a:pt x="417" y="8"/>
                    <a:pt x="370" y="26"/>
                  </a:cubicBezTo>
                  <a:cubicBezTo>
                    <a:pt x="144" y="97"/>
                    <a:pt x="1" y="299"/>
                    <a:pt x="60" y="514"/>
                  </a:cubicBezTo>
                  <a:cubicBezTo>
                    <a:pt x="108" y="686"/>
                    <a:pt x="264" y="781"/>
                    <a:pt x="446" y="781"/>
                  </a:cubicBezTo>
                  <a:cubicBezTo>
                    <a:pt x="491" y="781"/>
                    <a:pt x="537" y="775"/>
                    <a:pt x="584" y="764"/>
                  </a:cubicBezTo>
                  <a:cubicBezTo>
                    <a:pt x="799" y="692"/>
                    <a:pt x="953" y="490"/>
                    <a:pt x="894" y="276"/>
                  </a:cubicBezTo>
                  <a:cubicBezTo>
                    <a:pt x="856" y="116"/>
                    <a:pt x="692" y="0"/>
                    <a:pt x="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7"/>
            <p:cNvSpPr/>
            <p:nvPr/>
          </p:nvSpPr>
          <p:spPr>
            <a:xfrm rot="1887093">
              <a:off x="6488619" y="3047442"/>
              <a:ext cx="71222" cy="57390"/>
            </a:xfrm>
            <a:custGeom>
              <a:rect b="b" l="l" r="r" t="t"/>
              <a:pathLst>
                <a:path extrusionOk="0" h="773" w="953">
                  <a:moveTo>
                    <a:pt x="500" y="0"/>
                  </a:moveTo>
                  <a:cubicBezTo>
                    <a:pt x="458" y="0"/>
                    <a:pt x="414" y="6"/>
                    <a:pt x="369" y="17"/>
                  </a:cubicBezTo>
                  <a:cubicBezTo>
                    <a:pt x="155" y="88"/>
                    <a:pt x="0" y="291"/>
                    <a:pt x="60" y="505"/>
                  </a:cubicBezTo>
                  <a:cubicBezTo>
                    <a:pt x="108" y="677"/>
                    <a:pt x="271" y="772"/>
                    <a:pt x="450" y="772"/>
                  </a:cubicBezTo>
                  <a:cubicBezTo>
                    <a:pt x="494" y="772"/>
                    <a:pt x="539" y="767"/>
                    <a:pt x="584" y="755"/>
                  </a:cubicBezTo>
                  <a:cubicBezTo>
                    <a:pt x="810" y="683"/>
                    <a:pt x="953" y="481"/>
                    <a:pt x="893" y="267"/>
                  </a:cubicBezTo>
                  <a:cubicBezTo>
                    <a:pt x="845" y="102"/>
                    <a:pt x="686" y="0"/>
                    <a:pt x="5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7"/>
            <p:cNvSpPr/>
            <p:nvPr/>
          </p:nvSpPr>
          <p:spPr>
            <a:xfrm rot="1887093">
              <a:off x="6463955" y="3130101"/>
              <a:ext cx="72194" cy="57242"/>
            </a:xfrm>
            <a:custGeom>
              <a:rect b="b" l="l" r="r" t="t"/>
              <a:pathLst>
                <a:path extrusionOk="0" h="771" w="966">
                  <a:moveTo>
                    <a:pt x="504" y="1"/>
                  </a:moveTo>
                  <a:cubicBezTo>
                    <a:pt x="464" y="1"/>
                    <a:pt x="424" y="5"/>
                    <a:pt x="382" y="16"/>
                  </a:cubicBezTo>
                  <a:cubicBezTo>
                    <a:pt x="144" y="87"/>
                    <a:pt x="1" y="290"/>
                    <a:pt x="72" y="504"/>
                  </a:cubicBezTo>
                  <a:cubicBezTo>
                    <a:pt x="121" y="669"/>
                    <a:pt x="288" y="770"/>
                    <a:pt x="464" y="770"/>
                  </a:cubicBezTo>
                  <a:cubicBezTo>
                    <a:pt x="504" y="770"/>
                    <a:pt x="544" y="765"/>
                    <a:pt x="584" y="754"/>
                  </a:cubicBezTo>
                  <a:cubicBezTo>
                    <a:pt x="811" y="695"/>
                    <a:pt x="965" y="492"/>
                    <a:pt x="894" y="278"/>
                  </a:cubicBezTo>
                  <a:cubicBezTo>
                    <a:pt x="845" y="111"/>
                    <a:pt x="690" y="1"/>
                    <a:pt x="5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rot="1887093">
              <a:off x="6441449" y="3213906"/>
              <a:ext cx="69429" cy="57242"/>
            </a:xfrm>
            <a:custGeom>
              <a:rect b="b" l="l" r="r" t="t"/>
              <a:pathLst>
                <a:path extrusionOk="0" h="771" w="929">
                  <a:moveTo>
                    <a:pt x="475" y="1"/>
                  </a:moveTo>
                  <a:cubicBezTo>
                    <a:pt x="437" y="1"/>
                    <a:pt x="397" y="6"/>
                    <a:pt x="357" y="16"/>
                  </a:cubicBezTo>
                  <a:cubicBezTo>
                    <a:pt x="131" y="87"/>
                    <a:pt x="0" y="290"/>
                    <a:pt x="60" y="504"/>
                  </a:cubicBezTo>
                  <a:cubicBezTo>
                    <a:pt x="108" y="669"/>
                    <a:pt x="267" y="771"/>
                    <a:pt x="447" y="771"/>
                  </a:cubicBezTo>
                  <a:cubicBezTo>
                    <a:pt x="488" y="771"/>
                    <a:pt x="530" y="765"/>
                    <a:pt x="572" y="754"/>
                  </a:cubicBezTo>
                  <a:cubicBezTo>
                    <a:pt x="786" y="695"/>
                    <a:pt x="929" y="492"/>
                    <a:pt x="869" y="278"/>
                  </a:cubicBezTo>
                  <a:cubicBezTo>
                    <a:pt x="820" y="111"/>
                    <a:pt x="658" y="1"/>
                    <a:pt x="4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rot="1887093">
              <a:off x="6416693" y="3296805"/>
              <a:ext cx="69503" cy="56648"/>
            </a:xfrm>
            <a:custGeom>
              <a:rect b="b" l="l" r="r" t="t"/>
              <a:pathLst>
                <a:path extrusionOk="0" h="763" w="930">
                  <a:moveTo>
                    <a:pt x="485" y="0"/>
                  </a:moveTo>
                  <a:cubicBezTo>
                    <a:pt x="444" y="0"/>
                    <a:pt x="401" y="7"/>
                    <a:pt x="358" y="20"/>
                  </a:cubicBezTo>
                  <a:cubicBezTo>
                    <a:pt x="144" y="80"/>
                    <a:pt x="1" y="282"/>
                    <a:pt x="60" y="496"/>
                  </a:cubicBezTo>
                  <a:cubicBezTo>
                    <a:pt x="109" y="661"/>
                    <a:pt x="268" y="763"/>
                    <a:pt x="447" y="763"/>
                  </a:cubicBezTo>
                  <a:cubicBezTo>
                    <a:pt x="488" y="763"/>
                    <a:pt x="530" y="757"/>
                    <a:pt x="572" y="746"/>
                  </a:cubicBezTo>
                  <a:cubicBezTo>
                    <a:pt x="799" y="687"/>
                    <a:pt x="929" y="472"/>
                    <a:pt x="870" y="270"/>
                  </a:cubicBezTo>
                  <a:cubicBezTo>
                    <a:pt x="822" y="116"/>
                    <a:pt x="664" y="0"/>
                    <a:pt x="4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7"/>
            <p:cNvSpPr/>
            <p:nvPr/>
          </p:nvSpPr>
          <p:spPr>
            <a:xfrm rot="1887093">
              <a:off x="6392460" y="3380442"/>
              <a:ext cx="68607" cy="56276"/>
            </a:xfrm>
            <a:custGeom>
              <a:rect b="b" l="l" r="r" t="t"/>
              <a:pathLst>
                <a:path extrusionOk="0" h="758" w="918">
                  <a:moveTo>
                    <a:pt x="471" y="1"/>
                  </a:moveTo>
                  <a:cubicBezTo>
                    <a:pt x="433" y="1"/>
                    <a:pt x="395" y="6"/>
                    <a:pt x="357" y="16"/>
                  </a:cubicBezTo>
                  <a:cubicBezTo>
                    <a:pt x="131" y="76"/>
                    <a:pt x="0" y="278"/>
                    <a:pt x="60" y="492"/>
                  </a:cubicBezTo>
                  <a:cubicBezTo>
                    <a:pt x="109" y="649"/>
                    <a:pt x="263" y="758"/>
                    <a:pt x="442" y="758"/>
                  </a:cubicBezTo>
                  <a:cubicBezTo>
                    <a:pt x="481" y="758"/>
                    <a:pt x="520" y="753"/>
                    <a:pt x="560" y="742"/>
                  </a:cubicBezTo>
                  <a:cubicBezTo>
                    <a:pt x="786" y="683"/>
                    <a:pt x="917" y="469"/>
                    <a:pt x="858" y="266"/>
                  </a:cubicBezTo>
                  <a:cubicBezTo>
                    <a:pt x="808" y="109"/>
                    <a:pt x="646"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rot="1887093">
              <a:off x="6368382" y="3463212"/>
              <a:ext cx="67710" cy="56870"/>
            </a:xfrm>
            <a:custGeom>
              <a:rect b="b" l="l" r="r" t="t"/>
              <a:pathLst>
                <a:path extrusionOk="0" h="766" w="906">
                  <a:moveTo>
                    <a:pt x="466" y="0"/>
                  </a:moveTo>
                  <a:cubicBezTo>
                    <a:pt x="430" y="0"/>
                    <a:pt x="394" y="4"/>
                    <a:pt x="358" y="12"/>
                  </a:cubicBezTo>
                  <a:cubicBezTo>
                    <a:pt x="132" y="84"/>
                    <a:pt x="1" y="286"/>
                    <a:pt x="60" y="500"/>
                  </a:cubicBezTo>
                  <a:cubicBezTo>
                    <a:pt x="100" y="657"/>
                    <a:pt x="260" y="766"/>
                    <a:pt x="435" y="766"/>
                  </a:cubicBezTo>
                  <a:cubicBezTo>
                    <a:pt x="473" y="766"/>
                    <a:pt x="511" y="761"/>
                    <a:pt x="548" y="751"/>
                  </a:cubicBezTo>
                  <a:cubicBezTo>
                    <a:pt x="775" y="691"/>
                    <a:pt x="906" y="477"/>
                    <a:pt x="846" y="274"/>
                  </a:cubicBezTo>
                  <a:cubicBezTo>
                    <a:pt x="797" y="96"/>
                    <a:pt x="640" y="0"/>
                    <a:pt x="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7"/>
            <p:cNvSpPr/>
            <p:nvPr/>
          </p:nvSpPr>
          <p:spPr>
            <a:xfrm rot="1887093">
              <a:off x="6344835" y="3547443"/>
              <a:ext cx="66813" cy="56499"/>
            </a:xfrm>
            <a:custGeom>
              <a:rect b="b" l="l" r="r" t="t"/>
              <a:pathLst>
                <a:path extrusionOk="0" h="761" w="894">
                  <a:moveTo>
                    <a:pt x="465" y="1"/>
                  </a:moveTo>
                  <a:cubicBezTo>
                    <a:pt x="422" y="1"/>
                    <a:pt x="378" y="7"/>
                    <a:pt x="333" y="18"/>
                  </a:cubicBezTo>
                  <a:cubicBezTo>
                    <a:pt x="131" y="78"/>
                    <a:pt x="0" y="280"/>
                    <a:pt x="60" y="495"/>
                  </a:cubicBezTo>
                  <a:cubicBezTo>
                    <a:pt x="109" y="652"/>
                    <a:pt x="263" y="760"/>
                    <a:pt x="436" y="760"/>
                  </a:cubicBezTo>
                  <a:cubicBezTo>
                    <a:pt x="472" y="760"/>
                    <a:pt x="510" y="755"/>
                    <a:pt x="548" y="745"/>
                  </a:cubicBezTo>
                  <a:cubicBezTo>
                    <a:pt x="750" y="685"/>
                    <a:pt x="893" y="471"/>
                    <a:pt x="834" y="268"/>
                  </a:cubicBezTo>
                  <a:cubicBezTo>
                    <a:pt x="786" y="96"/>
                    <a:pt x="638"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rot="1887093">
              <a:off x="6319946" y="3629910"/>
              <a:ext cx="66813" cy="57167"/>
            </a:xfrm>
            <a:custGeom>
              <a:rect b="b" l="l" r="r" t="t"/>
              <a:pathLst>
                <a:path extrusionOk="0" h="770" w="894">
                  <a:moveTo>
                    <a:pt x="485" y="1"/>
                  </a:moveTo>
                  <a:cubicBezTo>
                    <a:pt x="440" y="1"/>
                    <a:pt x="393" y="9"/>
                    <a:pt x="346" y="27"/>
                  </a:cubicBezTo>
                  <a:cubicBezTo>
                    <a:pt x="132" y="87"/>
                    <a:pt x="1" y="289"/>
                    <a:pt x="60" y="504"/>
                  </a:cubicBezTo>
                  <a:cubicBezTo>
                    <a:pt x="109" y="661"/>
                    <a:pt x="271" y="769"/>
                    <a:pt x="440" y="769"/>
                  </a:cubicBezTo>
                  <a:cubicBezTo>
                    <a:pt x="476" y="769"/>
                    <a:pt x="513" y="764"/>
                    <a:pt x="548" y="754"/>
                  </a:cubicBezTo>
                  <a:cubicBezTo>
                    <a:pt x="763" y="694"/>
                    <a:pt x="894" y="480"/>
                    <a:pt x="834" y="277"/>
                  </a:cubicBezTo>
                  <a:cubicBezTo>
                    <a:pt x="788" y="110"/>
                    <a:pt x="647" y="1"/>
                    <a:pt x="4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rot="1887093">
              <a:off x="6295179" y="3712211"/>
              <a:ext cx="66813" cy="58058"/>
            </a:xfrm>
            <a:custGeom>
              <a:rect b="b" l="l" r="r" t="t"/>
              <a:pathLst>
                <a:path extrusionOk="0" h="782" w="894">
                  <a:moveTo>
                    <a:pt x="461" y="0"/>
                  </a:moveTo>
                  <a:cubicBezTo>
                    <a:pt x="423" y="0"/>
                    <a:pt x="385" y="5"/>
                    <a:pt x="346" y="16"/>
                  </a:cubicBezTo>
                  <a:cubicBezTo>
                    <a:pt x="119" y="75"/>
                    <a:pt x="0" y="290"/>
                    <a:pt x="60" y="492"/>
                  </a:cubicBezTo>
                  <a:cubicBezTo>
                    <a:pt x="109" y="669"/>
                    <a:pt x="272" y="781"/>
                    <a:pt x="441" y="781"/>
                  </a:cubicBezTo>
                  <a:cubicBezTo>
                    <a:pt x="477" y="781"/>
                    <a:pt x="513" y="776"/>
                    <a:pt x="548" y="766"/>
                  </a:cubicBezTo>
                  <a:cubicBezTo>
                    <a:pt x="762" y="706"/>
                    <a:pt x="893" y="492"/>
                    <a:pt x="834" y="290"/>
                  </a:cubicBezTo>
                  <a:cubicBezTo>
                    <a:pt x="784" y="112"/>
                    <a:pt x="638" y="0"/>
                    <a:pt x="4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rot="1887093">
              <a:off x="6455046" y="2810455"/>
              <a:ext cx="73016" cy="57613"/>
            </a:xfrm>
            <a:custGeom>
              <a:rect b="b" l="l" r="r" t="t"/>
              <a:pathLst>
                <a:path extrusionOk="0" h="776" w="977">
                  <a:moveTo>
                    <a:pt x="530" y="0"/>
                  </a:moveTo>
                  <a:cubicBezTo>
                    <a:pt x="482" y="0"/>
                    <a:pt x="432" y="7"/>
                    <a:pt x="382" y="22"/>
                  </a:cubicBezTo>
                  <a:cubicBezTo>
                    <a:pt x="155" y="94"/>
                    <a:pt x="1" y="308"/>
                    <a:pt x="72" y="510"/>
                  </a:cubicBezTo>
                  <a:cubicBezTo>
                    <a:pt x="109" y="668"/>
                    <a:pt x="270" y="775"/>
                    <a:pt x="446" y="775"/>
                  </a:cubicBezTo>
                  <a:cubicBezTo>
                    <a:pt x="495" y="775"/>
                    <a:pt x="546" y="767"/>
                    <a:pt x="596" y="749"/>
                  </a:cubicBezTo>
                  <a:cubicBezTo>
                    <a:pt x="822" y="677"/>
                    <a:pt x="977" y="475"/>
                    <a:pt x="917" y="260"/>
                  </a:cubicBezTo>
                  <a:cubicBezTo>
                    <a:pt x="870" y="101"/>
                    <a:pt x="712" y="0"/>
                    <a:pt x="5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rot="1887093">
              <a:off x="6432212" y="2893630"/>
              <a:ext cx="72119" cy="57093"/>
            </a:xfrm>
            <a:custGeom>
              <a:rect b="b" l="l" r="r" t="t"/>
              <a:pathLst>
                <a:path extrusionOk="0" h="769" w="965">
                  <a:moveTo>
                    <a:pt x="511" y="1"/>
                  </a:moveTo>
                  <a:cubicBezTo>
                    <a:pt x="464" y="1"/>
                    <a:pt x="417" y="7"/>
                    <a:pt x="369" y="21"/>
                  </a:cubicBezTo>
                  <a:cubicBezTo>
                    <a:pt x="131" y="93"/>
                    <a:pt x="0" y="307"/>
                    <a:pt x="60" y="510"/>
                  </a:cubicBezTo>
                  <a:cubicBezTo>
                    <a:pt x="107" y="662"/>
                    <a:pt x="269" y="769"/>
                    <a:pt x="454" y="769"/>
                  </a:cubicBezTo>
                  <a:cubicBezTo>
                    <a:pt x="500" y="769"/>
                    <a:pt x="548" y="762"/>
                    <a:pt x="595" y="748"/>
                  </a:cubicBezTo>
                  <a:cubicBezTo>
                    <a:pt x="822" y="676"/>
                    <a:pt x="964" y="462"/>
                    <a:pt x="905" y="260"/>
                  </a:cubicBezTo>
                  <a:cubicBezTo>
                    <a:pt x="857" y="107"/>
                    <a:pt x="695" y="1"/>
                    <a:pt x="5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rot="1887093">
              <a:off x="6409545" y="2977747"/>
              <a:ext cx="71222" cy="57242"/>
            </a:xfrm>
            <a:custGeom>
              <a:rect b="b" l="l" r="r" t="t"/>
              <a:pathLst>
                <a:path extrusionOk="0" h="771" w="953">
                  <a:moveTo>
                    <a:pt x="519" y="0"/>
                  </a:moveTo>
                  <a:cubicBezTo>
                    <a:pt x="470" y="0"/>
                    <a:pt x="420" y="8"/>
                    <a:pt x="369" y="24"/>
                  </a:cubicBezTo>
                  <a:cubicBezTo>
                    <a:pt x="131" y="95"/>
                    <a:pt x="0" y="309"/>
                    <a:pt x="60" y="512"/>
                  </a:cubicBezTo>
                  <a:cubicBezTo>
                    <a:pt x="108" y="664"/>
                    <a:pt x="269" y="771"/>
                    <a:pt x="448" y="771"/>
                  </a:cubicBezTo>
                  <a:cubicBezTo>
                    <a:pt x="493" y="771"/>
                    <a:pt x="539" y="764"/>
                    <a:pt x="584" y="750"/>
                  </a:cubicBezTo>
                  <a:cubicBezTo>
                    <a:pt x="810" y="678"/>
                    <a:pt x="953" y="464"/>
                    <a:pt x="893" y="262"/>
                  </a:cubicBezTo>
                  <a:cubicBezTo>
                    <a:pt x="847" y="95"/>
                    <a:pt x="692" y="0"/>
                    <a:pt x="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rot="1887093">
              <a:off x="6384749" y="3060188"/>
              <a:ext cx="71297" cy="57687"/>
            </a:xfrm>
            <a:custGeom>
              <a:rect b="b" l="l" r="r" t="t"/>
              <a:pathLst>
                <a:path extrusionOk="0" h="777" w="954">
                  <a:moveTo>
                    <a:pt x="531" y="0"/>
                  </a:moveTo>
                  <a:cubicBezTo>
                    <a:pt x="476" y="0"/>
                    <a:pt x="418" y="11"/>
                    <a:pt x="358" y="34"/>
                  </a:cubicBezTo>
                  <a:cubicBezTo>
                    <a:pt x="132" y="105"/>
                    <a:pt x="1" y="307"/>
                    <a:pt x="60" y="522"/>
                  </a:cubicBezTo>
                  <a:cubicBezTo>
                    <a:pt x="109" y="677"/>
                    <a:pt x="275" y="776"/>
                    <a:pt x="457" y="776"/>
                  </a:cubicBezTo>
                  <a:cubicBezTo>
                    <a:pt x="499" y="776"/>
                    <a:pt x="542" y="771"/>
                    <a:pt x="584" y="760"/>
                  </a:cubicBezTo>
                  <a:cubicBezTo>
                    <a:pt x="822" y="688"/>
                    <a:pt x="953" y="474"/>
                    <a:pt x="894" y="272"/>
                  </a:cubicBezTo>
                  <a:cubicBezTo>
                    <a:pt x="849" y="108"/>
                    <a:pt x="706" y="0"/>
                    <a:pt x="5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rot="1887093">
              <a:off x="6362771" y="3143063"/>
              <a:ext cx="69429" cy="58133"/>
            </a:xfrm>
            <a:custGeom>
              <a:rect b="b" l="l" r="r" t="t"/>
              <a:pathLst>
                <a:path extrusionOk="0" h="783" w="929">
                  <a:moveTo>
                    <a:pt x="479" y="1"/>
                  </a:moveTo>
                  <a:cubicBezTo>
                    <a:pt x="440" y="1"/>
                    <a:pt x="399" y="6"/>
                    <a:pt x="357" y="16"/>
                  </a:cubicBezTo>
                  <a:cubicBezTo>
                    <a:pt x="131" y="87"/>
                    <a:pt x="0" y="302"/>
                    <a:pt x="60" y="504"/>
                  </a:cubicBezTo>
                  <a:cubicBezTo>
                    <a:pt x="108" y="679"/>
                    <a:pt x="276" y="782"/>
                    <a:pt x="452" y="782"/>
                  </a:cubicBezTo>
                  <a:cubicBezTo>
                    <a:pt x="492" y="782"/>
                    <a:pt x="532" y="777"/>
                    <a:pt x="572" y="766"/>
                  </a:cubicBezTo>
                  <a:cubicBezTo>
                    <a:pt x="798" y="683"/>
                    <a:pt x="929" y="480"/>
                    <a:pt x="869" y="278"/>
                  </a:cubicBezTo>
                  <a:cubicBezTo>
                    <a:pt x="820" y="111"/>
                    <a:pt x="666" y="1"/>
                    <a:pt x="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rot="1887093">
              <a:off x="6339248" y="3227035"/>
              <a:ext cx="69503" cy="58207"/>
            </a:xfrm>
            <a:custGeom>
              <a:rect b="b" l="l" r="r" t="t"/>
              <a:pathLst>
                <a:path extrusionOk="0" h="784" w="930">
                  <a:moveTo>
                    <a:pt x="482" y="1"/>
                  </a:moveTo>
                  <a:cubicBezTo>
                    <a:pt x="441" y="1"/>
                    <a:pt x="400" y="6"/>
                    <a:pt x="358" y="17"/>
                  </a:cubicBezTo>
                  <a:cubicBezTo>
                    <a:pt x="143" y="100"/>
                    <a:pt x="1" y="303"/>
                    <a:pt x="60" y="505"/>
                  </a:cubicBezTo>
                  <a:cubicBezTo>
                    <a:pt x="109" y="680"/>
                    <a:pt x="268" y="784"/>
                    <a:pt x="448" y="784"/>
                  </a:cubicBezTo>
                  <a:cubicBezTo>
                    <a:pt x="489" y="784"/>
                    <a:pt x="530" y="778"/>
                    <a:pt x="572" y="767"/>
                  </a:cubicBezTo>
                  <a:cubicBezTo>
                    <a:pt x="798" y="696"/>
                    <a:pt x="929" y="481"/>
                    <a:pt x="870" y="279"/>
                  </a:cubicBezTo>
                  <a:cubicBezTo>
                    <a:pt x="821" y="104"/>
                    <a:pt x="662" y="1"/>
                    <a:pt x="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rot="1887093">
              <a:off x="6316311" y="3310159"/>
              <a:ext cx="68607" cy="57836"/>
            </a:xfrm>
            <a:custGeom>
              <a:rect b="b" l="l" r="r" t="t"/>
              <a:pathLst>
                <a:path extrusionOk="0" h="779" w="918">
                  <a:moveTo>
                    <a:pt x="476" y="1"/>
                  </a:moveTo>
                  <a:cubicBezTo>
                    <a:pt x="437" y="1"/>
                    <a:pt x="398" y="6"/>
                    <a:pt x="358" y="16"/>
                  </a:cubicBezTo>
                  <a:cubicBezTo>
                    <a:pt x="132" y="88"/>
                    <a:pt x="1" y="302"/>
                    <a:pt x="60" y="504"/>
                  </a:cubicBezTo>
                  <a:cubicBezTo>
                    <a:pt x="110" y="683"/>
                    <a:pt x="275" y="778"/>
                    <a:pt x="452" y="778"/>
                  </a:cubicBezTo>
                  <a:cubicBezTo>
                    <a:pt x="488" y="778"/>
                    <a:pt x="524" y="774"/>
                    <a:pt x="561" y="766"/>
                  </a:cubicBezTo>
                  <a:cubicBezTo>
                    <a:pt x="787" y="683"/>
                    <a:pt x="918" y="481"/>
                    <a:pt x="858" y="266"/>
                  </a:cubicBezTo>
                  <a:cubicBezTo>
                    <a:pt x="809" y="109"/>
                    <a:pt x="655" y="1"/>
                    <a:pt x="4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rot="1887093">
              <a:off x="6294163" y="3394075"/>
              <a:ext cx="67710" cy="57019"/>
            </a:xfrm>
            <a:custGeom>
              <a:rect b="b" l="l" r="r" t="t"/>
              <a:pathLst>
                <a:path extrusionOk="0" h="768" w="906">
                  <a:moveTo>
                    <a:pt x="441" y="0"/>
                  </a:moveTo>
                  <a:cubicBezTo>
                    <a:pt x="405" y="0"/>
                    <a:pt x="369" y="4"/>
                    <a:pt x="334" y="11"/>
                  </a:cubicBezTo>
                  <a:cubicBezTo>
                    <a:pt x="131" y="83"/>
                    <a:pt x="0" y="297"/>
                    <a:pt x="60" y="500"/>
                  </a:cubicBezTo>
                  <a:cubicBezTo>
                    <a:pt x="108" y="672"/>
                    <a:pt x="255" y="767"/>
                    <a:pt x="429" y="767"/>
                  </a:cubicBezTo>
                  <a:cubicBezTo>
                    <a:pt x="471" y="767"/>
                    <a:pt x="515" y="761"/>
                    <a:pt x="560" y="750"/>
                  </a:cubicBezTo>
                  <a:cubicBezTo>
                    <a:pt x="774" y="690"/>
                    <a:pt x="905" y="488"/>
                    <a:pt x="846" y="273"/>
                  </a:cubicBezTo>
                  <a:cubicBezTo>
                    <a:pt x="795" y="103"/>
                    <a:pt x="627" y="0"/>
                    <a:pt x="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rot="1887093">
              <a:off x="6270652" y="3477998"/>
              <a:ext cx="66813" cy="56870"/>
            </a:xfrm>
            <a:custGeom>
              <a:rect b="b" l="l" r="r" t="t"/>
              <a:pathLst>
                <a:path extrusionOk="0" h="766" w="894">
                  <a:moveTo>
                    <a:pt x="472" y="1"/>
                  </a:moveTo>
                  <a:cubicBezTo>
                    <a:pt x="431" y="1"/>
                    <a:pt x="388" y="7"/>
                    <a:pt x="346" y="21"/>
                  </a:cubicBezTo>
                  <a:cubicBezTo>
                    <a:pt x="120" y="81"/>
                    <a:pt x="1" y="295"/>
                    <a:pt x="60" y="498"/>
                  </a:cubicBezTo>
                  <a:cubicBezTo>
                    <a:pt x="108" y="670"/>
                    <a:pt x="263" y="765"/>
                    <a:pt x="434" y="765"/>
                  </a:cubicBezTo>
                  <a:cubicBezTo>
                    <a:pt x="475" y="765"/>
                    <a:pt x="518" y="759"/>
                    <a:pt x="560" y="748"/>
                  </a:cubicBezTo>
                  <a:cubicBezTo>
                    <a:pt x="763" y="688"/>
                    <a:pt x="894" y="486"/>
                    <a:pt x="834" y="272"/>
                  </a:cubicBezTo>
                  <a:cubicBezTo>
                    <a:pt x="786" y="109"/>
                    <a:pt x="639" y="1"/>
                    <a:pt x="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7"/>
            <p:cNvSpPr/>
            <p:nvPr/>
          </p:nvSpPr>
          <p:spPr>
            <a:xfrm rot="1887093">
              <a:off x="6247490" y="3561682"/>
              <a:ext cx="66813" cy="56351"/>
            </a:xfrm>
            <a:custGeom>
              <a:rect b="b" l="l" r="r" t="t"/>
              <a:pathLst>
                <a:path extrusionOk="0" h="759" w="894">
                  <a:moveTo>
                    <a:pt x="459" y="0"/>
                  </a:moveTo>
                  <a:cubicBezTo>
                    <a:pt x="422" y="0"/>
                    <a:pt x="384" y="5"/>
                    <a:pt x="346" y="16"/>
                  </a:cubicBezTo>
                  <a:cubicBezTo>
                    <a:pt x="120" y="75"/>
                    <a:pt x="1" y="278"/>
                    <a:pt x="61" y="492"/>
                  </a:cubicBezTo>
                  <a:cubicBezTo>
                    <a:pt x="109" y="657"/>
                    <a:pt x="252" y="758"/>
                    <a:pt x="426" y="758"/>
                  </a:cubicBezTo>
                  <a:cubicBezTo>
                    <a:pt x="465" y="758"/>
                    <a:pt x="507" y="753"/>
                    <a:pt x="549" y="742"/>
                  </a:cubicBezTo>
                  <a:cubicBezTo>
                    <a:pt x="775" y="682"/>
                    <a:pt x="894" y="480"/>
                    <a:pt x="834" y="266"/>
                  </a:cubicBezTo>
                  <a:cubicBezTo>
                    <a:pt x="785" y="109"/>
                    <a:pt x="631" y="0"/>
                    <a:pt x="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7"/>
            <p:cNvSpPr/>
            <p:nvPr/>
          </p:nvSpPr>
          <p:spPr>
            <a:xfrm rot="1887093">
              <a:off x="6223436" y="3644628"/>
              <a:ext cx="65916" cy="56796"/>
            </a:xfrm>
            <a:custGeom>
              <a:rect b="b" l="l" r="r" t="t"/>
              <a:pathLst>
                <a:path extrusionOk="0" h="765" w="882">
                  <a:moveTo>
                    <a:pt x="465" y="1"/>
                  </a:moveTo>
                  <a:cubicBezTo>
                    <a:pt x="423" y="1"/>
                    <a:pt x="379" y="8"/>
                    <a:pt x="334" y="22"/>
                  </a:cubicBezTo>
                  <a:cubicBezTo>
                    <a:pt x="120" y="81"/>
                    <a:pt x="0" y="284"/>
                    <a:pt x="60" y="498"/>
                  </a:cubicBezTo>
                  <a:cubicBezTo>
                    <a:pt x="108" y="663"/>
                    <a:pt x="267" y="764"/>
                    <a:pt x="440" y="764"/>
                  </a:cubicBezTo>
                  <a:cubicBezTo>
                    <a:pt x="480" y="764"/>
                    <a:pt x="520" y="759"/>
                    <a:pt x="560" y="748"/>
                  </a:cubicBezTo>
                  <a:cubicBezTo>
                    <a:pt x="762" y="689"/>
                    <a:pt x="882" y="486"/>
                    <a:pt x="822" y="272"/>
                  </a:cubicBezTo>
                  <a:cubicBezTo>
                    <a:pt x="774" y="110"/>
                    <a:pt x="63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rot="1257169">
              <a:off x="2810895" y="2584370"/>
              <a:ext cx="370633" cy="602757"/>
            </a:xfrm>
            <a:custGeom>
              <a:rect b="b" l="l" r="r" t="t"/>
              <a:pathLst>
                <a:path extrusionOk="0" h="8032" w="4939">
                  <a:moveTo>
                    <a:pt x="447" y="0"/>
                  </a:moveTo>
                  <a:cubicBezTo>
                    <a:pt x="228" y="0"/>
                    <a:pt x="1" y="290"/>
                    <a:pt x="166" y="542"/>
                  </a:cubicBezTo>
                  <a:cubicBezTo>
                    <a:pt x="1654" y="2899"/>
                    <a:pt x="2988" y="5340"/>
                    <a:pt x="4214" y="7840"/>
                  </a:cubicBezTo>
                  <a:cubicBezTo>
                    <a:pt x="4275" y="7976"/>
                    <a:pt x="4388" y="8032"/>
                    <a:pt x="4501" y="8032"/>
                  </a:cubicBezTo>
                  <a:cubicBezTo>
                    <a:pt x="4718" y="8032"/>
                    <a:pt x="4938" y="7828"/>
                    <a:pt x="4821" y="7578"/>
                  </a:cubicBezTo>
                  <a:cubicBezTo>
                    <a:pt x="3571" y="5031"/>
                    <a:pt x="2190" y="2542"/>
                    <a:pt x="666" y="137"/>
                  </a:cubicBezTo>
                  <a:cubicBezTo>
                    <a:pt x="608" y="40"/>
                    <a:pt x="528" y="0"/>
                    <a:pt x="4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rot="1257169">
              <a:off x="3462154" y="2336478"/>
              <a:ext cx="638008" cy="1264349"/>
            </a:xfrm>
            <a:custGeom>
              <a:rect b="b" l="l" r="r" t="t"/>
              <a:pathLst>
                <a:path extrusionOk="0" h="16848" w="8502">
                  <a:moveTo>
                    <a:pt x="1060" y="1"/>
                  </a:moveTo>
                  <a:cubicBezTo>
                    <a:pt x="619" y="846"/>
                    <a:pt x="417" y="1286"/>
                    <a:pt x="0" y="2132"/>
                  </a:cubicBezTo>
                  <a:cubicBezTo>
                    <a:pt x="2143" y="6775"/>
                    <a:pt x="4286" y="11431"/>
                    <a:pt x="6429" y="16074"/>
                  </a:cubicBezTo>
                  <a:cubicBezTo>
                    <a:pt x="7263" y="16372"/>
                    <a:pt x="7680" y="16526"/>
                    <a:pt x="8501" y="16848"/>
                  </a:cubicBezTo>
                  <a:cubicBezTo>
                    <a:pt x="6013" y="11240"/>
                    <a:pt x="3524" y="5608"/>
                    <a:pt x="10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rot="1257169">
              <a:off x="3537802" y="2362026"/>
              <a:ext cx="620148" cy="1264349"/>
            </a:xfrm>
            <a:custGeom>
              <a:rect b="b" l="l" r="r" t="t"/>
              <a:pathLst>
                <a:path extrusionOk="0" h="16848" w="8264">
                  <a:moveTo>
                    <a:pt x="1" y="1"/>
                  </a:moveTo>
                  <a:lnTo>
                    <a:pt x="1" y="1"/>
                  </a:lnTo>
                  <a:cubicBezTo>
                    <a:pt x="2465" y="5608"/>
                    <a:pt x="4954" y="11240"/>
                    <a:pt x="7442" y="16848"/>
                  </a:cubicBezTo>
                  <a:cubicBezTo>
                    <a:pt x="7752" y="16026"/>
                    <a:pt x="7918" y="15610"/>
                    <a:pt x="8264" y="14800"/>
                  </a:cubicBezTo>
                  <a:cubicBezTo>
                    <a:pt x="6263" y="10097"/>
                    <a:pt x="4275" y="5370"/>
                    <a:pt x="2275" y="655"/>
                  </a:cubicBezTo>
                  <a:cubicBezTo>
                    <a:pt x="1370" y="393"/>
                    <a:pt x="906" y="25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rot="1257169">
              <a:off x="3733382" y="2318304"/>
              <a:ext cx="602288" cy="1281385"/>
            </a:xfrm>
            <a:custGeom>
              <a:rect b="b" l="l" r="r" t="t"/>
              <a:pathLst>
                <a:path extrusionOk="0" h="17075" w="8026">
                  <a:moveTo>
                    <a:pt x="1120" y="1"/>
                  </a:moveTo>
                  <a:cubicBezTo>
                    <a:pt x="656" y="834"/>
                    <a:pt x="429" y="1251"/>
                    <a:pt x="1" y="2096"/>
                  </a:cubicBezTo>
                  <a:cubicBezTo>
                    <a:pt x="2001" y="6811"/>
                    <a:pt x="3989" y="11538"/>
                    <a:pt x="5990" y="16241"/>
                  </a:cubicBezTo>
                  <a:cubicBezTo>
                    <a:pt x="6799" y="16562"/>
                    <a:pt x="7216" y="16729"/>
                    <a:pt x="8026" y="17074"/>
                  </a:cubicBezTo>
                  <a:cubicBezTo>
                    <a:pt x="5716" y="11383"/>
                    <a:pt x="3430" y="5680"/>
                    <a:pt x="1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rot="1257169">
              <a:off x="3812042" y="2346142"/>
              <a:ext cx="585329" cy="1281385"/>
            </a:xfrm>
            <a:custGeom>
              <a:rect b="b" l="l" r="r" t="t"/>
              <a:pathLst>
                <a:path extrusionOk="0" h="17075" w="7800">
                  <a:moveTo>
                    <a:pt x="1" y="1"/>
                  </a:moveTo>
                  <a:lnTo>
                    <a:pt x="1" y="1"/>
                  </a:lnTo>
                  <a:cubicBezTo>
                    <a:pt x="2311" y="5692"/>
                    <a:pt x="4597" y="11383"/>
                    <a:pt x="6907" y="17074"/>
                  </a:cubicBezTo>
                  <a:cubicBezTo>
                    <a:pt x="7252" y="16253"/>
                    <a:pt x="7430" y="15848"/>
                    <a:pt x="7800" y="15050"/>
                  </a:cubicBezTo>
                  <a:lnTo>
                    <a:pt x="2263" y="715"/>
                  </a:lnTo>
                  <a:cubicBezTo>
                    <a:pt x="1370" y="406"/>
                    <a:pt x="906" y="275"/>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rot="1257169">
              <a:off x="4004290" y="2309743"/>
              <a:ext cx="567394" cy="1296543"/>
            </a:xfrm>
            <a:custGeom>
              <a:rect b="b" l="l" r="r" t="t"/>
              <a:pathLst>
                <a:path extrusionOk="0" h="17277" w="7561">
                  <a:moveTo>
                    <a:pt x="1203" y="0"/>
                  </a:moveTo>
                  <a:cubicBezTo>
                    <a:pt x="715" y="798"/>
                    <a:pt x="476" y="1215"/>
                    <a:pt x="0" y="2048"/>
                  </a:cubicBezTo>
                  <a:lnTo>
                    <a:pt x="5537" y="16383"/>
                  </a:lnTo>
                  <a:cubicBezTo>
                    <a:pt x="6358" y="16741"/>
                    <a:pt x="6763" y="16919"/>
                    <a:pt x="7561" y="17276"/>
                  </a:cubicBezTo>
                  <a:cubicBezTo>
                    <a:pt x="5441" y="11514"/>
                    <a:pt x="3322" y="5751"/>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rot="1257169">
              <a:off x="4089146" y="2338658"/>
              <a:ext cx="548708" cy="1296543"/>
            </a:xfrm>
            <a:custGeom>
              <a:rect b="b" l="l" r="r" t="t"/>
              <a:pathLst>
                <a:path extrusionOk="0" h="17277" w="7312">
                  <a:moveTo>
                    <a:pt x="1" y="0"/>
                  </a:moveTo>
                  <a:lnTo>
                    <a:pt x="1" y="0"/>
                  </a:lnTo>
                  <a:cubicBezTo>
                    <a:pt x="2120" y="5751"/>
                    <a:pt x="4239" y="11514"/>
                    <a:pt x="6359" y="17276"/>
                  </a:cubicBezTo>
                  <a:cubicBezTo>
                    <a:pt x="6728" y="16467"/>
                    <a:pt x="6918" y="16086"/>
                    <a:pt x="7311" y="15276"/>
                  </a:cubicBezTo>
                  <a:cubicBezTo>
                    <a:pt x="5609" y="10442"/>
                    <a:pt x="3930" y="5620"/>
                    <a:pt x="2239" y="786"/>
                  </a:cubicBezTo>
                  <a:cubicBezTo>
                    <a:pt x="1346" y="453"/>
                    <a:pt x="894" y="29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7"/>
            <p:cNvSpPr/>
            <p:nvPr/>
          </p:nvSpPr>
          <p:spPr>
            <a:xfrm rot="1257169">
              <a:off x="4276871" y="2308953"/>
              <a:ext cx="529873" cy="1311702"/>
            </a:xfrm>
            <a:custGeom>
              <a:rect b="b" l="l" r="r" t="t"/>
              <a:pathLst>
                <a:path extrusionOk="0" h="17479" w="7061">
                  <a:moveTo>
                    <a:pt x="1262" y="0"/>
                  </a:moveTo>
                  <a:cubicBezTo>
                    <a:pt x="738" y="786"/>
                    <a:pt x="488" y="1191"/>
                    <a:pt x="0" y="2012"/>
                  </a:cubicBezTo>
                  <a:cubicBezTo>
                    <a:pt x="1691" y="6846"/>
                    <a:pt x="3370" y="11668"/>
                    <a:pt x="5072" y="16502"/>
                  </a:cubicBezTo>
                  <a:cubicBezTo>
                    <a:pt x="5870" y="16883"/>
                    <a:pt x="6275" y="17074"/>
                    <a:pt x="7060" y="17478"/>
                  </a:cubicBezTo>
                  <a:cubicBezTo>
                    <a:pt x="5132" y="11656"/>
                    <a:pt x="3191" y="5822"/>
                    <a:pt x="1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rot="1257169">
              <a:off x="4366418" y="2338653"/>
              <a:ext cx="511112" cy="1310802"/>
            </a:xfrm>
            <a:custGeom>
              <a:rect b="b" l="l" r="r" t="t"/>
              <a:pathLst>
                <a:path extrusionOk="0" h="17467" w="6811">
                  <a:moveTo>
                    <a:pt x="0" y="0"/>
                  </a:moveTo>
                  <a:lnTo>
                    <a:pt x="0" y="0"/>
                  </a:lnTo>
                  <a:cubicBezTo>
                    <a:pt x="1929" y="5822"/>
                    <a:pt x="3870" y="11656"/>
                    <a:pt x="5798" y="17467"/>
                  </a:cubicBezTo>
                  <a:cubicBezTo>
                    <a:pt x="6191" y="16681"/>
                    <a:pt x="6394" y="16300"/>
                    <a:pt x="6810" y="15502"/>
                  </a:cubicBezTo>
                  <a:cubicBezTo>
                    <a:pt x="5286" y="10620"/>
                    <a:pt x="3739" y="5739"/>
                    <a:pt x="2203" y="857"/>
                  </a:cubicBezTo>
                  <a:cubicBezTo>
                    <a:pt x="1322" y="500"/>
                    <a:pt x="881" y="34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7"/>
            <p:cNvSpPr/>
            <p:nvPr/>
          </p:nvSpPr>
          <p:spPr>
            <a:xfrm rot="1576284">
              <a:off x="4501133" y="2335862"/>
              <a:ext cx="602281" cy="1281367"/>
            </a:xfrm>
            <a:custGeom>
              <a:rect b="b" l="l" r="r" t="t"/>
              <a:pathLst>
                <a:path extrusionOk="0" h="17075" w="8026">
                  <a:moveTo>
                    <a:pt x="1120" y="1"/>
                  </a:moveTo>
                  <a:cubicBezTo>
                    <a:pt x="656" y="834"/>
                    <a:pt x="429" y="1251"/>
                    <a:pt x="1" y="2096"/>
                  </a:cubicBezTo>
                  <a:cubicBezTo>
                    <a:pt x="2001" y="6811"/>
                    <a:pt x="3989" y="11538"/>
                    <a:pt x="5990" y="16241"/>
                  </a:cubicBezTo>
                  <a:cubicBezTo>
                    <a:pt x="6799" y="16562"/>
                    <a:pt x="7216" y="16729"/>
                    <a:pt x="8026" y="17074"/>
                  </a:cubicBezTo>
                  <a:cubicBezTo>
                    <a:pt x="5716" y="11383"/>
                    <a:pt x="3430" y="5680"/>
                    <a:pt x="1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7"/>
            <p:cNvSpPr/>
            <p:nvPr/>
          </p:nvSpPr>
          <p:spPr>
            <a:xfrm rot="1576284">
              <a:off x="4576911" y="2370084"/>
              <a:ext cx="585321" cy="1281367"/>
            </a:xfrm>
            <a:custGeom>
              <a:rect b="b" l="l" r="r" t="t"/>
              <a:pathLst>
                <a:path extrusionOk="0" h="17075" w="7800">
                  <a:moveTo>
                    <a:pt x="1" y="1"/>
                  </a:moveTo>
                  <a:lnTo>
                    <a:pt x="1" y="1"/>
                  </a:lnTo>
                  <a:cubicBezTo>
                    <a:pt x="2311" y="5692"/>
                    <a:pt x="4597" y="11383"/>
                    <a:pt x="6907" y="17074"/>
                  </a:cubicBezTo>
                  <a:cubicBezTo>
                    <a:pt x="7252" y="16253"/>
                    <a:pt x="7430" y="15848"/>
                    <a:pt x="7800" y="15050"/>
                  </a:cubicBezTo>
                  <a:lnTo>
                    <a:pt x="2263" y="715"/>
                  </a:lnTo>
                  <a:cubicBezTo>
                    <a:pt x="1370" y="406"/>
                    <a:pt x="906" y="275"/>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7"/>
            <p:cNvSpPr/>
            <p:nvPr/>
          </p:nvSpPr>
          <p:spPr>
            <a:xfrm rot="1576284">
              <a:off x="4771042" y="2350797"/>
              <a:ext cx="567386" cy="1296525"/>
            </a:xfrm>
            <a:custGeom>
              <a:rect b="b" l="l" r="r" t="t"/>
              <a:pathLst>
                <a:path extrusionOk="0" h="17277" w="7561">
                  <a:moveTo>
                    <a:pt x="1203" y="0"/>
                  </a:moveTo>
                  <a:cubicBezTo>
                    <a:pt x="715" y="798"/>
                    <a:pt x="476" y="1215"/>
                    <a:pt x="0" y="2048"/>
                  </a:cubicBezTo>
                  <a:lnTo>
                    <a:pt x="5537" y="16383"/>
                  </a:lnTo>
                  <a:cubicBezTo>
                    <a:pt x="6358" y="16741"/>
                    <a:pt x="6763" y="16919"/>
                    <a:pt x="7561" y="17276"/>
                  </a:cubicBezTo>
                  <a:cubicBezTo>
                    <a:pt x="5441" y="11514"/>
                    <a:pt x="3322" y="5751"/>
                    <a:pt x="1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rot="1576284">
              <a:off x="4852892" y="2386587"/>
              <a:ext cx="548701" cy="1296525"/>
            </a:xfrm>
            <a:custGeom>
              <a:rect b="b" l="l" r="r" t="t"/>
              <a:pathLst>
                <a:path extrusionOk="0" h="17277" w="7312">
                  <a:moveTo>
                    <a:pt x="1" y="0"/>
                  </a:moveTo>
                  <a:lnTo>
                    <a:pt x="1" y="0"/>
                  </a:lnTo>
                  <a:cubicBezTo>
                    <a:pt x="2120" y="5751"/>
                    <a:pt x="4239" y="11514"/>
                    <a:pt x="6359" y="17276"/>
                  </a:cubicBezTo>
                  <a:cubicBezTo>
                    <a:pt x="6728" y="16467"/>
                    <a:pt x="6918" y="16086"/>
                    <a:pt x="7311" y="15276"/>
                  </a:cubicBezTo>
                  <a:cubicBezTo>
                    <a:pt x="5609" y="10442"/>
                    <a:pt x="3930" y="5620"/>
                    <a:pt x="2239" y="786"/>
                  </a:cubicBezTo>
                  <a:cubicBezTo>
                    <a:pt x="1346" y="453"/>
                    <a:pt x="894" y="29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77"/>
          <p:cNvGrpSpPr/>
          <p:nvPr/>
        </p:nvGrpSpPr>
        <p:grpSpPr>
          <a:xfrm>
            <a:off x="6644010" y="3335235"/>
            <a:ext cx="863267" cy="1215456"/>
            <a:chOff x="5586334" y="2889875"/>
            <a:chExt cx="1040206" cy="1464581"/>
          </a:xfrm>
        </p:grpSpPr>
        <p:sp>
          <p:nvSpPr>
            <p:cNvPr id="2053" name="Google Shape;2053;p77"/>
            <p:cNvSpPr/>
            <p:nvPr/>
          </p:nvSpPr>
          <p:spPr>
            <a:xfrm>
              <a:off x="6337720" y="4327581"/>
              <a:ext cx="17356" cy="5301"/>
            </a:xfrm>
            <a:custGeom>
              <a:rect b="b" l="l" r="r" t="t"/>
              <a:pathLst>
                <a:path extrusionOk="0" h="73" w="239">
                  <a:moveTo>
                    <a:pt x="238" y="1"/>
                  </a:moveTo>
                  <a:cubicBezTo>
                    <a:pt x="167" y="25"/>
                    <a:pt x="95" y="48"/>
                    <a:pt x="0" y="72"/>
                  </a:cubicBezTo>
                  <a:cubicBezTo>
                    <a:pt x="95" y="48"/>
                    <a:pt x="167" y="25"/>
                    <a:pt x="238" y="1"/>
                  </a:cubicBezTo>
                  <a:close/>
                </a:path>
              </a:pathLst>
            </a:custGeom>
            <a:solidFill>
              <a:srgbClr val="FF67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7"/>
            <p:cNvSpPr/>
            <p:nvPr/>
          </p:nvSpPr>
          <p:spPr>
            <a:xfrm>
              <a:off x="5586334" y="3736174"/>
              <a:ext cx="805937" cy="433469"/>
            </a:xfrm>
            <a:custGeom>
              <a:rect b="b" l="l" r="r" t="t"/>
              <a:pathLst>
                <a:path extrusionOk="0" h="5969" w="11098">
                  <a:moveTo>
                    <a:pt x="3453" y="1"/>
                  </a:moveTo>
                  <a:cubicBezTo>
                    <a:pt x="2608" y="584"/>
                    <a:pt x="1727" y="1144"/>
                    <a:pt x="834" y="1668"/>
                  </a:cubicBezTo>
                  <a:lnTo>
                    <a:pt x="1" y="4585"/>
                  </a:lnTo>
                  <a:lnTo>
                    <a:pt x="322" y="3466"/>
                  </a:lnTo>
                  <a:cubicBezTo>
                    <a:pt x="393" y="3561"/>
                    <a:pt x="465" y="3668"/>
                    <a:pt x="560" y="3787"/>
                  </a:cubicBezTo>
                  <a:lnTo>
                    <a:pt x="655" y="3406"/>
                  </a:lnTo>
                  <a:cubicBezTo>
                    <a:pt x="1926" y="4932"/>
                    <a:pt x="3738" y="5969"/>
                    <a:pt x="5741" y="5969"/>
                  </a:cubicBezTo>
                  <a:cubicBezTo>
                    <a:pt x="5879" y="5969"/>
                    <a:pt x="6017" y="5964"/>
                    <a:pt x="6156" y="5954"/>
                  </a:cubicBezTo>
                  <a:cubicBezTo>
                    <a:pt x="7240" y="5883"/>
                    <a:pt x="8311" y="5466"/>
                    <a:pt x="9168" y="4799"/>
                  </a:cubicBezTo>
                  <a:cubicBezTo>
                    <a:pt x="10002" y="4156"/>
                    <a:pt x="10645" y="3323"/>
                    <a:pt x="11097" y="2382"/>
                  </a:cubicBezTo>
                  <a:cubicBezTo>
                    <a:pt x="11073" y="2311"/>
                    <a:pt x="11050" y="2239"/>
                    <a:pt x="11038" y="2156"/>
                  </a:cubicBezTo>
                  <a:lnTo>
                    <a:pt x="8359" y="4799"/>
                  </a:lnTo>
                  <a:cubicBezTo>
                    <a:pt x="8308" y="4846"/>
                    <a:pt x="8250" y="4867"/>
                    <a:pt x="8194" y="4867"/>
                  </a:cubicBezTo>
                  <a:cubicBezTo>
                    <a:pt x="8068" y="4867"/>
                    <a:pt x="7950" y="4761"/>
                    <a:pt x="7942" y="4620"/>
                  </a:cubicBezTo>
                  <a:cubicBezTo>
                    <a:pt x="7835" y="3466"/>
                    <a:pt x="7644" y="2334"/>
                    <a:pt x="7371" y="1227"/>
                  </a:cubicBezTo>
                  <a:cubicBezTo>
                    <a:pt x="6275" y="2073"/>
                    <a:pt x="5216" y="2954"/>
                    <a:pt x="4168" y="3870"/>
                  </a:cubicBezTo>
                  <a:cubicBezTo>
                    <a:pt x="4120" y="3913"/>
                    <a:pt x="4051" y="3937"/>
                    <a:pt x="3984" y="3937"/>
                  </a:cubicBezTo>
                  <a:cubicBezTo>
                    <a:pt x="3884" y="3937"/>
                    <a:pt x="3789" y="3884"/>
                    <a:pt x="3775" y="3763"/>
                  </a:cubicBezTo>
                  <a:cubicBezTo>
                    <a:pt x="3572" y="2513"/>
                    <a:pt x="3489" y="1251"/>
                    <a:pt x="3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6384414" y="4103625"/>
              <a:ext cx="56208" cy="151413"/>
            </a:xfrm>
            <a:custGeom>
              <a:rect b="b" l="l" r="r" t="t"/>
              <a:pathLst>
                <a:path extrusionOk="0" h="2085" w="774">
                  <a:moveTo>
                    <a:pt x="619" y="1"/>
                  </a:moveTo>
                  <a:lnTo>
                    <a:pt x="0" y="2085"/>
                  </a:lnTo>
                  <a:cubicBezTo>
                    <a:pt x="131" y="2061"/>
                    <a:pt x="238" y="2025"/>
                    <a:pt x="345" y="2001"/>
                  </a:cubicBezTo>
                  <a:lnTo>
                    <a:pt x="345" y="2001"/>
                  </a:lnTo>
                  <a:lnTo>
                    <a:pt x="774" y="572"/>
                  </a:lnTo>
                  <a:cubicBezTo>
                    <a:pt x="738" y="537"/>
                    <a:pt x="714" y="513"/>
                    <a:pt x="714" y="453"/>
                  </a:cubicBezTo>
                  <a:lnTo>
                    <a:pt x="6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7"/>
            <p:cNvSpPr/>
            <p:nvPr/>
          </p:nvSpPr>
          <p:spPr>
            <a:xfrm>
              <a:off x="6454419" y="3646272"/>
              <a:ext cx="136671" cy="423738"/>
            </a:xfrm>
            <a:custGeom>
              <a:rect b="b" l="l" r="r" t="t"/>
              <a:pathLst>
                <a:path extrusionOk="0" h="5835" w="1882">
                  <a:moveTo>
                    <a:pt x="1882" y="1"/>
                  </a:moveTo>
                  <a:cubicBezTo>
                    <a:pt x="1786" y="36"/>
                    <a:pt x="1679" y="72"/>
                    <a:pt x="1536" y="120"/>
                  </a:cubicBezTo>
                  <a:lnTo>
                    <a:pt x="0" y="5180"/>
                  </a:lnTo>
                  <a:cubicBezTo>
                    <a:pt x="36" y="5406"/>
                    <a:pt x="72" y="5632"/>
                    <a:pt x="108" y="5835"/>
                  </a:cubicBezTo>
                  <a:cubicBezTo>
                    <a:pt x="108" y="5823"/>
                    <a:pt x="120" y="5823"/>
                    <a:pt x="120" y="5811"/>
                  </a:cubicBezTo>
                  <a:lnTo>
                    <a:pt x="941" y="3120"/>
                  </a:lnTo>
                  <a:cubicBezTo>
                    <a:pt x="929" y="3120"/>
                    <a:pt x="893" y="3120"/>
                    <a:pt x="882" y="3132"/>
                  </a:cubicBezTo>
                  <a:lnTo>
                    <a:pt x="882" y="3120"/>
                  </a:lnTo>
                  <a:cubicBezTo>
                    <a:pt x="905" y="3025"/>
                    <a:pt x="941" y="2941"/>
                    <a:pt x="953" y="2846"/>
                  </a:cubicBezTo>
                  <a:cubicBezTo>
                    <a:pt x="965" y="2787"/>
                    <a:pt x="1001" y="2739"/>
                    <a:pt x="1012" y="2679"/>
                  </a:cubicBezTo>
                  <a:cubicBezTo>
                    <a:pt x="1024" y="2679"/>
                    <a:pt x="1060" y="2668"/>
                    <a:pt x="1072" y="2668"/>
                  </a:cubicBezTo>
                  <a:lnTo>
                    <a:pt x="18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7"/>
            <p:cNvSpPr/>
            <p:nvPr/>
          </p:nvSpPr>
          <p:spPr>
            <a:xfrm>
              <a:off x="5658953" y="3403290"/>
              <a:ext cx="810221" cy="630414"/>
            </a:xfrm>
            <a:custGeom>
              <a:rect b="b" l="l" r="r" t="t"/>
              <a:pathLst>
                <a:path extrusionOk="0" h="8681" w="11157">
                  <a:moveTo>
                    <a:pt x="1620" y="1"/>
                  </a:moveTo>
                  <a:lnTo>
                    <a:pt x="1" y="5680"/>
                  </a:lnTo>
                  <a:cubicBezTo>
                    <a:pt x="858" y="5144"/>
                    <a:pt x="1715" y="4585"/>
                    <a:pt x="2549" y="4001"/>
                  </a:cubicBezTo>
                  <a:cubicBezTo>
                    <a:pt x="2578" y="3987"/>
                    <a:pt x="2609" y="3980"/>
                    <a:pt x="2639" y="3980"/>
                  </a:cubicBezTo>
                  <a:cubicBezTo>
                    <a:pt x="2757" y="3980"/>
                    <a:pt x="2870" y="4081"/>
                    <a:pt x="2870" y="4204"/>
                  </a:cubicBezTo>
                  <a:cubicBezTo>
                    <a:pt x="2906" y="5418"/>
                    <a:pt x="3013" y="6621"/>
                    <a:pt x="3192" y="7835"/>
                  </a:cubicBezTo>
                  <a:cubicBezTo>
                    <a:pt x="4227" y="6907"/>
                    <a:pt x="5299" y="6025"/>
                    <a:pt x="6394" y="5192"/>
                  </a:cubicBezTo>
                  <a:cubicBezTo>
                    <a:pt x="6426" y="5172"/>
                    <a:pt x="6462" y="5163"/>
                    <a:pt x="6498" y="5163"/>
                  </a:cubicBezTo>
                  <a:cubicBezTo>
                    <a:pt x="6610" y="5163"/>
                    <a:pt x="6727" y="5248"/>
                    <a:pt x="6763" y="5347"/>
                  </a:cubicBezTo>
                  <a:cubicBezTo>
                    <a:pt x="7037" y="6442"/>
                    <a:pt x="7252" y="7561"/>
                    <a:pt x="7383" y="8681"/>
                  </a:cubicBezTo>
                  <a:cubicBezTo>
                    <a:pt x="8252" y="7811"/>
                    <a:pt x="9121" y="6966"/>
                    <a:pt x="9990" y="6097"/>
                  </a:cubicBezTo>
                  <a:cubicBezTo>
                    <a:pt x="10039" y="6048"/>
                    <a:pt x="10097" y="6027"/>
                    <a:pt x="10154" y="6027"/>
                  </a:cubicBezTo>
                  <a:cubicBezTo>
                    <a:pt x="10262" y="6027"/>
                    <a:pt x="10368" y="6103"/>
                    <a:pt x="10407" y="6204"/>
                  </a:cubicBezTo>
                  <a:cubicBezTo>
                    <a:pt x="10407" y="6228"/>
                    <a:pt x="10419" y="6240"/>
                    <a:pt x="10419" y="6252"/>
                  </a:cubicBezTo>
                  <a:cubicBezTo>
                    <a:pt x="10728" y="5454"/>
                    <a:pt x="10966" y="4597"/>
                    <a:pt x="11157" y="3751"/>
                  </a:cubicBezTo>
                  <a:lnTo>
                    <a:pt x="11157" y="3751"/>
                  </a:lnTo>
                  <a:cubicBezTo>
                    <a:pt x="10728" y="3811"/>
                    <a:pt x="10252" y="3859"/>
                    <a:pt x="9704" y="3859"/>
                  </a:cubicBezTo>
                  <a:cubicBezTo>
                    <a:pt x="8835" y="3859"/>
                    <a:pt x="7847" y="3751"/>
                    <a:pt x="6740" y="3442"/>
                  </a:cubicBezTo>
                  <a:cubicBezTo>
                    <a:pt x="3394" y="2489"/>
                    <a:pt x="1953" y="50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7"/>
            <p:cNvSpPr/>
            <p:nvPr/>
          </p:nvSpPr>
          <p:spPr>
            <a:xfrm>
              <a:off x="5949573" y="4322425"/>
              <a:ext cx="154753" cy="28612"/>
            </a:xfrm>
            <a:custGeom>
              <a:rect b="b" l="l" r="r" t="t"/>
              <a:pathLst>
                <a:path extrusionOk="0" h="394" w="2131">
                  <a:moveTo>
                    <a:pt x="0" y="1"/>
                  </a:moveTo>
                  <a:cubicBezTo>
                    <a:pt x="762" y="215"/>
                    <a:pt x="1476" y="357"/>
                    <a:pt x="2130" y="393"/>
                  </a:cubicBezTo>
                  <a:cubicBezTo>
                    <a:pt x="1476" y="334"/>
                    <a:pt x="762" y="215"/>
                    <a:pt x="0" y="1"/>
                  </a:cubicBezTo>
                  <a:close/>
                </a:path>
              </a:pathLst>
            </a:custGeom>
            <a:solidFill>
              <a:srgbClr val="FF67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5830188" y="3324571"/>
              <a:ext cx="741014" cy="261722"/>
            </a:xfrm>
            <a:custGeom>
              <a:rect b="b" l="l" r="r" t="t"/>
              <a:pathLst>
                <a:path extrusionOk="0" h="3604" w="10204">
                  <a:moveTo>
                    <a:pt x="1549" y="0"/>
                  </a:moveTo>
                  <a:cubicBezTo>
                    <a:pt x="1497" y="0"/>
                    <a:pt x="1445" y="1"/>
                    <a:pt x="1393" y="1"/>
                  </a:cubicBezTo>
                  <a:cubicBezTo>
                    <a:pt x="976" y="13"/>
                    <a:pt x="536" y="13"/>
                    <a:pt x="131" y="132"/>
                  </a:cubicBezTo>
                  <a:lnTo>
                    <a:pt x="0" y="180"/>
                  </a:lnTo>
                  <a:cubicBezTo>
                    <a:pt x="548" y="918"/>
                    <a:pt x="1929" y="2395"/>
                    <a:pt x="4715" y="3180"/>
                  </a:cubicBezTo>
                  <a:cubicBezTo>
                    <a:pt x="5809" y="3494"/>
                    <a:pt x="6797" y="3604"/>
                    <a:pt x="7643" y="3604"/>
                  </a:cubicBezTo>
                  <a:cubicBezTo>
                    <a:pt x="8787" y="3604"/>
                    <a:pt x="9670" y="3404"/>
                    <a:pt x="10204" y="3240"/>
                  </a:cubicBezTo>
                  <a:cubicBezTo>
                    <a:pt x="10120" y="3121"/>
                    <a:pt x="10013" y="3038"/>
                    <a:pt x="9906" y="2930"/>
                  </a:cubicBezTo>
                  <a:cubicBezTo>
                    <a:pt x="9597" y="2645"/>
                    <a:pt x="9239" y="2383"/>
                    <a:pt x="8894" y="2145"/>
                  </a:cubicBezTo>
                  <a:cubicBezTo>
                    <a:pt x="8323" y="1752"/>
                    <a:pt x="7715" y="1430"/>
                    <a:pt x="7084" y="1144"/>
                  </a:cubicBezTo>
                  <a:cubicBezTo>
                    <a:pt x="6965" y="1549"/>
                    <a:pt x="6668" y="1835"/>
                    <a:pt x="6275" y="1871"/>
                  </a:cubicBezTo>
                  <a:cubicBezTo>
                    <a:pt x="6235" y="1878"/>
                    <a:pt x="6195" y="1881"/>
                    <a:pt x="6154" y="1881"/>
                  </a:cubicBezTo>
                  <a:cubicBezTo>
                    <a:pt x="5986" y="1881"/>
                    <a:pt x="5811" y="1824"/>
                    <a:pt x="5668" y="1728"/>
                  </a:cubicBezTo>
                  <a:cubicBezTo>
                    <a:pt x="5477" y="1573"/>
                    <a:pt x="5370" y="1359"/>
                    <a:pt x="5322" y="1133"/>
                  </a:cubicBezTo>
                  <a:cubicBezTo>
                    <a:pt x="5298" y="966"/>
                    <a:pt x="5275" y="763"/>
                    <a:pt x="5298" y="549"/>
                  </a:cubicBezTo>
                  <a:cubicBezTo>
                    <a:pt x="4906" y="442"/>
                    <a:pt x="4501" y="347"/>
                    <a:pt x="4120" y="263"/>
                  </a:cubicBezTo>
                  <a:cubicBezTo>
                    <a:pt x="3277" y="95"/>
                    <a:pt x="2423" y="0"/>
                    <a:pt x="15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5604198" y="3569441"/>
              <a:ext cx="811383" cy="519523"/>
            </a:xfrm>
            <a:custGeom>
              <a:rect b="b" l="l" r="r" t="t"/>
              <a:pathLst>
                <a:path extrusionOk="0" h="7154" w="11173">
                  <a:moveTo>
                    <a:pt x="1382" y="1"/>
                  </a:moveTo>
                  <a:cubicBezTo>
                    <a:pt x="1331" y="1"/>
                    <a:pt x="1283" y="23"/>
                    <a:pt x="1267" y="70"/>
                  </a:cubicBezTo>
                  <a:cubicBezTo>
                    <a:pt x="707" y="1297"/>
                    <a:pt x="326" y="2606"/>
                    <a:pt x="28" y="3916"/>
                  </a:cubicBezTo>
                  <a:cubicBezTo>
                    <a:pt x="0" y="4047"/>
                    <a:pt x="98" y="4171"/>
                    <a:pt x="216" y="4171"/>
                  </a:cubicBezTo>
                  <a:cubicBezTo>
                    <a:pt x="248" y="4171"/>
                    <a:pt x="281" y="4162"/>
                    <a:pt x="314" y="4142"/>
                  </a:cubicBezTo>
                  <a:cubicBezTo>
                    <a:pt x="398" y="4083"/>
                    <a:pt x="493" y="4023"/>
                    <a:pt x="588" y="3976"/>
                  </a:cubicBezTo>
                  <a:cubicBezTo>
                    <a:pt x="1481" y="3440"/>
                    <a:pt x="2350" y="2892"/>
                    <a:pt x="3207" y="2309"/>
                  </a:cubicBezTo>
                  <a:cubicBezTo>
                    <a:pt x="3255" y="3559"/>
                    <a:pt x="3350" y="4809"/>
                    <a:pt x="3541" y="6059"/>
                  </a:cubicBezTo>
                  <a:cubicBezTo>
                    <a:pt x="3555" y="6180"/>
                    <a:pt x="3655" y="6233"/>
                    <a:pt x="3758" y="6233"/>
                  </a:cubicBezTo>
                  <a:cubicBezTo>
                    <a:pt x="3827" y="6233"/>
                    <a:pt x="3898" y="6209"/>
                    <a:pt x="3946" y="6166"/>
                  </a:cubicBezTo>
                  <a:cubicBezTo>
                    <a:pt x="4970" y="5250"/>
                    <a:pt x="6041" y="4369"/>
                    <a:pt x="7136" y="3511"/>
                  </a:cubicBezTo>
                  <a:cubicBezTo>
                    <a:pt x="7410" y="4630"/>
                    <a:pt x="7601" y="5762"/>
                    <a:pt x="7708" y="6916"/>
                  </a:cubicBezTo>
                  <a:cubicBezTo>
                    <a:pt x="7716" y="7055"/>
                    <a:pt x="7830" y="7154"/>
                    <a:pt x="7954" y="7154"/>
                  </a:cubicBezTo>
                  <a:cubicBezTo>
                    <a:pt x="8012" y="7154"/>
                    <a:pt x="8072" y="7132"/>
                    <a:pt x="8125" y="7083"/>
                  </a:cubicBezTo>
                  <a:lnTo>
                    <a:pt x="10804" y="4452"/>
                  </a:lnTo>
                  <a:cubicBezTo>
                    <a:pt x="10827" y="4535"/>
                    <a:pt x="10851" y="4607"/>
                    <a:pt x="10863" y="4678"/>
                  </a:cubicBezTo>
                  <a:cubicBezTo>
                    <a:pt x="10935" y="4511"/>
                    <a:pt x="11006" y="4369"/>
                    <a:pt x="11089" y="4202"/>
                  </a:cubicBezTo>
                  <a:lnTo>
                    <a:pt x="11173" y="3976"/>
                  </a:lnTo>
                  <a:cubicBezTo>
                    <a:pt x="11173" y="3964"/>
                    <a:pt x="11161" y="3952"/>
                    <a:pt x="11161" y="3940"/>
                  </a:cubicBezTo>
                  <a:cubicBezTo>
                    <a:pt x="11123" y="3826"/>
                    <a:pt x="11018" y="3751"/>
                    <a:pt x="10913" y="3751"/>
                  </a:cubicBezTo>
                  <a:cubicBezTo>
                    <a:pt x="10852" y="3751"/>
                    <a:pt x="10792" y="3776"/>
                    <a:pt x="10744" y="3833"/>
                  </a:cubicBezTo>
                  <a:cubicBezTo>
                    <a:pt x="9875" y="4690"/>
                    <a:pt x="9018" y="5547"/>
                    <a:pt x="8137" y="6404"/>
                  </a:cubicBezTo>
                  <a:cubicBezTo>
                    <a:pt x="8006" y="5273"/>
                    <a:pt x="7815" y="4154"/>
                    <a:pt x="7517" y="3071"/>
                  </a:cubicBezTo>
                  <a:cubicBezTo>
                    <a:pt x="7491" y="2975"/>
                    <a:pt x="7382" y="2891"/>
                    <a:pt x="7274" y="2891"/>
                  </a:cubicBezTo>
                  <a:cubicBezTo>
                    <a:pt x="7234" y="2891"/>
                    <a:pt x="7195" y="2902"/>
                    <a:pt x="7160" y="2928"/>
                  </a:cubicBezTo>
                  <a:cubicBezTo>
                    <a:pt x="6053" y="3761"/>
                    <a:pt x="4981" y="4630"/>
                    <a:pt x="3946" y="5559"/>
                  </a:cubicBezTo>
                  <a:cubicBezTo>
                    <a:pt x="3779" y="4357"/>
                    <a:pt x="3660" y="3142"/>
                    <a:pt x="3624" y="1928"/>
                  </a:cubicBezTo>
                  <a:cubicBezTo>
                    <a:pt x="3624" y="1811"/>
                    <a:pt x="3523" y="1715"/>
                    <a:pt x="3417" y="1715"/>
                  </a:cubicBezTo>
                  <a:cubicBezTo>
                    <a:pt x="3382" y="1715"/>
                    <a:pt x="3347" y="1726"/>
                    <a:pt x="3315" y="1749"/>
                  </a:cubicBezTo>
                  <a:cubicBezTo>
                    <a:pt x="2481" y="2333"/>
                    <a:pt x="1636" y="2892"/>
                    <a:pt x="767" y="3428"/>
                  </a:cubicBezTo>
                  <a:cubicBezTo>
                    <a:pt x="695" y="3476"/>
                    <a:pt x="612" y="3535"/>
                    <a:pt x="528" y="3583"/>
                  </a:cubicBezTo>
                  <a:cubicBezTo>
                    <a:pt x="767" y="2583"/>
                    <a:pt x="1088" y="1582"/>
                    <a:pt x="1398" y="606"/>
                  </a:cubicBezTo>
                  <a:cubicBezTo>
                    <a:pt x="1421" y="678"/>
                    <a:pt x="1457" y="761"/>
                    <a:pt x="1469" y="844"/>
                  </a:cubicBezTo>
                  <a:cubicBezTo>
                    <a:pt x="1505" y="737"/>
                    <a:pt x="1529" y="642"/>
                    <a:pt x="1564" y="559"/>
                  </a:cubicBezTo>
                  <a:cubicBezTo>
                    <a:pt x="1564" y="547"/>
                    <a:pt x="1576" y="511"/>
                    <a:pt x="1576" y="499"/>
                  </a:cubicBezTo>
                  <a:cubicBezTo>
                    <a:pt x="1564" y="368"/>
                    <a:pt x="1541" y="225"/>
                    <a:pt x="1517" y="94"/>
                  </a:cubicBezTo>
                  <a:cubicBezTo>
                    <a:pt x="1510" y="35"/>
                    <a:pt x="1445" y="1"/>
                    <a:pt x="13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7"/>
            <p:cNvSpPr/>
            <p:nvPr/>
          </p:nvSpPr>
          <p:spPr>
            <a:xfrm>
              <a:off x="6429365" y="3837114"/>
              <a:ext cx="157948" cy="312629"/>
            </a:xfrm>
            <a:custGeom>
              <a:rect b="b" l="l" r="r" t="t"/>
              <a:pathLst>
                <a:path extrusionOk="0" h="4305" w="2175">
                  <a:moveTo>
                    <a:pt x="1790" y="1"/>
                  </a:moveTo>
                  <a:cubicBezTo>
                    <a:pt x="1665" y="1"/>
                    <a:pt x="1524" y="25"/>
                    <a:pt x="1393" y="51"/>
                  </a:cubicBezTo>
                  <a:cubicBezTo>
                    <a:pt x="1369" y="51"/>
                    <a:pt x="1346" y="75"/>
                    <a:pt x="1334" y="75"/>
                  </a:cubicBezTo>
                  <a:cubicBezTo>
                    <a:pt x="1346" y="111"/>
                    <a:pt x="1310" y="171"/>
                    <a:pt x="1298" y="218"/>
                  </a:cubicBezTo>
                  <a:cubicBezTo>
                    <a:pt x="1286" y="313"/>
                    <a:pt x="1250" y="397"/>
                    <a:pt x="1227" y="492"/>
                  </a:cubicBezTo>
                  <a:lnTo>
                    <a:pt x="1227" y="504"/>
                  </a:lnTo>
                  <a:cubicBezTo>
                    <a:pt x="1238" y="504"/>
                    <a:pt x="1274" y="504"/>
                    <a:pt x="1286" y="492"/>
                  </a:cubicBezTo>
                  <a:lnTo>
                    <a:pt x="1643" y="444"/>
                  </a:lnTo>
                  <a:lnTo>
                    <a:pt x="1691" y="444"/>
                  </a:lnTo>
                  <a:cubicBezTo>
                    <a:pt x="1631" y="611"/>
                    <a:pt x="1572" y="754"/>
                    <a:pt x="1488" y="909"/>
                  </a:cubicBezTo>
                  <a:cubicBezTo>
                    <a:pt x="1191" y="1587"/>
                    <a:pt x="893" y="2290"/>
                    <a:pt x="572" y="2957"/>
                  </a:cubicBezTo>
                  <a:cubicBezTo>
                    <a:pt x="536" y="3028"/>
                    <a:pt x="500" y="3111"/>
                    <a:pt x="465" y="3183"/>
                  </a:cubicBezTo>
                  <a:cubicBezTo>
                    <a:pt x="465" y="3195"/>
                    <a:pt x="453" y="3195"/>
                    <a:pt x="453" y="3207"/>
                  </a:cubicBezTo>
                  <a:cubicBezTo>
                    <a:pt x="417" y="2992"/>
                    <a:pt x="393" y="2766"/>
                    <a:pt x="345" y="2552"/>
                  </a:cubicBezTo>
                  <a:lnTo>
                    <a:pt x="0" y="3671"/>
                  </a:lnTo>
                  <a:cubicBezTo>
                    <a:pt x="36" y="3826"/>
                    <a:pt x="48" y="3969"/>
                    <a:pt x="84" y="4123"/>
                  </a:cubicBezTo>
                  <a:cubicBezTo>
                    <a:pt x="95" y="4159"/>
                    <a:pt x="107" y="4207"/>
                    <a:pt x="143" y="4242"/>
                  </a:cubicBezTo>
                  <a:cubicBezTo>
                    <a:pt x="183" y="4283"/>
                    <a:pt x="247" y="4304"/>
                    <a:pt x="312" y="4304"/>
                  </a:cubicBezTo>
                  <a:cubicBezTo>
                    <a:pt x="400" y="4304"/>
                    <a:pt x="490" y="4265"/>
                    <a:pt x="524" y="4183"/>
                  </a:cubicBezTo>
                  <a:cubicBezTo>
                    <a:pt x="857" y="3469"/>
                    <a:pt x="1167" y="2754"/>
                    <a:pt x="1488" y="2040"/>
                  </a:cubicBezTo>
                  <a:cubicBezTo>
                    <a:pt x="1655" y="1683"/>
                    <a:pt x="1810" y="1325"/>
                    <a:pt x="1953" y="968"/>
                  </a:cubicBezTo>
                  <a:cubicBezTo>
                    <a:pt x="2024" y="766"/>
                    <a:pt x="2167" y="552"/>
                    <a:pt x="2167" y="337"/>
                  </a:cubicBezTo>
                  <a:cubicBezTo>
                    <a:pt x="2175" y="74"/>
                    <a:pt x="2006" y="1"/>
                    <a:pt x="17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7"/>
            <p:cNvSpPr/>
            <p:nvPr/>
          </p:nvSpPr>
          <p:spPr>
            <a:xfrm>
              <a:off x="5627872" y="3909951"/>
              <a:ext cx="803250" cy="368329"/>
            </a:xfrm>
            <a:custGeom>
              <a:rect b="b" l="l" r="r" t="t"/>
              <a:pathLst>
                <a:path extrusionOk="0" h="5072" w="11061">
                  <a:moveTo>
                    <a:pt x="10549" y="1"/>
                  </a:moveTo>
                  <a:cubicBezTo>
                    <a:pt x="10073" y="930"/>
                    <a:pt x="9454" y="1775"/>
                    <a:pt x="8620" y="2418"/>
                  </a:cubicBezTo>
                  <a:cubicBezTo>
                    <a:pt x="7751" y="3085"/>
                    <a:pt x="6691" y="3501"/>
                    <a:pt x="5596" y="3573"/>
                  </a:cubicBezTo>
                  <a:cubicBezTo>
                    <a:pt x="5459" y="3583"/>
                    <a:pt x="5322" y="3588"/>
                    <a:pt x="5187" y="3588"/>
                  </a:cubicBezTo>
                  <a:cubicBezTo>
                    <a:pt x="3190" y="3588"/>
                    <a:pt x="1367" y="2542"/>
                    <a:pt x="107" y="1037"/>
                  </a:cubicBezTo>
                  <a:lnTo>
                    <a:pt x="0" y="1406"/>
                  </a:lnTo>
                  <a:cubicBezTo>
                    <a:pt x="643" y="2239"/>
                    <a:pt x="2155" y="3835"/>
                    <a:pt x="4846" y="4633"/>
                  </a:cubicBezTo>
                  <a:cubicBezTo>
                    <a:pt x="5959" y="4959"/>
                    <a:pt x="6992" y="5071"/>
                    <a:pt x="7886" y="5071"/>
                  </a:cubicBezTo>
                  <a:cubicBezTo>
                    <a:pt x="8981" y="5071"/>
                    <a:pt x="9866" y="4902"/>
                    <a:pt x="10430" y="4752"/>
                  </a:cubicBezTo>
                  <a:lnTo>
                    <a:pt x="11061" y="2668"/>
                  </a:lnTo>
                  <a:cubicBezTo>
                    <a:pt x="10906" y="1775"/>
                    <a:pt x="10787" y="870"/>
                    <a:pt x="10549" y="1"/>
                  </a:cubicBezTo>
                  <a:close/>
                </a:path>
              </a:pathLst>
            </a:custGeom>
            <a:solidFill>
              <a:schemeClr val="accent4"/>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7"/>
            <p:cNvSpPr/>
            <p:nvPr/>
          </p:nvSpPr>
          <p:spPr>
            <a:xfrm>
              <a:off x="6415495" y="3654914"/>
              <a:ext cx="150541" cy="367530"/>
            </a:xfrm>
            <a:custGeom>
              <a:rect b="b" l="l" r="r" t="t"/>
              <a:pathLst>
                <a:path extrusionOk="0" h="5061" w="2073">
                  <a:moveTo>
                    <a:pt x="2072" y="1"/>
                  </a:moveTo>
                  <a:lnTo>
                    <a:pt x="2072" y="1"/>
                  </a:lnTo>
                  <a:cubicBezTo>
                    <a:pt x="1763" y="108"/>
                    <a:pt x="1310" y="215"/>
                    <a:pt x="751" y="298"/>
                  </a:cubicBezTo>
                  <a:cubicBezTo>
                    <a:pt x="548" y="1156"/>
                    <a:pt x="310" y="1989"/>
                    <a:pt x="1" y="2799"/>
                  </a:cubicBezTo>
                  <a:cubicBezTo>
                    <a:pt x="275" y="3537"/>
                    <a:pt x="417" y="4287"/>
                    <a:pt x="536" y="5061"/>
                  </a:cubicBezTo>
                  <a:lnTo>
                    <a:pt x="20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7"/>
            <p:cNvSpPr/>
            <p:nvPr/>
          </p:nvSpPr>
          <p:spPr>
            <a:xfrm>
              <a:off x="6393056" y="3857229"/>
              <a:ext cx="61437" cy="245673"/>
            </a:xfrm>
            <a:custGeom>
              <a:rect b="b" l="l" r="r" t="t"/>
              <a:pathLst>
                <a:path extrusionOk="0" h="3383" w="846">
                  <a:moveTo>
                    <a:pt x="310" y="1"/>
                  </a:moveTo>
                  <a:cubicBezTo>
                    <a:pt x="286" y="96"/>
                    <a:pt x="250" y="167"/>
                    <a:pt x="226" y="239"/>
                  </a:cubicBezTo>
                  <a:cubicBezTo>
                    <a:pt x="143" y="406"/>
                    <a:pt x="72" y="572"/>
                    <a:pt x="0" y="715"/>
                  </a:cubicBezTo>
                  <a:cubicBezTo>
                    <a:pt x="238" y="1596"/>
                    <a:pt x="369" y="2489"/>
                    <a:pt x="500" y="3382"/>
                  </a:cubicBezTo>
                  <a:lnTo>
                    <a:pt x="845" y="2263"/>
                  </a:lnTo>
                  <a:cubicBezTo>
                    <a:pt x="726" y="1489"/>
                    <a:pt x="584" y="727"/>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7"/>
            <p:cNvSpPr/>
            <p:nvPr/>
          </p:nvSpPr>
          <p:spPr>
            <a:xfrm>
              <a:off x="5769624" y="3261538"/>
              <a:ext cx="856916" cy="425481"/>
            </a:xfrm>
            <a:custGeom>
              <a:rect b="b" l="l" r="r" t="t"/>
              <a:pathLst>
                <a:path extrusionOk="0" h="5859" w="11800">
                  <a:moveTo>
                    <a:pt x="2598" y="0"/>
                  </a:moveTo>
                  <a:cubicBezTo>
                    <a:pt x="2330" y="0"/>
                    <a:pt x="2064" y="11"/>
                    <a:pt x="1799" y="36"/>
                  </a:cubicBezTo>
                  <a:cubicBezTo>
                    <a:pt x="1382" y="60"/>
                    <a:pt x="798" y="84"/>
                    <a:pt x="513" y="453"/>
                  </a:cubicBezTo>
                  <a:cubicBezTo>
                    <a:pt x="501" y="465"/>
                    <a:pt x="489" y="500"/>
                    <a:pt x="477" y="524"/>
                  </a:cubicBezTo>
                  <a:cubicBezTo>
                    <a:pt x="310" y="691"/>
                    <a:pt x="191" y="893"/>
                    <a:pt x="96" y="1120"/>
                  </a:cubicBezTo>
                  <a:cubicBezTo>
                    <a:pt x="60" y="1239"/>
                    <a:pt x="13" y="1393"/>
                    <a:pt x="13" y="1524"/>
                  </a:cubicBezTo>
                  <a:cubicBezTo>
                    <a:pt x="1" y="1727"/>
                    <a:pt x="36" y="1870"/>
                    <a:pt x="36" y="1870"/>
                  </a:cubicBezTo>
                  <a:cubicBezTo>
                    <a:pt x="36" y="1870"/>
                    <a:pt x="72" y="1905"/>
                    <a:pt x="120" y="2001"/>
                  </a:cubicBezTo>
                  <a:cubicBezTo>
                    <a:pt x="441" y="2524"/>
                    <a:pt x="1870" y="4489"/>
                    <a:pt x="5239" y="5441"/>
                  </a:cubicBezTo>
                  <a:cubicBezTo>
                    <a:pt x="6323" y="5751"/>
                    <a:pt x="7335" y="5858"/>
                    <a:pt x="8192" y="5858"/>
                  </a:cubicBezTo>
                  <a:cubicBezTo>
                    <a:pt x="8728" y="5858"/>
                    <a:pt x="9228" y="5811"/>
                    <a:pt x="9657" y="5751"/>
                  </a:cubicBezTo>
                  <a:cubicBezTo>
                    <a:pt x="10216" y="5656"/>
                    <a:pt x="10669" y="5561"/>
                    <a:pt x="10978" y="5453"/>
                  </a:cubicBezTo>
                  <a:cubicBezTo>
                    <a:pt x="11133" y="5406"/>
                    <a:pt x="11228" y="5358"/>
                    <a:pt x="11324" y="5334"/>
                  </a:cubicBezTo>
                  <a:cubicBezTo>
                    <a:pt x="11431" y="5287"/>
                    <a:pt x="11490" y="5275"/>
                    <a:pt x="11490" y="5275"/>
                  </a:cubicBezTo>
                  <a:cubicBezTo>
                    <a:pt x="11490" y="5275"/>
                    <a:pt x="11633" y="5096"/>
                    <a:pt x="11740" y="4739"/>
                  </a:cubicBezTo>
                  <a:cubicBezTo>
                    <a:pt x="11788" y="4489"/>
                    <a:pt x="11800" y="4156"/>
                    <a:pt x="11764" y="3989"/>
                  </a:cubicBezTo>
                  <a:cubicBezTo>
                    <a:pt x="11681" y="3275"/>
                    <a:pt x="11038" y="2727"/>
                    <a:pt x="10514" y="2346"/>
                  </a:cubicBezTo>
                  <a:cubicBezTo>
                    <a:pt x="9716" y="1762"/>
                    <a:pt x="8811" y="1298"/>
                    <a:pt x="7883" y="953"/>
                  </a:cubicBezTo>
                  <a:cubicBezTo>
                    <a:pt x="7799" y="929"/>
                    <a:pt x="7692" y="881"/>
                    <a:pt x="7585" y="858"/>
                  </a:cubicBezTo>
                  <a:lnTo>
                    <a:pt x="7585" y="858"/>
                  </a:lnTo>
                  <a:cubicBezTo>
                    <a:pt x="7859" y="1108"/>
                    <a:pt x="8002" y="1489"/>
                    <a:pt x="7954" y="1870"/>
                  </a:cubicBezTo>
                  <a:lnTo>
                    <a:pt x="7918" y="2048"/>
                  </a:lnTo>
                  <a:cubicBezTo>
                    <a:pt x="8537" y="2310"/>
                    <a:pt x="9145" y="2644"/>
                    <a:pt x="9728" y="3036"/>
                  </a:cubicBezTo>
                  <a:cubicBezTo>
                    <a:pt x="10085" y="3275"/>
                    <a:pt x="10431" y="3548"/>
                    <a:pt x="10740" y="3834"/>
                  </a:cubicBezTo>
                  <a:cubicBezTo>
                    <a:pt x="10847" y="3917"/>
                    <a:pt x="10954" y="4025"/>
                    <a:pt x="11038" y="4144"/>
                  </a:cubicBezTo>
                  <a:cubicBezTo>
                    <a:pt x="10512" y="4307"/>
                    <a:pt x="9631" y="4502"/>
                    <a:pt x="8491" y="4502"/>
                  </a:cubicBezTo>
                  <a:cubicBezTo>
                    <a:pt x="7641" y="4502"/>
                    <a:pt x="6647" y="4394"/>
                    <a:pt x="5549" y="4084"/>
                  </a:cubicBezTo>
                  <a:cubicBezTo>
                    <a:pt x="2763" y="3298"/>
                    <a:pt x="1382" y="1822"/>
                    <a:pt x="834" y="1072"/>
                  </a:cubicBezTo>
                  <a:lnTo>
                    <a:pt x="965" y="1036"/>
                  </a:lnTo>
                  <a:cubicBezTo>
                    <a:pt x="1370" y="929"/>
                    <a:pt x="1810" y="917"/>
                    <a:pt x="2227" y="893"/>
                  </a:cubicBezTo>
                  <a:cubicBezTo>
                    <a:pt x="2278" y="893"/>
                    <a:pt x="2328" y="892"/>
                    <a:pt x="2379" y="892"/>
                  </a:cubicBezTo>
                  <a:cubicBezTo>
                    <a:pt x="3235" y="892"/>
                    <a:pt x="4110" y="987"/>
                    <a:pt x="4954" y="1167"/>
                  </a:cubicBezTo>
                  <a:cubicBezTo>
                    <a:pt x="5359" y="1239"/>
                    <a:pt x="5740" y="1346"/>
                    <a:pt x="6132" y="1453"/>
                  </a:cubicBezTo>
                  <a:cubicBezTo>
                    <a:pt x="6156" y="1191"/>
                    <a:pt x="6251" y="929"/>
                    <a:pt x="6406" y="774"/>
                  </a:cubicBezTo>
                  <a:cubicBezTo>
                    <a:pt x="6382" y="691"/>
                    <a:pt x="6347" y="619"/>
                    <a:pt x="6323" y="524"/>
                  </a:cubicBezTo>
                  <a:lnTo>
                    <a:pt x="6323" y="512"/>
                  </a:lnTo>
                  <a:cubicBezTo>
                    <a:pt x="5847" y="393"/>
                    <a:pt x="5370" y="298"/>
                    <a:pt x="4894" y="215"/>
                  </a:cubicBezTo>
                  <a:cubicBezTo>
                    <a:pt x="4135" y="91"/>
                    <a:pt x="3364" y="0"/>
                    <a:pt x="2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7"/>
            <p:cNvSpPr/>
            <p:nvPr/>
          </p:nvSpPr>
          <p:spPr>
            <a:xfrm>
              <a:off x="5831858" y="2889875"/>
              <a:ext cx="451406" cy="426207"/>
            </a:xfrm>
            <a:custGeom>
              <a:rect b="b" l="l" r="r" t="t"/>
              <a:pathLst>
                <a:path extrusionOk="0" h="5869" w="6216">
                  <a:moveTo>
                    <a:pt x="3273" y="0"/>
                  </a:moveTo>
                  <a:cubicBezTo>
                    <a:pt x="3244" y="0"/>
                    <a:pt x="3213" y="7"/>
                    <a:pt x="3180" y="22"/>
                  </a:cubicBezTo>
                  <a:cubicBezTo>
                    <a:pt x="3061" y="82"/>
                    <a:pt x="3049" y="213"/>
                    <a:pt x="3085" y="332"/>
                  </a:cubicBezTo>
                  <a:cubicBezTo>
                    <a:pt x="3144" y="523"/>
                    <a:pt x="3239" y="713"/>
                    <a:pt x="3335" y="892"/>
                  </a:cubicBezTo>
                  <a:cubicBezTo>
                    <a:pt x="3716" y="1749"/>
                    <a:pt x="4132" y="2594"/>
                    <a:pt x="4537" y="3451"/>
                  </a:cubicBezTo>
                  <a:cubicBezTo>
                    <a:pt x="4549" y="3487"/>
                    <a:pt x="4573" y="3535"/>
                    <a:pt x="4585" y="3559"/>
                  </a:cubicBezTo>
                  <a:cubicBezTo>
                    <a:pt x="4359" y="3499"/>
                    <a:pt x="4121" y="3440"/>
                    <a:pt x="3894" y="3380"/>
                  </a:cubicBezTo>
                  <a:lnTo>
                    <a:pt x="1037" y="2666"/>
                  </a:lnTo>
                  <a:cubicBezTo>
                    <a:pt x="834" y="2618"/>
                    <a:pt x="620" y="2558"/>
                    <a:pt x="418" y="2523"/>
                  </a:cubicBezTo>
                  <a:cubicBezTo>
                    <a:pt x="369" y="2511"/>
                    <a:pt x="313" y="2501"/>
                    <a:pt x="259" y="2501"/>
                  </a:cubicBezTo>
                  <a:cubicBezTo>
                    <a:pt x="156" y="2501"/>
                    <a:pt x="60" y="2536"/>
                    <a:pt x="37" y="2654"/>
                  </a:cubicBezTo>
                  <a:cubicBezTo>
                    <a:pt x="1" y="2773"/>
                    <a:pt x="108" y="2880"/>
                    <a:pt x="215" y="2916"/>
                  </a:cubicBezTo>
                  <a:cubicBezTo>
                    <a:pt x="406" y="2999"/>
                    <a:pt x="608" y="3023"/>
                    <a:pt x="822" y="3070"/>
                  </a:cubicBezTo>
                  <a:cubicBezTo>
                    <a:pt x="1739" y="3273"/>
                    <a:pt x="2668" y="3475"/>
                    <a:pt x="3573" y="3678"/>
                  </a:cubicBezTo>
                  <a:cubicBezTo>
                    <a:pt x="3978" y="3773"/>
                    <a:pt x="4394" y="3868"/>
                    <a:pt x="4787" y="3975"/>
                  </a:cubicBezTo>
                  <a:cubicBezTo>
                    <a:pt x="4942" y="4285"/>
                    <a:pt x="5073" y="4606"/>
                    <a:pt x="5204" y="4928"/>
                  </a:cubicBezTo>
                  <a:cubicBezTo>
                    <a:pt x="5299" y="5166"/>
                    <a:pt x="5383" y="5392"/>
                    <a:pt x="5478" y="5630"/>
                  </a:cubicBezTo>
                  <a:lnTo>
                    <a:pt x="5478" y="5642"/>
                  </a:lnTo>
                  <a:cubicBezTo>
                    <a:pt x="5490" y="5702"/>
                    <a:pt x="5525" y="5773"/>
                    <a:pt x="5549" y="5868"/>
                  </a:cubicBezTo>
                  <a:cubicBezTo>
                    <a:pt x="5656" y="5773"/>
                    <a:pt x="5775" y="5702"/>
                    <a:pt x="5942" y="5690"/>
                  </a:cubicBezTo>
                  <a:lnTo>
                    <a:pt x="5954" y="5690"/>
                  </a:lnTo>
                  <a:cubicBezTo>
                    <a:pt x="5835" y="5392"/>
                    <a:pt x="5680" y="5106"/>
                    <a:pt x="5573" y="4821"/>
                  </a:cubicBezTo>
                  <a:cubicBezTo>
                    <a:pt x="5466" y="4571"/>
                    <a:pt x="5347" y="4333"/>
                    <a:pt x="5240" y="4082"/>
                  </a:cubicBezTo>
                  <a:lnTo>
                    <a:pt x="5240" y="4082"/>
                  </a:lnTo>
                  <a:cubicBezTo>
                    <a:pt x="5454" y="4142"/>
                    <a:pt x="5656" y="4202"/>
                    <a:pt x="5871" y="4273"/>
                  </a:cubicBezTo>
                  <a:cubicBezTo>
                    <a:pt x="5954" y="4309"/>
                    <a:pt x="6037" y="4333"/>
                    <a:pt x="6121" y="4368"/>
                  </a:cubicBezTo>
                  <a:cubicBezTo>
                    <a:pt x="6097" y="4225"/>
                    <a:pt x="6133" y="4082"/>
                    <a:pt x="6216" y="3952"/>
                  </a:cubicBezTo>
                  <a:cubicBezTo>
                    <a:pt x="5906" y="3856"/>
                    <a:pt x="5597" y="3797"/>
                    <a:pt x="5299" y="3725"/>
                  </a:cubicBezTo>
                  <a:cubicBezTo>
                    <a:pt x="5204" y="3713"/>
                    <a:pt x="5121" y="3678"/>
                    <a:pt x="5049" y="3666"/>
                  </a:cubicBezTo>
                  <a:cubicBezTo>
                    <a:pt x="5037" y="3618"/>
                    <a:pt x="5002" y="3571"/>
                    <a:pt x="4990" y="3535"/>
                  </a:cubicBezTo>
                  <a:cubicBezTo>
                    <a:pt x="4597" y="2618"/>
                    <a:pt x="4192" y="1725"/>
                    <a:pt x="3799" y="832"/>
                  </a:cubicBezTo>
                  <a:cubicBezTo>
                    <a:pt x="3704" y="642"/>
                    <a:pt x="3620" y="439"/>
                    <a:pt x="3525" y="237"/>
                  </a:cubicBezTo>
                  <a:cubicBezTo>
                    <a:pt x="3477" y="130"/>
                    <a:pt x="3397" y="0"/>
                    <a:pt x="32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6281513" y="3362696"/>
              <a:ext cx="944" cy="944"/>
            </a:xfrm>
            <a:custGeom>
              <a:rect b="b" l="l" r="r" t="t"/>
              <a:pathLst>
                <a:path extrusionOk="0" h="13" w="13">
                  <a:moveTo>
                    <a:pt x="0" y="0"/>
                  </a:moveTo>
                  <a:cubicBezTo>
                    <a:pt x="12" y="0"/>
                    <a:pt x="12" y="12"/>
                    <a:pt x="12" y="12"/>
                  </a:cubicBezTo>
                  <a:cubicBezTo>
                    <a:pt x="12" y="0"/>
                    <a:pt x="12" y="0"/>
                    <a:pt x="0" y="0"/>
                  </a:cubicBezTo>
                  <a:close/>
                </a:path>
              </a:pathLst>
            </a:custGeom>
            <a:solidFill>
              <a:srgbClr val="FF67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7"/>
            <p:cNvSpPr/>
            <p:nvPr/>
          </p:nvSpPr>
          <p:spPr>
            <a:xfrm>
              <a:off x="6213179" y="3302422"/>
              <a:ext cx="137542" cy="158893"/>
            </a:xfrm>
            <a:custGeom>
              <a:rect b="b" l="l" r="r" t="t"/>
              <a:pathLst>
                <a:path extrusionOk="0" h="2188" w="1894">
                  <a:moveTo>
                    <a:pt x="958" y="305"/>
                  </a:moveTo>
                  <a:cubicBezTo>
                    <a:pt x="1057" y="305"/>
                    <a:pt x="1163" y="359"/>
                    <a:pt x="1239" y="414"/>
                  </a:cubicBezTo>
                  <a:cubicBezTo>
                    <a:pt x="1346" y="485"/>
                    <a:pt x="1429" y="568"/>
                    <a:pt x="1477" y="687"/>
                  </a:cubicBezTo>
                  <a:cubicBezTo>
                    <a:pt x="1537" y="783"/>
                    <a:pt x="1572" y="902"/>
                    <a:pt x="1584" y="1033"/>
                  </a:cubicBezTo>
                  <a:cubicBezTo>
                    <a:pt x="1596" y="1199"/>
                    <a:pt x="1584" y="1390"/>
                    <a:pt x="1417" y="1485"/>
                  </a:cubicBezTo>
                  <a:cubicBezTo>
                    <a:pt x="1379" y="1505"/>
                    <a:pt x="1332" y="1524"/>
                    <a:pt x="1283" y="1524"/>
                  </a:cubicBezTo>
                  <a:cubicBezTo>
                    <a:pt x="1273" y="1524"/>
                    <a:pt x="1262" y="1523"/>
                    <a:pt x="1251" y="1521"/>
                  </a:cubicBezTo>
                  <a:cubicBezTo>
                    <a:pt x="1179" y="1509"/>
                    <a:pt x="1108" y="1449"/>
                    <a:pt x="1072" y="1390"/>
                  </a:cubicBezTo>
                  <a:cubicBezTo>
                    <a:pt x="1036" y="1319"/>
                    <a:pt x="1013" y="1247"/>
                    <a:pt x="1013" y="1152"/>
                  </a:cubicBezTo>
                  <a:lnTo>
                    <a:pt x="1013" y="1033"/>
                  </a:lnTo>
                  <a:cubicBezTo>
                    <a:pt x="1001" y="985"/>
                    <a:pt x="1001" y="938"/>
                    <a:pt x="989" y="914"/>
                  </a:cubicBezTo>
                  <a:cubicBezTo>
                    <a:pt x="989" y="902"/>
                    <a:pt x="977" y="890"/>
                    <a:pt x="977" y="866"/>
                  </a:cubicBezTo>
                  <a:cubicBezTo>
                    <a:pt x="977" y="876"/>
                    <a:pt x="977" y="882"/>
                    <a:pt x="975" y="882"/>
                  </a:cubicBezTo>
                  <a:cubicBezTo>
                    <a:pt x="973" y="882"/>
                    <a:pt x="967" y="870"/>
                    <a:pt x="953" y="842"/>
                  </a:cubicBezTo>
                  <a:cubicBezTo>
                    <a:pt x="953" y="818"/>
                    <a:pt x="941" y="807"/>
                    <a:pt x="941" y="807"/>
                  </a:cubicBezTo>
                  <a:cubicBezTo>
                    <a:pt x="941" y="795"/>
                    <a:pt x="929" y="783"/>
                    <a:pt x="917" y="771"/>
                  </a:cubicBezTo>
                  <a:cubicBezTo>
                    <a:pt x="917" y="747"/>
                    <a:pt x="894" y="735"/>
                    <a:pt x="894" y="735"/>
                  </a:cubicBezTo>
                  <a:cubicBezTo>
                    <a:pt x="882" y="711"/>
                    <a:pt x="870" y="676"/>
                    <a:pt x="858" y="664"/>
                  </a:cubicBezTo>
                  <a:cubicBezTo>
                    <a:pt x="822" y="604"/>
                    <a:pt x="798" y="557"/>
                    <a:pt x="775" y="497"/>
                  </a:cubicBezTo>
                  <a:cubicBezTo>
                    <a:pt x="763" y="449"/>
                    <a:pt x="775" y="390"/>
                    <a:pt x="810" y="366"/>
                  </a:cubicBezTo>
                  <a:cubicBezTo>
                    <a:pt x="834" y="318"/>
                    <a:pt x="882" y="306"/>
                    <a:pt x="929" y="306"/>
                  </a:cubicBezTo>
                  <a:cubicBezTo>
                    <a:pt x="939" y="305"/>
                    <a:pt x="948" y="305"/>
                    <a:pt x="958" y="305"/>
                  </a:cubicBezTo>
                  <a:close/>
                  <a:moveTo>
                    <a:pt x="802" y="1"/>
                  </a:moveTo>
                  <a:cubicBezTo>
                    <a:pt x="766" y="1"/>
                    <a:pt x="729" y="3"/>
                    <a:pt x="691" y="9"/>
                  </a:cubicBezTo>
                  <a:lnTo>
                    <a:pt x="679" y="9"/>
                  </a:lnTo>
                  <a:cubicBezTo>
                    <a:pt x="524" y="21"/>
                    <a:pt x="405" y="92"/>
                    <a:pt x="298" y="187"/>
                  </a:cubicBezTo>
                  <a:cubicBezTo>
                    <a:pt x="120" y="354"/>
                    <a:pt x="48" y="604"/>
                    <a:pt x="24" y="854"/>
                  </a:cubicBezTo>
                  <a:cubicBezTo>
                    <a:pt x="1" y="1045"/>
                    <a:pt x="1" y="1259"/>
                    <a:pt x="48" y="1438"/>
                  </a:cubicBezTo>
                  <a:cubicBezTo>
                    <a:pt x="96" y="1676"/>
                    <a:pt x="191" y="1902"/>
                    <a:pt x="394" y="2033"/>
                  </a:cubicBezTo>
                  <a:cubicBezTo>
                    <a:pt x="534" y="2136"/>
                    <a:pt x="696" y="2187"/>
                    <a:pt x="863" y="2187"/>
                  </a:cubicBezTo>
                  <a:cubicBezTo>
                    <a:pt x="909" y="2187"/>
                    <a:pt x="955" y="2183"/>
                    <a:pt x="1001" y="2176"/>
                  </a:cubicBezTo>
                  <a:cubicBezTo>
                    <a:pt x="1382" y="2128"/>
                    <a:pt x="1703" y="1830"/>
                    <a:pt x="1810" y="1485"/>
                  </a:cubicBezTo>
                  <a:lnTo>
                    <a:pt x="1846" y="1307"/>
                  </a:lnTo>
                  <a:cubicBezTo>
                    <a:pt x="1894" y="926"/>
                    <a:pt x="1763" y="545"/>
                    <a:pt x="1477" y="295"/>
                  </a:cubicBezTo>
                  <a:cubicBezTo>
                    <a:pt x="1429" y="247"/>
                    <a:pt x="1394" y="211"/>
                    <a:pt x="1346" y="187"/>
                  </a:cubicBezTo>
                  <a:cubicBezTo>
                    <a:pt x="1175" y="77"/>
                    <a:pt x="996" y="1"/>
                    <a:pt x="8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7"/>
            <p:cNvSpPr/>
            <p:nvPr/>
          </p:nvSpPr>
          <p:spPr>
            <a:xfrm>
              <a:off x="6275413" y="3141354"/>
              <a:ext cx="164412" cy="144732"/>
            </a:xfrm>
            <a:custGeom>
              <a:rect b="b" l="l" r="r" t="t"/>
              <a:pathLst>
                <a:path extrusionOk="0" h="1993" w="2264">
                  <a:moveTo>
                    <a:pt x="1130" y="331"/>
                  </a:moveTo>
                  <a:cubicBezTo>
                    <a:pt x="1151" y="331"/>
                    <a:pt x="1171" y="332"/>
                    <a:pt x="1191" y="334"/>
                  </a:cubicBezTo>
                  <a:cubicBezTo>
                    <a:pt x="1394" y="346"/>
                    <a:pt x="1584" y="441"/>
                    <a:pt x="1727" y="608"/>
                  </a:cubicBezTo>
                  <a:cubicBezTo>
                    <a:pt x="1811" y="703"/>
                    <a:pt x="1906" y="846"/>
                    <a:pt x="1846" y="989"/>
                  </a:cubicBezTo>
                  <a:cubicBezTo>
                    <a:pt x="1811" y="1060"/>
                    <a:pt x="1739" y="1120"/>
                    <a:pt x="1644" y="1120"/>
                  </a:cubicBezTo>
                  <a:cubicBezTo>
                    <a:pt x="1561" y="1120"/>
                    <a:pt x="1465" y="1048"/>
                    <a:pt x="1430" y="977"/>
                  </a:cubicBezTo>
                  <a:cubicBezTo>
                    <a:pt x="1406" y="965"/>
                    <a:pt x="1394" y="929"/>
                    <a:pt x="1382" y="917"/>
                  </a:cubicBezTo>
                  <a:lnTo>
                    <a:pt x="1334" y="870"/>
                  </a:lnTo>
                  <a:lnTo>
                    <a:pt x="1322" y="858"/>
                  </a:lnTo>
                  <a:lnTo>
                    <a:pt x="1311" y="846"/>
                  </a:lnTo>
                  <a:lnTo>
                    <a:pt x="1287" y="846"/>
                  </a:lnTo>
                  <a:cubicBezTo>
                    <a:pt x="1275" y="846"/>
                    <a:pt x="1275" y="822"/>
                    <a:pt x="1263" y="822"/>
                  </a:cubicBezTo>
                  <a:cubicBezTo>
                    <a:pt x="1251" y="810"/>
                    <a:pt x="1227" y="810"/>
                    <a:pt x="1215" y="798"/>
                  </a:cubicBezTo>
                  <a:cubicBezTo>
                    <a:pt x="1215" y="798"/>
                    <a:pt x="1203" y="786"/>
                    <a:pt x="1191" y="786"/>
                  </a:cubicBezTo>
                  <a:lnTo>
                    <a:pt x="1168" y="786"/>
                  </a:lnTo>
                  <a:cubicBezTo>
                    <a:pt x="1156" y="786"/>
                    <a:pt x="1156" y="786"/>
                    <a:pt x="1144" y="762"/>
                  </a:cubicBezTo>
                  <a:cubicBezTo>
                    <a:pt x="1108" y="762"/>
                    <a:pt x="1096" y="750"/>
                    <a:pt x="1072" y="750"/>
                  </a:cubicBezTo>
                  <a:cubicBezTo>
                    <a:pt x="1049" y="750"/>
                    <a:pt x="1037" y="703"/>
                    <a:pt x="1025" y="703"/>
                  </a:cubicBezTo>
                  <a:lnTo>
                    <a:pt x="1025" y="703"/>
                  </a:lnTo>
                  <a:cubicBezTo>
                    <a:pt x="1032" y="703"/>
                    <a:pt x="1015" y="739"/>
                    <a:pt x="999" y="739"/>
                  </a:cubicBezTo>
                  <a:cubicBezTo>
                    <a:pt x="988" y="739"/>
                    <a:pt x="977" y="720"/>
                    <a:pt x="977" y="655"/>
                  </a:cubicBezTo>
                  <a:cubicBezTo>
                    <a:pt x="965" y="655"/>
                    <a:pt x="930" y="691"/>
                    <a:pt x="918" y="691"/>
                  </a:cubicBezTo>
                  <a:cubicBezTo>
                    <a:pt x="906" y="691"/>
                    <a:pt x="894" y="703"/>
                    <a:pt x="870" y="703"/>
                  </a:cubicBezTo>
                  <a:lnTo>
                    <a:pt x="858" y="727"/>
                  </a:lnTo>
                  <a:cubicBezTo>
                    <a:pt x="834" y="727"/>
                    <a:pt x="810" y="739"/>
                    <a:pt x="787" y="739"/>
                  </a:cubicBezTo>
                  <a:lnTo>
                    <a:pt x="739" y="739"/>
                  </a:lnTo>
                  <a:cubicBezTo>
                    <a:pt x="727" y="739"/>
                    <a:pt x="691" y="750"/>
                    <a:pt x="680" y="750"/>
                  </a:cubicBezTo>
                  <a:cubicBezTo>
                    <a:pt x="672" y="756"/>
                    <a:pt x="665" y="758"/>
                    <a:pt x="657" y="758"/>
                  </a:cubicBezTo>
                  <a:cubicBezTo>
                    <a:pt x="613" y="758"/>
                    <a:pt x="568" y="679"/>
                    <a:pt x="608" y="608"/>
                  </a:cubicBezTo>
                  <a:cubicBezTo>
                    <a:pt x="668" y="512"/>
                    <a:pt x="739" y="441"/>
                    <a:pt x="846" y="393"/>
                  </a:cubicBezTo>
                  <a:cubicBezTo>
                    <a:pt x="935" y="354"/>
                    <a:pt x="1032" y="331"/>
                    <a:pt x="1130" y="331"/>
                  </a:cubicBezTo>
                  <a:close/>
                  <a:moveTo>
                    <a:pt x="994" y="1"/>
                  </a:moveTo>
                  <a:cubicBezTo>
                    <a:pt x="881" y="1"/>
                    <a:pt x="767" y="16"/>
                    <a:pt x="656" y="48"/>
                  </a:cubicBezTo>
                  <a:cubicBezTo>
                    <a:pt x="429" y="131"/>
                    <a:pt x="239" y="262"/>
                    <a:pt x="120" y="453"/>
                  </a:cubicBezTo>
                  <a:cubicBezTo>
                    <a:pt x="25" y="619"/>
                    <a:pt x="1" y="750"/>
                    <a:pt x="13" y="881"/>
                  </a:cubicBezTo>
                  <a:cubicBezTo>
                    <a:pt x="60" y="1298"/>
                    <a:pt x="489" y="1691"/>
                    <a:pt x="846" y="1870"/>
                  </a:cubicBezTo>
                  <a:cubicBezTo>
                    <a:pt x="982" y="1942"/>
                    <a:pt x="1145" y="1992"/>
                    <a:pt x="1303" y="1992"/>
                  </a:cubicBezTo>
                  <a:cubicBezTo>
                    <a:pt x="1379" y="1992"/>
                    <a:pt x="1455" y="1980"/>
                    <a:pt x="1525" y="1953"/>
                  </a:cubicBezTo>
                  <a:cubicBezTo>
                    <a:pt x="1739" y="1893"/>
                    <a:pt x="1918" y="1751"/>
                    <a:pt x="2025" y="1572"/>
                  </a:cubicBezTo>
                  <a:cubicBezTo>
                    <a:pt x="2263" y="1179"/>
                    <a:pt x="2156" y="679"/>
                    <a:pt x="1846" y="346"/>
                  </a:cubicBezTo>
                  <a:cubicBezTo>
                    <a:pt x="1611" y="119"/>
                    <a:pt x="1305"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7"/>
            <p:cNvSpPr/>
            <p:nvPr/>
          </p:nvSpPr>
          <p:spPr>
            <a:xfrm>
              <a:off x="6268515" y="3322029"/>
              <a:ext cx="61437" cy="88451"/>
            </a:xfrm>
            <a:custGeom>
              <a:rect b="b" l="l" r="r" t="t"/>
              <a:pathLst>
                <a:path extrusionOk="0" h="1218" w="846">
                  <a:moveTo>
                    <a:pt x="167" y="1"/>
                  </a:moveTo>
                  <a:cubicBezTo>
                    <a:pt x="120" y="1"/>
                    <a:pt x="72" y="25"/>
                    <a:pt x="48" y="60"/>
                  </a:cubicBezTo>
                  <a:cubicBezTo>
                    <a:pt x="13" y="96"/>
                    <a:pt x="1" y="156"/>
                    <a:pt x="13" y="203"/>
                  </a:cubicBezTo>
                  <a:cubicBezTo>
                    <a:pt x="36" y="251"/>
                    <a:pt x="60" y="322"/>
                    <a:pt x="96" y="358"/>
                  </a:cubicBezTo>
                  <a:cubicBezTo>
                    <a:pt x="108" y="394"/>
                    <a:pt x="120" y="417"/>
                    <a:pt x="132" y="441"/>
                  </a:cubicBezTo>
                  <a:cubicBezTo>
                    <a:pt x="132" y="453"/>
                    <a:pt x="155" y="465"/>
                    <a:pt x="155" y="465"/>
                  </a:cubicBezTo>
                  <a:cubicBezTo>
                    <a:pt x="155" y="477"/>
                    <a:pt x="167" y="501"/>
                    <a:pt x="179" y="513"/>
                  </a:cubicBezTo>
                  <a:cubicBezTo>
                    <a:pt x="179" y="525"/>
                    <a:pt x="191" y="537"/>
                    <a:pt x="191" y="537"/>
                  </a:cubicBezTo>
                  <a:lnTo>
                    <a:pt x="191" y="525"/>
                  </a:lnTo>
                  <a:cubicBezTo>
                    <a:pt x="191" y="525"/>
                    <a:pt x="191" y="537"/>
                    <a:pt x="215" y="537"/>
                  </a:cubicBezTo>
                  <a:lnTo>
                    <a:pt x="215" y="560"/>
                  </a:lnTo>
                  <a:cubicBezTo>
                    <a:pt x="215" y="572"/>
                    <a:pt x="227" y="584"/>
                    <a:pt x="227" y="596"/>
                  </a:cubicBezTo>
                  <a:cubicBezTo>
                    <a:pt x="239" y="644"/>
                    <a:pt x="251" y="691"/>
                    <a:pt x="251" y="715"/>
                  </a:cubicBezTo>
                  <a:lnTo>
                    <a:pt x="251" y="834"/>
                  </a:lnTo>
                  <a:cubicBezTo>
                    <a:pt x="251" y="929"/>
                    <a:pt x="263" y="1001"/>
                    <a:pt x="310" y="1072"/>
                  </a:cubicBezTo>
                  <a:cubicBezTo>
                    <a:pt x="346" y="1156"/>
                    <a:pt x="417" y="1215"/>
                    <a:pt x="489" y="1215"/>
                  </a:cubicBezTo>
                  <a:cubicBezTo>
                    <a:pt x="499" y="1217"/>
                    <a:pt x="508" y="1218"/>
                    <a:pt x="517" y="1218"/>
                  </a:cubicBezTo>
                  <a:cubicBezTo>
                    <a:pt x="573" y="1218"/>
                    <a:pt x="614" y="1188"/>
                    <a:pt x="655" y="1168"/>
                  </a:cubicBezTo>
                  <a:cubicBezTo>
                    <a:pt x="822" y="1072"/>
                    <a:pt x="846" y="882"/>
                    <a:pt x="822" y="715"/>
                  </a:cubicBezTo>
                  <a:cubicBezTo>
                    <a:pt x="798" y="584"/>
                    <a:pt x="775" y="465"/>
                    <a:pt x="715" y="346"/>
                  </a:cubicBezTo>
                  <a:cubicBezTo>
                    <a:pt x="667" y="275"/>
                    <a:pt x="584" y="167"/>
                    <a:pt x="477" y="108"/>
                  </a:cubicBezTo>
                  <a:cubicBezTo>
                    <a:pt x="394" y="48"/>
                    <a:pt x="274"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7"/>
            <p:cNvSpPr/>
            <p:nvPr/>
          </p:nvSpPr>
          <p:spPr>
            <a:xfrm>
              <a:off x="6282385" y="3363567"/>
              <a:ext cx="1743" cy="2106"/>
            </a:xfrm>
            <a:custGeom>
              <a:rect b="b" l="l" r="r" t="t"/>
              <a:pathLst>
                <a:path extrusionOk="0" h="29" w="24">
                  <a:moveTo>
                    <a:pt x="0" y="0"/>
                  </a:moveTo>
                  <a:cubicBezTo>
                    <a:pt x="0" y="0"/>
                    <a:pt x="0" y="3"/>
                    <a:pt x="3" y="6"/>
                  </a:cubicBezTo>
                  <a:lnTo>
                    <a:pt x="3" y="6"/>
                  </a:lnTo>
                  <a:cubicBezTo>
                    <a:pt x="2" y="4"/>
                    <a:pt x="1" y="2"/>
                    <a:pt x="0" y="0"/>
                  </a:cubicBezTo>
                  <a:close/>
                  <a:moveTo>
                    <a:pt x="3" y="6"/>
                  </a:moveTo>
                  <a:cubicBezTo>
                    <a:pt x="12" y="23"/>
                    <a:pt x="17" y="29"/>
                    <a:pt x="20" y="29"/>
                  </a:cubicBezTo>
                  <a:cubicBezTo>
                    <a:pt x="24" y="29"/>
                    <a:pt x="24" y="19"/>
                    <a:pt x="24" y="12"/>
                  </a:cubicBezTo>
                  <a:cubicBezTo>
                    <a:pt x="12" y="12"/>
                    <a:pt x="6" y="9"/>
                    <a:pt x="3" y="6"/>
                  </a:cubicBezTo>
                  <a:close/>
                </a:path>
              </a:pathLst>
            </a:custGeom>
            <a:solidFill>
              <a:srgbClr val="FCA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7"/>
            <p:cNvSpPr/>
            <p:nvPr/>
          </p:nvSpPr>
          <p:spPr>
            <a:xfrm>
              <a:off x="6316806" y="3165318"/>
              <a:ext cx="99635" cy="57370"/>
            </a:xfrm>
            <a:custGeom>
              <a:rect b="b" l="l" r="r" t="t"/>
              <a:pathLst>
                <a:path extrusionOk="0" h="790" w="1372">
                  <a:moveTo>
                    <a:pt x="598" y="1"/>
                  </a:moveTo>
                  <a:cubicBezTo>
                    <a:pt x="505" y="1"/>
                    <a:pt x="422" y="24"/>
                    <a:pt x="324" y="63"/>
                  </a:cubicBezTo>
                  <a:cubicBezTo>
                    <a:pt x="217" y="111"/>
                    <a:pt x="145" y="182"/>
                    <a:pt x="86" y="278"/>
                  </a:cubicBezTo>
                  <a:cubicBezTo>
                    <a:pt x="1" y="352"/>
                    <a:pt x="49" y="436"/>
                    <a:pt x="128" y="436"/>
                  </a:cubicBezTo>
                  <a:cubicBezTo>
                    <a:pt x="137" y="436"/>
                    <a:pt x="147" y="435"/>
                    <a:pt x="157" y="432"/>
                  </a:cubicBezTo>
                  <a:cubicBezTo>
                    <a:pt x="169" y="432"/>
                    <a:pt x="205" y="420"/>
                    <a:pt x="217" y="420"/>
                  </a:cubicBezTo>
                  <a:lnTo>
                    <a:pt x="264" y="420"/>
                  </a:lnTo>
                  <a:cubicBezTo>
                    <a:pt x="288" y="420"/>
                    <a:pt x="300" y="420"/>
                    <a:pt x="336" y="409"/>
                  </a:cubicBezTo>
                  <a:lnTo>
                    <a:pt x="348" y="409"/>
                  </a:lnTo>
                  <a:cubicBezTo>
                    <a:pt x="360" y="409"/>
                    <a:pt x="383" y="361"/>
                    <a:pt x="395" y="361"/>
                  </a:cubicBezTo>
                  <a:cubicBezTo>
                    <a:pt x="407" y="361"/>
                    <a:pt x="443" y="325"/>
                    <a:pt x="455" y="325"/>
                  </a:cubicBezTo>
                  <a:cubicBezTo>
                    <a:pt x="455" y="390"/>
                    <a:pt x="463" y="409"/>
                    <a:pt x="473" y="409"/>
                  </a:cubicBezTo>
                  <a:cubicBezTo>
                    <a:pt x="486" y="409"/>
                    <a:pt x="502" y="373"/>
                    <a:pt x="502" y="373"/>
                  </a:cubicBezTo>
                  <a:cubicBezTo>
                    <a:pt x="514" y="373"/>
                    <a:pt x="526" y="397"/>
                    <a:pt x="538" y="409"/>
                  </a:cubicBezTo>
                  <a:lnTo>
                    <a:pt x="538" y="420"/>
                  </a:lnTo>
                  <a:cubicBezTo>
                    <a:pt x="574" y="420"/>
                    <a:pt x="586" y="432"/>
                    <a:pt x="621" y="432"/>
                  </a:cubicBezTo>
                  <a:cubicBezTo>
                    <a:pt x="633" y="432"/>
                    <a:pt x="633" y="456"/>
                    <a:pt x="645" y="456"/>
                  </a:cubicBezTo>
                  <a:lnTo>
                    <a:pt x="657" y="456"/>
                  </a:lnTo>
                  <a:cubicBezTo>
                    <a:pt x="681" y="456"/>
                    <a:pt x="693" y="468"/>
                    <a:pt x="693" y="468"/>
                  </a:cubicBezTo>
                  <a:cubicBezTo>
                    <a:pt x="705" y="480"/>
                    <a:pt x="717" y="480"/>
                    <a:pt x="741" y="492"/>
                  </a:cubicBezTo>
                  <a:cubicBezTo>
                    <a:pt x="752" y="492"/>
                    <a:pt x="752" y="516"/>
                    <a:pt x="764" y="516"/>
                  </a:cubicBezTo>
                  <a:lnTo>
                    <a:pt x="776" y="516"/>
                  </a:lnTo>
                  <a:lnTo>
                    <a:pt x="800" y="528"/>
                  </a:lnTo>
                  <a:lnTo>
                    <a:pt x="812" y="540"/>
                  </a:lnTo>
                  <a:lnTo>
                    <a:pt x="860" y="587"/>
                  </a:lnTo>
                  <a:cubicBezTo>
                    <a:pt x="872" y="599"/>
                    <a:pt x="883" y="635"/>
                    <a:pt x="895" y="647"/>
                  </a:cubicBezTo>
                  <a:cubicBezTo>
                    <a:pt x="943" y="718"/>
                    <a:pt x="1038" y="790"/>
                    <a:pt x="1122" y="790"/>
                  </a:cubicBezTo>
                  <a:cubicBezTo>
                    <a:pt x="1217" y="790"/>
                    <a:pt x="1288" y="754"/>
                    <a:pt x="1312" y="659"/>
                  </a:cubicBezTo>
                  <a:cubicBezTo>
                    <a:pt x="1372" y="516"/>
                    <a:pt x="1288" y="373"/>
                    <a:pt x="1193" y="278"/>
                  </a:cubicBezTo>
                  <a:cubicBezTo>
                    <a:pt x="1062" y="111"/>
                    <a:pt x="872" y="16"/>
                    <a:pt x="657" y="4"/>
                  </a:cubicBezTo>
                  <a:cubicBezTo>
                    <a:pt x="637" y="2"/>
                    <a:pt x="617" y="1"/>
                    <a:pt x="5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5588077" y="3989541"/>
              <a:ext cx="821477" cy="364915"/>
            </a:xfrm>
            <a:custGeom>
              <a:rect b="b" l="l" r="r" t="t"/>
              <a:pathLst>
                <a:path extrusionOk="0" h="5025" w="11312">
                  <a:moveTo>
                    <a:pt x="310" y="0"/>
                  </a:moveTo>
                  <a:lnTo>
                    <a:pt x="0" y="1108"/>
                  </a:lnTo>
                  <a:cubicBezTo>
                    <a:pt x="0" y="1108"/>
                    <a:pt x="239" y="1560"/>
                    <a:pt x="798" y="2167"/>
                  </a:cubicBezTo>
                  <a:lnTo>
                    <a:pt x="989" y="2358"/>
                  </a:lnTo>
                  <a:cubicBezTo>
                    <a:pt x="1072" y="2441"/>
                    <a:pt x="1143" y="2501"/>
                    <a:pt x="1215" y="2572"/>
                  </a:cubicBezTo>
                  <a:cubicBezTo>
                    <a:pt x="1322" y="2655"/>
                    <a:pt x="1441" y="2763"/>
                    <a:pt x="1560" y="2858"/>
                  </a:cubicBezTo>
                  <a:cubicBezTo>
                    <a:pt x="1679" y="2941"/>
                    <a:pt x="1810" y="3048"/>
                    <a:pt x="1941" y="3132"/>
                  </a:cubicBezTo>
                  <a:cubicBezTo>
                    <a:pt x="2691" y="3667"/>
                    <a:pt x="3691" y="4203"/>
                    <a:pt x="4977" y="4596"/>
                  </a:cubicBezTo>
                  <a:cubicBezTo>
                    <a:pt x="5739" y="4822"/>
                    <a:pt x="6454" y="4953"/>
                    <a:pt x="7108" y="5001"/>
                  </a:cubicBezTo>
                  <a:lnTo>
                    <a:pt x="7156" y="5001"/>
                  </a:lnTo>
                  <a:cubicBezTo>
                    <a:pt x="7418" y="5025"/>
                    <a:pt x="7692" y="5025"/>
                    <a:pt x="7942" y="5025"/>
                  </a:cubicBezTo>
                  <a:cubicBezTo>
                    <a:pt x="8466" y="5025"/>
                    <a:pt x="8930" y="5001"/>
                    <a:pt x="9323" y="4930"/>
                  </a:cubicBezTo>
                  <a:cubicBezTo>
                    <a:pt x="9728" y="4870"/>
                    <a:pt x="10073" y="4799"/>
                    <a:pt x="10335" y="4727"/>
                  </a:cubicBezTo>
                  <a:cubicBezTo>
                    <a:pt x="10430" y="4703"/>
                    <a:pt x="10502" y="4680"/>
                    <a:pt x="10573" y="4656"/>
                  </a:cubicBezTo>
                  <a:cubicBezTo>
                    <a:pt x="10871" y="4560"/>
                    <a:pt x="11026" y="4489"/>
                    <a:pt x="11026" y="4489"/>
                  </a:cubicBezTo>
                  <a:lnTo>
                    <a:pt x="11311" y="3537"/>
                  </a:lnTo>
                  <a:lnTo>
                    <a:pt x="11311" y="3537"/>
                  </a:lnTo>
                  <a:cubicBezTo>
                    <a:pt x="11204" y="3584"/>
                    <a:pt x="11097" y="3608"/>
                    <a:pt x="10966" y="3644"/>
                  </a:cubicBezTo>
                  <a:cubicBezTo>
                    <a:pt x="10399" y="3789"/>
                    <a:pt x="9507" y="3959"/>
                    <a:pt x="8403" y="3959"/>
                  </a:cubicBezTo>
                  <a:cubicBezTo>
                    <a:pt x="7514" y="3959"/>
                    <a:pt x="6487" y="3849"/>
                    <a:pt x="5382" y="3525"/>
                  </a:cubicBezTo>
                  <a:cubicBezTo>
                    <a:pt x="2691" y="2715"/>
                    <a:pt x="1167" y="1131"/>
                    <a:pt x="536" y="298"/>
                  </a:cubicBezTo>
                  <a:cubicBezTo>
                    <a:pt x="441" y="179"/>
                    <a:pt x="369" y="72"/>
                    <a:pt x="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77"/>
          <p:cNvGrpSpPr/>
          <p:nvPr/>
        </p:nvGrpSpPr>
        <p:grpSpPr>
          <a:xfrm>
            <a:off x="5466213" y="2791850"/>
            <a:ext cx="1051581" cy="2084958"/>
            <a:chOff x="5801775" y="2801375"/>
            <a:chExt cx="1051581" cy="2084958"/>
          </a:xfrm>
        </p:grpSpPr>
        <p:sp>
          <p:nvSpPr>
            <p:cNvPr id="2075" name="Google Shape;2075;p77"/>
            <p:cNvSpPr/>
            <p:nvPr/>
          </p:nvSpPr>
          <p:spPr>
            <a:xfrm>
              <a:off x="6152154" y="4577844"/>
              <a:ext cx="65366" cy="2079"/>
            </a:xfrm>
            <a:custGeom>
              <a:rect b="b" l="l" r="r" t="t"/>
              <a:pathLst>
                <a:path extrusionOk="0" h="25" w="786">
                  <a:moveTo>
                    <a:pt x="786" y="25"/>
                  </a:moveTo>
                  <a:cubicBezTo>
                    <a:pt x="536" y="25"/>
                    <a:pt x="262" y="13"/>
                    <a:pt x="0" y="1"/>
                  </a:cubicBezTo>
                  <a:cubicBezTo>
                    <a:pt x="262" y="13"/>
                    <a:pt x="536" y="25"/>
                    <a:pt x="786" y="25"/>
                  </a:cubicBezTo>
                  <a:close/>
                </a:path>
              </a:pathLst>
            </a:custGeom>
            <a:solidFill>
              <a:srgbClr val="FF67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7"/>
            <p:cNvSpPr/>
            <p:nvPr/>
          </p:nvSpPr>
          <p:spPr>
            <a:xfrm>
              <a:off x="5801775" y="3562524"/>
              <a:ext cx="583834" cy="1149378"/>
            </a:xfrm>
            <a:custGeom>
              <a:rect b="b" l="l" r="r" t="t"/>
              <a:pathLst>
                <a:path extrusionOk="0" h="13574" w="6895">
                  <a:moveTo>
                    <a:pt x="6894" y="0"/>
                  </a:moveTo>
                  <a:cubicBezTo>
                    <a:pt x="6894" y="0"/>
                    <a:pt x="4168" y="274"/>
                    <a:pt x="2477" y="2786"/>
                  </a:cubicBezTo>
                  <a:cubicBezTo>
                    <a:pt x="774" y="5299"/>
                    <a:pt x="941" y="8668"/>
                    <a:pt x="870" y="9835"/>
                  </a:cubicBezTo>
                  <a:cubicBezTo>
                    <a:pt x="786" y="11026"/>
                    <a:pt x="1" y="13502"/>
                    <a:pt x="1" y="13502"/>
                  </a:cubicBezTo>
                  <a:lnTo>
                    <a:pt x="596" y="12978"/>
                  </a:lnTo>
                  <a:lnTo>
                    <a:pt x="905" y="13573"/>
                  </a:lnTo>
                  <a:cubicBezTo>
                    <a:pt x="905" y="13573"/>
                    <a:pt x="1608" y="12264"/>
                    <a:pt x="1596" y="9168"/>
                  </a:cubicBezTo>
                  <a:cubicBezTo>
                    <a:pt x="1608" y="6073"/>
                    <a:pt x="2251" y="1786"/>
                    <a:pt x="6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7"/>
            <p:cNvSpPr/>
            <p:nvPr/>
          </p:nvSpPr>
          <p:spPr>
            <a:xfrm>
              <a:off x="5901607" y="3560492"/>
              <a:ext cx="573673" cy="1059623"/>
            </a:xfrm>
            <a:custGeom>
              <a:rect b="b" l="l" r="r" t="t"/>
              <a:pathLst>
                <a:path extrusionOk="0" h="12514" w="6775">
                  <a:moveTo>
                    <a:pt x="5346" y="1"/>
                  </a:moveTo>
                  <a:cubicBezTo>
                    <a:pt x="5965" y="2048"/>
                    <a:pt x="5108" y="5668"/>
                    <a:pt x="3120" y="7799"/>
                  </a:cubicBezTo>
                  <a:cubicBezTo>
                    <a:pt x="1155" y="9907"/>
                    <a:pt x="0" y="12026"/>
                    <a:pt x="0" y="12026"/>
                  </a:cubicBezTo>
                  <a:lnTo>
                    <a:pt x="822" y="11502"/>
                  </a:lnTo>
                  <a:lnTo>
                    <a:pt x="834" y="12514"/>
                  </a:lnTo>
                  <a:cubicBezTo>
                    <a:pt x="1274" y="10740"/>
                    <a:pt x="3858" y="9395"/>
                    <a:pt x="5310" y="5918"/>
                  </a:cubicBezTo>
                  <a:cubicBezTo>
                    <a:pt x="6775" y="2418"/>
                    <a:pt x="5347" y="1"/>
                    <a:pt x="5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6089078" y="3542372"/>
              <a:ext cx="286456" cy="1343962"/>
            </a:xfrm>
            <a:custGeom>
              <a:rect b="b" l="l" r="r" t="t"/>
              <a:pathLst>
                <a:path extrusionOk="0" h="15872" w="3383">
                  <a:moveTo>
                    <a:pt x="3382" y="0"/>
                  </a:moveTo>
                  <a:lnTo>
                    <a:pt x="3382" y="0"/>
                  </a:lnTo>
                  <a:cubicBezTo>
                    <a:pt x="3382" y="1"/>
                    <a:pt x="1" y="3918"/>
                    <a:pt x="346" y="9299"/>
                  </a:cubicBezTo>
                  <a:cubicBezTo>
                    <a:pt x="346" y="9299"/>
                    <a:pt x="882" y="14395"/>
                    <a:pt x="608" y="15871"/>
                  </a:cubicBezTo>
                  <a:lnTo>
                    <a:pt x="1108" y="15014"/>
                  </a:lnTo>
                  <a:lnTo>
                    <a:pt x="1501" y="15431"/>
                  </a:lnTo>
                  <a:cubicBezTo>
                    <a:pt x="1501" y="15431"/>
                    <a:pt x="1465" y="12014"/>
                    <a:pt x="1168" y="9751"/>
                  </a:cubicBezTo>
                  <a:cubicBezTo>
                    <a:pt x="870" y="7489"/>
                    <a:pt x="1120" y="4953"/>
                    <a:pt x="33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7"/>
            <p:cNvSpPr/>
            <p:nvPr/>
          </p:nvSpPr>
          <p:spPr>
            <a:xfrm>
              <a:off x="6437941" y="2807387"/>
              <a:ext cx="402291" cy="537432"/>
            </a:xfrm>
            <a:custGeom>
              <a:rect b="b" l="l" r="r" t="t"/>
              <a:pathLst>
                <a:path extrusionOk="0" h="6347" w="4751">
                  <a:moveTo>
                    <a:pt x="4751" y="1"/>
                  </a:moveTo>
                  <a:lnTo>
                    <a:pt x="0" y="4692"/>
                  </a:lnTo>
                  <a:cubicBezTo>
                    <a:pt x="703" y="5287"/>
                    <a:pt x="1655" y="5930"/>
                    <a:pt x="2834" y="6347"/>
                  </a:cubicBezTo>
                  <a:lnTo>
                    <a:pt x="47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7"/>
            <p:cNvSpPr/>
            <p:nvPr/>
          </p:nvSpPr>
          <p:spPr>
            <a:xfrm>
              <a:off x="6307879" y="3077587"/>
              <a:ext cx="130145" cy="523292"/>
            </a:xfrm>
            <a:custGeom>
              <a:rect b="b" l="l" r="r" t="t"/>
              <a:pathLst>
                <a:path extrusionOk="0" h="6180" w="1537">
                  <a:moveTo>
                    <a:pt x="131" y="0"/>
                  </a:moveTo>
                  <a:lnTo>
                    <a:pt x="1" y="5799"/>
                  </a:lnTo>
                  <a:cubicBezTo>
                    <a:pt x="48" y="5965"/>
                    <a:pt x="131" y="6085"/>
                    <a:pt x="203" y="6180"/>
                  </a:cubicBezTo>
                  <a:lnTo>
                    <a:pt x="1536" y="1501"/>
                  </a:lnTo>
                  <a:cubicBezTo>
                    <a:pt x="763" y="834"/>
                    <a:pt x="286" y="227"/>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6316940" y="2801375"/>
              <a:ext cx="534384" cy="578754"/>
            </a:xfrm>
            <a:custGeom>
              <a:rect b="b" l="l" r="r" t="t"/>
              <a:pathLst>
                <a:path extrusionOk="0" h="6835" w="6311">
                  <a:moveTo>
                    <a:pt x="6192" y="0"/>
                  </a:moveTo>
                  <a:lnTo>
                    <a:pt x="1" y="3203"/>
                  </a:lnTo>
                  <a:lnTo>
                    <a:pt x="1" y="3262"/>
                  </a:lnTo>
                  <a:cubicBezTo>
                    <a:pt x="167" y="3489"/>
                    <a:pt x="644" y="4096"/>
                    <a:pt x="1418" y="4763"/>
                  </a:cubicBezTo>
                  <a:lnTo>
                    <a:pt x="6168" y="72"/>
                  </a:lnTo>
                  <a:lnTo>
                    <a:pt x="4251" y="6418"/>
                  </a:lnTo>
                  <a:cubicBezTo>
                    <a:pt x="4870" y="6644"/>
                    <a:pt x="5561" y="6787"/>
                    <a:pt x="6311" y="6834"/>
                  </a:cubicBezTo>
                  <a:lnTo>
                    <a:pt x="61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7"/>
            <p:cNvSpPr/>
            <p:nvPr/>
          </p:nvSpPr>
          <p:spPr>
            <a:xfrm>
              <a:off x="6324984" y="3204600"/>
              <a:ext cx="353010" cy="414484"/>
            </a:xfrm>
            <a:custGeom>
              <a:rect b="b" l="l" r="r" t="t"/>
              <a:pathLst>
                <a:path extrusionOk="0" h="4895" w="4169">
                  <a:moveTo>
                    <a:pt x="1334" y="1"/>
                  </a:moveTo>
                  <a:lnTo>
                    <a:pt x="1" y="4668"/>
                  </a:lnTo>
                  <a:cubicBezTo>
                    <a:pt x="120" y="4811"/>
                    <a:pt x="251" y="4870"/>
                    <a:pt x="382" y="4894"/>
                  </a:cubicBezTo>
                  <a:lnTo>
                    <a:pt x="4168" y="1656"/>
                  </a:lnTo>
                  <a:cubicBezTo>
                    <a:pt x="2989" y="1239"/>
                    <a:pt x="2037" y="608"/>
                    <a:pt x="13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7"/>
            <p:cNvSpPr/>
            <p:nvPr/>
          </p:nvSpPr>
          <p:spPr>
            <a:xfrm>
              <a:off x="6357245" y="3344739"/>
              <a:ext cx="496111" cy="277565"/>
            </a:xfrm>
            <a:custGeom>
              <a:rect b="b" l="l" r="r" t="t"/>
              <a:pathLst>
                <a:path extrusionOk="0" h="3278" w="5859">
                  <a:moveTo>
                    <a:pt x="3787" y="1"/>
                  </a:moveTo>
                  <a:lnTo>
                    <a:pt x="1" y="3263"/>
                  </a:lnTo>
                  <a:cubicBezTo>
                    <a:pt x="62" y="3273"/>
                    <a:pt x="121" y="3278"/>
                    <a:pt x="177" y="3278"/>
                  </a:cubicBezTo>
                  <a:cubicBezTo>
                    <a:pt x="374" y="3278"/>
                    <a:pt x="525" y="3227"/>
                    <a:pt x="525" y="3227"/>
                  </a:cubicBezTo>
                  <a:lnTo>
                    <a:pt x="5859" y="429"/>
                  </a:lnTo>
                  <a:lnTo>
                    <a:pt x="5859" y="417"/>
                  </a:lnTo>
                  <a:cubicBezTo>
                    <a:pt x="5097" y="370"/>
                    <a:pt x="4406" y="227"/>
                    <a:pt x="3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4" name="Google Shape;2084;p77"/>
          <p:cNvSpPr/>
          <p:nvPr/>
        </p:nvSpPr>
        <p:spPr>
          <a:xfrm flipH="1">
            <a:off x="6982562" y="2650501"/>
            <a:ext cx="446490" cy="482271"/>
          </a:xfrm>
          <a:custGeom>
            <a:rect b="b" l="l" r="r" t="t"/>
            <a:pathLst>
              <a:path extrusionOk="0" h="11060" w="10240">
                <a:moveTo>
                  <a:pt x="3952" y="1"/>
                </a:moveTo>
                <a:cubicBezTo>
                  <a:pt x="3907" y="1"/>
                  <a:pt x="3860" y="8"/>
                  <a:pt x="3810" y="24"/>
                </a:cubicBezTo>
                <a:cubicBezTo>
                  <a:pt x="3513" y="107"/>
                  <a:pt x="3322" y="381"/>
                  <a:pt x="3179" y="619"/>
                </a:cubicBezTo>
                <a:cubicBezTo>
                  <a:pt x="3001" y="881"/>
                  <a:pt x="2846" y="1178"/>
                  <a:pt x="2727" y="1476"/>
                </a:cubicBezTo>
                <a:cubicBezTo>
                  <a:pt x="2715" y="1524"/>
                  <a:pt x="2679" y="1583"/>
                  <a:pt x="2667" y="1631"/>
                </a:cubicBezTo>
                <a:cubicBezTo>
                  <a:pt x="2477" y="1929"/>
                  <a:pt x="2310" y="2238"/>
                  <a:pt x="2167" y="2560"/>
                </a:cubicBezTo>
                <a:cubicBezTo>
                  <a:pt x="2108" y="2476"/>
                  <a:pt x="2048" y="2369"/>
                  <a:pt x="1989" y="2298"/>
                </a:cubicBezTo>
                <a:cubicBezTo>
                  <a:pt x="1810" y="2071"/>
                  <a:pt x="1584" y="1762"/>
                  <a:pt x="1298" y="1655"/>
                </a:cubicBezTo>
                <a:cubicBezTo>
                  <a:pt x="1242" y="1636"/>
                  <a:pt x="1186" y="1628"/>
                  <a:pt x="1132" y="1628"/>
                </a:cubicBezTo>
                <a:cubicBezTo>
                  <a:pt x="660" y="1628"/>
                  <a:pt x="285" y="2270"/>
                  <a:pt x="167" y="2655"/>
                </a:cubicBezTo>
                <a:cubicBezTo>
                  <a:pt x="0" y="3191"/>
                  <a:pt x="36" y="3774"/>
                  <a:pt x="108" y="4334"/>
                </a:cubicBezTo>
                <a:cubicBezTo>
                  <a:pt x="203" y="5036"/>
                  <a:pt x="381" y="5739"/>
                  <a:pt x="620" y="6405"/>
                </a:cubicBezTo>
                <a:cubicBezTo>
                  <a:pt x="691" y="6596"/>
                  <a:pt x="762" y="6798"/>
                  <a:pt x="858" y="6989"/>
                </a:cubicBezTo>
                <a:cubicBezTo>
                  <a:pt x="989" y="7465"/>
                  <a:pt x="1132" y="7917"/>
                  <a:pt x="1310" y="8382"/>
                </a:cubicBezTo>
                <a:cubicBezTo>
                  <a:pt x="1632" y="9168"/>
                  <a:pt x="2013" y="9930"/>
                  <a:pt x="2477" y="10656"/>
                </a:cubicBezTo>
                <a:cubicBezTo>
                  <a:pt x="2489" y="10692"/>
                  <a:pt x="2525" y="10703"/>
                  <a:pt x="2548" y="10715"/>
                </a:cubicBezTo>
                <a:cubicBezTo>
                  <a:pt x="2596" y="10822"/>
                  <a:pt x="2656" y="10930"/>
                  <a:pt x="2775" y="10989"/>
                </a:cubicBezTo>
                <a:cubicBezTo>
                  <a:pt x="2865" y="11042"/>
                  <a:pt x="2962" y="11060"/>
                  <a:pt x="3063" y="11060"/>
                </a:cubicBezTo>
                <a:cubicBezTo>
                  <a:pt x="3187" y="11060"/>
                  <a:pt x="3316" y="11033"/>
                  <a:pt x="3441" y="11013"/>
                </a:cubicBezTo>
                <a:cubicBezTo>
                  <a:pt x="5323" y="10739"/>
                  <a:pt x="7120" y="9965"/>
                  <a:pt x="8621" y="8798"/>
                </a:cubicBezTo>
                <a:cubicBezTo>
                  <a:pt x="9013" y="8501"/>
                  <a:pt x="9371" y="8191"/>
                  <a:pt x="9704" y="7846"/>
                </a:cubicBezTo>
                <a:cubicBezTo>
                  <a:pt x="9990" y="7524"/>
                  <a:pt x="10240" y="7108"/>
                  <a:pt x="9990" y="6691"/>
                </a:cubicBezTo>
                <a:cubicBezTo>
                  <a:pt x="9918" y="6560"/>
                  <a:pt x="9799" y="6453"/>
                  <a:pt x="9680" y="6381"/>
                </a:cubicBezTo>
                <a:cubicBezTo>
                  <a:pt x="9561" y="6239"/>
                  <a:pt x="9394" y="6120"/>
                  <a:pt x="9192" y="6084"/>
                </a:cubicBezTo>
                <a:cubicBezTo>
                  <a:pt x="9016" y="6035"/>
                  <a:pt x="8831" y="6015"/>
                  <a:pt x="8644" y="6015"/>
                </a:cubicBezTo>
                <a:cubicBezTo>
                  <a:pt x="8235" y="6015"/>
                  <a:pt x="7817" y="6112"/>
                  <a:pt x="7466" y="6227"/>
                </a:cubicBezTo>
                <a:cubicBezTo>
                  <a:pt x="7132" y="6334"/>
                  <a:pt x="6823" y="6465"/>
                  <a:pt x="6525" y="6643"/>
                </a:cubicBezTo>
                <a:cubicBezTo>
                  <a:pt x="6573" y="6560"/>
                  <a:pt x="6608" y="6465"/>
                  <a:pt x="6644" y="6393"/>
                </a:cubicBezTo>
                <a:cubicBezTo>
                  <a:pt x="6942" y="5774"/>
                  <a:pt x="7204" y="5143"/>
                  <a:pt x="7358" y="4476"/>
                </a:cubicBezTo>
                <a:cubicBezTo>
                  <a:pt x="7489" y="3893"/>
                  <a:pt x="7609" y="3179"/>
                  <a:pt x="7370" y="2607"/>
                </a:cubicBezTo>
                <a:cubicBezTo>
                  <a:pt x="7263" y="2357"/>
                  <a:pt x="7073" y="2167"/>
                  <a:pt x="6811" y="2119"/>
                </a:cubicBezTo>
                <a:cubicBezTo>
                  <a:pt x="6770" y="2113"/>
                  <a:pt x="6730" y="2110"/>
                  <a:pt x="6689" y="2110"/>
                </a:cubicBezTo>
                <a:cubicBezTo>
                  <a:pt x="6409" y="2110"/>
                  <a:pt x="6133" y="2244"/>
                  <a:pt x="5894" y="2369"/>
                </a:cubicBezTo>
                <a:cubicBezTo>
                  <a:pt x="5299" y="2691"/>
                  <a:pt x="4822" y="3167"/>
                  <a:pt x="4465" y="3714"/>
                </a:cubicBezTo>
                <a:lnTo>
                  <a:pt x="4465" y="3667"/>
                </a:lnTo>
                <a:cubicBezTo>
                  <a:pt x="4549" y="2941"/>
                  <a:pt x="4608" y="2214"/>
                  <a:pt x="4572" y="1476"/>
                </a:cubicBezTo>
                <a:cubicBezTo>
                  <a:pt x="4561" y="1119"/>
                  <a:pt x="4513" y="750"/>
                  <a:pt x="4406" y="405"/>
                </a:cubicBezTo>
                <a:cubicBezTo>
                  <a:pt x="4346" y="186"/>
                  <a:pt x="4179" y="1"/>
                  <a:pt x="39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7"/>
          <p:cNvSpPr/>
          <p:nvPr/>
        </p:nvSpPr>
        <p:spPr>
          <a:xfrm flipH="1" rot="-6936536">
            <a:off x="3143827" y="140943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7"/>
          <p:cNvSpPr/>
          <p:nvPr/>
        </p:nvSpPr>
        <p:spPr>
          <a:xfrm rot="5400000">
            <a:off x="2475374" y="1658984"/>
            <a:ext cx="173801" cy="202714"/>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7"/>
          <p:cNvSpPr/>
          <p:nvPr/>
        </p:nvSpPr>
        <p:spPr>
          <a:xfrm rot="6936536">
            <a:off x="2909640" y="2152133"/>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7"/>
          <p:cNvSpPr/>
          <p:nvPr/>
        </p:nvSpPr>
        <p:spPr>
          <a:xfrm rot="6936536">
            <a:off x="4707402" y="1533008"/>
            <a:ext cx="173799" cy="202713"/>
          </a:xfrm>
          <a:custGeom>
            <a:rect b="b" l="l" r="r" t="t"/>
            <a:pathLst>
              <a:path extrusionOk="0" h="2251" w="1930">
                <a:moveTo>
                  <a:pt x="1299" y="0"/>
                </a:moveTo>
                <a:cubicBezTo>
                  <a:pt x="1096" y="393"/>
                  <a:pt x="822" y="679"/>
                  <a:pt x="537" y="977"/>
                </a:cubicBezTo>
                <a:cubicBezTo>
                  <a:pt x="406" y="1120"/>
                  <a:pt x="287" y="1274"/>
                  <a:pt x="144" y="1405"/>
                </a:cubicBezTo>
                <a:cubicBezTo>
                  <a:pt x="25" y="1524"/>
                  <a:pt x="1" y="1655"/>
                  <a:pt x="108" y="1798"/>
                </a:cubicBezTo>
                <a:cubicBezTo>
                  <a:pt x="203" y="1941"/>
                  <a:pt x="346" y="2108"/>
                  <a:pt x="465" y="2251"/>
                </a:cubicBezTo>
                <a:cubicBezTo>
                  <a:pt x="525" y="2227"/>
                  <a:pt x="560" y="2215"/>
                  <a:pt x="596" y="2179"/>
                </a:cubicBezTo>
                <a:cubicBezTo>
                  <a:pt x="834" y="2001"/>
                  <a:pt x="1072" y="1834"/>
                  <a:pt x="1299" y="1643"/>
                </a:cubicBezTo>
                <a:cubicBezTo>
                  <a:pt x="1489" y="1489"/>
                  <a:pt x="1668" y="1322"/>
                  <a:pt x="1846" y="1155"/>
                </a:cubicBezTo>
                <a:cubicBezTo>
                  <a:pt x="1906" y="1096"/>
                  <a:pt x="1930" y="1036"/>
                  <a:pt x="1894" y="953"/>
                </a:cubicBezTo>
                <a:cubicBezTo>
                  <a:pt x="1739" y="620"/>
                  <a:pt x="1572" y="298"/>
                  <a:pt x="1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7"/>
          <p:cNvSpPr/>
          <p:nvPr/>
        </p:nvSpPr>
        <p:spPr>
          <a:xfrm>
            <a:off x="7687646" y="2898263"/>
            <a:ext cx="446501" cy="309374"/>
          </a:xfrm>
          <a:custGeom>
            <a:rect b="b" l="l" r="r" t="t"/>
            <a:pathLst>
              <a:path extrusionOk="0" h="2123" w="3064">
                <a:moveTo>
                  <a:pt x="721" y="1"/>
                </a:moveTo>
                <a:cubicBezTo>
                  <a:pt x="662" y="1"/>
                  <a:pt x="599" y="25"/>
                  <a:pt x="536" y="79"/>
                </a:cubicBezTo>
                <a:cubicBezTo>
                  <a:pt x="0" y="532"/>
                  <a:pt x="965" y="1687"/>
                  <a:pt x="1072" y="1806"/>
                </a:cubicBezTo>
                <a:lnTo>
                  <a:pt x="1072" y="1829"/>
                </a:lnTo>
                <a:lnTo>
                  <a:pt x="1080" y="1833"/>
                </a:lnTo>
                <a:lnTo>
                  <a:pt x="1084" y="1829"/>
                </a:lnTo>
                <a:cubicBezTo>
                  <a:pt x="1096" y="1829"/>
                  <a:pt x="1096" y="1806"/>
                  <a:pt x="1107" y="1806"/>
                </a:cubicBezTo>
                <a:lnTo>
                  <a:pt x="1108" y="1806"/>
                </a:lnTo>
                <a:cubicBezTo>
                  <a:pt x="1101" y="1819"/>
                  <a:pt x="1090" y="1829"/>
                  <a:pt x="1082" y="1835"/>
                </a:cubicBezTo>
                <a:lnTo>
                  <a:pt x="1082" y="1835"/>
                </a:lnTo>
                <a:lnTo>
                  <a:pt x="1080" y="1833"/>
                </a:lnTo>
                <a:lnTo>
                  <a:pt x="1072" y="1841"/>
                </a:lnTo>
                <a:cubicBezTo>
                  <a:pt x="1072" y="1841"/>
                  <a:pt x="1076" y="1839"/>
                  <a:pt x="1082" y="1835"/>
                </a:cubicBezTo>
                <a:lnTo>
                  <a:pt x="1082" y="1835"/>
                </a:lnTo>
                <a:lnTo>
                  <a:pt x="1096" y="1841"/>
                </a:lnTo>
                <a:cubicBezTo>
                  <a:pt x="1450" y="2035"/>
                  <a:pt x="1853" y="2122"/>
                  <a:pt x="2191" y="2122"/>
                </a:cubicBezTo>
                <a:cubicBezTo>
                  <a:pt x="2703" y="2122"/>
                  <a:pt x="3063" y="1922"/>
                  <a:pt x="2870" y="1591"/>
                </a:cubicBezTo>
                <a:cubicBezTo>
                  <a:pt x="2769" y="1420"/>
                  <a:pt x="2594" y="1358"/>
                  <a:pt x="2391" y="1358"/>
                </a:cubicBezTo>
                <a:cubicBezTo>
                  <a:pt x="2114" y="1358"/>
                  <a:pt x="1785" y="1475"/>
                  <a:pt x="1524" y="1591"/>
                </a:cubicBezTo>
                <a:cubicBezTo>
                  <a:pt x="2215" y="1139"/>
                  <a:pt x="2584" y="413"/>
                  <a:pt x="2060" y="306"/>
                </a:cubicBezTo>
                <a:cubicBezTo>
                  <a:pt x="2032" y="301"/>
                  <a:pt x="2004" y="298"/>
                  <a:pt x="1977" y="298"/>
                </a:cubicBezTo>
                <a:cubicBezTo>
                  <a:pt x="1552" y="298"/>
                  <a:pt x="1301" y="895"/>
                  <a:pt x="1167" y="1365"/>
                </a:cubicBezTo>
                <a:cubicBezTo>
                  <a:pt x="1257" y="666"/>
                  <a:pt x="1029" y="1"/>
                  <a:pt x="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0" name="Google Shape;2090;p77"/>
          <p:cNvGrpSpPr/>
          <p:nvPr/>
        </p:nvGrpSpPr>
        <p:grpSpPr>
          <a:xfrm>
            <a:off x="7687655" y="3546556"/>
            <a:ext cx="948417" cy="1173304"/>
            <a:chOff x="5976194" y="238756"/>
            <a:chExt cx="4111040" cy="5085842"/>
          </a:xfrm>
        </p:grpSpPr>
        <p:sp>
          <p:nvSpPr>
            <p:cNvPr id="2091" name="Google Shape;2091;p77"/>
            <p:cNvSpPr/>
            <p:nvPr/>
          </p:nvSpPr>
          <p:spPr>
            <a:xfrm>
              <a:off x="7428375" y="2019300"/>
              <a:ext cx="574525" cy="3305298"/>
            </a:xfrm>
            <a:custGeom>
              <a:rect b="b" l="l" r="r" t="t"/>
              <a:pathLst>
                <a:path extrusionOk="0" h="4192" w="965">
                  <a:moveTo>
                    <a:pt x="965" y="1"/>
                  </a:moveTo>
                  <a:lnTo>
                    <a:pt x="810" y="60"/>
                  </a:lnTo>
                  <a:cubicBezTo>
                    <a:pt x="274" y="1334"/>
                    <a:pt x="0" y="2751"/>
                    <a:pt x="36" y="4132"/>
                  </a:cubicBezTo>
                  <a:lnTo>
                    <a:pt x="727" y="4192"/>
                  </a:lnTo>
                  <a:lnTo>
                    <a:pt x="9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2" name="Google Shape;2092;p77"/>
            <p:cNvGrpSpPr/>
            <p:nvPr/>
          </p:nvGrpSpPr>
          <p:grpSpPr>
            <a:xfrm>
              <a:off x="5976194" y="238756"/>
              <a:ext cx="4111040" cy="2864095"/>
              <a:chOff x="5976194" y="238756"/>
              <a:chExt cx="4111040" cy="2864095"/>
            </a:xfrm>
          </p:grpSpPr>
          <p:grpSp>
            <p:nvGrpSpPr>
              <p:cNvPr id="2093" name="Google Shape;2093;p77"/>
              <p:cNvGrpSpPr/>
              <p:nvPr/>
            </p:nvGrpSpPr>
            <p:grpSpPr>
              <a:xfrm>
                <a:off x="5976194" y="238756"/>
                <a:ext cx="4111040" cy="2864095"/>
                <a:chOff x="5597487" y="504823"/>
                <a:chExt cx="3563970" cy="2482960"/>
              </a:xfrm>
            </p:grpSpPr>
            <p:grpSp>
              <p:nvGrpSpPr>
                <p:cNvPr id="2094" name="Google Shape;2094;p77"/>
                <p:cNvGrpSpPr/>
                <p:nvPr/>
              </p:nvGrpSpPr>
              <p:grpSpPr>
                <a:xfrm>
                  <a:off x="6094615" y="504823"/>
                  <a:ext cx="3066843" cy="1986798"/>
                  <a:chOff x="5523564" y="2947177"/>
                  <a:chExt cx="1517488" cy="983077"/>
                </a:xfrm>
              </p:grpSpPr>
              <p:sp>
                <p:nvSpPr>
                  <p:cNvPr id="2095" name="Google Shape;2095;p77"/>
                  <p:cNvSpPr/>
                  <p:nvPr/>
                </p:nvSpPr>
                <p:spPr>
                  <a:xfrm>
                    <a:off x="5523564" y="3156842"/>
                    <a:ext cx="632570" cy="647893"/>
                  </a:xfrm>
                  <a:custGeom>
                    <a:rect b="b" l="l" r="r" t="t"/>
                    <a:pathLst>
                      <a:path extrusionOk="0" h="2537" w="2477">
                        <a:moveTo>
                          <a:pt x="2477" y="2418"/>
                        </a:moveTo>
                        <a:lnTo>
                          <a:pt x="2468" y="2421"/>
                        </a:lnTo>
                        <a:lnTo>
                          <a:pt x="2468" y="2421"/>
                        </a:lnTo>
                        <a:cubicBezTo>
                          <a:pt x="2471" y="2444"/>
                          <a:pt x="2474" y="2466"/>
                          <a:pt x="2477" y="2489"/>
                        </a:cubicBezTo>
                        <a:lnTo>
                          <a:pt x="2477" y="2418"/>
                        </a:lnTo>
                        <a:close/>
                        <a:moveTo>
                          <a:pt x="0" y="1"/>
                        </a:moveTo>
                        <a:cubicBezTo>
                          <a:pt x="857" y="632"/>
                          <a:pt x="1595" y="1382"/>
                          <a:pt x="2179" y="2263"/>
                        </a:cubicBezTo>
                        <a:cubicBezTo>
                          <a:pt x="2238" y="2358"/>
                          <a:pt x="2286" y="2453"/>
                          <a:pt x="2227" y="2537"/>
                        </a:cubicBezTo>
                        <a:lnTo>
                          <a:pt x="2468" y="2421"/>
                        </a:lnTo>
                        <a:lnTo>
                          <a:pt x="2468" y="2421"/>
                        </a:lnTo>
                        <a:cubicBezTo>
                          <a:pt x="2387" y="1813"/>
                          <a:pt x="2139" y="1210"/>
                          <a:pt x="1715" y="763"/>
                        </a:cubicBezTo>
                        <a:cubicBezTo>
                          <a:pt x="1274" y="298"/>
                          <a:pt x="64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7"/>
                  <p:cNvSpPr/>
                  <p:nvPr/>
                </p:nvSpPr>
                <p:spPr>
                  <a:xfrm>
                    <a:off x="6064714" y="2947177"/>
                    <a:ext cx="535271" cy="848364"/>
                  </a:xfrm>
                  <a:custGeom>
                    <a:rect b="b" l="l" r="r" t="t"/>
                    <a:pathLst>
                      <a:path extrusionOk="0" h="3322" w="2096">
                        <a:moveTo>
                          <a:pt x="2096" y="0"/>
                        </a:moveTo>
                        <a:lnTo>
                          <a:pt x="2096" y="0"/>
                        </a:lnTo>
                        <a:cubicBezTo>
                          <a:pt x="1810" y="36"/>
                          <a:pt x="1560" y="179"/>
                          <a:pt x="1334" y="357"/>
                        </a:cubicBezTo>
                        <a:cubicBezTo>
                          <a:pt x="477" y="1048"/>
                          <a:pt x="0" y="2179"/>
                          <a:pt x="119" y="3274"/>
                        </a:cubicBezTo>
                        <a:lnTo>
                          <a:pt x="238" y="3322"/>
                        </a:lnTo>
                        <a:cubicBezTo>
                          <a:pt x="1215" y="2488"/>
                          <a:pt x="1893" y="1286"/>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rot="530770">
                    <a:off x="6072389" y="3683231"/>
                    <a:ext cx="960987" cy="174168"/>
                  </a:xfrm>
                  <a:custGeom>
                    <a:rect b="b" l="l" r="r" t="t"/>
                    <a:pathLst>
                      <a:path extrusionOk="0" h="682" w="3763">
                        <a:moveTo>
                          <a:pt x="1800" y="1"/>
                        </a:moveTo>
                        <a:cubicBezTo>
                          <a:pt x="1537" y="1"/>
                          <a:pt x="1272" y="17"/>
                          <a:pt x="1012" y="78"/>
                        </a:cubicBezTo>
                        <a:cubicBezTo>
                          <a:pt x="655" y="161"/>
                          <a:pt x="310" y="340"/>
                          <a:pt x="72" y="614"/>
                        </a:cubicBezTo>
                        <a:lnTo>
                          <a:pt x="0" y="578"/>
                        </a:lnTo>
                        <a:lnTo>
                          <a:pt x="0" y="602"/>
                        </a:lnTo>
                        <a:cubicBezTo>
                          <a:pt x="137" y="663"/>
                          <a:pt x="289" y="682"/>
                          <a:pt x="444" y="682"/>
                        </a:cubicBezTo>
                        <a:cubicBezTo>
                          <a:pt x="558" y="682"/>
                          <a:pt x="674" y="672"/>
                          <a:pt x="786" y="661"/>
                        </a:cubicBezTo>
                        <a:cubicBezTo>
                          <a:pt x="1427" y="585"/>
                          <a:pt x="2072" y="484"/>
                          <a:pt x="2707" y="484"/>
                        </a:cubicBezTo>
                        <a:cubicBezTo>
                          <a:pt x="3063" y="484"/>
                          <a:pt x="3416" y="516"/>
                          <a:pt x="3763" y="602"/>
                        </a:cubicBezTo>
                        <a:cubicBezTo>
                          <a:pt x="3394" y="114"/>
                          <a:pt x="2715" y="18"/>
                          <a:pt x="2096" y="7"/>
                        </a:cubicBezTo>
                        <a:cubicBezTo>
                          <a:pt x="1998" y="3"/>
                          <a:pt x="1899" y="1"/>
                          <a:pt x="18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8" name="Google Shape;2098;p77"/>
                <p:cNvSpPr/>
                <p:nvPr/>
              </p:nvSpPr>
              <p:spPr>
                <a:xfrm rot="-2307888">
                  <a:off x="5866015" y="1422858"/>
                  <a:ext cx="1278423" cy="1309390"/>
                </a:xfrm>
                <a:custGeom>
                  <a:rect b="b" l="l" r="r" t="t"/>
                  <a:pathLst>
                    <a:path extrusionOk="0" h="2537" w="2477">
                      <a:moveTo>
                        <a:pt x="2477" y="2418"/>
                      </a:moveTo>
                      <a:lnTo>
                        <a:pt x="2468" y="2421"/>
                      </a:lnTo>
                      <a:lnTo>
                        <a:pt x="2468" y="2421"/>
                      </a:lnTo>
                      <a:cubicBezTo>
                        <a:pt x="2471" y="2444"/>
                        <a:pt x="2474" y="2466"/>
                        <a:pt x="2477" y="2489"/>
                      </a:cubicBezTo>
                      <a:lnTo>
                        <a:pt x="2477" y="2418"/>
                      </a:lnTo>
                      <a:close/>
                      <a:moveTo>
                        <a:pt x="0" y="1"/>
                      </a:moveTo>
                      <a:cubicBezTo>
                        <a:pt x="857" y="632"/>
                        <a:pt x="1595" y="1382"/>
                        <a:pt x="2179" y="2263"/>
                      </a:cubicBezTo>
                      <a:cubicBezTo>
                        <a:pt x="2238" y="2358"/>
                        <a:pt x="2286" y="2453"/>
                        <a:pt x="2227" y="2537"/>
                      </a:cubicBezTo>
                      <a:lnTo>
                        <a:pt x="2468" y="2421"/>
                      </a:lnTo>
                      <a:lnTo>
                        <a:pt x="2468" y="2421"/>
                      </a:lnTo>
                      <a:cubicBezTo>
                        <a:pt x="2387" y="1813"/>
                        <a:pt x="2139" y="1210"/>
                        <a:pt x="1715" y="763"/>
                      </a:cubicBezTo>
                      <a:cubicBezTo>
                        <a:pt x="1274" y="298"/>
                        <a:pt x="64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9" name="Google Shape;2099;p77"/>
              <p:cNvSpPr/>
              <p:nvPr/>
            </p:nvSpPr>
            <p:spPr>
              <a:xfrm flipH="1" rot="1913094">
                <a:off x="8235564" y="1012012"/>
                <a:ext cx="1474658" cy="1510379"/>
              </a:xfrm>
              <a:custGeom>
                <a:rect b="b" l="l" r="r" t="t"/>
                <a:pathLst>
                  <a:path extrusionOk="0" h="2537" w="2477">
                    <a:moveTo>
                      <a:pt x="2477" y="2418"/>
                    </a:moveTo>
                    <a:lnTo>
                      <a:pt x="2468" y="2421"/>
                    </a:lnTo>
                    <a:lnTo>
                      <a:pt x="2468" y="2421"/>
                    </a:lnTo>
                    <a:cubicBezTo>
                      <a:pt x="2471" y="2444"/>
                      <a:pt x="2474" y="2466"/>
                      <a:pt x="2477" y="2489"/>
                    </a:cubicBezTo>
                    <a:lnTo>
                      <a:pt x="2477" y="2418"/>
                    </a:lnTo>
                    <a:close/>
                    <a:moveTo>
                      <a:pt x="0" y="1"/>
                    </a:moveTo>
                    <a:cubicBezTo>
                      <a:pt x="857" y="632"/>
                      <a:pt x="1595" y="1382"/>
                      <a:pt x="2179" y="2263"/>
                    </a:cubicBezTo>
                    <a:cubicBezTo>
                      <a:pt x="2238" y="2358"/>
                      <a:pt x="2286" y="2453"/>
                      <a:pt x="2227" y="2537"/>
                    </a:cubicBezTo>
                    <a:lnTo>
                      <a:pt x="2468" y="2421"/>
                    </a:lnTo>
                    <a:lnTo>
                      <a:pt x="2468" y="2421"/>
                    </a:lnTo>
                    <a:cubicBezTo>
                      <a:pt x="2387" y="1813"/>
                      <a:pt x="2139" y="1210"/>
                      <a:pt x="1715" y="763"/>
                    </a:cubicBezTo>
                    <a:cubicBezTo>
                      <a:pt x="1274" y="298"/>
                      <a:pt x="64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3" name="Shape 2103"/>
        <p:cNvGrpSpPr/>
        <p:nvPr/>
      </p:nvGrpSpPr>
      <p:grpSpPr>
        <a:xfrm>
          <a:off x="0" y="0"/>
          <a:ext cx="0" cy="0"/>
          <a:chOff x="0" y="0"/>
          <a:chExt cx="0" cy="0"/>
        </a:xfrm>
      </p:grpSpPr>
      <p:sp>
        <p:nvSpPr>
          <p:cNvPr id="2104" name="Google Shape;2104;p78"/>
          <p:cNvSpPr txBox="1"/>
          <p:nvPr>
            <p:ph type="title"/>
          </p:nvPr>
        </p:nvSpPr>
        <p:spPr>
          <a:xfrm>
            <a:off x="1673100" y="540000"/>
            <a:ext cx="57978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05" name="Google Shape;2105;p78"/>
          <p:cNvSpPr txBox="1"/>
          <p:nvPr>
            <p:ph idx="1" type="subTitle"/>
          </p:nvPr>
        </p:nvSpPr>
        <p:spPr>
          <a:xfrm>
            <a:off x="2435100" y="1447800"/>
            <a:ext cx="4289400" cy="31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solidFill>
                  <a:schemeClr val="accent1"/>
                </a:solidFill>
              </a:rPr>
              <a:t>VECTORS:</a:t>
            </a:r>
            <a:endParaRPr b="1" sz="1400">
              <a:solidFill>
                <a:schemeClr val="accent1"/>
              </a:solidFill>
            </a:endParaRPr>
          </a:p>
          <a:p>
            <a:pPr indent="-330200" lvl="0" marL="457200" rtl="0" algn="l">
              <a:spcBef>
                <a:spcPts val="1600"/>
              </a:spcBef>
              <a:spcAft>
                <a:spcPts val="0"/>
              </a:spcAft>
              <a:buClr>
                <a:schemeClr val="lt2"/>
              </a:buClr>
              <a:buSzPts val="1600"/>
              <a:buChar char="●"/>
            </a:pPr>
            <a:r>
              <a:rPr lang="en" sz="1400">
                <a:solidFill>
                  <a:schemeClr val="hlink"/>
                </a:solidFill>
                <a:uFill>
                  <a:noFill/>
                </a:uFill>
                <a:hlinkClick r:id="rId3"/>
              </a:rPr>
              <a:t>Green brazil map</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4"/>
              </a:rPr>
              <a:t>June festival card collection</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5"/>
              </a:rPr>
              <a:t>Festa junina card collection</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6"/>
              </a:rPr>
              <a:t>Festa junina card collection 2</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7"/>
              </a:rPr>
              <a:t>Flat design festa junina concept</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8"/>
              </a:rPr>
              <a:t>Flat design collection of festa junina</a:t>
            </a:r>
            <a:endParaRPr sz="1400"/>
          </a:p>
          <a:p>
            <a:pPr indent="0" lvl="0" marL="0" rtl="0" algn="l">
              <a:spcBef>
                <a:spcPts val="1600"/>
              </a:spcBef>
              <a:spcAft>
                <a:spcPts val="0"/>
              </a:spcAft>
              <a:buNone/>
            </a:pPr>
            <a:r>
              <a:rPr b="1" lang="en" sz="1400">
                <a:solidFill>
                  <a:schemeClr val="accent1"/>
                </a:solidFill>
              </a:rPr>
              <a:t>PHOTOS:</a:t>
            </a:r>
            <a:endParaRPr b="1" sz="1400">
              <a:solidFill>
                <a:schemeClr val="accent1"/>
              </a:solidFill>
            </a:endParaRPr>
          </a:p>
          <a:p>
            <a:pPr indent="-330200" lvl="0" marL="457200" rtl="0" algn="l">
              <a:spcBef>
                <a:spcPts val="1600"/>
              </a:spcBef>
              <a:spcAft>
                <a:spcPts val="0"/>
              </a:spcAft>
              <a:buClr>
                <a:schemeClr val="lt2"/>
              </a:buClr>
              <a:buSzPts val="1600"/>
              <a:buChar char="●"/>
            </a:pPr>
            <a:r>
              <a:rPr lang="en" sz="1400">
                <a:solidFill>
                  <a:schemeClr val="hlink"/>
                </a:solidFill>
                <a:uFill>
                  <a:noFill/>
                </a:uFill>
                <a:hlinkClick r:id="rId9"/>
              </a:rPr>
              <a:t>Top view acoustic guitar</a:t>
            </a:r>
            <a:endParaRPr sz="1400"/>
          </a:p>
          <a:p>
            <a:pPr indent="-330200" lvl="0" marL="457200" rtl="0" algn="l">
              <a:spcBef>
                <a:spcPts val="0"/>
              </a:spcBef>
              <a:spcAft>
                <a:spcPts val="0"/>
              </a:spcAft>
              <a:buClr>
                <a:schemeClr val="lt2"/>
              </a:buClr>
              <a:buSzPts val="1600"/>
              <a:buChar char="●"/>
            </a:pPr>
            <a:r>
              <a:rPr lang="en" sz="1400">
                <a:solidFill>
                  <a:schemeClr val="hlink"/>
                </a:solidFill>
                <a:uFill>
                  <a:noFill/>
                </a:uFill>
                <a:hlinkClick r:id="rId10"/>
              </a:rPr>
              <a:t>Flat lay of stars, fireworks</a:t>
            </a:r>
            <a:endParaRPr sz="1400"/>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09" name="Shape 2109"/>
        <p:cNvGrpSpPr/>
        <p:nvPr/>
      </p:nvGrpSpPr>
      <p:grpSpPr>
        <a:xfrm>
          <a:off x="0" y="0"/>
          <a:ext cx="0" cy="0"/>
          <a:chOff x="0" y="0"/>
          <a:chExt cx="0" cy="0"/>
        </a:xfrm>
      </p:grpSpPr>
      <p:sp>
        <p:nvSpPr>
          <p:cNvPr id="2110" name="Google Shape;2110;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111" name="Google Shape;2111;p7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112" name="Google Shape;2112;p7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16" name="Shape 2116"/>
        <p:cNvGrpSpPr/>
        <p:nvPr/>
      </p:nvGrpSpPr>
      <p:grpSpPr>
        <a:xfrm>
          <a:off x="0" y="0"/>
          <a:ext cx="0" cy="0"/>
          <a:chOff x="0" y="0"/>
          <a:chExt cx="0" cy="0"/>
        </a:xfrm>
      </p:grpSpPr>
      <p:sp>
        <p:nvSpPr>
          <p:cNvPr id="2117" name="Google Shape;2117;p8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118" name="Google Shape;2118;p8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119" name="Google Shape;2119;p8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Baloo 2</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https://fonts.google.com/specimen/Baloo+2</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Molengo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https://fonts.google.com/specimen/Molengo</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120" name="Google Shape;2120;p80"/>
          <p:cNvGrpSpPr/>
          <p:nvPr/>
        </p:nvGrpSpPr>
        <p:grpSpPr>
          <a:xfrm>
            <a:off x="5759925" y="3498875"/>
            <a:ext cx="1853225" cy="754200"/>
            <a:chOff x="2052655" y="3498875"/>
            <a:chExt cx="1853225" cy="754200"/>
          </a:xfrm>
        </p:grpSpPr>
        <p:sp>
          <p:nvSpPr>
            <p:cNvPr id="2121" name="Google Shape;2121;p80"/>
            <p:cNvSpPr/>
            <p:nvPr/>
          </p:nvSpPr>
          <p:spPr>
            <a:xfrm>
              <a:off x="3114480" y="3498875"/>
              <a:ext cx="791400" cy="754200"/>
            </a:xfrm>
            <a:prstGeom prst="roundRect">
              <a:avLst>
                <a:gd fmla="val 16667" name="adj"/>
              </a:avLst>
            </a:prstGeom>
            <a:solidFill>
              <a:srgbClr val="0038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0"/>
            <p:cNvSpPr/>
            <p:nvPr/>
          </p:nvSpPr>
          <p:spPr>
            <a:xfrm>
              <a:off x="2052655" y="3498875"/>
              <a:ext cx="791400" cy="754200"/>
            </a:xfrm>
            <a:prstGeom prst="roundRect">
              <a:avLst>
                <a:gd fmla="val 16667" name="adj"/>
              </a:avLst>
            </a:prstGeom>
            <a:solidFill>
              <a:srgbClr val="428ED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#00385d</a:t>
              </a:r>
              <a:endParaRPr sz="1000">
                <a:solidFill>
                  <a:srgbClr val="FFFFFF"/>
                </a:solidFill>
              </a:endParaRPr>
            </a:p>
          </p:txBody>
        </p:sp>
        <p:sp>
          <p:nvSpPr>
            <p:cNvPr id="2124" name="Google Shape;2124;p8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#428ed3</a:t>
              </a:r>
              <a:endParaRPr sz="1000">
                <a:solidFill>
                  <a:srgbClr val="FFFFFF"/>
                </a:solidFill>
              </a:endParaRPr>
            </a:p>
          </p:txBody>
        </p:sp>
      </p:grpSp>
      <p:grpSp>
        <p:nvGrpSpPr>
          <p:cNvPr id="2125" name="Google Shape;2125;p80"/>
          <p:cNvGrpSpPr/>
          <p:nvPr/>
        </p:nvGrpSpPr>
        <p:grpSpPr>
          <a:xfrm>
            <a:off x="1530825" y="3498875"/>
            <a:ext cx="3976875" cy="754200"/>
            <a:chOff x="2052655" y="3498875"/>
            <a:chExt cx="3976875" cy="754200"/>
          </a:xfrm>
        </p:grpSpPr>
        <p:sp>
          <p:nvSpPr>
            <p:cNvPr id="2126" name="Google Shape;2126;p80"/>
            <p:cNvSpPr/>
            <p:nvPr/>
          </p:nvSpPr>
          <p:spPr>
            <a:xfrm>
              <a:off x="3114480" y="3498875"/>
              <a:ext cx="791400" cy="754200"/>
            </a:xfrm>
            <a:prstGeom prst="roundRect">
              <a:avLst>
                <a:gd fmla="val 16667" name="adj"/>
              </a:avLst>
            </a:prstGeom>
            <a:solidFill>
              <a:srgbClr val="FF630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0"/>
            <p:cNvSpPr/>
            <p:nvPr/>
          </p:nvSpPr>
          <p:spPr>
            <a:xfrm>
              <a:off x="4176300" y="3498875"/>
              <a:ext cx="791400" cy="754200"/>
            </a:xfrm>
            <a:prstGeom prst="roundRect">
              <a:avLst>
                <a:gd fmla="val 16667" name="adj"/>
              </a:avLst>
            </a:prstGeom>
            <a:solidFill>
              <a:srgbClr val="EF540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0"/>
            <p:cNvSpPr/>
            <p:nvPr/>
          </p:nvSpPr>
          <p:spPr>
            <a:xfrm>
              <a:off x="5238120" y="3498875"/>
              <a:ext cx="791400" cy="754200"/>
            </a:xfrm>
            <a:prstGeom prst="roundRect">
              <a:avLst>
                <a:gd fmla="val 16667" name="adj"/>
              </a:avLst>
            </a:prstGeom>
            <a:solidFill>
              <a:srgbClr val="00AF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0"/>
            <p:cNvSpPr/>
            <p:nvPr/>
          </p:nvSpPr>
          <p:spPr>
            <a:xfrm>
              <a:off x="2052655" y="3498875"/>
              <a:ext cx="791400" cy="754200"/>
            </a:xfrm>
            <a:prstGeom prst="roundRect">
              <a:avLst>
                <a:gd fmla="val 16667" name="adj"/>
              </a:avLst>
            </a:prstGeom>
            <a:solidFill>
              <a:srgbClr val="FEA4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#ff6308</a:t>
              </a:r>
              <a:endParaRPr sz="1000">
                <a:solidFill>
                  <a:srgbClr val="FFFFFF"/>
                </a:solidFill>
              </a:endParaRPr>
            </a:p>
          </p:txBody>
        </p:sp>
        <p:sp>
          <p:nvSpPr>
            <p:cNvPr id="2131" name="Google Shape;2131;p8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#ef5407</a:t>
              </a:r>
              <a:endParaRPr sz="1000">
                <a:solidFill>
                  <a:srgbClr val="FFFFFF"/>
                </a:solidFill>
              </a:endParaRPr>
            </a:p>
          </p:txBody>
        </p:sp>
        <p:sp>
          <p:nvSpPr>
            <p:cNvPr id="2132" name="Google Shape;2132;p8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#00afab</a:t>
              </a:r>
              <a:endParaRPr sz="1000">
                <a:solidFill>
                  <a:srgbClr val="FFFFFF"/>
                </a:solidFill>
              </a:endParaRPr>
            </a:p>
          </p:txBody>
        </p:sp>
        <p:sp>
          <p:nvSpPr>
            <p:cNvPr id="2133" name="Google Shape;2133;p8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#fea42e</a:t>
              </a:r>
              <a:endParaRPr sz="1000">
                <a:solidFill>
                  <a:srgbClr val="FFFFFF"/>
                </a:solidFil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37" name="Shape 2137"/>
        <p:cNvGrpSpPr/>
        <p:nvPr/>
      </p:nvGrpSpPr>
      <p:grpSpPr>
        <a:xfrm>
          <a:off x="0" y="0"/>
          <a:ext cx="0" cy="0"/>
          <a:chOff x="0" y="0"/>
          <a:chExt cx="0" cy="0"/>
        </a:xfrm>
      </p:grpSpPr>
      <p:pic>
        <p:nvPicPr>
          <p:cNvPr id="2138" name="Google Shape;2138;p81"/>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2139" name="Google Shape;2139;p81"/>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140" name="Google Shape;2140;p81"/>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2141" name="Google Shape;2141;p81"/>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2142" name="Google Shape;2142;p81"/>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2143" name="Google Shape;2143;p81"/>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2144" name="Google Shape;2144;p81"/>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2145" name="Google Shape;2145;p81"/>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2146" name="Google Shape;2146;p81"/>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2147" name="Google Shape;2147;p81"/>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51" name="Shape 2151"/>
        <p:cNvGrpSpPr/>
        <p:nvPr/>
      </p:nvGrpSpPr>
      <p:grpSpPr>
        <a:xfrm>
          <a:off x="0" y="0"/>
          <a:ext cx="0" cy="0"/>
          <a:chOff x="0" y="0"/>
          <a:chExt cx="0" cy="0"/>
        </a:xfrm>
      </p:grpSpPr>
      <p:sp>
        <p:nvSpPr>
          <p:cNvPr id="2152" name="Google Shape;2152;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153" name="Google Shape;2153;p8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2154" name="Google Shape;2154;p82"/>
          <p:cNvGrpSpPr/>
          <p:nvPr/>
        </p:nvGrpSpPr>
        <p:grpSpPr>
          <a:xfrm>
            <a:off x="5082708" y="3095784"/>
            <a:ext cx="442841" cy="514271"/>
            <a:chOff x="4727025" y="1332775"/>
            <a:chExt cx="59900" cy="69625"/>
          </a:xfrm>
        </p:grpSpPr>
        <p:sp>
          <p:nvSpPr>
            <p:cNvPr id="2155" name="Google Shape;2155;p8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82"/>
          <p:cNvGrpSpPr/>
          <p:nvPr/>
        </p:nvGrpSpPr>
        <p:grpSpPr>
          <a:xfrm>
            <a:off x="5758025" y="2343272"/>
            <a:ext cx="500909" cy="500899"/>
            <a:chOff x="4820425" y="1329900"/>
            <a:chExt cx="70175" cy="70350"/>
          </a:xfrm>
        </p:grpSpPr>
        <p:sp>
          <p:nvSpPr>
            <p:cNvPr id="2158" name="Google Shape;2158;p8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82"/>
          <p:cNvGrpSpPr/>
          <p:nvPr/>
        </p:nvGrpSpPr>
        <p:grpSpPr>
          <a:xfrm>
            <a:off x="6410648" y="2355062"/>
            <a:ext cx="538135" cy="493119"/>
            <a:chOff x="4903200" y="1331525"/>
            <a:chExt cx="73575" cy="67425"/>
          </a:xfrm>
        </p:grpSpPr>
        <p:sp>
          <p:nvSpPr>
            <p:cNvPr id="2163" name="Google Shape;2163;p8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164" name="Google Shape;2164;p8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82"/>
          <p:cNvGrpSpPr/>
          <p:nvPr/>
        </p:nvGrpSpPr>
        <p:grpSpPr>
          <a:xfrm>
            <a:off x="5670599" y="3097040"/>
            <a:ext cx="544563" cy="511895"/>
            <a:chOff x="4815575" y="1416800"/>
            <a:chExt cx="73750" cy="71400"/>
          </a:xfrm>
        </p:grpSpPr>
        <p:sp>
          <p:nvSpPr>
            <p:cNvPr id="2166" name="Google Shape;2166;p8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82"/>
          <p:cNvGrpSpPr/>
          <p:nvPr/>
        </p:nvGrpSpPr>
        <p:grpSpPr>
          <a:xfrm>
            <a:off x="6367224" y="3096746"/>
            <a:ext cx="602914" cy="512477"/>
            <a:chOff x="4902475" y="1418875"/>
            <a:chExt cx="74500" cy="63775"/>
          </a:xfrm>
        </p:grpSpPr>
        <p:sp>
          <p:nvSpPr>
            <p:cNvPr id="2170" name="Google Shape;2170;p8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82"/>
          <p:cNvGrpSpPr/>
          <p:nvPr/>
        </p:nvGrpSpPr>
        <p:grpSpPr>
          <a:xfrm>
            <a:off x="5783096" y="3835985"/>
            <a:ext cx="515391" cy="525699"/>
            <a:chOff x="4818100" y="1507675"/>
            <a:chExt cx="71225" cy="71625"/>
          </a:xfrm>
        </p:grpSpPr>
        <p:sp>
          <p:nvSpPr>
            <p:cNvPr id="2173" name="Google Shape;2173;p8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82"/>
          <p:cNvGrpSpPr/>
          <p:nvPr/>
        </p:nvGrpSpPr>
        <p:grpSpPr>
          <a:xfrm>
            <a:off x="5121199" y="3857517"/>
            <a:ext cx="522956" cy="489869"/>
            <a:chOff x="4721450" y="1509475"/>
            <a:chExt cx="79350" cy="74325"/>
          </a:xfrm>
        </p:grpSpPr>
        <p:sp>
          <p:nvSpPr>
            <p:cNvPr id="2178" name="Google Shape;2178;p8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82"/>
          <p:cNvGrpSpPr/>
          <p:nvPr/>
        </p:nvGrpSpPr>
        <p:grpSpPr>
          <a:xfrm>
            <a:off x="6444441" y="3837269"/>
            <a:ext cx="525704" cy="535436"/>
            <a:chOff x="4906800" y="1507500"/>
            <a:chExt cx="70350" cy="71075"/>
          </a:xfrm>
        </p:grpSpPr>
        <p:sp>
          <p:nvSpPr>
            <p:cNvPr id="2183" name="Google Shape;2183;p8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82"/>
          <p:cNvGrpSpPr/>
          <p:nvPr/>
        </p:nvGrpSpPr>
        <p:grpSpPr>
          <a:xfrm>
            <a:off x="4477263" y="2343250"/>
            <a:ext cx="508054" cy="508095"/>
            <a:chOff x="3736598" y="2170606"/>
            <a:chExt cx="404889" cy="404889"/>
          </a:xfrm>
        </p:grpSpPr>
        <p:sp>
          <p:nvSpPr>
            <p:cNvPr id="2189" name="Google Shape;2189;p8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82"/>
          <p:cNvGrpSpPr/>
          <p:nvPr/>
        </p:nvGrpSpPr>
        <p:grpSpPr>
          <a:xfrm>
            <a:off x="3765303" y="2343345"/>
            <a:ext cx="575790" cy="507904"/>
            <a:chOff x="3161917" y="2170682"/>
            <a:chExt cx="458870" cy="404737"/>
          </a:xfrm>
        </p:grpSpPr>
        <p:sp>
          <p:nvSpPr>
            <p:cNvPr id="2194" name="Google Shape;2194;p8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195" name="Google Shape;2195;p8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82"/>
          <p:cNvGrpSpPr/>
          <p:nvPr/>
        </p:nvGrpSpPr>
        <p:grpSpPr>
          <a:xfrm>
            <a:off x="3792833" y="3103717"/>
            <a:ext cx="520730" cy="498567"/>
            <a:chOff x="3179914" y="2889488"/>
            <a:chExt cx="422876" cy="404911"/>
          </a:xfrm>
        </p:grpSpPr>
        <p:sp>
          <p:nvSpPr>
            <p:cNvPr id="2198" name="Google Shape;2198;p8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82"/>
          <p:cNvGrpSpPr/>
          <p:nvPr/>
        </p:nvGrpSpPr>
        <p:grpSpPr>
          <a:xfrm>
            <a:off x="4421513" y="3103677"/>
            <a:ext cx="516145" cy="498648"/>
            <a:chOff x="3729467" y="2889422"/>
            <a:chExt cx="419153" cy="404977"/>
          </a:xfrm>
        </p:grpSpPr>
        <p:sp>
          <p:nvSpPr>
            <p:cNvPr id="2205" name="Google Shape;2205;p8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8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6" name="Google Shape;2216;p82"/>
          <p:cNvGrpSpPr/>
          <p:nvPr/>
        </p:nvGrpSpPr>
        <p:grpSpPr>
          <a:xfrm>
            <a:off x="7141841" y="2550562"/>
            <a:ext cx="166473" cy="141497"/>
            <a:chOff x="4660325" y="1866850"/>
            <a:chExt cx="68350" cy="58100"/>
          </a:xfrm>
        </p:grpSpPr>
        <p:sp>
          <p:nvSpPr>
            <p:cNvPr id="2217" name="Google Shape;2217;p8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82"/>
          <p:cNvGrpSpPr/>
          <p:nvPr/>
        </p:nvGrpSpPr>
        <p:grpSpPr>
          <a:xfrm>
            <a:off x="7451186" y="2576286"/>
            <a:ext cx="162515" cy="90049"/>
            <a:chOff x="4791775" y="1877500"/>
            <a:chExt cx="66725" cy="36975"/>
          </a:xfrm>
        </p:grpSpPr>
        <p:sp>
          <p:nvSpPr>
            <p:cNvPr id="2220" name="Google Shape;2220;p8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 name="Google Shape;2222;p82"/>
          <p:cNvGrpSpPr/>
          <p:nvPr/>
        </p:nvGrpSpPr>
        <p:grpSpPr>
          <a:xfrm>
            <a:off x="7772899" y="2576286"/>
            <a:ext cx="144979" cy="90049"/>
            <a:chOff x="4923925" y="1877500"/>
            <a:chExt cx="59525" cy="36975"/>
          </a:xfrm>
        </p:grpSpPr>
        <p:sp>
          <p:nvSpPr>
            <p:cNvPr id="2223" name="Google Shape;2223;p8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82"/>
          <p:cNvGrpSpPr/>
          <p:nvPr/>
        </p:nvGrpSpPr>
        <p:grpSpPr>
          <a:xfrm>
            <a:off x="8067390" y="2558477"/>
            <a:ext cx="141447" cy="125667"/>
            <a:chOff x="5058450" y="1870100"/>
            <a:chExt cx="58075" cy="51600"/>
          </a:xfrm>
        </p:grpSpPr>
        <p:sp>
          <p:nvSpPr>
            <p:cNvPr id="2226" name="Google Shape;2226;p8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82"/>
          <p:cNvGrpSpPr/>
          <p:nvPr/>
        </p:nvGrpSpPr>
        <p:grpSpPr>
          <a:xfrm>
            <a:off x="7481905" y="2980885"/>
            <a:ext cx="101077" cy="107645"/>
            <a:chOff x="4811425" y="2065025"/>
            <a:chExt cx="41500" cy="44200"/>
          </a:xfrm>
        </p:grpSpPr>
        <p:sp>
          <p:nvSpPr>
            <p:cNvPr id="2229" name="Google Shape;2229;p8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82"/>
          <p:cNvGrpSpPr/>
          <p:nvPr/>
        </p:nvGrpSpPr>
        <p:grpSpPr>
          <a:xfrm>
            <a:off x="7774342" y="2981098"/>
            <a:ext cx="120867" cy="107218"/>
            <a:chOff x="4929875" y="2065025"/>
            <a:chExt cx="49625" cy="44025"/>
          </a:xfrm>
        </p:grpSpPr>
        <p:sp>
          <p:nvSpPr>
            <p:cNvPr id="2232" name="Google Shape;2232;p8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82"/>
          <p:cNvGrpSpPr/>
          <p:nvPr/>
        </p:nvGrpSpPr>
        <p:grpSpPr>
          <a:xfrm>
            <a:off x="8103011" y="2984112"/>
            <a:ext cx="70206" cy="101191"/>
            <a:chOff x="5083925" y="2066350"/>
            <a:chExt cx="28825" cy="41550"/>
          </a:xfrm>
        </p:grpSpPr>
        <p:sp>
          <p:nvSpPr>
            <p:cNvPr id="2235" name="Google Shape;2235;p8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82"/>
          <p:cNvGrpSpPr/>
          <p:nvPr/>
        </p:nvGrpSpPr>
        <p:grpSpPr>
          <a:xfrm>
            <a:off x="7134565" y="2999759"/>
            <a:ext cx="181026" cy="69896"/>
            <a:chOff x="4659775" y="2072775"/>
            <a:chExt cx="74325" cy="28700"/>
          </a:xfrm>
        </p:grpSpPr>
        <p:sp>
          <p:nvSpPr>
            <p:cNvPr id="2238" name="Google Shape;2238;p8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82"/>
          <p:cNvGrpSpPr/>
          <p:nvPr/>
        </p:nvGrpSpPr>
        <p:grpSpPr>
          <a:xfrm>
            <a:off x="8054421" y="2790324"/>
            <a:ext cx="167387" cy="89197"/>
            <a:chOff x="4662475" y="1976500"/>
            <a:chExt cx="68725" cy="36625"/>
          </a:xfrm>
        </p:grpSpPr>
        <p:sp>
          <p:nvSpPr>
            <p:cNvPr id="2242" name="Google Shape;2242;p8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 name="Google Shape;2245;p82"/>
          <p:cNvGrpSpPr/>
          <p:nvPr/>
        </p:nvGrpSpPr>
        <p:grpSpPr>
          <a:xfrm>
            <a:off x="7751326" y="2793764"/>
            <a:ext cx="166899" cy="82317"/>
            <a:chOff x="4920150" y="1977875"/>
            <a:chExt cx="68525" cy="33800"/>
          </a:xfrm>
        </p:grpSpPr>
        <p:sp>
          <p:nvSpPr>
            <p:cNvPr id="2246" name="Google Shape;2246;p8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82"/>
          <p:cNvGrpSpPr/>
          <p:nvPr/>
        </p:nvGrpSpPr>
        <p:grpSpPr>
          <a:xfrm>
            <a:off x="7162483" y="3197682"/>
            <a:ext cx="125190" cy="127859"/>
            <a:chOff x="4676550" y="2160575"/>
            <a:chExt cx="51400" cy="52500"/>
          </a:xfrm>
        </p:grpSpPr>
        <p:sp>
          <p:nvSpPr>
            <p:cNvPr id="2250" name="Google Shape;2250;p8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82"/>
          <p:cNvGrpSpPr/>
          <p:nvPr/>
        </p:nvGrpSpPr>
        <p:grpSpPr>
          <a:xfrm>
            <a:off x="7459741" y="3204714"/>
            <a:ext cx="145405" cy="113794"/>
            <a:chOff x="4768325" y="2163475"/>
            <a:chExt cx="59700" cy="46725"/>
          </a:xfrm>
        </p:grpSpPr>
        <p:sp>
          <p:nvSpPr>
            <p:cNvPr id="2254" name="Google Shape;2254;p8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6" name="Google Shape;2256;p8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2" name="Google Shape;2262;p82"/>
          <p:cNvGrpSpPr/>
          <p:nvPr/>
        </p:nvGrpSpPr>
        <p:grpSpPr>
          <a:xfrm>
            <a:off x="7476059" y="3459808"/>
            <a:ext cx="112768" cy="106853"/>
            <a:chOff x="4768575" y="2253950"/>
            <a:chExt cx="46300" cy="43875"/>
          </a:xfrm>
        </p:grpSpPr>
        <p:sp>
          <p:nvSpPr>
            <p:cNvPr id="2263" name="Google Shape;2263;p8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82"/>
          <p:cNvGrpSpPr/>
          <p:nvPr/>
        </p:nvGrpSpPr>
        <p:grpSpPr>
          <a:xfrm>
            <a:off x="7775682" y="3948834"/>
            <a:ext cx="118187" cy="146246"/>
            <a:chOff x="4960900" y="2433225"/>
            <a:chExt cx="48525" cy="60050"/>
          </a:xfrm>
        </p:grpSpPr>
        <p:sp>
          <p:nvSpPr>
            <p:cNvPr id="2266" name="Google Shape;2266;p8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82"/>
          <p:cNvGrpSpPr/>
          <p:nvPr/>
        </p:nvGrpSpPr>
        <p:grpSpPr>
          <a:xfrm>
            <a:off x="7464247" y="4212895"/>
            <a:ext cx="136394" cy="143810"/>
            <a:chOff x="4854075" y="2527625"/>
            <a:chExt cx="56000" cy="59050"/>
          </a:xfrm>
        </p:grpSpPr>
        <p:sp>
          <p:nvSpPr>
            <p:cNvPr id="2269" name="Google Shape;2269;p8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1" name="Google Shape;2271;p8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4" name="Google Shape;2274;p82"/>
          <p:cNvGrpSpPr/>
          <p:nvPr/>
        </p:nvGrpSpPr>
        <p:grpSpPr>
          <a:xfrm>
            <a:off x="8088458" y="3676639"/>
            <a:ext cx="99312" cy="160797"/>
            <a:chOff x="5059700" y="2334775"/>
            <a:chExt cx="40775" cy="66025"/>
          </a:xfrm>
        </p:grpSpPr>
        <p:sp>
          <p:nvSpPr>
            <p:cNvPr id="2275" name="Google Shape;2275;p8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 name="Google Shape;2284;p82"/>
          <p:cNvGrpSpPr/>
          <p:nvPr/>
        </p:nvGrpSpPr>
        <p:grpSpPr>
          <a:xfrm>
            <a:off x="8045622" y="3941771"/>
            <a:ext cx="184984" cy="160371"/>
            <a:chOff x="5037700" y="2430325"/>
            <a:chExt cx="75950" cy="65850"/>
          </a:xfrm>
        </p:grpSpPr>
        <p:sp>
          <p:nvSpPr>
            <p:cNvPr id="2285" name="Google Shape;2285;p8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82"/>
          <p:cNvGrpSpPr/>
          <p:nvPr/>
        </p:nvGrpSpPr>
        <p:grpSpPr>
          <a:xfrm>
            <a:off x="7465128" y="3708223"/>
            <a:ext cx="173014" cy="97629"/>
            <a:chOff x="4756975" y="2341800"/>
            <a:chExt cx="91975" cy="51925"/>
          </a:xfrm>
        </p:grpSpPr>
        <p:sp>
          <p:nvSpPr>
            <p:cNvPr id="2288" name="Google Shape;2288;p8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82"/>
          <p:cNvGrpSpPr/>
          <p:nvPr/>
        </p:nvGrpSpPr>
        <p:grpSpPr>
          <a:xfrm>
            <a:off x="7732065" y="4196920"/>
            <a:ext cx="212497" cy="175761"/>
            <a:chOff x="4943575" y="2516350"/>
            <a:chExt cx="98675" cy="81700"/>
          </a:xfrm>
        </p:grpSpPr>
        <p:sp>
          <p:nvSpPr>
            <p:cNvPr id="2309" name="Google Shape;2309;p8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82"/>
          <p:cNvGrpSpPr/>
          <p:nvPr/>
        </p:nvGrpSpPr>
        <p:grpSpPr>
          <a:xfrm>
            <a:off x="1990126" y="3423163"/>
            <a:ext cx="965351" cy="134611"/>
            <a:chOff x="4411970" y="2962952"/>
            <a:chExt cx="706544" cy="104212"/>
          </a:xfrm>
        </p:grpSpPr>
        <p:sp>
          <p:nvSpPr>
            <p:cNvPr id="2388" name="Google Shape;2388;p8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82"/>
          <p:cNvGrpSpPr/>
          <p:nvPr/>
        </p:nvGrpSpPr>
        <p:grpSpPr>
          <a:xfrm>
            <a:off x="1990126" y="3012077"/>
            <a:ext cx="960158" cy="289172"/>
            <a:chOff x="4411970" y="2726085"/>
            <a:chExt cx="643107" cy="193659"/>
          </a:xfrm>
        </p:grpSpPr>
        <p:sp>
          <p:nvSpPr>
            <p:cNvPr id="2393" name="Google Shape;2393;p8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82"/>
          <p:cNvGrpSpPr/>
          <p:nvPr/>
        </p:nvGrpSpPr>
        <p:grpSpPr>
          <a:xfrm>
            <a:off x="993018" y="3278187"/>
            <a:ext cx="833173" cy="259209"/>
            <a:chOff x="4411970" y="4340222"/>
            <a:chExt cx="779467" cy="242683"/>
          </a:xfrm>
        </p:grpSpPr>
        <p:sp>
          <p:nvSpPr>
            <p:cNvPr id="2397" name="Google Shape;2397;p8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82"/>
          <p:cNvGrpSpPr/>
          <p:nvPr/>
        </p:nvGrpSpPr>
        <p:grpSpPr>
          <a:xfrm>
            <a:off x="1990126" y="2673933"/>
            <a:ext cx="965160" cy="216230"/>
            <a:chOff x="4411970" y="2468674"/>
            <a:chExt cx="747317" cy="167425"/>
          </a:xfrm>
        </p:grpSpPr>
        <p:sp>
          <p:nvSpPr>
            <p:cNvPr id="2401" name="Google Shape;2401;p8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82"/>
          <p:cNvGrpSpPr/>
          <p:nvPr/>
        </p:nvGrpSpPr>
        <p:grpSpPr>
          <a:xfrm>
            <a:off x="988873" y="2578650"/>
            <a:ext cx="810451" cy="319148"/>
            <a:chOff x="4411970" y="3686602"/>
            <a:chExt cx="797845" cy="314215"/>
          </a:xfrm>
        </p:grpSpPr>
        <p:sp>
          <p:nvSpPr>
            <p:cNvPr id="2404" name="Google Shape;2404;p8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9" name="Google Shape;2409;p82"/>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 name="Google Shape;2410;p82"/>
          <p:cNvGrpSpPr/>
          <p:nvPr/>
        </p:nvGrpSpPr>
        <p:grpSpPr>
          <a:xfrm>
            <a:off x="988970" y="2333174"/>
            <a:ext cx="1970333" cy="208784"/>
            <a:chOff x="6336019" y="3733725"/>
            <a:chExt cx="2566206" cy="351310"/>
          </a:xfrm>
        </p:grpSpPr>
        <p:sp>
          <p:nvSpPr>
            <p:cNvPr id="2411" name="Google Shape;2411;p8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82"/>
          <p:cNvGrpSpPr/>
          <p:nvPr/>
        </p:nvGrpSpPr>
        <p:grpSpPr>
          <a:xfrm>
            <a:off x="1990126" y="3940729"/>
            <a:ext cx="946551" cy="153200"/>
            <a:chOff x="4404545" y="3301592"/>
            <a:chExt cx="782403" cy="129272"/>
          </a:xfrm>
        </p:grpSpPr>
        <p:sp>
          <p:nvSpPr>
            <p:cNvPr id="2416" name="Google Shape;2416;p8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82"/>
          <p:cNvGrpSpPr/>
          <p:nvPr/>
        </p:nvGrpSpPr>
        <p:grpSpPr>
          <a:xfrm>
            <a:off x="1990126" y="3679688"/>
            <a:ext cx="962257" cy="139127"/>
            <a:chOff x="4411970" y="3131459"/>
            <a:chExt cx="710520" cy="117397"/>
          </a:xfrm>
        </p:grpSpPr>
        <p:sp>
          <p:nvSpPr>
            <p:cNvPr id="2419" name="Google Shape;2419;p8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21" name="Google Shape;2421;p82"/>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 name="Google Shape;2422;p82"/>
          <p:cNvGrpSpPr/>
          <p:nvPr/>
        </p:nvGrpSpPr>
        <p:grpSpPr>
          <a:xfrm>
            <a:off x="990271" y="3614482"/>
            <a:ext cx="823838" cy="458988"/>
            <a:chOff x="4411970" y="1801825"/>
            <a:chExt cx="734586" cy="409262"/>
          </a:xfrm>
        </p:grpSpPr>
        <p:sp>
          <p:nvSpPr>
            <p:cNvPr id="2423" name="Google Shape;2423;p8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82"/>
          <p:cNvGrpSpPr/>
          <p:nvPr/>
        </p:nvGrpSpPr>
        <p:grpSpPr>
          <a:xfrm>
            <a:off x="990271" y="4162908"/>
            <a:ext cx="856348" cy="212039"/>
            <a:chOff x="4411970" y="2233974"/>
            <a:chExt cx="763574" cy="189068"/>
          </a:xfrm>
        </p:grpSpPr>
        <p:sp>
          <p:nvSpPr>
            <p:cNvPr id="2426" name="Google Shape;2426;p8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82"/>
          <p:cNvGrpSpPr/>
          <p:nvPr/>
        </p:nvGrpSpPr>
        <p:grpSpPr>
          <a:xfrm>
            <a:off x="3100467" y="2338244"/>
            <a:ext cx="511602" cy="511602"/>
            <a:chOff x="5681300" y="2527788"/>
            <a:chExt cx="805800" cy="805800"/>
          </a:xfrm>
        </p:grpSpPr>
        <p:sp>
          <p:nvSpPr>
            <p:cNvPr id="2429" name="Google Shape;2429;p8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82"/>
          <p:cNvGrpSpPr/>
          <p:nvPr/>
        </p:nvGrpSpPr>
        <p:grpSpPr>
          <a:xfrm>
            <a:off x="3097662" y="3104827"/>
            <a:ext cx="513021" cy="512935"/>
            <a:chOff x="4049800" y="640400"/>
            <a:chExt cx="858900" cy="858900"/>
          </a:xfrm>
        </p:grpSpPr>
        <p:sp>
          <p:nvSpPr>
            <p:cNvPr id="2432" name="Google Shape;2432;p8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82"/>
          <p:cNvGrpSpPr/>
          <p:nvPr/>
        </p:nvGrpSpPr>
        <p:grpSpPr>
          <a:xfrm>
            <a:off x="3014861" y="3756719"/>
            <a:ext cx="686489" cy="686585"/>
            <a:chOff x="5080188" y="927900"/>
            <a:chExt cx="961200" cy="961200"/>
          </a:xfrm>
        </p:grpSpPr>
        <p:sp>
          <p:nvSpPr>
            <p:cNvPr id="2435" name="Google Shape;2435;p8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82"/>
          <p:cNvGrpSpPr/>
          <p:nvPr/>
        </p:nvGrpSpPr>
        <p:grpSpPr>
          <a:xfrm>
            <a:off x="3798012" y="3849448"/>
            <a:ext cx="510373" cy="510937"/>
            <a:chOff x="7508249" y="1522825"/>
            <a:chExt cx="1326332" cy="1322987"/>
          </a:xfrm>
        </p:grpSpPr>
        <p:sp>
          <p:nvSpPr>
            <p:cNvPr id="2444" name="Google Shape;2444;p8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82"/>
          <p:cNvGrpSpPr/>
          <p:nvPr/>
        </p:nvGrpSpPr>
        <p:grpSpPr>
          <a:xfrm>
            <a:off x="4489605" y="3850853"/>
            <a:ext cx="492652" cy="503348"/>
            <a:chOff x="6039282" y="1042577"/>
            <a:chExt cx="734315" cy="731929"/>
          </a:xfrm>
        </p:grpSpPr>
        <p:sp>
          <p:nvSpPr>
            <p:cNvPr id="2455" name="Google Shape;2455;p8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82"/>
          <p:cNvGrpSpPr/>
          <p:nvPr/>
        </p:nvGrpSpPr>
        <p:grpSpPr>
          <a:xfrm>
            <a:off x="5130019" y="2346894"/>
            <a:ext cx="483304" cy="504902"/>
            <a:chOff x="1825800" y="1651625"/>
            <a:chExt cx="568125" cy="591775"/>
          </a:xfrm>
        </p:grpSpPr>
        <p:sp>
          <p:nvSpPr>
            <p:cNvPr id="2477" name="Google Shape;2477;p8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3" name="Google Shape;2483;p8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2"/>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2"/>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0" name="Shape 2490"/>
        <p:cNvGrpSpPr/>
        <p:nvPr/>
      </p:nvGrpSpPr>
      <p:grpSpPr>
        <a:xfrm>
          <a:off x="0" y="0"/>
          <a:ext cx="0" cy="0"/>
          <a:chOff x="0" y="0"/>
          <a:chExt cx="0" cy="0"/>
        </a:xfrm>
      </p:grpSpPr>
      <p:grpSp>
        <p:nvGrpSpPr>
          <p:cNvPr id="2491" name="Google Shape;2491;p83"/>
          <p:cNvGrpSpPr/>
          <p:nvPr/>
        </p:nvGrpSpPr>
        <p:grpSpPr>
          <a:xfrm>
            <a:off x="745571" y="1168666"/>
            <a:ext cx="2492868" cy="1379876"/>
            <a:chOff x="2654821" y="2311071"/>
            <a:chExt cx="2279715" cy="1262120"/>
          </a:xfrm>
        </p:grpSpPr>
        <p:grpSp>
          <p:nvGrpSpPr>
            <p:cNvPr id="2492" name="Google Shape;2492;p83"/>
            <p:cNvGrpSpPr/>
            <p:nvPr/>
          </p:nvGrpSpPr>
          <p:grpSpPr>
            <a:xfrm>
              <a:off x="4034269" y="2840745"/>
              <a:ext cx="40212" cy="36437"/>
              <a:chOff x="4293400" y="2574725"/>
              <a:chExt cx="84425" cy="80100"/>
            </a:xfrm>
          </p:grpSpPr>
          <p:sp>
            <p:nvSpPr>
              <p:cNvPr id="2493" name="Google Shape;2493;p8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494" name="Google Shape;2494;p8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 name="Google Shape;2495;p83"/>
            <p:cNvGrpSpPr/>
            <p:nvPr/>
          </p:nvGrpSpPr>
          <p:grpSpPr>
            <a:xfrm>
              <a:off x="3894606" y="2334874"/>
              <a:ext cx="913198" cy="518984"/>
              <a:chOff x="4000175" y="1462675"/>
              <a:chExt cx="1917275" cy="1140875"/>
            </a:xfrm>
          </p:grpSpPr>
          <p:sp>
            <p:nvSpPr>
              <p:cNvPr id="2496" name="Google Shape;2496;p8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497" name="Google Shape;2497;p83"/>
              <p:cNvGrpSpPr/>
              <p:nvPr/>
            </p:nvGrpSpPr>
            <p:grpSpPr>
              <a:xfrm>
                <a:off x="4000175" y="1462675"/>
                <a:ext cx="1917275" cy="1140875"/>
                <a:chOff x="4000175" y="1462675"/>
                <a:chExt cx="1917275" cy="1140875"/>
              </a:xfrm>
            </p:grpSpPr>
            <p:sp>
              <p:nvSpPr>
                <p:cNvPr id="2498" name="Google Shape;2498;p8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499" name="Google Shape;2499;p8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03" name="Google Shape;2503;p8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4" name="Google Shape;2504;p83"/>
            <p:cNvGrpSpPr/>
            <p:nvPr/>
          </p:nvGrpSpPr>
          <p:grpSpPr>
            <a:xfrm>
              <a:off x="3875768" y="2846704"/>
              <a:ext cx="44796" cy="47366"/>
              <a:chOff x="3960625" y="2587825"/>
              <a:chExt cx="94050" cy="104125"/>
            </a:xfrm>
          </p:grpSpPr>
          <p:sp>
            <p:nvSpPr>
              <p:cNvPr id="2505" name="Google Shape;2505;p8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506" name="Google Shape;2506;p8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83"/>
            <p:cNvGrpSpPr/>
            <p:nvPr/>
          </p:nvGrpSpPr>
          <p:grpSpPr>
            <a:xfrm>
              <a:off x="3782759" y="2807162"/>
              <a:ext cx="82686" cy="85487"/>
              <a:chOff x="3765350" y="2500900"/>
              <a:chExt cx="173600" cy="187925"/>
            </a:xfrm>
          </p:grpSpPr>
          <p:sp>
            <p:nvSpPr>
              <p:cNvPr id="2508" name="Google Shape;2508;p8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509" name="Google Shape;2509;p8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83"/>
            <p:cNvGrpSpPr/>
            <p:nvPr/>
          </p:nvGrpSpPr>
          <p:grpSpPr>
            <a:xfrm>
              <a:off x="3775674" y="2798496"/>
              <a:ext cx="40545" cy="23564"/>
              <a:chOff x="3750475" y="2481850"/>
              <a:chExt cx="85125" cy="51800"/>
            </a:xfrm>
          </p:grpSpPr>
          <p:sp>
            <p:nvSpPr>
              <p:cNvPr id="2515" name="Google Shape;2515;p8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517" name="Google Shape;2517;p83"/>
            <p:cNvGrpSpPr/>
            <p:nvPr/>
          </p:nvGrpSpPr>
          <p:grpSpPr>
            <a:xfrm>
              <a:off x="3716946" y="2776024"/>
              <a:ext cx="81971" cy="76912"/>
              <a:chOff x="3627175" y="2432450"/>
              <a:chExt cx="172100" cy="169075"/>
            </a:xfrm>
          </p:grpSpPr>
          <p:sp>
            <p:nvSpPr>
              <p:cNvPr id="2518" name="Google Shape;2518;p8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520" name="Google Shape;2520;p8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521" name="Google Shape;2521;p83"/>
            <p:cNvGrpSpPr/>
            <p:nvPr/>
          </p:nvGrpSpPr>
          <p:grpSpPr>
            <a:xfrm>
              <a:off x="3685682" y="2845624"/>
              <a:ext cx="29311" cy="45055"/>
              <a:chOff x="3561536" y="2585450"/>
              <a:chExt cx="61539" cy="99045"/>
            </a:xfrm>
          </p:grpSpPr>
          <p:sp>
            <p:nvSpPr>
              <p:cNvPr id="2522" name="Google Shape;2522;p8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524" name="Google Shape;2524;p83"/>
            <p:cNvGrpSpPr/>
            <p:nvPr/>
          </p:nvGrpSpPr>
          <p:grpSpPr>
            <a:xfrm>
              <a:off x="3849905" y="2572252"/>
              <a:ext cx="74339" cy="119559"/>
              <a:chOff x="3906325" y="1984500"/>
              <a:chExt cx="156075" cy="262825"/>
            </a:xfrm>
          </p:grpSpPr>
          <p:sp>
            <p:nvSpPr>
              <p:cNvPr id="2525" name="Google Shape;2525;p8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526" name="Google Shape;2526;p8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83"/>
            <p:cNvGrpSpPr/>
            <p:nvPr/>
          </p:nvGrpSpPr>
          <p:grpSpPr>
            <a:xfrm>
              <a:off x="2654821" y="2414345"/>
              <a:ext cx="667570" cy="558731"/>
              <a:chOff x="1397225" y="1637375"/>
              <a:chExt cx="1401575" cy="1228250"/>
            </a:xfrm>
          </p:grpSpPr>
          <p:sp>
            <p:nvSpPr>
              <p:cNvPr id="2528" name="Google Shape;2528;p8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529" name="Google Shape;2529;p83"/>
              <p:cNvGrpSpPr/>
              <p:nvPr/>
            </p:nvGrpSpPr>
            <p:grpSpPr>
              <a:xfrm>
                <a:off x="1397225" y="1637375"/>
                <a:ext cx="1398775" cy="1228250"/>
                <a:chOff x="1397225" y="1637375"/>
                <a:chExt cx="1398775" cy="1228250"/>
              </a:xfrm>
            </p:grpSpPr>
            <p:sp>
              <p:nvSpPr>
                <p:cNvPr id="2530" name="Google Shape;2530;p8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2" name="Google Shape;2532;p83"/>
            <p:cNvGrpSpPr/>
            <p:nvPr/>
          </p:nvGrpSpPr>
          <p:grpSpPr>
            <a:xfrm>
              <a:off x="3230417" y="3103734"/>
              <a:ext cx="282982" cy="280332"/>
              <a:chOff x="2605700" y="3152850"/>
              <a:chExt cx="594125" cy="616250"/>
            </a:xfrm>
          </p:grpSpPr>
          <p:sp>
            <p:nvSpPr>
              <p:cNvPr id="2533" name="Google Shape;2533;p8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534" name="Google Shape;2534;p8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535" name="Google Shape;2535;p83"/>
            <p:cNvGrpSpPr/>
            <p:nvPr/>
          </p:nvGrpSpPr>
          <p:grpSpPr>
            <a:xfrm>
              <a:off x="3265985" y="3226989"/>
              <a:ext cx="87151" cy="346202"/>
              <a:chOff x="2680375" y="3423800"/>
              <a:chExt cx="182975" cy="761050"/>
            </a:xfrm>
          </p:grpSpPr>
          <p:sp>
            <p:nvSpPr>
              <p:cNvPr id="2536" name="Google Shape;2536;p8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537" name="Google Shape;2537;p8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 name="Google Shape;2538;p83"/>
            <p:cNvGrpSpPr/>
            <p:nvPr/>
          </p:nvGrpSpPr>
          <p:grpSpPr>
            <a:xfrm>
              <a:off x="3855466" y="3289811"/>
              <a:ext cx="112514" cy="94210"/>
              <a:chOff x="3918000" y="3561900"/>
              <a:chExt cx="236225" cy="207100"/>
            </a:xfrm>
          </p:grpSpPr>
          <p:sp>
            <p:nvSpPr>
              <p:cNvPr id="2539" name="Google Shape;2539;p8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540" name="Google Shape;2540;p8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1" name="Google Shape;2541;p8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544" name="Google Shape;2544;p83"/>
            <p:cNvGrpSpPr/>
            <p:nvPr/>
          </p:nvGrpSpPr>
          <p:grpSpPr>
            <a:xfrm>
              <a:off x="2905224" y="2311071"/>
              <a:ext cx="596721" cy="528992"/>
              <a:chOff x="1922950" y="1410350"/>
              <a:chExt cx="1252825" cy="1162875"/>
            </a:xfrm>
          </p:grpSpPr>
          <p:sp>
            <p:nvSpPr>
              <p:cNvPr id="2545" name="Google Shape;2545;p8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561" name="Google Shape;2561;p8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81" name="Google Shape;2581;p8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82" name="Google Shape;2582;p8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3" name="Google Shape;2583;p83"/>
            <p:cNvGrpSpPr/>
            <p:nvPr/>
          </p:nvGrpSpPr>
          <p:grpSpPr>
            <a:xfrm>
              <a:off x="3280929" y="3294542"/>
              <a:ext cx="109894" cy="272224"/>
              <a:chOff x="2711750" y="3572300"/>
              <a:chExt cx="230725" cy="598425"/>
            </a:xfrm>
          </p:grpSpPr>
          <p:sp>
            <p:nvSpPr>
              <p:cNvPr id="2584" name="Google Shape;2584;p8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6" name="Google Shape;2586;p8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7" name="Google Shape;2587;p83"/>
            <p:cNvGrpSpPr/>
            <p:nvPr/>
          </p:nvGrpSpPr>
          <p:grpSpPr>
            <a:xfrm>
              <a:off x="3790439" y="2408636"/>
              <a:ext cx="73017" cy="75684"/>
              <a:chOff x="3781475" y="1624825"/>
              <a:chExt cx="153300" cy="166375"/>
            </a:xfrm>
          </p:grpSpPr>
          <p:sp>
            <p:nvSpPr>
              <p:cNvPr id="2588" name="Google Shape;2588;p8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2" name="Google Shape;2592;p8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9" name="Google Shape;2599;p83"/>
            <p:cNvGrpSpPr/>
            <p:nvPr/>
          </p:nvGrpSpPr>
          <p:grpSpPr>
            <a:xfrm>
              <a:off x="4403342" y="3107749"/>
              <a:ext cx="316680" cy="101374"/>
              <a:chOff x="5068275" y="3161675"/>
              <a:chExt cx="664875" cy="222850"/>
            </a:xfrm>
          </p:grpSpPr>
          <p:sp>
            <p:nvSpPr>
              <p:cNvPr id="2600" name="Google Shape;2600;p8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4" name="Google Shape;2604;p8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83"/>
            <p:cNvGrpSpPr/>
            <p:nvPr/>
          </p:nvGrpSpPr>
          <p:grpSpPr>
            <a:xfrm>
              <a:off x="3697513" y="2707266"/>
              <a:ext cx="59549" cy="79733"/>
              <a:chOff x="3586375" y="2281300"/>
              <a:chExt cx="125025" cy="175275"/>
            </a:xfrm>
          </p:grpSpPr>
          <p:sp>
            <p:nvSpPr>
              <p:cNvPr id="2634" name="Google Shape;2634;p8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6" name="Google Shape;2636;p8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7" name="Google Shape;2637;p83"/>
            <p:cNvGrpSpPr/>
            <p:nvPr/>
          </p:nvGrpSpPr>
          <p:grpSpPr>
            <a:xfrm>
              <a:off x="4513224" y="3221724"/>
              <a:ext cx="274563" cy="280321"/>
              <a:chOff x="5298975" y="3412225"/>
              <a:chExt cx="576450" cy="616225"/>
            </a:xfrm>
          </p:grpSpPr>
          <p:sp>
            <p:nvSpPr>
              <p:cNvPr id="2638" name="Google Shape;2638;p8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39" name="Google Shape;2639;p8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83"/>
            <p:cNvGrpSpPr/>
            <p:nvPr/>
          </p:nvGrpSpPr>
          <p:grpSpPr>
            <a:xfrm>
              <a:off x="4824403" y="3421846"/>
              <a:ext cx="110132" cy="130647"/>
              <a:chOff x="5952300" y="3852150"/>
              <a:chExt cx="231225" cy="287200"/>
            </a:xfrm>
          </p:grpSpPr>
          <p:sp>
            <p:nvSpPr>
              <p:cNvPr id="2641" name="Google Shape;2641;p8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3" name="Google Shape;2643;p8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1" name="Google Shape;2651;p83"/>
            <p:cNvGrpSpPr/>
            <p:nvPr/>
          </p:nvGrpSpPr>
          <p:grpSpPr>
            <a:xfrm>
              <a:off x="4295710" y="3079670"/>
              <a:ext cx="14968" cy="27135"/>
              <a:chOff x="4842300" y="3099950"/>
              <a:chExt cx="31425" cy="59650"/>
            </a:xfrm>
          </p:grpSpPr>
          <p:sp>
            <p:nvSpPr>
              <p:cNvPr id="2652" name="Google Shape;2652;p8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6" name="Google Shape;2656;p8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4" name="Google Shape;2664;p83"/>
            <p:cNvGrpSpPr/>
            <p:nvPr/>
          </p:nvGrpSpPr>
          <p:grpSpPr>
            <a:xfrm>
              <a:off x="3831056" y="2816010"/>
              <a:ext cx="37378" cy="27612"/>
              <a:chOff x="3866750" y="2520350"/>
              <a:chExt cx="78475" cy="60700"/>
            </a:xfrm>
          </p:grpSpPr>
          <p:sp>
            <p:nvSpPr>
              <p:cNvPr id="2665" name="Google Shape;2665;p8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9" name="Google Shape;2669;p8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86" name="Google Shape;2686;p8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98" name="Google Shape;2698;p8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1" name="Google Shape;2711;p83"/>
            <p:cNvGrpSpPr/>
            <p:nvPr/>
          </p:nvGrpSpPr>
          <p:grpSpPr>
            <a:xfrm>
              <a:off x="3632736" y="3051591"/>
              <a:ext cx="63288" cy="45217"/>
              <a:chOff x="3450375" y="3038225"/>
              <a:chExt cx="132875" cy="99400"/>
            </a:xfrm>
          </p:grpSpPr>
          <p:sp>
            <p:nvSpPr>
              <p:cNvPr id="2712" name="Google Shape;2712;p8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4" name="Google Shape;2714;p8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23" name="Google Shape;2723;p8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33" name="Google Shape;2733;p8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39" name="Google Shape;2739;p8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83"/>
          <p:cNvGrpSpPr/>
          <p:nvPr/>
        </p:nvGrpSpPr>
        <p:grpSpPr>
          <a:xfrm>
            <a:off x="3554131" y="1233340"/>
            <a:ext cx="2078182" cy="1366558"/>
            <a:chOff x="235800" y="830650"/>
            <a:chExt cx="6978450" cy="4588844"/>
          </a:xfrm>
        </p:grpSpPr>
        <p:sp>
          <p:nvSpPr>
            <p:cNvPr id="2750" name="Google Shape;2750;p8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83"/>
          <p:cNvGrpSpPr/>
          <p:nvPr/>
        </p:nvGrpSpPr>
        <p:grpSpPr>
          <a:xfrm>
            <a:off x="742628" y="3064442"/>
            <a:ext cx="2622876" cy="1333540"/>
            <a:chOff x="238125" y="1038125"/>
            <a:chExt cx="7146800" cy="3633625"/>
          </a:xfrm>
        </p:grpSpPr>
        <p:sp>
          <p:nvSpPr>
            <p:cNvPr id="2757" name="Google Shape;2757;p8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83"/>
          <p:cNvGrpSpPr/>
          <p:nvPr/>
        </p:nvGrpSpPr>
        <p:grpSpPr>
          <a:xfrm>
            <a:off x="5857556" y="1206552"/>
            <a:ext cx="2590840" cy="1380235"/>
            <a:chOff x="233350" y="949250"/>
            <a:chExt cx="7137300" cy="3802300"/>
          </a:xfrm>
        </p:grpSpPr>
        <p:sp>
          <p:nvSpPr>
            <p:cNvPr id="4330" name="Google Shape;4330;p8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83"/>
          <p:cNvGrpSpPr/>
          <p:nvPr/>
        </p:nvGrpSpPr>
        <p:grpSpPr>
          <a:xfrm>
            <a:off x="7671985" y="3251325"/>
            <a:ext cx="104231" cy="320340"/>
            <a:chOff x="7564426" y="3224343"/>
            <a:chExt cx="119985" cy="368801"/>
          </a:xfrm>
        </p:grpSpPr>
        <p:sp>
          <p:nvSpPr>
            <p:cNvPr id="4382" name="Google Shape;4382;p8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83"/>
          <p:cNvGrpSpPr/>
          <p:nvPr/>
        </p:nvGrpSpPr>
        <p:grpSpPr>
          <a:xfrm>
            <a:off x="7371473" y="3245427"/>
            <a:ext cx="189489" cy="332132"/>
            <a:chOff x="8370831" y="3202002"/>
            <a:chExt cx="218129" cy="382376"/>
          </a:xfrm>
        </p:grpSpPr>
        <p:sp>
          <p:nvSpPr>
            <p:cNvPr id="4385" name="Google Shape;4385;p8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83"/>
          <p:cNvGrpSpPr/>
          <p:nvPr/>
        </p:nvGrpSpPr>
        <p:grpSpPr>
          <a:xfrm>
            <a:off x="8094863" y="3656559"/>
            <a:ext cx="309429" cy="267000"/>
            <a:chOff x="6742064" y="3750480"/>
            <a:chExt cx="399315" cy="344560"/>
          </a:xfrm>
        </p:grpSpPr>
        <p:sp>
          <p:nvSpPr>
            <p:cNvPr id="4388" name="Google Shape;4388;p8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83"/>
          <p:cNvGrpSpPr/>
          <p:nvPr/>
        </p:nvGrpSpPr>
        <p:grpSpPr>
          <a:xfrm>
            <a:off x="7633882" y="4007606"/>
            <a:ext cx="180437" cy="281608"/>
            <a:chOff x="7248525" y="3739696"/>
            <a:chExt cx="230531" cy="359790"/>
          </a:xfrm>
        </p:grpSpPr>
        <p:sp>
          <p:nvSpPr>
            <p:cNvPr id="4391" name="Google Shape;4391;p8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83"/>
          <p:cNvGrpSpPr/>
          <p:nvPr/>
        </p:nvGrpSpPr>
        <p:grpSpPr>
          <a:xfrm>
            <a:off x="7879801" y="3650830"/>
            <a:ext cx="162896" cy="278710"/>
            <a:chOff x="7601242" y="3729267"/>
            <a:chExt cx="222566" cy="380803"/>
          </a:xfrm>
        </p:grpSpPr>
        <p:sp>
          <p:nvSpPr>
            <p:cNvPr id="4394" name="Google Shape;4394;p8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6" name="Google Shape;4396;p83"/>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7" name="Google Shape;4397;p83"/>
          <p:cNvGrpSpPr/>
          <p:nvPr/>
        </p:nvGrpSpPr>
        <p:grpSpPr>
          <a:xfrm>
            <a:off x="7369446" y="3651971"/>
            <a:ext cx="193543" cy="275990"/>
            <a:chOff x="8304647" y="3738687"/>
            <a:chExt cx="225076" cy="320956"/>
          </a:xfrm>
        </p:grpSpPr>
        <p:sp>
          <p:nvSpPr>
            <p:cNvPr id="4398" name="Google Shape;4398;p8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83"/>
          <p:cNvGrpSpPr/>
          <p:nvPr/>
        </p:nvGrpSpPr>
        <p:grpSpPr>
          <a:xfrm>
            <a:off x="7641939" y="3651971"/>
            <a:ext cx="178492" cy="275990"/>
            <a:chOff x="8615101" y="3738687"/>
            <a:chExt cx="207573" cy="320956"/>
          </a:xfrm>
        </p:grpSpPr>
        <p:sp>
          <p:nvSpPr>
            <p:cNvPr id="4402" name="Google Shape;4402;p8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5" name="Google Shape;4405;p83"/>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6" name="Google Shape;4406;p83"/>
          <p:cNvGrpSpPr/>
          <p:nvPr/>
        </p:nvGrpSpPr>
        <p:grpSpPr>
          <a:xfrm>
            <a:off x="6036644" y="3773459"/>
            <a:ext cx="557670" cy="511283"/>
            <a:chOff x="6015419" y="3716859"/>
            <a:chExt cx="557671" cy="511283"/>
          </a:xfrm>
        </p:grpSpPr>
        <p:sp>
          <p:nvSpPr>
            <p:cNvPr id="4407" name="Google Shape;4407;p8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8" name="Google Shape;4408;p83"/>
            <p:cNvGrpSpPr/>
            <p:nvPr/>
          </p:nvGrpSpPr>
          <p:grpSpPr>
            <a:xfrm>
              <a:off x="6036094" y="3716980"/>
              <a:ext cx="529860" cy="510468"/>
              <a:chOff x="6036094" y="3716980"/>
              <a:chExt cx="529860" cy="510468"/>
            </a:xfrm>
          </p:grpSpPr>
          <p:sp>
            <p:nvSpPr>
              <p:cNvPr id="4409" name="Google Shape;4409;p8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9" name="Google Shape;4419;p83"/>
          <p:cNvGrpSpPr/>
          <p:nvPr/>
        </p:nvGrpSpPr>
        <p:grpSpPr>
          <a:xfrm>
            <a:off x="6665529" y="3130228"/>
            <a:ext cx="576302" cy="511871"/>
            <a:chOff x="6644304" y="3073628"/>
            <a:chExt cx="576302" cy="511871"/>
          </a:xfrm>
        </p:grpSpPr>
        <p:sp>
          <p:nvSpPr>
            <p:cNvPr id="4420" name="Google Shape;4420;p8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1" name="Google Shape;4421;p83"/>
            <p:cNvGrpSpPr/>
            <p:nvPr/>
          </p:nvGrpSpPr>
          <p:grpSpPr>
            <a:xfrm>
              <a:off x="6712169" y="3085440"/>
              <a:ext cx="481622" cy="494913"/>
              <a:chOff x="6712169" y="3085440"/>
              <a:chExt cx="481622" cy="494913"/>
            </a:xfrm>
          </p:grpSpPr>
          <p:sp>
            <p:nvSpPr>
              <p:cNvPr id="4422" name="Google Shape;4422;p8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7" name="Google Shape;4427;p8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0" name="Google Shape;4430;p83"/>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83"/>
          <p:cNvGrpSpPr/>
          <p:nvPr/>
        </p:nvGrpSpPr>
        <p:grpSpPr>
          <a:xfrm>
            <a:off x="6673379" y="3773223"/>
            <a:ext cx="560631" cy="511352"/>
            <a:chOff x="6652154" y="3716623"/>
            <a:chExt cx="560631" cy="511352"/>
          </a:xfrm>
        </p:grpSpPr>
        <p:sp>
          <p:nvSpPr>
            <p:cNvPr id="4432" name="Google Shape;4432;p8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3" name="Google Shape;4433;p83"/>
            <p:cNvGrpSpPr/>
            <p:nvPr/>
          </p:nvGrpSpPr>
          <p:grpSpPr>
            <a:xfrm>
              <a:off x="6669657" y="3716715"/>
              <a:ext cx="466779" cy="464290"/>
              <a:chOff x="6669657" y="3716715"/>
              <a:chExt cx="466779" cy="464290"/>
            </a:xfrm>
          </p:grpSpPr>
          <p:sp>
            <p:nvSpPr>
              <p:cNvPr id="4434" name="Google Shape;4434;p8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7" name="Google Shape;4447;p83"/>
          <p:cNvGrpSpPr/>
          <p:nvPr/>
        </p:nvGrpSpPr>
        <p:grpSpPr>
          <a:xfrm>
            <a:off x="7867470" y="4054631"/>
            <a:ext cx="187557" cy="187557"/>
            <a:chOff x="8565775" y="671075"/>
            <a:chExt cx="441000" cy="441000"/>
          </a:xfrm>
        </p:grpSpPr>
        <p:sp>
          <p:nvSpPr>
            <p:cNvPr id="4448" name="Google Shape;4448;p8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0" name="Google Shape;4450;p83"/>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3"/>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2" name="Google Shape;4452;p83"/>
          <p:cNvGrpSpPr/>
          <p:nvPr/>
        </p:nvGrpSpPr>
        <p:grpSpPr>
          <a:xfrm>
            <a:off x="6021325" y="3132850"/>
            <a:ext cx="587871" cy="512373"/>
            <a:chOff x="6000100" y="3076250"/>
            <a:chExt cx="587871" cy="512373"/>
          </a:xfrm>
        </p:grpSpPr>
        <p:sp>
          <p:nvSpPr>
            <p:cNvPr id="4453" name="Google Shape;4453;p8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4" name="Google Shape;4454;p83"/>
            <p:cNvGrpSpPr/>
            <p:nvPr/>
          </p:nvGrpSpPr>
          <p:grpSpPr>
            <a:xfrm>
              <a:off x="6031360" y="3076713"/>
              <a:ext cx="539107" cy="480965"/>
              <a:chOff x="6031360" y="3076713"/>
              <a:chExt cx="539107" cy="480965"/>
            </a:xfrm>
          </p:grpSpPr>
          <p:sp>
            <p:nvSpPr>
              <p:cNvPr id="4455" name="Google Shape;4455;p8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2" name="Google Shape;4462;p83"/>
          <p:cNvGrpSpPr/>
          <p:nvPr/>
        </p:nvGrpSpPr>
        <p:grpSpPr>
          <a:xfrm>
            <a:off x="3597785" y="3065882"/>
            <a:ext cx="2241344" cy="1330656"/>
            <a:chOff x="3597785" y="3065882"/>
            <a:chExt cx="2241344" cy="1330656"/>
          </a:xfrm>
        </p:grpSpPr>
        <p:grpSp>
          <p:nvGrpSpPr>
            <p:cNvPr id="4463" name="Google Shape;4463;p83"/>
            <p:cNvGrpSpPr/>
            <p:nvPr/>
          </p:nvGrpSpPr>
          <p:grpSpPr>
            <a:xfrm>
              <a:off x="5296908" y="3937355"/>
              <a:ext cx="143198" cy="32380"/>
              <a:chOff x="5296908" y="3937355"/>
              <a:chExt cx="143198" cy="32380"/>
            </a:xfrm>
          </p:grpSpPr>
          <p:sp>
            <p:nvSpPr>
              <p:cNvPr id="4464" name="Google Shape;4464;p8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5" name="Google Shape;4465;p83"/>
              <p:cNvGrpSpPr/>
              <p:nvPr/>
            </p:nvGrpSpPr>
            <p:grpSpPr>
              <a:xfrm>
                <a:off x="5402331" y="3937355"/>
                <a:ext cx="37776" cy="32380"/>
                <a:chOff x="5402331" y="3937355"/>
                <a:chExt cx="37776" cy="32380"/>
              </a:xfrm>
            </p:grpSpPr>
            <p:sp>
              <p:nvSpPr>
                <p:cNvPr id="4466" name="Google Shape;4466;p8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83"/>
              <p:cNvGrpSpPr/>
              <p:nvPr/>
            </p:nvGrpSpPr>
            <p:grpSpPr>
              <a:xfrm>
                <a:off x="5296908" y="3937355"/>
                <a:ext cx="37783" cy="32380"/>
                <a:chOff x="5296908" y="3937355"/>
                <a:chExt cx="37783" cy="32380"/>
              </a:xfrm>
            </p:grpSpPr>
            <p:sp>
              <p:nvSpPr>
                <p:cNvPr id="4469" name="Google Shape;4469;p8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 name="Google Shape;4471;p83"/>
            <p:cNvGrpSpPr/>
            <p:nvPr/>
          </p:nvGrpSpPr>
          <p:grpSpPr>
            <a:xfrm>
              <a:off x="4724163" y="3119631"/>
              <a:ext cx="120838" cy="84218"/>
              <a:chOff x="4724163" y="3119631"/>
              <a:chExt cx="120838" cy="84218"/>
            </a:xfrm>
          </p:grpSpPr>
          <p:grpSp>
            <p:nvGrpSpPr>
              <p:cNvPr id="4472" name="Google Shape;4472;p83"/>
              <p:cNvGrpSpPr/>
              <p:nvPr/>
            </p:nvGrpSpPr>
            <p:grpSpPr>
              <a:xfrm>
                <a:off x="4746712" y="3132773"/>
                <a:ext cx="86869" cy="56424"/>
                <a:chOff x="4746712" y="3132773"/>
                <a:chExt cx="86869" cy="56424"/>
              </a:xfrm>
            </p:grpSpPr>
            <p:sp>
              <p:nvSpPr>
                <p:cNvPr id="4473" name="Google Shape;4473;p8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83"/>
              <p:cNvGrpSpPr/>
              <p:nvPr/>
            </p:nvGrpSpPr>
            <p:grpSpPr>
              <a:xfrm>
                <a:off x="4773634" y="3143336"/>
                <a:ext cx="37776" cy="32451"/>
                <a:chOff x="4773634" y="3143336"/>
                <a:chExt cx="37776" cy="32451"/>
              </a:xfrm>
            </p:grpSpPr>
            <p:sp>
              <p:nvSpPr>
                <p:cNvPr id="4476" name="Google Shape;4476;p8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83"/>
              <p:cNvGrpSpPr/>
              <p:nvPr/>
            </p:nvGrpSpPr>
            <p:grpSpPr>
              <a:xfrm>
                <a:off x="4724163" y="3131248"/>
                <a:ext cx="37776" cy="32459"/>
                <a:chOff x="4724163" y="3131248"/>
                <a:chExt cx="37776" cy="32459"/>
              </a:xfrm>
            </p:grpSpPr>
            <p:sp>
              <p:nvSpPr>
                <p:cNvPr id="4479" name="Google Shape;4479;p8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83"/>
              <p:cNvGrpSpPr/>
              <p:nvPr/>
            </p:nvGrpSpPr>
            <p:grpSpPr>
              <a:xfrm>
                <a:off x="4755081" y="3176054"/>
                <a:ext cx="32357" cy="27795"/>
                <a:chOff x="4755081" y="3176054"/>
                <a:chExt cx="32357" cy="27795"/>
              </a:xfrm>
            </p:grpSpPr>
            <p:sp>
              <p:nvSpPr>
                <p:cNvPr id="4482" name="Google Shape;4482;p8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83"/>
              <p:cNvGrpSpPr/>
              <p:nvPr/>
            </p:nvGrpSpPr>
            <p:grpSpPr>
              <a:xfrm>
                <a:off x="4812550" y="3119631"/>
                <a:ext cx="32451" cy="27803"/>
                <a:chOff x="4812550" y="3119631"/>
                <a:chExt cx="32451" cy="27803"/>
              </a:xfrm>
            </p:grpSpPr>
            <p:sp>
              <p:nvSpPr>
                <p:cNvPr id="4485" name="Google Shape;4485;p8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7" name="Google Shape;4487;p83"/>
            <p:cNvGrpSpPr/>
            <p:nvPr/>
          </p:nvGrpSpPr>
          <p:grpSpPr>
            <a:xfrm>
              <a:off x="5382826" y="4027197"/>
              <a:ext cx="268967" cy="250422"/>
              <a:chOff x="5382826" y="4027197"/>
              <a:chExt cx="268967" cy="250422"/>
            </a:xfrm>
          </p:grpSpPr>
          <p:grpSp>
            <p:nvGrpSpPr>
              <p:cNvPr id="4488" name="Google Shape;4488;p83"/>
              <p:cNvGrpSpPr/>
              <p:nvPr/>
            </p:nvGrpSpPr>
            <p:grpSpPr>
              <a:xfrm>
                <a:off x="5405280" y="4042510"/>
                <a:ext cx="237570" cy="218647"/>
                <a:chOff x="5405280" y="4042510"/>
                <a:chExt cx="237570" cy="218647"/>
              </a:xfrm>
            </p:grpSpPr>
            <p:sp>
              <p:nvSpPr>
                <p:cNvPr id="4489" name="Google Shape;4489;p8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83"/>
              <p:cNvGrpSpPr/>
              <p:nvPr/>
            </p:nvGrpSpPr>
            <p:grpSpPr>
              <a:xfrm>
                <a:off x="5382826" y="4125549"/>
                <a:ext cx="37776" cy="32380"/>
                <a:chOff x="5382826" y="4125549"/>
                <a:chExt cx="37776" cy="32380"/>
              </a:xfrm>
            </p:grpSpPr>
            <p:sp>
              <p:nvSpPr>
                <p:cNvPr id="4496" name="Google Shape;4496;p8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83"/>
              <p:cNvGrpSpPr/>
              <p:nvPr/>
            </p:nvGrpSpPr>
            <p:grpSpPr>
              <a:xfrm>
                <a:off x="5475680" y="4195587"/>
                <a:ext cx="37783" cy="32364"/>
                <a:chOff x="5475680" y="4195587"/>
                <a:chExt cx="37783" cy="32364"/>
              </a:xfrm>
            </p:grpSpPr>
            <p:sp>
              <p:nvSpPr>
                <p:cNvPr id="4499" name="Google Shape;4499;p8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83"/>
              <p:cNvGrpSpPr/>
              <p:nvPr/>
            </p:nvGrpSpPr>
            <p:grpSpPr>
              <a:xfrm>
                <a:off x="5532575" y="4027197"/>
                <a:ext cx="33308" cy="32262"/>
                <a:chOff x="5532575" y="4027197"/>
                <a:chExt cx="33308" cy="32262"/>
              </a:xfrm>
            </p:grpSpPr>
            <p:sp>
              <p:nvSpPr>
                <p:cNvPr id="4502" name="Google Shape;4502;p8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83"/>
              <p:cNvGrpSpPr/>
              <p:nvPr/>
            </p:nvGrpSpPr>
            <p:grpSpPr>
              <a:xfrm>
                <a:off x="5590706" y="4245348"/>
                <a:ext cx="33497" cy="32270"/>
                <a:chOff x="5590706" y="4245348"/>
                <a:chExt cx="33497" cy="32270"/>
              </a:xfrm>
            </p:grpSpPr>
            <p:sp>
              <p:nvSpPr>
                <p:cNvPr id="4505" name="Google Shape;4505;p8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83"/>
              <p:cNvGrpSpPr/>
              <p:nvPr/>
            </p:nvGrpSpPr>
            <p:grpSpPr>
              <a:xfrm>
                <a:off x="5618681" y="4109677"/>
                <a:ext cx="33112" cy="32357"/>
                <a:chOff x="5618681" y="4109677"/>
                <a:chExt cx="33112" cy="32357"/>
              </a:xfrm>
            </p:grpSpPr>
            <p:sp>
              <p:nvSpPr>
                <p:cNvPr id="4508" name="Google Shape;4508;p8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83"/>
              <p:cNvGrpSpPr/>
              <p:nvPr/>
            </p:nvGrpSpPr>
            <p:grpSpPr>
              <a:xfrm>
                <a:off x="5479298" y="4128262"/>
                <a:ext cx="31405" cy="26906"/>
                <a:chOff x="5479298" y="4128262"/>
                <a:chExt cx="31405" cy="26906"/>
              </a:xfrm>
            </p:grpSpPr>
            <p:sp>
              <p:nvSpPr>
                <p:cNvPr id="4511" name="Google Shape;4511;p8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83"/>
              <p:cNvGrpSpPr/>
              <p:nvPr/>
            </p:nvGrpSpPr>
            <p:grpSpPr>
              <a:xfrm>
                <a:off x="5582903" y="4180116"/>
                <a:ext cx="31499" cy="26898"/>
                <a:chOff x="5582903" y="4180116"/>
                <a:chExt cx="31499" cy="26898"/>
              </a:xfrm>
            </p:grpSpPr>
            <p:sp>
              <p:nvSpPr>
                <p:cNvPr id="4514" name="Google Shape;4514;p8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6" name="Google Shape;4516;p83"/>
            <p:cNvGrpSpPr/>
            <p:nvPr/>
          </p:nvGrpSpPr>
          <p:grpSpPr>
            <a:xfrm>
              <a:off x="3977681" y="3230323"/>
              <a:ext cx="94584" cy="84085"/>
              <a:chOff x="3977681" y="3230323"/>
              <a:chExt cx="94584" cy="84085"/>
            </a:xfrm>
          </p:grpSpPr>
          <p:grpSp>
            <p:nvGrpSpPr>
              <p:cNvPr id="4517" name="Google Shape;4517;p83"/>
              <p:cNvGrpSpPr/>
              <p:nvPr/>
            </p:nvGrpSpPr>
            <p:grpSpPr>
              <a:xfrm>
                <a:off x="4000135" y="3243041"/>
                <a:ext cx="59570" cy="57186"/>
                <a:chOff x="4000135" y="3243041"/>
                <a:chExt cx="59570" cy="57186"/>
              </a:xfrm>
            </p:grpSpPr>
            <p:sp>
              <p:nvSpPr>
                <p:cNvPr id="4518" name="Google Shape;4518;p8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83"/>
              <p:cNvGrpSpPr/>
              <p:nvPr/>
            </p:nvGrpSpPr>
            <p:grpSpPr>
              <a:xfrm>
                <a:off x="3977681" y="3245872"/>
                <a:ext cx="37783" cy="32380"/>
                <a:chOff x="3977681" y="3245872"/>
                <a:chExt cx="37783" cy="32380"/>
              </a:xfrm>
            </p:grpSpPr>
            <p:sp>
              <p:nvSpPr>
                <p:cNvPr id="4522" name="Google Shape;4522;p8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 name="Google Shape;4524;p83"/>
              <p:cNvGrpSpPr/>
              <p:nvPr/>
            </p:nvGrpSpPr>
            <p:grpSpPr>
              <a:xfrm>
                <a:off x="4040860" y="3262672"/>
                <a:ext cx="31405" cy="27001"/>
                <a:chOff x="4040860" y="3262672"/>
                <a:chExt cx="31405" cy="27001"/>
              </a:xfrm>
            </p:grpSpPr>
            <p:sp>
              <p:nvSpPr>
                <p:cNvPr id="4525" name="Google Shape;4525;p8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83"/>
              <p:cNvGrpSpPr/>
              <p:nvPr/>
            </p:nvGrpSpPr>
            <p:grpSpPr>
              <a:xfrm>
                <a:off x="4021072" y="3230323"/>
                <a:ext cx="31397" cy="26906"/>
                <a:chOff x="4021072" y="3230323"/>
                <a:chExt cx="31397" cy="26906"/>
              </a:xfrm>
            </p:grpSpPr>
            <p:sp>
              <p:nvSpPr>
                <p:cNvPr id="4528" name="Google Shape;4528;p8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83"/>
              <p:cNvGrpSpPr/>
              <p:nvPr/>
            </p:nvGrpSpPr>
            <p:grpSpPr>
              <a:xfrm>
                <a:off x="4001472" y="3287462"/>
                <a:ext cx="31499" cy="26945"/>
                <a:chOff x="4001472" y="3287462"/>
                <a:chExt cx="31499" cy="26945"/>
              </a:xfrm>
            </p:grpSpPr>
            <p:sp>
              <p:nvSpPr>
                <p:cNvPr id="4531" name="Google Shape;4531;p8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3" name="Google Shape;4533;p83"/>
            <p:cNvGrpSpPr/>
            <p:nvPr/>
          </p:nvGrpSpPr>
          <p:grpSpPr>
            <a:xfrm>
              <a:off x="4084715" y="3258865"/>
              <a:ext cx="184961" cy="137268"/>
              <a:chOff x="4084715" y="3258865"/>
              <a:chExt cx="184961" cy="137268"/>
            </a:xfrm>
          </p:grpSpPr>
          <p:grpSp>
            <p:nvGrpSpPr>
              <p:cNvPr id="4534" name="Google Shape;4534;p83"/>
              <p:cNvGrpSpPr/>
              <p:nvPr/>
            </p:nvGrpSpPr>
            <p:grpSpPr>
              <a:xfrm>
                <a:off x="4107453" y="3271583"/>
                <a:ext cx="153470" cy="110275"/>
                <a:chOff x="4107453" y="3271583"/>
                <a:chExt cx="153470" cy="110275"/>
              </a:xfrm>
            </p:grpSpPr>
            <p:sp>
              <p:nvSpPr>
                <p:cNvPr id="4535" name="Google Shape;4535;p8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83"/>
              <p:cNvGrpSpPr/>
              <p:nvPr/>
            </p:nvGrpSpPr>
            <p:grpSpPr>
              <a:xfrm>
                <a:off x="4136947" y="3258865"/>
                <a:ext cx="31499" cy="27001"/>
                <a:chOff x="4136947" y="3258865"/>
                <a:chExt cx="31499" cy="27001"/>
              </a:xfrm>
            </p:grpSpPr>
            <p:sp>
              <p:nvSpPr>
                <p:cNvPr id="4540" name="Google Shape;4540;p8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83"/>
              <p:cNvGrpSpPr/>
              <p:nvPr/>
            </p:nvGrpSpPr>
            <p:grpSpPr>
              <a:xfrm>
                <a:off x="4084715" y="3266478"/>
                <a:ext cx="31468" cy="26898"/>
                <a:chOff x="4084715" y="3266478"/>
                <a:chExt cx="31468" cy="26898"/>
              </a:xfrm>
            </p:grpSpPr>
            <p:sp>
              <p:nvSpPr>
                <p:cNvPr id="4543" name="Google Shape;4543;p8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83"/>
              <p:cNvGrpSpPr/>
              <p:nvPr/>
            </p:nvGrpSpPr>
            <p:grpSpPr>
              <a:xfrm>
                <a:off x="4159213" y="3279849"/>
                <a:ext cx="31405" cy="26945"/>
                <a:chOff x="4159213" y="3279849"/>
                <a:chExt cx="31405" cy="26945"/>
              </a:xfrm>
            </p:grpSpPr>
            <p:sp>
              <p:nvSpPr>
                <p:cNvPr id="4546" name="Google Shape;4546;p8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83"/>
              <p:cNvGrpSpPr/>
              <p:nvPr/>
            </p:nvGrpSpPr>
            <p:grpSpPr>
              <a:xfrm>
                <a:off x="4201550" y="3266502"/>
                <a:ext cx="31405" cy="26883"/>
                <a:chOff x="4201550" y="3266502"/>
                <a:chExt cx="31405" cy="26883"/>
              </a:xfrm>
            </p:grpSpPr>
            <p:sp>
              <p:nvSpPr>
                <p:cNvPr id="4549" name="Google Shape;4549;p8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83"/>
              <p:cNvGrpSpPr/>
              <p:nvPr/>
            </p:nvGrpSpPr>
            <p:grpSpPr>
              <a:xfrm>
                <a:off x="4201550" y="3338278"/>
                <a:ext cx="31405" cy="26930"/>
                <a:chOff x="4201550" y="3338278"/>
                <a:chExt cx="31405" cy="26930"/>
              </a:xfrm>
            </p:grpSpPr>
            <p:sp>
              <p:nvSpPr>
                <p:cNvPr id="4552" name="Google Shape;4552;p8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83"/>
              <p:cNvGrpSpPr/>
              <p:nvPr/>
            </p:nvGrpSpPr>
            <p:grpSpPr>
              <a:xfrm>
                <a:off x="4238272" y="3369132"/>
                <a:ext cx="31405" cy="27001"/>
                <a:chOff x="4238272" y="3369132"/>
                <a:chExt cx="31405" cy="27001"/>
              </a:xfrm>
            </p:grpSpPr>
            <p:sp>
              <p:nvSpPr>
                <p:cNvPr id="4555" name="Google Shape;4555;p8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7" name="Google Shape;4557;p83"/>
            <p:cNvGrpSpPr/>
            <p:nvPr/>
          </p:nvGrpSpPr>
          <p:grpSpPr>
            <a:xfrm>
              <a:off x="4068639" y="3200169"/>
              <a:ext cx="77643" cy="37272"/>
              <a:chOff x="4068639" y="3200169"/>
              <a:chExt cx="77643" cy="37272"/>
            </a:xfrm>
          </p:grpSpPr>
          <p:sp>
            <p:nvSpPr>
              <p:cNvPr id="4558" name="Google Shape;4558;p8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9" name="Google Shape;4559;p83"/>
              <p:cNvGrpSpPr/>
              <p:nvPr/>
            </p:nvGrpSpPr>
            <p:grpSpPr>
              <a:xfrm>
                <a:off x="4114878" y="3200169"/>
                <a:ext cx="31405" cy="26993"/>
                <a:chOff x="4114878" y="3200169"/>
                <a:chExt cx="31405" cy="26993"/>
              </a:xfrm>
            </p:grpSpPr>
            <p:sp>
              <p:nvSpPr>
                <p:cNvPr id="4560" name="Google Shape;4560;p8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83"/>
              <p:cNvGrpSpPr/>
              <p:nvPr/>
            </p:nvGrpSpPr>
            <p:grpSpPr>
              <a:xfrm>
                <a:off x="4068639" y="3210535"/>
                <a:ext cx="31499" cy="26906"/>
                <a:chOff x="4068639" y="3210535"/>
                <a:chExt cx="31499" cy="26906"/>
              </a:xfrm>
            </p:grpSpPr>
            <p:sp>
              <p:nvSpPr>
                <p:cNvPr id="4563" name="Google Shape;4563;p8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5" name="Google Shape;4565;p83"/>
            <p:cNvGrpSpPr/>
            <p:nvPr/>
          </p:nvGrpSpPr>
          <p:grpSpPr>
            <a:xfrm>
              <a:off x="3869702" y="3066935"/>
              <a:ext cx="382664" cy="190294"/>
              <a:chOff x="3869702" y="3066935"/>
              <a:chExt cx="382664" cy="190294"/>
            </a:xfrm>
          </p:grpSpPr>
          <p:grpSp>
            <p:nvGrpSpPr>
              <p:cNvPr id="4566" name="Google Shape;4566;p83"/>
              <p:cNvGrpSpPr/>
              <p:nvPr/>
            </p:nvGrpSpPr>
            <p:grpSpPr>
              <a:xfrm>
                <a:off x="3888633" y="3082351"/>
                <a:ext cx="351172" cy="160698"/>
                <a:chOff x="3888633" y="3082351"/>
                <a:chExt cx="351172" cy="160698"/>
              </a:xfrm>
            </p:grpSpPr>
            <p:sp>
              <p:nvSpPr>
                <p:cNvPr id="4567" name="Google Shape;4567;p8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83"/>
              <p:cNvGrpSpPr/>
              <p:nvPr/>
            </p:nvGrpSpPr>
            <p:grpSpPr>
              <a:xfrm>
                <a:off x="4143703" y="3066935"/>
                <a:ext cx="37783" cy="32357"/>
                <a:chOff x="4143703" y="3066935"/>
                <a:chExt cx="37783" cy="32357"/>
              </a:xfrm>
            </p:grpSpPr>
            <p:sp>
              <p:nvSpPr>
                <p:cNvPr id="4574" name="Google Shape;4574;p8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83"/>
              <p:cNvGrpSpPr/>
              <p:nvPr/>
            </p:nvGrpSpPr>
            <p:grpSpPr>
              <a:xfrm>
                <a:off x="4044565" y="3103563"/>
                <a:ext cx="37783" cy="32451"/>
                <a:chOff x="4044565" y="3103563"/>
                <a:chExt cx="37783" cy="32451"/>
              </a:xfrm>
            </p:grpSpPr>
            <p:sp>
              <p:nvSpPr>
                <p:cNvPr id="4577" name="Google Shape;4577;p8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83"/>
              <p:cNvGrpSpPr/>
              <p:nvPr/>
            </p:nvGrpSpPr>
            <p:grpSpPr>
              <a:xfrm>
                <a:off x="4017454" y="3188237"/>
                <a:ext cx="37776" cy="32357"/>
                <a:chOff x="4017454" y="3188237"/>
                <a:chExt cx="37776" cy="32357"/>
              </a:xfrm>
            </p:grpSpPr>
            <p:sp>
              <p:nvSpPr>
                <p:cNvPr id="4580" name="Google Shape;4580;p8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83"/>
              <p:cNvGrpSpPr/>
              <p:nvPr/>
            </p:nvGrpSpPr>
            <p:grpSpPr>
              <a:xfrm>
                <a:off x="3921548" y="3157509"/>
                <a:ext cx="37783" cy="32357"/>
                <a:chOff x="3921548" y="3157509"/>
                <a:chExt cx="37783" cy="32357"/>
              </a:xfrm>
            </p:grpSpPr>
            <p:sp>
              <p:nvSpPr>
                <p:cNvPr id="4583" name="Google Shape;4583;p8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83"/>
              <p:cNvGrpSpPr/>
              <p:nvPr/>
            </p:nvGrpSpPr>
            <p:grpSpPr>
              <a:xfrm>
                <a:off x="3939056" y="3211620"/>
                <a:ext cx="37783" cy="32380"/>
                <a:chOff x="3939056" y="3211620"/>
                <a:chExt cx="37783" cy="32380"/>
              </a:xfrm>
            </p:grpSpPr>
            <p:sp>
              <p:nvSpPr>
                <p:cNvPr id="4586" name="Google Shape;4586;p8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83"/>
              <p:cNvGrpSpPr/>
              <p:nvPr/>
            </p:nvGrpSpPr>
            <p:grpSpPr>
              <a:xfrm>
                <a:off x="4176240" y="3136965"/>
                <a:ext cx="31405" cy="26930"/>
                <a:chOff x="4176240" y="3136965"/>
                <a:chExt cx="31405" cy="26930"/>
              </a:xfrm>
            </p:grpSpPr>
            <p:sp>
              <p:nvSpPr>
                <p:cNvPr id="4589" name="Google Shape;4589;p8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83"/>
              <p:cNvGrpSpPr/>
              <p:nvPr/>
            </p:nvGrpSpPr>
            <p:grpSpPr>
              <a:xfrm>
                <a:off x="4133148" y="3152593"/>
                <a:ext cx="31499" cy="27001"/>
                <a:chOff x="4133148" y="3152593"/>
                <a:chExt cx="31499" cy="27001"/>
              </a:xfrm>
            </p:grpSpPr>
            <p:sp>
              <p:nvSpPr>
                <p:cNvPr id="4592" name="Google Shape;4592;p8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83"/>
              <p:cNvGrpSpPr/>
              <p:nvPr/>
            </p:nvGrpSpPr>
            <p:grpSpPr>
              <a:xfrm>
                <a:off x="4220866" y="3073534"/>
                <a:ext cx="31499" cy="26898"/>
                <a:chOff x="4220866" y="3073534"/>
                <a:chExt cx="31499" cy="26898"/>
              </a:xfrm>
            </p:grpSpPr>
            <p:sp>
              <p:nvSpPr>
                <p:cNvPr id="4595" name="Google Shape;4595;p8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83"/>
              <p:cNvGrpSpPr/>
              <p:nvPr/>
            </p:nvGrpSpPr>
            <p:grpSpPr>
              <a:xfrm>
                <a:off x="3869702" y="3230323"/>
                <a:ext cx="31499" cy="26906"/>
                <a:chOff x="3869702" y="3230323"/>
                <a:chExt cx="31499" cy="26906"/>
              </a:xfrm>
            </p:grpSpPr>
            <p:sp>
              <p:nvSpPr>
                <p:cNvPr id="4598" name="Google Shape;4598;p8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0" name="Google Shape;4600;p83"/>
            <p:cNvGrpSpPr/>
            <p:nvPr/>
          </p:nvGrpSpPr>
          <p:grpSpPr>
            <a:xfrm>
              <a:off x="4271383" y="3065882"/>
              <a:ext cx="304556" cy="341663"/>
              <a:chOff x="4271383" y="3065882"/>
              <a:chExt cx="304556" cy="341663"/>
            </a:xfrm>
          </p:grpSpPr>
          <p:grpSp>
            <p:nvGrpSpPr>
              <p:cNvPr id="4601" name="Google Shape;4601;p83"/>
              <p:cNvGrpSpPr/>
              <p:nvPr/>
            </p:nvGrpSpPr>
            <p:grpSpPr>
              <a:xfrm>
                <a:off x="4293838" y="3078639"/>
                <a:ext cx="269353" cy="311973"/>
                <a:chOff x="4293838" y="3078639"/>
                <a:chExt cx="269353" cy="311973"/>
              </a:xfrm>
            </p:grpSpPr>
            <p:sp>
              <p:nvSpPr>
                <p:cNvPr id="4602" name="Google Shape;4602;p8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83"/>
              <p:cNvGrpSpPr/>
              <p:nvPr/>
            </p:nvGrpSpPr>
            <p:grpSpPr>
              <a:xfrm>
                <a:off x="4538164" y="3342061"/>
                <a:ext cx="37776" cy="32380"/>
                <a:chOff x="4538164" y="3342061"/>
                <a:chExt cx="37776" cy="32380"/>
              </a:xfrm>
            </p:grpSpPr>
            <p:sp>
              <p:nvSpPr>
                <p:cNvPr id="4620" name="Google Shape;4620;p8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83"/>
              <p:cNvGrpSpPr/>
              <p:nvPr/>
            </p:nvGrpSpPr>
            <p:grpSpPr>
              <a:xfrm>
                <a:off x="4271383" y="3194742"/>
                <a:ext cx="37783" cy="32420"/>
                <a:chOff x="4271383" y="3194742"/>
                <a:chExt cx="37783" cy="32420"/>
              </a:xfrm>
            </p:grpSpPr>
            <p:sp>
              <p:nvSpPr>
                <p:cNvPr id="4623" name="Google Shape;4623;p8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83"/>
              <p:cNvGrpSpPr/>
              <p:nvPr/>
            </p:nvGrpSpPr>
            <p:grpSpPr>
              <a:xfrm>
                <a:off x="4284416" y="3084058"/>
                <a:ext cx="37783" cy="32357"/>
                <a:chOff x="4284416" y="3084058"/>
                <a:chExt cx="37783" cy="32357"/>
              </a:xfrm>
            </p:grpSpPr>
            <p:sp>
              <p:nvSpPr>
                <p:cNvPr id="4626" name="Google Shape;4626;p8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83"/>
              <p:cNvGrpSpPr/>
              <p:nvPr/>
            </p:nvGrpSpPr>
            <p:grpSpPr>
              <a:xfrm>
                <a:off x="4478697" y="3297561"/>
                <a:ext cx="37776" cy="32451"/>
                <a:chOff x="4478697" y="3297561"/>
                <a:chExt cx="37776" cy="32451"/>
              </a:xfrm>
            </p:grpSpPr>
            <p:sp>
              <p:nvSpPr>
                <p:cNvPr id="4629" name="Google Shape;4629;p8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83"/>
              <p:cNvGrpSpPr/>
              <p:nvPr/>
            </p:nvGrpSpPr>
            <p:grpSpPr>
              <a:xfrm>
                <a:off x="4411813" y="3331711"/>
                <a:ext cx="37776" cy="32451"/>
                <a:chOff x="4411813" y="3331711"/>
                <a:chExt cx="37776" cy="32451"/>
              </a:xfrm>
            </p:grpSpPr>
            <p:sp>
              <p:nvSpPr>
                <p:cNvPr id="4632" name="Google Shape;4632;p8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83"/>
              <p:cNvGrpSpPr/>
              <p:nvPr/>
            </p:nvGrpSpPr>
            <p:grpSpPr>
              <a:xfrm>
                <a:off x="4337984" y="3375188"/>
                <a:ext cx="37776" cy="32357"/>
                <a:chOff x="4337984" y="3375188"/>
                <a:chExt cx="37776" cy="32357"/>
              </a:xfrm>
            </p:grpSpPr>
            <p:sp>
              <p:nvSpPr>
                <p:cNvPr id="4635" name="Google Shape;4635;p8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83"/>
              <p:cNvGrpSpPr/>
              <p:nvPr/>
            </p:nvGrpSpPr>
            <p:grpSpPr>
              <a:xfrm>
                <a:off x="4494867" y="3090530"/>
                <a:ext cx="37878" cy="32451"/>
                <a:chOff x="4494867" y="3090530"/>
                <a:chExt cx="37878" cy="32451"/>
              </a:xfrm>
            </p:grpSpPr>
            <p:sp>
              <p:nvSpPr>
                <p:cNvPr id="4638" name="Google Shape;4638;p8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83"/>
              <p:cNvGrpSpPr/>
              <p:nvPr/>
            </p:nvGrpSpPr>
            <p:grpSpPr>
              <a:xfrm>
                <a:off x="4525124" y="3207774"/>
                <a:ext cx="37783" cy="32420"/>
                <a:chOff x="4525124" y="3207774"/>
                <a:chExt cx="37783" cy="32420"/>
              </a:xfrm>
            </p:grpSpPr>
            <p:sp>
              <p:nvSpPr>
                <p:cNvPr id="4641" name="Google Shape;4641;p8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83"/>
              <p:cNvGrpSpPr/>
              <p:nvPr/>
            </p:nvGrpSpPr>
            <p:grpSpPr>
              <a:xfrm>
                <a:off x="4440544" y="3176479"/>
                <a:ext cx="31499" cy="26898"/>
                <a:chOff x="4440544" y="3176479"/>
                <a:chExt cx="31499" cy="26898"/>
              </a:xfrm>
            </p:grpSpPr>
            <p:sp>
              <p:nvSpPr>
                <p:cNvPr id="4644" name="Google Shape;4644;p8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83"/>
              <p:cNvGrpSpPr/>
              <p:nvPr/>
            </p:nvGrpSpPr>
            <p:grpSpPr>
              <a:xfrm>
                <a:off x="4350545" y="3156400"/>
                <a:ext cx="31405" cy="27001"/>
                <a:chOff x="4350545" y="3156400"/>
                <a:chExt cx="31405" cy="27001"/>
              </a:xfrm>
            </p:grpSpPr>
            <p:sp>
              <p:nvSpPr>
                <p:cNvPr id="4647" name="Google Shape;4647;p8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83"/>
              <p:cNvGrpSpPr/>
              <p:nvPr/>
            </p:nvGrpSpPr>
            <p:grpSpPr>
              <a:xfrm>
                <a:off x="4376703" y="3255058"/>
                <a:ext cx="31405" cy="27001"/>
                <a:chOff x="4376703" y="3255058"/>
                <a:chExt cx="31405" cy="27001"/>
              </a:xfrm>
            </p:grpSpPr>
            <p:sp>
              <p:nvSpPr>
                <p:cNvPr id="4650" name="Google Shape;4650;p8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83"/>
              <p:cNvGrpSpPr/>
              <p:nvPr/>
            </p:nvGrpSpPr>
            <p:grpSpPr>
              <a:xfrm>
                <a:off x="4331322" y="3283656"/>
                <a:ext cx="31405" cy="26945"/>
                <a:chOff x="4331322" y="3283656"/>
                <a:chExt cx="31405" cy="26945"/>
              </a:xfrm>
            </p:grpSpPr>
            <p:sp>
              <p:nvSpPr>
                <p:cNvPr id="4653" name="Google Shape;4653;p8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83"/>
              <p:cNvGrpSpPr/>
              <p:nvPr/>
            </p:nvGrpSpPr>
            <p:grpSpPr>
              <a:xfrm>
                <a:off x="4380510" y="3065882"/>
                <a:ext cx="31405" cy="26938"/>
                <a:chOff x="4380510" y="3065882"/>
                <a:chExt cx="31405" cy="26938"/>
              </a:xfrm>
            </p:grpSpPr>
            <p:sp>
              <p:nvSpPr>
                <p:cNvPr id="4656" name="Google Shape;4656;p8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8" name="Google Shape;4658;p83"/>
            <p:cNvGrpSpPr/>
            <p:nvPr/>
          </p:nvGrpSpPr>
          <p:grpSpPr>
            <a:xfrm>
              <a:off x="4558998" y="3188237"/>
              <a:ext cx="1280131" cy="1052746"/>
              <a:chOff x="4558998" y="3188237"/>
              <a:chExt cx="1280131" cy="1052746"/>
            </a:xfrm>
          </p:grpSpPr>
          <p:sp>
            <p:nvSpPr>
              <p:cNvPr id="4659" name="Google Shape;4659;p8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0" name="Google Shape;4660;p83"/>
              <p:cNvGrpSpPr/>
              <p:nvPr/>
            </p:nvGrpSpPr>
            <p:grpSpPr>
              <a:xfrm>
                <a:off x="4579164" y="3203653"/>
                <a:ext cx="1244833" cy="1020397"/>
                <a:chOff x="4579164" y="3203653"/>
                <a:chExt cx="1244833" cy="1020397"/>
              </a:xfrm>
            </p:grpSpPr>
            <p:sp>
              <p:nvSpPr>
                <p:cNvPr id="4661" name="Google Shape;4661;p8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3" name="Google Shape;4663;p83"/>
                <p:cNvGrpSpPr/>
                <p:nvPr/>
              </p:nvGrpSpPr>
              <p:grpSpPr>
                <a:xfrm>
                  <a:off x="4579164" y="3203653"/>
                  <a:ext cx="1244833" cy="1020397"/>
                  <a:chOff x="4579164" y="3203653"/>
                  <a:chExt cx="1244833" cy="1020397"/>
                </a:xfrm>
              </p:grpSpPr>
              <p:sp>
                <p:nvSpPr>
                  <p:cNvPr id="4664" name="Google Shape;4664;p8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6" name="Google Shape;4666;p83"/>
                  <p:cNvGrpSpPr/>
                  <p:nvPr/>
                </p:nvGrpSpPr>
                <p:grpSpPr>
                  <a:xfrm>
                    <a:off x="4579164" y="3203653"/>
                    <a:ext cx="1244833" cy="1020397"/>
                    <a:chOff x="4579164" y="3203653"/>
                    <a:chExt cx="1244833" cy="1020397"/>
                  </a:xfrm>
                </p:grpSpPr>
                <p:sp>
                  <p:nvSpPr>
                    <p:cNvPr id="4667" name="Google Shape;4667;p8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5" name="Google Shape;4675;p83"/>
                    <p:cNvGrpSpPr/>
                    <p:nvPr/>
                  </p:nvGrpSpPr>
                  <p:grpSpPr>
                    <a:xfrm>
                      <a:off x="4579164" y="3203653"/>
                      <a:ext cx="1244833" cy="1020397"/>
                      <a:chOff x="4579164" y="3203653"/>
                      <a:chExt cx="1244833" cy="1020397"/>
                    </a:xfrm>
                  </p:grpSpPr>
                  <p:sp>
                    <p:nvSpPr>
                      <p:cNvPr id="4676" name="Google Shape;4676;p8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0" name="Google Shape;4690;p83"/>
                      <p:cNvGrpSpPr/>
                      <p:nvPr/>
                    </p:nvGrpSpPr>
                    <p:grpSpPr>
                      <a:xfrm>
                        <a:off x="4579164" y="3203653"/>
                        <a:ext cx="1244833" cy="1020397"/>
                        <a:chOff x="4579164" y="3203653"/>
                        <a:chExt cx="1244833" cy="1020397"/>
                      </a:xfrm>
                    </p:grpSpPr>
                    <p:sp>
                      <p:nvSpPr>
                        <p:cNvPr id="4691" name="Google Shape;4691;p8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5" name="Google Shape;4715;p83"/>
                        <p:cNvGrpSpPr/>
                        <p:nvPr/>
                      </p:nvGrpSpPr>
                      <p:grpSpPr>
                        <a:xfrm>
                          <a:off x="4579164" y="3203653"/>
                          <a:ext cx="1244833" cy="1020397"/>
                          <a:chOff x="4579164" y="3203653"/>
                          <a:chExt cx="1244833" cy="1020397"/>
                        </a:xfrm>
                      </p:grpSpPr>
                      <p:sp>
                        <p:nvSpPr>
                          <p:cNvPr id="4716" name="Google Shape;4716;p8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7" name="Google Shape;4717;p83"/>
                          <p:cNvGrpSpPr/>
                          <p:nvPr/>
                        </p:nvGrpSpPr>
                        <p:grpSpPr>
                          <a:xfrm>
                            <a:off x="4579164" y="3203653"/>
                            <a:ext cx="1244833" cy="1020397"/>
                            <a:chOff x="4579164" y="3203653"/>
                            <a:chExt cx="1244833" cy="1020397"/>
                          </a:xfrm>
                        </p:grpSpPr>
                        <p:sp>
                          <p:nvSpPr>
                            <p:cNvPr id="4718" name="Google Shape;4718;p8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83"/>
                            <p:cNvGrpSpPr/>
                            <p:nvPr/>
                          </p:nvGrpSpPr>
                          <p:grpSpPr>
                            <a:xfrm>
                              <a:off x="4579164" y="3203653"/>
                              <a:ext cx="1244833" cy="1020397"/>
                              <a:chOff x="4579164" y="3203653"/>
                              <a:chExt cx="1244833" cy="1020397"/>
                            </a:xfrm>
                          </p:grpSpPr>
                          <p:sp>
                            <p:nvSpPr>
                              <p:cNvPr id="4726" name="Google Shape;4726;p8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9" name="Google Shape;4739;p83"/>
                              <p:cNvGrpSpPr/>
                              <p:nvPr/>
                            </p:nvGrpSpPr>
                            <p:grpSpPr>
                              <a:xfrm>
                                <a:off x="4579164" y="3203653"/>
                                <a:ext cx="1244833" cy="1020397"/>
                                <a:chOff x="4579164" y="3203653"/>
                                <a:chExt cx="1244833" cy="1020397"/>
                              </a:xfrm>
                            </p:grpSpPr>
                            <p:sp>
                              <p:nvSpPr>
                                <p:cNvPr id="4740" name="Google Shape;4740;p8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7" name="Google Shape;4747;p83"/>
                                <p:cNvGrpSpPr/>
                                <p:nvPr/>
                              </p:nvGrpSpPr>
                              <p:grpSpPr>
                                <a:xfrm>
                                  <a:off x="4579164" y="3203653"/>
                                  <a:ext cx="1244833" cy="1020397"/>
                                  <a:chOff x="4579164" y="3203653"/>
                                  <a:chExt cx="1244833" cy="1020397"/>
                                </a:xfrm>
                              </p:grpSpPr>
                              <p:sp>
                                <p:nvSpPr>
                                  <p:cNvPr id="4748" name="Google Shape;4748;p8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3" name="Google Shape;4753;p83"/>
                                  <p:cNvGrpSpPr/>
                                  <p:nvPr/>
                                </p:nvGrpSpPr>
                                <p:grpSpPr>
                                  <a:xfrm>
                                    <a:off x="4579164" y="3203653"/>
                                    <a:ext cx="1244833" cy="1020397"/>
                                    <a:chOff x="4579164" y="3203653"/>
                                    <a:chExt cx="1244833" cy="1020397"/>
                                  </a:xfrm>
                                </p:grpSpPr>
                                <p:sp>
                                  <p:nvSpPr>
                                    <p:cNvPr id="4754" name="Google Shape;4754;p8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758" name="Google Shape;4758;p8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61" name="Google Shape;4761;p8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762" name="Google Shape;4762;p83"/>
              <p:cNvGrpSpPr/>
              <p:nvPr/>
            </p:nvGrpSpPr>
            <p:grpSpPr>
              <a:xfrm>
                <a:off x="4595437" y="3598775"/>
                <a:ext cx="37776" cy="32451"/>
                <a:chOff x="4595437" y="3598775"/>
                <a:chExt cx="37776" cy="32451"/>
              </a:xfrm>
            </p:grpSpPr>
            <p:sp>
              <p:nvSpPr>
                <p:cNvPr id="4763" name="Google Shape;4763;p8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83"/>
              <p:cNvGrpSpPr/>
              <p:nvPr/>
            </p:nvGrpSpPr>
            <p:grpSpPr>
              <a:xfrm>
                <a:off x="4641864" y="3524443"/>
                <a:ext cx="37776" cy="32380"/>
                <a:chOff x="4641864" y="3524443"/>
                <a:chExt cx="37776" cy="32380"/>
              </a:xfrm>
            </p:grpSpPr>
            <p:sp>
              <p:nvSpPr>
                <p:cNvPr id="4766" name="Google Shape;4766;p8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83"/>
              <p:cNvGrpSpPr/>
              <p:nvPr/>
            </p:nvGrpSpPr>
            <p:grpSpPr>
              <a:xfrm>
                <a:off x="4648431" y="3893901"/>
                <a:ext cx="37776" cy="32357"/>
                <a:chOff x="4648431" y="3893901"/>
                <a:chExt cx="37776" cy="32357"/>
              </a:xfrm>
            </p:grpSpPr>
            <p:sp>
              <p:nvSpPr>
                <p:cNvPr id="4769" name="Google Shape;4769;p8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83"/>
              <p:cNvGrpSpPr/>
              <p:nvPr/>
            </p:nvGrpSpPr>
            <p:grpSpPr>
              <a:xfrm>
                <a:off x="4567752" y="3722908"/>
                <a:ext cx="37870" cy="32380"/>
                <a:chOff x="4567752" y="3722908"/>
                <a:chExt cx="37870" cy="32380"/>
              </a:xfrm>
            </p:grpSpPr>
            <p:sp>
              <p:nvSpPr>
                <p:cNvPr id="4772" name="Google Shape;4772;p8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83"/>
              <p:cNvGrpSpPr/>
              <p:nvPr/>
            </p:nvGrpSpPr>
            <p:grpSpPr>
              <a:xfrm>
                <a:off x="4617506" y="3652052"/>
                <a:ext cx="37783" cy="32357"/>
                <a:chOff x="4617506" y="3652052"/>
                <a:chExt cx="37783" cy="32357"/>
              </a:xfrm>
            </p:grpSpPr>
            <p:sp>
              <p:nvSpPr>
                <p:cNvPr id="4775" name="Google Shape;4775;p8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83"/>
              <p:cNvGrpSpPr/>
              <p:nvPr/>
            </p:nvGrpSpPr>
            <p:grpSpPr>
              <a:xfrm>
                <a:off x="4739005" y="3554149"/>
                <a:ext cx="37870" cy="32357"/>
                <a:chOff x="4739005" y="3554149"/>
                <a:chExt cx="37870" cy="32357"/>
              </a:xfrm>
            </p:grpSpPr>
            <p:sp>
              <p:nvSpPr>
                <p:cNvPr id="4778" name="Google Shape;4778;p8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83"/>
              <p:cNvGrpSpPr/>
              <p:nvPr/>
            </p:nvGrpSpPr>
            <p:grpSpPr>
              <a:xfrm>
                <a:off x="4806557" y="3630258"/>
                <a:ext cx="37776" cy="32364"/>
                <a:chOff x="4806557" y="3630258"/>
                <a:chExt cx="37776" cy="32364"/>
              </a:xfrm>
            </p:grpSpPr>
            <p:sp>
              <p:nvSpPr>
                <p:cNvPr id="4781" name="Google Shape;4781;p8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83"/>
              <p:cNvGrpSpPr/>
              <p:nvPr/>
            </p:nvGrpSpPr>
            <p:grpSpPr>
              <a:xfrm>
                <a:off x="4737007" y="4004357"/>
                <a:ext cx="37870" cy="32357"/>
                <a:chOff x="4737007" y="4004357"/>
                <a:chExt cx="37870" cy="32357"/>
              </a:xfrm>
            </p:grpSpPr>
            <p:sp>
              <p:nvSpPr>
                <p:cNvPr id="4784" name="Google Shape;4784;p8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83"/>
              <p:cNvGrpSpPr/>
              <p:nvPr/>
            </p:nvGrpSpPr>
            <p:grpSpPr>
              <a:xfrm>
                <a:off x="4773634" y="4208627"/>
                <a:ext cx="37776" cy="32357"/>
                <a:chOff x="4773634" y="4208627"/>
                <a:chExt cx="37776" cy="32357"/>
              </a:xfrm>
            </p:grpSpPr>
            <p:sp>
              <p:nvSpPr>
                <p:cNvPr id="4787" name="Google Shape;4787;p8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83"/>
              <p:cNvGrpSpPr/>
              <p:nvPr/>
            </p:nvGrpSpPr>
            <p:grpSpPr>
              <a:xfrm>
                <a:off x="4888282" y="4074764"/>
                <a:ext cx="37776" cy="32451"/>
                <a:chOff x="4888282" y="4074764"/>
                <a:chExt cx="37776" cy="32451"/>
              </a:xfrm>
            </p:grpSpPr>
            <p:sp>
              <p:nvSpPr>
                <p:cNvPr id="4790" name="Google Shape;4790;p8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83"/>
              <p:cNvGrpSpPr/>
              <p:nvPr/>
            </p:nvGrpSpPr>
            <p:grpSpPr>
              <a:xfrm>
                <a:off x="4901315" y="3804271"/>
                <a:ext cx="37776" cy="32364"/>
                <a:chOff x="4901315" y="3804271"/>
                <a:chExt cx="37776" cy="32364"/>
              </a:xfrm>
            </p:grpSpPr>
            <p:sp>
              <p:nvSpPr>
                <p:cNvPr id="4793" name="Google Shape;4793;p8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83"/>
              <p:cNvGrpSpPr/>
              <p:nvPr/>
            </p:nvGrpSpPr>
            <p:grpSpPr>
              <a:xfrm>
                <a:off x="4866394" y="3715035"/>
                <a:ext cx="37846" cy="32357"/>
                <a:chOff x="4866394" y="3715035"/>
                <a:chExt cx="37846" cy="32357"/>
              </a:xfrm>
            </p:grpSpPr>
            <p:sp>
              <p:nvSpPr>
                <p:cNvPr id="4796" name="Google Shape;4796;p8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83"/>
              <p:cNvGrpSpPr/>
              <p:nvPr/>
            </p:nvGrpSpPr>
            <p:grpSpPr>
              <a:xfrm>
                <a:off x="4979233" y="3839798"/>
                <a:ext cx="37878" cy="32420"/>
                <a:chOff x="4979233" y="3839798"/>
                <a:chExt cx="37878" cy="32420"/>
              </a:xfrm>
            </p:grpSpPr>
            <p:sp>
              <p:nvSpPr>
                <p:cNvPr id="4799" name="Google Shape;4799;p8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83"/>
              <p:cNvGrpSpPr/>
              <p:nvPr/>
            </p:nvGrpSpPr>
            <p:grpSpPr>
              <a:xfrm>
                <a:off x="4790662" y="3679147"/>
                <a:ext cx="37783" cy="32380"/>
                <a:chOff x="4790662" y="3679147"/>
                <a:chExt cx="37783" cy="32380"/>
              </a:xfrm>
            </p:grpSpPr>
            <p:sp>
              <p:nvSpPr>
                <p:cNvPr id="4802" name="Google Shape;4802;p8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83"/>
              <p:cNvGrpSpPr/>
              <p:nvPr/>
            </p:nvGrpSpPr>
            <p:grpSpPr>
              <a:xfrm>
                <a:off x="4857263" y="3557861"/>
                <a:ext cx="37776" cy="32357"/>
                <a:chOff x="4857263" y="3557861"/>
                <a:chExt cx="37776" cy="32357"/>
              </a:xfrm>
            </p:grpSpPr>
            <p:sp>
              <p:nvSpPr>
                <p:cNvPr id="4805" name="Google Shape;4805;p8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83"/>
              <p:cNvGrpSpPr/>
              <p:nvPr/>
            </p:nvGrpSpPr>
            <p:grpSpPr>
              <a:xfrm>
                <a:off x="4883902" y="3648033"/>
                <a:ext cx="37783" cy="32380"/>
                <a:chOff x="4883902" y="3648033"/>
                <a:chExt cx="37783" cy="32380"/>
              </a:xfrm>
            </p:grpSpPr>
            <p:sp>
              <p:nvSpPr>
                <p:cNvPr id="4808" name="Google Shape;4808;p8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83"/>
              <p:cNvGrpSpPr/>
              <p:nvPr/>
            </p:nvGrpSpPr>
            <p:grpSpPr>
              <a:xfrm>
                <a:off x="4907780" y="3347220"/>
                <a:ext cx="37878" cy="32357"/>
                <a:chOff x="4907780" y="3347220"/>
                <a:chExt cx="37878" cy="32357"/>
              </a:xfrm>
            </p:grpSpPr>
            <p:sp>
              <p:nvSpPr>
                <p:cNvPr id="4811" name="Google Shape;4811;p8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83"/>
              <p:cNvGrpSpPr/>
              <p:nvPr/>
            </p:nvGrpSpPr>
            <p:grpSpPr>
              <a:xfrm>
                <a:off x="5065048" y="3738150"/>
                <a:ext cx="37783" cy="32364"/>
                <a:chOff x="5065048" y="3738150"/>
                <a:chExt cx="37783" cy="32364"/>
              </a:xfrm>
            </p:grpSpPr>
            <p:sp>
              <p:nvSpPr>
                <p:cNvPr id="4814" name="Google Shape;4814;p8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83"/>
              <p:cNvGrpSpPr/>
              <p:nvPr/>
            </p:nvGrpSpPr>
            <p:grpSpPr>
              <a:xfrm>
                <a:off x="5071616" y="3284615"/>
                <a:ext cx="37783" cy="32357"/>
                <a:chOff x="5071616" y="3284615"/>
                <a:chExt cx="37783" cy="32357"/>
              </a:xfrm>
            </p:grpSpPr>
            <p:sp>
              <p:nvSpPr>
                <p:cNvPr id="4817" name="Google Shape;4817;p8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83"/>
              <p:cNvGrpSpPr/>
              <p:nvPr/>
            </p:nvGrpSpPr>
            <p:grpSpPr>
              <a:xfrm>
                <a:off x="5389291" y="3759921"/>
                <a:ext cx="37783" cy="32380"/>
                <a:chOff x="5389291" y="3759921"/>
                <a:chExt cx="37783" cy="32380"/>
              </a:xfrm>
            </p:grpSpPr>
            <p:sp>
              <p:nvSpPr>
                <p:cNvPr id="4820" name="Google Shape;4820;p8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83"/>
              <p:cNvGrpSpPr/>
              <p:nvPr/>
            </p:nvGrpSpPr>
            <p:grpSpPr>
              <a:xfrm>
                <a:off x="5431534" y="3632932"/>
                <a:ext cx="37878" cy="32451"/>
                <a:chOff x="5431534" y="3632932"/>
                <a:chExt cx="37878" cy="32451"/>
              </a:xfrm>
            </p:grpSpPr>
            <p:sp>
              <p:nvSpPr>
                <p:cNvPr id="4823" name="Google Shape;4823;p8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83"/>
              <p:cNvGrpSpPr/>
              <p:nvPr/>
            </p:nvGrpSpPr>
            <p:grpSpPr>
              <a:xfrm>
                <a:off x="5540755" y="3544829"/>
                <a:ext cx="37783" cy="32357"/>
                <a:chOff x="5540755" y="3544829"/>
                <a:chExt cx="37783" cy="32357"/>
              </a:xfrm>
            </p:grpSpPr>
            <p:sp>
              <p:nvSpPr>
                <p:cNvPr id="4826" name="Google Shape;4826;p8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83"/>
              <p:cNvGrpSpPr/>
              <p:nvPr/>
            </p:nvGrpSpPr>
            <p:grpSpPr>
              <a:xfrm>
                <a:off x="5579293" y="3412107"/>
                <a:ext cx="37776" cy="32357"/>
                <a:chOff x="5579293" y="3412107"/>
                <a:chExt cx="37776" cy="32357"/>
              </a:xfrm>
            </p:grpSpPr>
            <p:sp>
              <p:nvSpPr>
                <p:cNvPr id="4829" name="Google Shape;4829;p8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83"/>
              <p:cNvGrpSpPr/>
              <p:nvPr/>
            </p:nvGrpSpPr>
            <p:grpSpPr>
              <a:xfrm>
                <a:off x="5801346" y="3284615"/>
                <a:ext cx="37783" cy="32357"/>
                <a:chOff x="5801346" y="3284615"/>
                <a:chExt cx="37783" cy="32357"/>
              </a:xfrm>
            </p:grpSpPr>
            <p:sp>
              <p:nvSpPr>
                <p:cNvPr id="4832" name="Google Shape;4832;p8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83"/>
              <p:cNvGrpSpPr/>
              <p:nvPr/>
            </p:nvGrpSpPr>
            <p:grpSpPr>
              <a:xfrm>
                <a:off x="5763578" y="3399067"/>
                <a:ext cx="37776" cy="32364"/>
                <a:chOff x="5763578" y="3399067"/>
                <a:chExt cx="37776" cy="32364"/>
              </a:xfrm>
            </p:grpSpPr>
            <p:sp>
              <p:nvSpPr>
                <p:cNvPr id="4835" name="Google Shape;4835;p8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83"/>
              <p:cNvGrpSpPr/>
              <p:nvPr/>
            </p:nvGrpSpPr>
            <p:grpSpPr>
              <a:xfrm>
                <a:off x="5395858" y="3230952"/>
                <a:ext cx="37776" cy="32364"/>
                <a:chOff x="5395858" y="3230952"/>
                <a:chExt cx="37776" cy="32364"/>
              </a:xfrm>
            </p:grpSpPr>
            <p:sp>
              <p:nvSpPr>
                <p:cNvPr id="4838" name="Google Shape;4838;p8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83"/>
              <p:cNvGrpSpPr/>
              <p:nvPr/>
            </p:nvGrpSpPr>
            <p:grpSpPr>
              <a:xfrm>
                <a:off x="5264088" y="3188237"/>
                <a:ext cx="37776" cy="32357"/>
                <a:chOff x="5264088" y="3188237"/>
                <a:chExt cx="37776" cy="32357"/>
              </a:xfrm>
            </p:grpSpPr>
            <p:sp>
              <p:nvSpPr>
                <p:cNvPr id="4841" name="Google Shape;4841;p8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83"/>
              <p:cNvGrpSpPr/>
              <p:nvPr/>
            </p:nvGrpSpPr>
            <p:grpSpPr>
              <a:xfrm>
                <a:off x="5585758" y="3237425"/>
                <a:ext cx="37878" cy="32357"/>
                <a:chOff x="5585758" y="3237425"/>
                <a:chExt cx="37878" cy="32357"/>
              </a:xfrm>
            </p:grpSpPr>
            <p:sp>
              <p:nvSpPr>
                <p:cNvPr id="4844" name="Google Shape;4844;p8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83"/>
              <p:cNvGrpSpPr/>
              <p:nvPr/>
            </p:nvGrpSpPr>
            <p:grpSpPr>
              <a:xfrm>
                <a:off x="4874196" y="3291088"/>
                <a:ext cx="37878" cy="32451"/>
                <a:chOff x="4874196" y="3291088"/>
                <a:chExt cx="37878" cy="32451"/>
              </a:xfrm>
            </p:grpSpPr>
            <p:sp>
              <p:nvSpPr>
                <p:cNvPr id="4847" name="Google Shape;4847;p8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83"/>
              <p:cNvGrpSpPr/>
              <p:nvPr/>
            </p:nvGrpSpPr>
            <p:grpSpPr>
              <a:xfrm>
                <a:off x="5197770" y="3785466"/>
                <a:ext cx="37783" cy="32427"/>
                <a:chOff x="5197770" y="3785466"/>
                <a:chExt cx="37783" cy="32427"/>
              </a:xfrm>
            </p:grpSpPr>
            <p:sp>
              <p:nvSpPr>
                <p:cNvPr id="4850" name="Google Shape;4850;p8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83"/>
              <p:cNvGrpSpPr/>
              <p:nvPr/>
            </p:nvGrpSpPr>
            <p:grpSpPr>
              <a:xfrm>
                <a:off x="5177699" y="3492117"/>
                <a:ext cx="37776" cy="32357"/>
                <a:chOff x="5177699" y="3492117"/>
                <a:chExt cx="37776" cy="32357"/>
              </a:xfrm>
            </p:grpSpPr>
            <p:sp>
              <p:nvSpPr>
                <p:cNvPr id="4853" name="Google Shape;4853;p8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83"/>
              <p:cNvGrpSpPr/>
              <p:nvPr/>
            </p:nvGrpSpPr>
            <p:grpSpPr>
              <a:xfrm>
                <a:off x="5349431" y="3622346"/>
                <a:ext cx="37870" cy="32380"/>
                <a:chOff x="5349431" y="3622346"/>
                <a:chExt cx="37870" cy="32380"/>
              </a:xfrm>
            </p:grpSpPr>
            <p:sp>
              <p:nvSpPr>
                <p:cNvPr id="4856" name="Google Shape;4856;p8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83"/>
              <p:cNvGrpSpPr/>
              <p:nvPr/>
            </p:nvGrpSpPr>
            <p:grpSpPr>
              <a:xfrm>
                <a:off x="5068855" y="3563980"/>
                <a:ext cx="53954" cy="46223"/>
                <a:chOff x="5068855" y="3563980"/>
                <a:chExt cx="53954" cy="46223"/>
              </a:xfrm>
            </p:grpSpPr>
            <p:sp>
              <p:nvSpPr>
                <p:cNvPr id="4859" name="Google Shape;4859;p8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83"/>
              <p:cNvGrpSpPr/>
              <p:nvPr/>
            </p:nvGrpSpPr>
            <p:grpSpPr>
              <a:xfrm>
                <a:off x="5037654" y="3392507"/>
                <a:ext cx="37870" cy="32451"/>
                <a:chOff x="5037654" y="3392507"/>
                <a:chExt cx="37870" cy="32451"/>
              </a:xfrm>
            </p:grpSpPr>
            <p:sp>
              <p:nvSpPr>
                <p:cNvPr id="4862" name="Google Shape;4862;p8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83"/>
              <p:cNvGrpSpPr/>
              <p:nvPr/>
            </p:nvGrpSpPr>
            <p:grpSpPr>
              <a:xfrm>
                <a:off x="5456560" y="3368629"/>
                <a:ext cx="37870" cy="32451"/>
                <a:chOff x="5456560" y="3368629"/>
                <a:chExt cx="37870" cy="32451"/>
              </a:xfrm>
            </p:grpSpPr>
            <p:sp>
              <p:nvSpPr>
                <p:cNvPr id="4865" name="Google Shape;4865;p8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83"/>
              <p:cNvGrpSpPr/>
              <p:nvPr/>
            </p:nvGrpSpPr>
            <p:grpSpPr>
              <a:xfrm>
                <a:off x="4755749" y="3501516"/>
                <a:ext cx="46246" cy="39608"/>
                <a:chOff x="4755749" y="3501516"/>
                <a:chExt cx="46246" cy="39608"/>
              </a:xfrm>
            </p:grpSpPr>
            <p:sp>
              <p:nvSpPr>
                <p:cNvPr id="4868" name="Google Shape;4868;p8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83"/>
              <p:cNvGrpSpPr/>
              <p:nvPr/>
            </p:nvGrpSpPr>
            <p:grpSpPr>
              <a:xfrm>
                <a:off x="4681346" y="3485582"/>
                <a:ext cx="37783" cy="32427"/>
                <a:chOff x="4681346" y="3485582"/>
                <a:chExt cx="37783" cy="32427"/>
              </a:xfrm>
            </p:grpSpPr>
            <p:sp>
              <p:nvSpPr>
                <p:cNvPr id="4871" name="Google Shape;4871;p8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83"/>
              <p:cNvGrpSpPr/>
              <p:nvPr/>
            </p:nvGrpSpPr>
            <p:grpSpPr>
              <a:xfrm>
                <a:off x="4767067" y="3291088"/>
                <a:ext cx="37878" cy="32451"/>
                <a:chOff x="4767067" y="3291088"/>
                <a:chExt cx="37878" cy="32451"/>
              </a:xfrm>
            </p:grpSpPr>
            <p:sp>
              <p:nvSpPr>
                <p:cNvPr id="4874" name="Google Shape;4874;p8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83"/>
              <p:cNvGrpSpPr/>
              <p:nvPr/>
            </p:nvGrpSpPr>
            <p:grpSpPr>
              <a:xfrm>
                <a:off x="4687819" y="3405539"/>
                <a:ext cx="37776" cy="32451"/>
                <a:chOff x="4687819" y="3405539"/>
                <a:chExt cx="37776" cy="32451"/>
              </a:xfrm>
            </p:grpSpPr>
            <p:sp>
              <p:nvSpPr>
                <p:cNvPr id="4877" name="Google Shape;4877;p8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83"/>
              <p:cNvGrpSpPr/>
              <p:nvPr/>
            </p:nvGrpSpPr>
            <p:grpSpPr>
              <a:xfrm>
                <a:off x="4923101" y="3444809"/>
                <a:ext cx="52813" cy="45318"/>
                <a:chOff x="4923101" y="3444809"/>
                <a:chExt cx="52813" cy="45318"/>
              </a:xfrm>
            </p:grpSpPr>
            <p:sp>
              <p:nvSpPr>
                <p:cNvPr id="4880" name="Google Shape;4880;p8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83"/>
              <p:cNvGrpSpPr/>
              <p:nvPr/>
            </p:nvGrpSpPr>
            <p:grpSpPr>
              <a:xfrm>
                <a:off x="4846040" y="3654750"/>
                <a:ext cx="31405" cy="26993"/>
                <a:chOff x="4846040" y="3654750"/>
                <a:chExt cx="31405" cy="26993"/>
              </a:xfrm>
            </p:grpSpPr>
            <p:sp>
              <p:nvSpPr>
                <p:cNvPr id="4883" name="Google Shape;4883;p8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83"/>
              <p:cNvGrpSpPr/>
              <p:nvPr/>
            </p:nvGrpSpPr>
            <p:grpSpPr>
              <a:xfrm>
                <a:off x="4925673" y="3691700"/>
                <a:ext cx="40253" cy="34472"/>
                <a:chOff x="4925673" y="3691700"/>
                <a:chExt cx="40253" cy="34472"/>
              </a:xfrm>
            </p:grpSpPr>
            <p:sp>
              <p:nvSpPr>
                <p:cNvPr id="4886" name="Google Shape;4886;p8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83"/>
              <p:cNvGrpSpPr/>
              <p:nvPr/>
            </p:nvGrpSpPr>
            <p:grpSpPr>
              <a:xfrm>
                <a:off x="4894653" y="3740848"/>
                <a:ext cx="31405" cy="26906"/>
                <a:chOff x="4894653" y="3740848"/>
                <a:chExt cx="31405" cy="26906"/>
              </a:xfrm>
            </p:grpSpPr>
            <p:sp>
              <p:nvSpPr>
                <p:cNvPr id="4889" name="Google Shape;4889;p8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83"/>
              <p:cNvGrpSpPr/>
              <p:nvPr/>
            </p:nvGrpSpPr>
            <p:grpSpPr>
              <a:xfrm>
                <a:off x="4962300" y="3696348"/>
                <a:ext cx="38255" cy="32773"/>
                <a:chOff x="4962300" y="3696348"/>
                <a:chExt cx="38255" cy="32773"/>
              </a:xfrm>
            </p:grpSpPr>
            <p:sp>
              <p:nvSpPr>
                <p:cNvPr id="4892" name="Google Shape;4892;p8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83"/>
              <p:cNvGrpSpPr/>
              <p:nvPr/>
            </p:nvGrpSpPr>
            <p:grpSpPr>
              <a:xfrm>
                <a:off x="4980185" y="3743349"/>
                <a:ext cx="31499" cy="26969"/>
                <a:chOff x="4980185" y="3743349"/>
                <a:chExt cx="31499" cy="26969"/>
              </a:xfrm>
            </p:grpSpPr>
            <p:sp>
              <p:nvSpPr>
                <p:cNvPr id="4895" name="Google Shape;4895;p8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83"/>
              <p:cNvGrpSpPr/>
              <p:nvPr/>
            </p:nvGrpSpPr>
            <p:grpSpPr>
              <a:xfrm>
                <a:off x="5013768" y="3734312"/>
                <a:ext cx="31499" cy="26969"/>
                <a:chOff x="5013768" y="3734312"/>
                <a:chExt cx="31499" cy="26969"/>
              </a:xfrm>
            </p:grpSpPr>
            <p:sp>
              <p:nvSpPr>
                <p:cNvPr id="4898" name="Google Shape;4898;p8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83"/>
              <p:cNvGrpSpPr/>
              <p:nvPr/>
            </p:nvGrpSpPr>
            <p:grpSpPr>
              <a:xfrm>
                <a:off x="5036703" y="3764545"/>
                <a:ext cx="31499" cy="26898"/>
                <a:chOff x="5036703" y="3764545"/>
                <a:chExt cx="31499" cy="26898"/>
              </a:xfrm>
            </p:grpSpPr>
            <p:sp>
              <p:nvSpPr>
                <p:cNvPr id="4901" name="Google Shape;4901;p8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83"/>
              <p:cNvGrpSpPr/>
              <p:nvPr/>
            </p:nvGrpSpPr>
            <p:grpSpPr>
              <a:xfrm>
                <a:off x="4953546" y="3768352"/>
                <a:ext cx="31405" cy="26898"/>
                <a:chOff x="4953546" y="3768352"/>
                <a:chExt cx="31405" cy="26898"/>
              </a:xfrm>
            </p:grpSpPr>
            <p:sp>
              <p:nvSpPr>
                <p:cNvPr id="4904" name="Google Shape;4904;p8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83"/>
              <p:cNvGrpSpPr/>
              <p:nvPr/>
            </p:nvGrpSpPr>
            <p:grpSpPr>
              <a:xfrm>
                <a:off x="4964770" y="3814016"/>
                <a:ext cx="31499" cy="26993"/>
                <a:chOff x="4964770" y="3814016"/>
                <a:chExt cx="31499" cy="26993"/>
              </a:xfrm>
            </p:grpSpPr>
            <p:sp>
              <p:nvSpPr>
                <p:cNvPr id="4907" name="Google Shape;4907;p8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83"/>
              <p:cNvGrpSpPr/>
              <p:nvPr/>
            </p:nvGrpSpPr>
            <p:grpSpPr>
              <a:xfrm>
                <a:off x="4923290" y="3800504"/>
                <a:ext cx="31468" cy="26898"/>
                <a:chOff x="4923290" y="3800504"/>
                <a:chExt cx="31468" cy="26898"/>
              </a:xfrm>
            </p:grpSpPr>
            <p:sp>
              <p:nvSpPr>
                <p:cNvPr id="4910" name="Google Shape;4910;p8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83"/>
              <p:cNvGrpSpPr/>
              <p:nvPr/>
            </p:nvGrpSpPr>
            <p:grpSpPr>
              <a:xfrm>
                <a:off x="5108534" y="3650943"/>
                <a:ext cx="31405" cy="26993"/>
                <a:chOff x="5108534" y="3650943"/>
                <a:chExt cx="31405" cy="26993"/>
              </a:xfrm>
            </p:grpSpPr>
            <p:sp>
              <p:nvSpPr>
                <p:cNvPr id="4913" name="Google Shape;4913;p8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83"/>
              <p:cNvGrpSpPr/>
              <p:nvPr/>
            </p:nvGrpSpPr>
            <p:grpSpPr>
              <a:xfrm>
                <a:off x="5119380" y="3760739"/>
                <a:ext cx="31499" cy="26993"/>
                <a:chOff x="5119380" y="3760739"/>
                <a:chExt cx="31499" cy="26993"/>
              </a:xfrm>
            </p:grpSpPr>
            <p:sp>
              <p:nvSpPr>
                <p:cNvPr id="4916" name="Google Shape;4916;p8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83"/>
              <p:cNvGrpSpPr/>
              <p:nvPr/>
            </p:nvGrpSpPr>
            <p:grpSpPr>
              <a:xfrm>
                <a:off x="5119380" y="3788235"/>
                <a:ext cx="31499" cy="26993"/>
                <a:chOff x="5119380" y="3788235"/>
                <a:chExt cx="31499" cy="26993"/>
              </a:xfrm>
            </p:grpSpPr>
            <p:sp>
              <p:nvSpPr>
                <p:cNvPr id="4919" name="Google Shape;4919;p8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83"/>
              <p:cNvGrpSpPr/>
              <p:nvPr/>
            </p:nvGrpSpPr>
            <p:grpSpPr>
              <a:xfrm>
                <a:off x="5158005" y="3875284"/>
                <a:ext cx="31405" cy="27001"/>
                <a:chOff x="5158005" y="3875284"/>
                <a:chExt cx="31405" cy="27001"/>
              </a:xfrm>
            </p:grpSpPr>
            <p:sp>
              <p:nvSpPr>
                <p:cNvPr id="4922" name="Google Shape;4922;p8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83"/>
              <p:cNvGrpSpPr/>
              <p:nvPr/>
            </p:nvGrpSpPr>
            <p:grpSpPr>
              <a:xfrm>
                <a:off x="5233163" y="3764545"/>
                <a:ext cx="31499" cy="26898"/>
                <a:chOff x="5233163" y="3764545"/>
                <a:chExt cx="31499" cy="26898"/>
              </a:xfrm>
            </p:grpSpPr>
            <p:sp>
              <p:nvSpPr>
                <p:cNvPr id="4925" name="Google Shape;4925;p8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83"/>
              <p:cNvGrpSpPr/>
              <p:nvPr/>
            </p:nvGrpSpPr>
            <p:grpSpPr>
              <a:xfrm>
                <a:off x="5276168" y="3805545"/>
                <a:ext cx="31499" cy="26906"/>
                <a:chOff x="5276168" y="3805545"/>
                <a:chExt cx="31499" cy="26906"/>
              </a:xfrm>
            </p:grpSpPr>
            <p:sp>
              <p:nvSpPr>
                <p:cNvPr id="4928" name="Google Shape;4928;p8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83"/>
              <p:cNvGrpSpPr/>
              <p:nvPr/>
            </p:nvGrpSpPr>
            <p:grpSpPr>
              <a:xfrm>
                <a:off x="5294053" y="3851933"/>
                <a:ext cx="31405" cy="26945"/>
                <a:chOff x="5294053" y="3851933"/>
                <a:chExt cx="31405" cy="26945"/>
              </a:xfrm>
            </p:grpSpPr>
            <p:sp>
              <p:nvSpPr>
                <p:cNvPr id="4931" name="Google Shape;4931;p8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83"/>
              <p:cNvGrpSpPr/>
              <p:nvPr/>
            </p:nvGrpSpPr>
            <p:grpSpPr>
              <a:xfrm>
                <a:off x="5341723" y="3851902"/>
                <a:ext cx="31405" cy="26977"/>
                <a:chOff x="5341723" y="3851902"/>
                <a:chExt cx="31405" cy="26977"/>
              </a:xfrm>
            </p:grpSpPr>
            <p:sp>
              <p:nvSpPr>
                <p:cNvPr id="4934" name="Google Shape;4934;p8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83"/>
              <p:cNvGrpSpPr/>
              <p:nvPr/>
            </p:nvGrpSpPr>
            <p:grpSpPr>
              <a:xfrm>
                <a:off x="5054871" y="3507855"/>
                <a:ext cx="31405" cy="26993"/>
                <a:chOff x="5054871" y="3507855"/>
                <a:chExt cx="31405" cy="26993"/>
              </a:xfrm>
            </p:grpSpPr>
            <p:sp>
              <p:nvSpPr>
                <p:cNvPr id="4937" name="Google Shape;4937;p8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83"/>
              <p:cNvGrpSpPr/>
              <p:nvPr/>
            </p:nvGrpSpPr>
            <p:grpSpPr>
              <a:xfrm>
                <a:off x="4876579" y="3675325"/>
                <a:ext cx="31405" cy="26969"/>
                <a:chOff x="4876579" y="3675325"/>
                <a:chExt cx="31405" cy="26969"/>
              </a:xfrm>
            </p:grpSpPr>
            <p:sp>
              <p:nvSpPr>
                <p:cNvPr id="4940" name="Google Shape;4940;p8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83"/>
              <p:cNvGrpSpPr/>
              <p:nvPr/>
            </p:nvGrpSpPr>
            <p:grpSpPr>
              <a:xfrm>
                <a:off x="4842233" y="3688333"/>
                <a:ext cx="31405" cy="26993"/>
                <a:chOff x="4842233" y="3688333"/>
                <a:chExt cx="31405" cy="26993"/>
              </a:xfrm>
            </p:grpSpPr>
            <p:sp>
              <p:nvSpPr>
                <p:cNvPr id="4943" name="Google Shape;4943;p8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83"/>
              <p:cNvGrpSpPr/>
              <p:nvPr/>
            </p:nvGrpSpPr>
            <p:grpSpPr>
              <a:xfrm>
                <a:off x="5187876" y="3608032"/>
                <a:ext cx="31405" cy="27001"/>
                <a:chOff x="5187876" y="3608032"/>
                <a:chExt cx="31405" cy="27001"/>
              </a:xfrm>
            </p:grpSpPr>
            <p:sp>
              <p:nvSpPr>
                <p:cNvPr id="4946" name="Google Shape;4946;p8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8" name="Google Shape;4948;p8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0" name="Google Shape;4950;p83"/>
              <p:cNvGrpSpPr/>
              <p:nvPr/>
            </p:nvGrpSpPr>
            <p:grpSpPr>
              <a:xfrm>
                <a:off x="5269224" y="3304167"/>
                <a:ext cx="40253" cy="34402"/>
                <a:chOff x="5269224" y="3304167"/>
                <a:chExt cx="40253" cy="34402"/>
              </a:xfrm>
            </p:grpSpPr>
            <p:sp>
              <p:nvSpPr>
                <p:cNvPr id="4951" name="Google Shape;4951;p8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3"/>
              <p:cNvGrpSpPr/>
              <p:nvPr/>
            </p:nvGrpSpPr>
            <p:grpSpPr>
              <a:xfrm>
                <a:off x="5327354" y="3476615"/>
                <a:ext cx="49864" cy="42723"/>
                <a:chOff x="5327354" y="3476615"/>
                <a:chExt cx="49864" cy="42723"/>
              </a:xfrm>
            </p:grpSpPr>
            <p:sp>
              <p:nvSpPr>
                <p:cNvPr id="4954" name="Google Shape;4954;p8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6" name="Google Shape;4956;p8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8" name="Google Shape;4958;p83"/>
              <p:cNvGrpSpPr/>
              <p:nvPr/>
            </p:nvGrpSpPr>
            <p:grpSpPr>
              <a:xfrm>
                <a:off x="5341723" y="3775957"/>
                <a:ext cx="31405" cy="26898"/>
                <a:chOff x="5341723" y="3775957"/>
                <a:chExt cx="31405" cy="26898"/>
              </a:xfrm>
            </p:grpSpPr>
            <p:sp>
              <p:nvSpPr>
                <p:cNvPr id="4959" name="Google Shape;4959;p8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83"/>
              <p:cNvGrpSpPr/>
              <p:nvPr/>
            </p:nvGrpSpPr>
            <p:grpSpPr>
              <a:xfrm>
                <a:off x="5439053" y="3699274"/>
                <a:ext cx="31405" cy="26898"/>
                <a:chOff x="5439053" y="3699274"/>
                <a:chExt cx="31405" cy="26898"/>
              </a:xfrm>
            </p:grpSpPr>
            <p:sp>
              <p:nvSpPr>
                <p:cNvPr id="4962" name="Google Shape;4962;p8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83"/>
              <p:cNvGrpSpPr/>
              <p:nvPr/>
            </p:nvGrpSpPr>
            <p:grpSpPr>
              <a:xfrm>
                <a:off x="5412414" y="3622307"/>
                <a:ext cx="31499" cy="26993"/>
                <a:chOff x="5412414" y="3622307"/>
                <a:chExt cx="31499" cy="26993"/>
              </a:xfrm>
            </p:grpSpPr>
            <p:sp>
              <p:nvSpPr>
                <p:cNvPr id="4965" name="Google Shape;4965;p8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83"/>
              <p:cNvGrpSpPr/>
              <p:nvPr/>
            </p:nvGrpSpPr>
            <p:grpSpPr>
              <a:xfrm>
                <a:off x="5476254" y="3473949"/>
                <a:ext cx="26835" cy="26930"/>
                <a:chOff x="5476254" y="3473949"/>
                <a:chExt cx="26835" cy="26930"/>
              </a:xfrm>
            </p:grpSpPr>
            <p:sp>
              <p:nvSpPr>
                <p:cNvPr id="4968" name="Google Shape;4968;p8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83"/>
              <p:cNvGrpSpPr/>
              <p:nvPr/>
            </p:nvGrpSpPr>
            <p:grpSpPr>
              <a:xfrm>
                <a:off x="5564547" y="3481594"/>
                <a:ext cx="31397" cy="26898"/>
                <a:chOff x="5564547" y="3481594"/>
                <a:chExt cx="31397" cy="26898"/>
              </a:xfrm>
            </p:grpSpPr>
            <p:sp>
              <p:nvSpPr>
                <p:cNvPr id="4971" name="Google Shape;4971;p8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83"/>
              <p:cNvGrpSpPr/>
              <p:nvPr/>
            </p:nvGrpSpPr>
            <p:grpSpPr>
              <a:xfrm>
                <a:off x="5534101" y="3470174"/>
                <a:ext cx="31397" cy="26906"/>
                <a:chOff x="5534101" y="3470174"/>
                <a:chExt cx="31397" cy="26906"/>
              </a:xfrm>
            </p:grpSpPr>
            <p:sp>
              <p:nvSpPr>
                <p:cNvPr id="4974" name="Google Shape;4974;p8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83"/>
              <p:cNvGrpSpPr/>
              <p:nvPr/>
            </p:nvGrpSpPr>
            <p:grpSpPr>
              <a:xfrm>
                <a:off x="5610879" y="3314486"/>
                <a:ext cx="31499" cy="26938"/>
                <a:chOff x="5610879" y="3314486"/>
                <a:chExt cx="31499" cy="26938"/>
              </a:xfrm>
            </p:grpSpPr>
            <p:sp>
              <p:nvSpPr>
                <p:cNvPr id="4977" name="Google Shape;4977;p8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83"/>
              <p:cNvGrpSpPr/>
              <p:nvPr/>
            </p:nvGrpSpPr>
            <p:grpSpPr>
              <a:xfrm>
                <a:off x="4834525" y="3501382"/>
                <a:ext cx="31499" cy="26898"/>
                <a:chOff x="4834525" y="3501382"/>
                <a:chExt cx="31499" cy="26898"/>
              </a:xfrm>
            </p:grpSpPr>
            <p:sp>
              <p:nvSpPr>
                <p:cNvPr id="4980" name="Google Shape;4980;p8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83"/>
              <p:cNvGrpSpPr/>
              <p:nvPr/>
            </p:nvGrpSpPr>
            <p:grpSpPr>
              <a:xfrm>
                <a:off x="4898460" y="3580158"/>
                <a:ext cx="31405" cy="26898"/>
                <a:chOff x="4898460" y="3580158"/>
                <a:chExt cx="31405" cy="26898"/>
              </a:xfrm>
            </p:grpSpPr>
            <p:sp>
              <p:nvSpPr>
                <p:cNvPr id="4983" name="Google Shape;4983;p8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83"/>
              <p:cNvGrpSpPr/>
              <p:nvPr/>
            </p:nvGrpSpPr>
            <p:grpSpPr>
              <a:xfrm>
                <a:off x="4882667" y="3608032"/>
                <a:ext cx="31499" cy="27001"/>
                <a:chOff x="4882667" y="3608032"/>
                <a:chExt cx="31499" cy="27001"/>
              </a:xfrm>
            </p:grpSpPr>
            <p:sp>
              <p:nvSpPr>
                <p:cNvPr id="4986" name="Google Shape;4986;p8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83"/>
              <p:cNvGrpSpPr/>
              <p:nvPr/>
            </p:nvGrpSpPr>
            <p:grpSpPr>
              <a:xfrm>
                <a:off x="4843373" y="3631407"/>
                <a:ext cx="16273" cy="16186"/>
                <a:chOff x="4843373" y="3631407"/>
                <a:chExt cx="16273" cy="16186"/>
              </a:xfrm>
            </p:grpSpPr>
            <p:sp>
              <p:nvSpPr>
                <p:cNvPr id="4989" name="Google Shape;4989;p8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83"/>
              <p:cNvGrpSpPr/>
              <p:nvPr/>
            </p:nvGrpSpPr>
            <p:grpSpPr>
              <a:xfrm>
                <a:off x="4727773" y="3591578"/>
                <a:ext cx="31499" cy="26898"/>
                <a:chOff x="4727773" y="3591578"/>
                <a:chExt cx="31499" cy="26898"/>
              </a:xfrm>
            </p:grpSpPr>
            <p:sp>
              <p:nvSpPr>
                <p:cNvPr id="4992" name="Google Shape;4992;p8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4" name="Google Shape;4994;p8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6" name="Google Shape;4996;p83"/>
              <p:cNvGrpSpPr/>
              <p:nvPr/>
            </p:nvGrpSpPr>
            <p:grpSpPr>
              <a:xfrm>
                <a:off x="4609421" y="3577398"/>
                <a:ext cx="31499" cy="27001"/>
                <a:chOff x="4609421" y="3577398"/>
                <a:chExt cx="31499" cy="27001"/>
              </a:xfrm>
            </p:grpSpPr>
            <p:sp>
              <p:nvSpPr>
                <p:cNvPr id="4997" name="Google Shape;4997;p8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83"/>
              <p:cNvGrpSpPr/>
              <p:nvPr/>
            </p:nvGrpSpPr>
            <p:grpSpPr>
              <a:xfrm>
                <a:off x="4649289" y="3577398"/>
                <a:ext cx="31499" cy="27001"/>
                <a:chOff x="4649289" y="3577398"/>
                <a:chExt cx="31499" cy="27001"/>
              </a:xfrm>
            </p:grpSpPr>
            <p:sp>
              <p:nvSpPr>
                <p:cNvPr id="5000" name="Google Shape;5000;p8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83"/>
              <p:cNvGrpSpPr/>
              <p:nvPr/>
            </p:nvGrpSpPr>
            <p:grpSpPr>
              <a:xfrm>
                <a:off x="4605614" y="3639523"/>
                <a:ext cx="31499" cy="26906"/>
                <a:chOff x="4605614" y="3639523"/>
                <a:chExt cx="31499" cy="26906"/>
              </a:xfrm>
            </p:grpSpPr>
            <p:sp>
              <p:nvSpPr>
                <p:cNvPr id="5003" name="Google Shape;5003;p8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83"/>
              <p:cNvGrpSpPr/>
              <p:nvPr/>
            </p:nvGrpSpPr>
            <p:grpSpPr>
              <a:xfrm>
                <a:off x="4785149" y="3618846"/>
                <a:ext cx="26930" cy="26843"/>
                <a:chOff x="4785149" y="3618846"/>
                <a:chExt cx="26930" cy="26843"/>
              </a:xfrm>
            </p:grpSpPr>
            <p:sp>
              <p:nvSpPr>
                <p:cNvPr id="5006" name="Google Shape;5006;p8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83"/>
              <p:cNvGrpSpPr/>
              <p:nvPr/>
            </p:nvGrpSpPr>
            <p:grpSpPr>
              <a:xfrm>
                <a:off x="4810167" y="3601567"/>
                <a:ext cx="31405" cy="26898"/>
                <a:chOff x="4810167" y="3601567"/>
                <a:chExt cx="31405" cy="26898"/>
              </a:xfrm>
            </p:grpSpPr>
            <p:sp>
              <p:nvSpPr>
                <p:cNvPr id="5009" name="Google Shape;5009;p8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83"/>
              <p:cNvGrpSpPr/>
              <p:nvPr/>
            </p:nvGrpSpPr>
            <p:grpSpPr>
              <a:xfrm>
                <a:off x="4831002" y="3373230"/>
                <a:ext cx="31405" cy="26898"/>
                <a:chOff x="4831002" y="3373230"/>
                <a:chExt cx="31405" cy="26898"/>
              </a:xfrm>
            </p:grpSpPr>
            <p:sp>
              <p:nvSpPr>
                <p:cNvPr id="5012" name="Google Shape;5012;p8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83"/>
              <p:cNvGrpSpPr/>
              <p:nvPr/>
            </p:nvGrpSpPr>
            <p:grpSpPr>
              <a:xfrm>
                <a:off x="4719311" y="3355054"/>
                <a:ext cx="31499" cy="27001"/>
                <a:chOff x="4719311" y="3355054"/>
                <a:chExt cx="31499" cy="27001"/>
              </a:xfrm>
            </p:grpSpPr>
            <p:sp>
              <p:nvSpPr>
                <p:cNvPr id="5015" name="Google Shape;5015;p8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83"/>
              <p:cNvGrpSpPr/>
              <p:nvPr/>
            </p:nvGrpSpPr>
            <p:grpSpPr>
              <a:xfrm>
                <a:off x="4798755" y="3450260"/>
                <a:ext cx="26930" cy="26930"/>
                <a:chOff x="4798755" y="3450260"/>
                <a:chExt cx="26930" cy="26930"/>
              </a:xfrm>
            </p:grpSpPr>
            <p:sp>
              <p:nvSpPr>
                <p:cNvPr id="5018" name="Google Shape;5018;p8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83"/>
              <p:cNvGrpSpPr/>
              <p:nvPr/>
            </p:nvGrpSpPr>
            <p:grpSpPr>
              <a:xfrm>
                <a:off x="4645576" y="3467555"/>
                <a:ext cx="31405" cy="26953"/>
                <a:chOff x="4645576" y="3467555"/>
                <a:chExt cx="31405" cy="26953"/>
              </a:xfrm>
            </p:grpSpPr>
            <p:sp>
              <p:nvSpPr>
                <p:cNvPr id="5021" name="Google Shape;5021;p8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83"/>
              <p:cNvGrpSpPr/>
              <p:nvPr/>
            </p:nvGrpSpPr>
            <p:grpSpPr>
              <a:xfrm>
                <a:off x="4687631" y="3583965"/>
                <a:ext cx="31499" cy="26898"/>
                <a:chOff x="4687631" y="3583965"/>
                <a:chExt cx="31499" cy="26898"/>
              </a:xfrm>
            </p:grpSpPr>
            <p:sp>
              <p:nvSpPr>
                <p:cNvPr id="5024" name="Google Shape;5024;p8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83"/>
              <p:cNvGrpSpPr/>
              <p:nvPr/>
            </p:nvGrpSpPr>
            <p:grpSpPr>
              <a:xfrm>
                <a:off x="4719311" y="3471314"/>
                <a:ext cx="31499" cy="27001"/>
                <a:chOff x="4719311" y="3471314"/>
                <a:chExt cx="31499" cy="27001"/>
              </a:xfrm>
            </p:grpSpPr>
            <p:sp>
              <p:nvSpPr>
                <p:cNvPr id="5027" name="Google Shape;5027;p8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83"/>
              <p:cNvGrpSpPr/>
              <p:nvPr/>
            </p:nvGrpSpPr>
            <p:grpSpPr>
              <a:xfrm>
                <a:off x="4719311" y="3434404"/>
                <a:ext cx="31499" cy="26898"/>
                <a:chOff x="4719311" y="3434404"/>
                <a:chExt cx="31499" cy="26898"/>
              </a:xfrm>
            </p:grpSpPr>
            <p:sp>
              <p:nvSpPr>
                <p:cNvPr id="5030" name="Google Shape;5030;p8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83"/>
              <p:cNvGrpSpPr/>
              <p:nvPr/>
            </p:nvGrpSpPr>
            <p:grpSpPr>
              <a:xfrm>
                <a:off x="4768876" y="3401772"/>
                <a:ext cx="31499" cy="26898"/>
                <a:chOff x="4768876" y="3401772"/>
                <a:chExt cx="31499" cy="26898"/>
              </a:xfrm>
            </p:grpSpPr>
            <p:sp>
              <p:nvSpPr>
                <p:cNvPr id="5033" name="Google Shape;5033;p8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83"/>
              <p:cNvGrpSpPr/>
              <p:nvPr/>
            </p:nvGrpSpPr>
            <p:grpSpPr>
              <a:xfrm>
                <a:off x="4762214" y="3471377"/>
                <a:ext cx="26938" cy="26938"/>
                <a:chOff x="4762214" y="3471377"/>
                <a:chExt cx="26938" cy="26938"/>
              </a:xfrm>
            </p:grpSpPr>
            <p:sp>
              <p:nvSpPr>
                <p:cNvPr id="5036" name="Google Shape;5036;p8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83"/>
              <p:cNvGrpSpPr/>
              <p:nvPr/>
            </p:nvGrpSpPr>
            <p:grpSpPr>
              <a:xfrm>
                <a:off x="4790473" y="3344782"/>
                <a:ext cx="31405" cy="26898"/>
                <a:chOff x="4790473" y="3344782"/>
                <a:chExt cx="31405" cy="26898"/>
              </a:xfrm>
            </p:grpSpPr>
            <p:sp>
              <p:nvSpPr>
                <p:cNvPr id="5039" name="Google Shape;5039;p8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83"/>
              <p:cNvGrpSpPr/>
              <p:nvPr/>
            </p:nvGrpSpPr>
            <p:grpSpPr>
              <a:xfrm>
                <a:off x="4823774" y="3950733"/>
                <a:ext cx="37398" cy="32034"/>
                <a:chOff x="4823774" y="3950733"/>
                <a:chExt cx="37398" cy="32034"/>
              </a:xfrm>
            </p:grpSpPr>
            <p:sp>
              <p:nvSpPr>
                <p:cNvPr id="5042" name="Google Shape;5042;p8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83"/>
              <p:cNvGrpSpPr/>
              <p:nvPr/>
            </p:nvGrpSpPr>
            <p:grpSpPr>
              <a:xfrm>
                <a:off x="4823396" y="4110566"/>
                <a:ext cx="31405" cy="26906"/>
                <a:chOff x="4823396" y="4110566"/>
                <a:chExt cx="31405" cy="26906"/>
              </a:xfrm>
            </p:grpSpPr>
            <p:sp>
              <p:nvSpPr>
                <p:cNvPr id="5045" name="Google Shape;5045;p8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83"/>
              <p:cNvGrpSpPr/>
              <p:nvPr/>
            </p:nvGrpSpPr>
            <p:grpSpPr>
              <a:xfrm>
                <a:off x="4838332" y="3821150"/>
                <a:ext cx="31499" cy="26898"/>
                <a:chOff x="4838332" y="3821150"/>
                <a:chExt cx="31499" cy="26898"/>
              </a:xfrm>
            </p:grpSpPr>
            <p:sp>
              <p:nvSpPr>
                <p:cNvPr id="5048" name="Google Shape;5048;p8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83"/>
              <p:cNvGrpSpPr/>
              <p:nvPr/>
            </p:nvGrpSpPr>
            <p:grpSpPr>
              <a:xfrm>
                <a:off x="4661275" y="3815007"/>
                <a:ext cx="36824" cy="31523"/>
                <a:chOff x="4661275" y="3815007"/>
                <a:chExt cx="36824" cy="31523"/>
              </a:xfrm>
            </p:grpSpPr>
            <p:sp>
              <p:nvSpPr>
                <p:cNvPr id="5051" name="Google Shape;5051;p8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83"/>
              <p:cNvGrpSpPr/>
              <p:nvPr/>
            </p:nvGrpSpPr>
            <p:grpSpPr>
              <a:xfrm>
                <a:off x="4558998" y="3851037"/>
                <a:ext cx="33591" cy="28699"/>
                <a:chOff x="4558998" y="3851037"/>
                <a:chExt cx="33591" cy="28699"/>
              </a:xfrm>
            </p:grpSpPr>
            <p:sp>
              <p:nvSpPr>
                <p:cNvPr id="5054" name="Google Shape;5054;p8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83"/>
              <p:cNvGrpSpPr/>
              <p:nvPr/>
            </p:nvGrpSpPr>
            <p:grpSpPr>
              <a:xfrm>
                <a:off x="4696762" y="3638587"/>
                <a:ext cx="33591" cy="28794"/>
                <a:chOff x="4696762" y="3638587"/>
                <a:chExt cx="33591" cy="28794"/>
              </a:xfrm>
            </p:grpSpPr>
            <p:sp>
              <p:nvSpPr>
                <p:cNvPr id="5057" name="Google Shape;5057;p8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83"/>
              <p:cNvGrpSpPr/>
              <p:nvPr/>
            </p:nvGrpSpPr>
            <p:grpSpPr>
              <a:xfrm>
                <a:off x="4929479" y="3939140"/>
                <a:ext cx="33497" cy="28692"/>
                <a:chOff x="4929479" y="3939140"/>
                <a:chExt cx="33497" cy="28692"/>
              </a:xfrm>
            </p:grpSpPr>
            <p:sp>
              <p:nvSpPr>
                <p:cNvPr id="5060" name="Google Shape;5060;p8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83"/>
              <p:cNvGrpSpPr/>
              <p:nvPr/>
            </p:nvGrpSpPr>
            <p:grpSpPr>
              <a:xfrm>
                <a:off x="4907119" y="3986039"/>
                <a:ext cx="33497" cy="28699"/>
                <a:chOff x="4907119" y="3986039"/>
                <a:chExt cx="33497" cy="28699"/>
              </a:xfrm>
            </p:grpSpPr>
            <p:sp>
              <p:nvSpPr>
                <p:cNvPr id="5063" name="Google Shape;5063;p8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83"/>
              <p:cNvGrpSpPr/>
              <p:nvPr/>
            </p:nvGrpSpPr>
            <p:grpSpPr>
              <a:xfrm>
                <a:off x="4911783" y="4048102"/>
                <a:ext cx="33591" cy="28762"/>
                <a:chOff x="4911783" y="4048102"/>
                <a:chExt cx="33591" cy="28762"/>
              </a:xfrm>
            </p:grpSpPr>
            <p:sp>
              <p:nvSpPr>
                <p:cNvPr id="5066" name="Google Shape;5066;p8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8" name="Google Shape;5068;p8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0" name="Google Shape;5070;p83"/>
              <p:cNvGrpSpPr/>
              <p:nvPr/>
            </p:nvGrpSpPr>
            <p:grpSpPr>
              <a:xfrm>
                <a:off x="4762623" y="3837847"/>
                <a:ext cx="42416" cy="36273"/>
                <a:chOff x="4762623" y="3837847"/>
                <a:chExt cx="42416" cy="36273"/>
              </a:xfrm>
            </p:grpSpPr>
            <p:sp>
              <p:nvSpPr>
                <p:cNvPr id="5071" name="Google Shape;5071;p8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83"/>
              <p:cNvGrpSpPr/>
              <p:nvPr/>
            </p:nvGrpSpPr>
            <p:grpSpPr>
              <a:xfrm>
                <a:off x="4746044" y="4104966"/>
                <a:ext cx="33497" cy="28699"/>
                <a:chOff x="4746044" y="4104966"/>
                <a:chExt cx="33497" cy="28699"/>
              </a:xfrm>
            </p:grpSpPr>
            <p:sp>
              <p:nvSpPr>
                <p:cNvPr id="5074" name="Google Shape;5074;p8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83"/>
              <p:cNvGrpSpPr/>
              <p:nvPr/>
            </p:nvGrpSpPr>
            <p:grpSpPr>
              <a:xfrm>
                <a:off x="4859646" y="4162554"/>
                <a:ext cx="33591" cy="28762"/>
                <a:chOff x="4859646" y="4162554"/>
                <a:chExt cx="33591" cy="28762"/>
              </a:xfrm>
            </p:grpSpPr>
            <p:sp>
              <p:nvSpPr>
                <p:cNvPr id="5077" name="Google Shape;5077;p8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9" name="Google Shape;5079;p83"/>
            <p:cNvGrpSpPr/>
            <p:nvPr/>
          </p:nvGrpSpPr>
          <p:grpSpPr>
            <a:xfrm>
              <a:off x="3597785" y="3274438"/>
              <a:ext cx="855610" cy="1122100"/>
              <a:chOff x="3597785" y="3274438"/>
              <a:chExt cx="855610" cy="1122100"/>
            </a:xfrm>
          </p:grpSpPr>
          <p:grpSp>
            <p:nvGrpSpPr>
              <p:cNvPr id="5080" name="Google Shape;5080;p83"/>
              <p:cNvGrpSpPr/>
              <p:nvPr/>
            </p:nvGrpSpPr>
            <p:grpSpPr>
              <a:xfrm>
                <a:off x="3617857" y="3284717"/>
                <a:ext cx="826785" cy="1099165"/>
                <a:chOff x="3617857" y="3284717"/>
                <a:chExt cx="826785" cy="1099165"/>
              </a:xfrm>
            </p:grpSpPr>
            <p:sp>
              <p:nvSpPr>
                <p:cNvPr id="5081" name="Google Shape;5081;p8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83"/>
              <p:cNvGrpSpPr/>
              <p:nvPr/>
            </p:nvGrpSpPr>
            <p:grpSpPr>
              <a:xfrm>
                <a:off x="4180904" y="4251758"/>
                <a:ext cx="37783" cy="32420"/>
                <a:chOff x="4180904" y="4251758"/>
                <a:chExt cx="37783" cy="32420"/>
              </a:xfrm>
            </p:grpSpPr>
            <p:sp>
              <p:nvSpPr>
                <p:cNvPr id="5138" name="Google Shape;5138;p8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83"/>
              <p:cNvGrpSpPr/>
              <p:nvPr/>
            </p:nvGrpSpPr>
            <p:grpSpPr>
              <a:xfrm>
                <a:off x="4201644" y="4081324"/>
                <a:ext cx="37783" cy="32364"/>
                <a:chOff x="4201644" y="4081324"/>
                <a:chExt cx="37783" cy="32364"/>
              </a:xfrm>
            </p:grpSpPr>
            <p:sp>
              <p:nvSpPr>
                <p:cNvPr id="5141" name="Google Shape;5141;p8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83"/>
              <p:cNvGrpSpPr/>
              <p:nvPr/>
            </p:nvGrpSpPr>
            <p:grpSpPr>
              <a:xfrm>
                <a:off x="4284416" y="3887428"/>
                <a:ext cx="37783" cy="32451"/>
                <a:chOff x="4284416" y="3887428"/>
                <a:chExt cx="37783" cy="32451"/>
              </a:xfrm>
            </p:grpSpPr>
            <p:sp>
              <p:nvSpPr>
                <p:cNvPr id="5144" name="Google Shape;5144;p8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83"/>
              <p:cNvGrpSpPr/>
              <p:nvPr/>
            </p:nvGrpSpPr>
            <p:grpSpPr>
              <a:xfrm>
                <a:off x="4223721" y="3860404"/>
                <a:ext cx="37870" cy="32364"/>
                <a:chOff x="4223721" y="3860404"/>
                <a:chExt cx="37870" cy="32364"/>
              </a:xfrm>
            </p:grpSpPr>
            <p:sp>
              <p:nvSpPr>
                <p:cNvPr id="5147" name="Google Shape;5147;p8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83"/>
              <p:cNvGrpSpPr/>
              <p:nvPr/>
            </p:nvGrpSpPr>
            <p:grpSpPr>
              <a:xfrm>
                <a:off x="4104889" y="3699242"/>
                <a:ext cx="37776" cy="32357"/>
                <a:chOff x="4104889" y="3699242"/>
                <a:chExt cx="37776" cy="32357"/>
              </a:xfrm>
            </p:grpSpPr>
            <p:sp>
              <p:nvSpPr>
                <p:cNvPr id="5150" name="Google Shape;5150;p8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83"/>
              <p:cNvGrpSpPr/>
              <p:nvPr/>
            </p:nvGrpSpPr>
            <p:grpSpPr>
              <a:xfrm>
                <a:off x="4143608" y="3475121"/>
                <a:ext cx="37878" cy="32420"/>
                <a:chOff x="4143608" y="3475121"/>
                <a:chExt cx="37878" cy="32420"/>
              </a:xfrm>
            </p:grpSpPr>
            <p:sp>
              <p:nvSpPr>
                <p:cNvPr id="5153" name="Google Shape;5153;p8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83"/>
              <p:cNvGrpSpPr/>
              <p:nvPr/>
            </p:nvGrpSpPr>
            <p:grpSpPr>
              <a:xfrm>
                <a:off x="4217248" y="3570893"/>
                <a:ext cx="37776" cy="32364"/>
                <a:chOff x="4217248" y="3570893"/>
                <a:chExt cx="37776" cy="32364"/>
              </a:xfrm>
            </p:grpSpPr>
            <p:sp>
              <p:nvSpPr>
                <p:cNvPr id="5156" name="Google Shape;5156;p8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83"/>
              <p:cNvGrpSpPr/>
              <p:nvPr/>
            </p:nvGrpSpPr>
            <p:grpSpPr>
              <a:xfrm>
                <a:off x="4255307" y="3431612"/>
                <a:ext cx="37776" cy="32451"/>
                <a:chOff x="4255307" y="3431612"/>
                <a:chExt cx="37776" cy="32451"/>
              </a:xfrm>
            </p:grpSpPr>
            <p:sp>
              <p:nvSpPr>
                <p:cNvPr id="5159" name="Google Shape;5159;p8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83"/>
              <p:cNvGrpSpPr/>
              <p:nvPr/>
            </p:nvGrpSpPr>
            <p:grpSpPr>
              <a:xfrm>
                <a:off x="3853052" y="3577398"/>
                <a:ext cx="37776" cy="32420"/>
                <a:chOff x="3853052" y="3577398"/>
                <a:chExt cx="37776" cy="32420"/>
              </a:xfrm>
            </p:grpSpPr>
            <p:sp>
              <p:nvSpPr>
                <p:cNvPr id="5162" name="Google Shape;5162;p8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83"/>
              <p:cNvGrpSpPr/>
              <p:nvPr/>
            </p:nvGrpSpPr>
            <p:grpSpPr>
              <a:xfrm>
                <a:off x="4039908" y="3412107"/>
                <a:ext cx="37776" cy="32357"/>
                <a:chOff x="4039908" y="3412107"/>
                <a:chExt cx="37776" cy="32357"/>
              </a:xfrm>
            </p:grpSpPr>
            <p:sp>
              <p:nvSpPr>
                <p:cNvPr id="5165" name="Google Shape;5165;p8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83"/>
              <p:cNvGrpSpPr/>
              <p:nvPr/>
            </p:nvGrpSpPr>
            <p:grpSpPr>
              <a:xfrm>
                <a:off x="4017360" y="3342061"/>
                <a:ext cx="37870" cy="32380"/>
                <a:chOff x="4017360" y="3342061"/>
                <a:chExt cx="37870" cy="32380"/>
              </a:xfrm>
            </p:grpSpPr>
            <p:sp>
              <p:nvSpPr>
                <p:cNvPr id="5168" name="Google Shape;5168;p8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0" name="Google Shape;5170;p8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2" name="Google Shape;5172;p83"/>
              <p:cNvGrpSpPr/>
              <p:nvPr/>
            </p:nvGrpSpPr>
            <p:grpSpPr>
              <a:xfrm>
                <a:off x="3750870" y="3418650"/>
                <a:ext cx="37776" cy="32380"/>
                <a:chOff x="3750870" y="3418650"/>
                <a:chExt cx="37776" cy="32380"/>
              </a:xfrm>
            </p:grpSpPr>
            <p:sp>
              <p:nvSpPr>
                <p:cNvPr id="5173" name="Google Shape;5173;p8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83"/>
              <p:cNvGrpSpPr/>
              <p:nvPr/>
            </p:nvGrpSpPr>
            <p:grpSpPr>
              <a:xfrm>
                <a:off x="3632509" y="3274438"/>
                <a:ext cx="37783" cy="32357"/>
                <a:chOff x="3632509" y="3274438"/>
                <a:chExt cx="37783" cy="32357"/>
              </a:xfrm>
            </p:grpSpPr>
            <p:sp>
              <p:nvSpPr>
                <p:cNvPr id="5176" name="Google Shape;5176;p8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83"/>
              <p:cNvGrpSpPr/>
              <p:nvPr/>
            </p:nvGrpSpPr>
            <p:grpSpPr>
              <a:xfrm>
                <a:off x="3906424" y="3297561"/>
                <a:ext cx="37776" cy="32451"/>
                <a:chOff x="3906424" y="3297561"/>
                <a:chExt cx="37776" cy="32451"/>
              </a:xfrm>
            </p:grpSpPr>
            <p:sp>
              <p:nvSpPr>
                <p:cNvPr id="5179" name="Google Shape;5179;p8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83"/>
              <p:cNvGrpSpPr/>
              <p:nvPr/>
            </p:nvGrpSpPr>
            <p:grpSpPr>
              <a:xfrm>
                <a:off x="3866084" y="3412107"/>
                <a:ext cx="37776" cy="32357"/>
                <a:chOff x="3866084" y="3412107"/>
                <a:chExt cx="37776" cy="32357"/>
              </a:xfrm>
            </p:grpSpPr>
            <p:sp>
              <p:nvSpPr>
                <p:cNvPr id="5182" name="Google Shape;5182;p8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83"/>
              <p:cNvGrpSpPr/>
              <p:nvPr/>
            </p:nvGrpSpPr>
            <p:grpSpPr>
              <a:xfrm>
                <a:off x="4023919" y="3766409"/>
                <a:ext cx="37783" cy="32357"/>
                <a:chOff x="4023919" y="3766409"/>
                <a:chExt cx="37783" cy="32357"/>
              </a:xfrm>
            </p:grpSpPr>
            <p:sp>
              <p:nvSpPr>
                <p:cNvPr id="5185" name="Google Shape;5185;p8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83"/>
              <p:cNvGrpSpPr/>
              <p:nvPr/>
            </p:nvGrpSpPr>
            <p:grpSpPr>
              <a:xfrm>
                <a:off x="3973882" y="3779449"/>
                <a:ext cx="37776" cy="32357"/>
                <a:chOff x="3973882" y="3779449"/>
                <a:chExt cx="37776" cy="32357"/>
              </a:xfrm>
            </p:grpSpPr>
            <p:sp>
              <p:nvSpPr>
                <p:cNvPr id="5188" name="Google Shape;5188;p8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83"/>
              <p:cNvGrpSpPr/>
              <p:nvPr/>
            </p:nvGrpSpPr>
            <p:grpSpPr>
              <a:xfrm>
                <a:off x="4073398" y="3838028"/>
                <a:ext cx="37776" cy="32380"/>
                <a:chOff x="4073398" y="3838028"/>
                <a:chExt cx="37776" cy="32380"/>
              </a:xfrm>
            </p:grpSpPr>
            <p:sp>
              <p:nvSpPr>
                <p:cNvPr id="5191" name="Google Shape;5191;p8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83"/>
              <p:cNvGrpSpPr/>
              <p:nvPr/>
            </p:nvGrpSpPr>
            <p:grpSpPr>
              <a:xfrm>
                <a:off x="4342672" y="4144496"/>
                <a:ext cx="37752" cy="32364"/>
                <a:chOff x="4342672" y="4144496"/>
                <a:chExt cx="37752" cy="32364"/>
              </a:xfrm>
            </p:grpSpPr>
            <p:sp>
              <p:nvSpPr>
                <p:cNvPr id="5194" name="Google Shape;5194;p8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3"/>
              <p:cNvGrpSpPr/>
              <p:nvPr/>
            </p:nvGrpSpPr>
            <p:grpSpPr>
              <a:xfrm>
                <a:off x="4406386" y="4056872"/>
                <a:ext cx="37783" cy="32364"/>
                <a:chOff x="4406386" y="4056872"/>
                <a:chExt cx="37783" cy="32364"/>
              </a:xfrm>
            </p:grpSpPr>
            <p:sp>
              <p:nvSpPr>
                <p:cNvPr id="5197" name="Google Shape;5197;p8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83"/>
              <p:cNvGrpSpPr/>
              <p:nvPr/>
            </p:nvGrpSpPr>
            <p:grpSpPr>
              <a:xfrm>
                <a:off x="4284416" y="4245254"/>
                <a:ext cx="37783" cy="32357"/>
                <a:chOff x="4284416" y="4245254"/>
                <a:chExt cx="37783" cy="32357"/>
              </a:xfrm>
            </p:grpSpPr>
            <p:sp>
              <p:nvSpPr>
                <p:cNvPr id="5200" name="Google Shape;5200;p8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83"/>
              <p:cNvGrpSpPr/>
              <p:nvPr/>
            </p:nvGrpSpPr>
            <p:grpSpPr>
              <a:xfrm>
                <a:off x="4219057" y="4331258"/>
                <a:ext cx="37776" cy="32364"/>
                <a:chOff x="4219057" y="4331258"/>
                <a:chExt cx="37776" cy="32364"/>
              </a:xfrm>
            </p:grpSpPr>
            <p:sp>
              <p:nvSpPr>
                <p:cNvPr id="5203" name="Google Shape;5203;p8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83"/>
              <p:cNvGrpSpPr/>
              <p:nvPr/>
            </p:nvGrpSpPr>
            <p:grpSpPr>
              <a:xfrm>
                <a:off x="4204122" y="4141688"/>
                <a:ext cx="33497" cy="28699"/>
                <a:chOff x="4204122" y="4141688"/>
                <a:chExt cx="33497" cy="28699"/>
              </a:xfrm>
            </p:grpSpPr>
            <p:sp>
              <p:nvSpPr>
                <p:cNvPr id="5206" name="Google Shape;5206;p8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83"/>
              <p:cNvGrpSpPr/>
              <p:nvPr/>
            </p:nvGrpSpPr>
            <p:grpSpPr>
              <a:xfrm>
                <a:off x="4301546" y="4003869"/>
                <a:ext cx="38916" cy="33324"/>
                <a:chOff x="4301546" y="4003869"/>
                <a:chExt cx="38916" cy="33324"/>
              </a:xfrm>
            </p:grpSpPr>
            <p:sp>
              <p:nvSpPr>
                <p:cNvPr id="5209" name="Google Shape;5209;p8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83"/>
              <p:cNvGrpSpPr/>
              <p:nvPr/>
            </p:nvGrpSpPr>
            <p:grpSpPr>
              <a:xfrm>
                <a:off x="4210681" y="3924669"/>
                <a:ext cx="36549" cy="31366"/>
                <a:chOff x="4210681" y="3924669"/>
                <a:chExt cx="36549" cy="31366"/>
              </a:xfrm>
            </p:grpSpPr>
            <p:sp>
              <p:nvSpPr>
                <p:cNvPr id="5212" name="Google Shape;5212;p8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83"/>
              <p:cNvGrpSpPr/>
              <p:nvPr/>
            </p:nvGrpSpPr>
            <p:grpSpPr>
              <a:xfrm>
                <a:off x="3987771" y="3628874"/>
                <a:ext cx="31499" cy="26993"/>
                <a:chOff x="3987771" y="3628874"/>
                <a:chExt cx="31499" cy="26993"/>
              </a:xfrm>
            </p:grpSpPr>
            <p:sp>
              <p:nvSpPr>
                <p:cNvPr id="5215" name="Google Shape;5215;p8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83"/>
              <p:cNvGrpSpPr/>
              <p:nvPr/>
            </p:nvGrpSpPr>
            <p:grpSpPr>
              <a:xfrm>
                <a:off x="4087382" y="3775674"/>
                <a:ext cx="31405" cy="26898"/>
                <a:chOff x="4087382" y="3775674"/>
                <a:chExt cx="31405" cy="26898"/>
              </a:xfrm>
            </p:grpSpPr>
            <p:sp>
              <p:nvSpPr>
                <p:cNvPr id="5218" name="Google Shape;5218;p8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83"/>
              <p:cNvGrpSpPr/>
              <p:nvPr/>
            </p:nvGrpSpPr>
            <p:grpSpPr>
              <a:xfrm>
                <a:off x="4118873" y="3856637"/>
                <a:ext cx="31405" cy="26906"/>
                <a:chOff x="4118873" y="3856637"/>
                <a:chExt cx="31405" cy="26906"/>
              </a:xfrm>
            </p:grpSpPr>
            <p:sp>
              <p:nvSpPr>
                <p:cNvPr id="5221" name="Google Shape;5221;p8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83"/>
              <p:cNvGrpSpPr/>
              <p:nvPr/>
            </p:nvGrpSpPr>
            <p:grpSpPr>
              <a:xfrm>
                <a:off x="4168541" y="3639523"/>
                <a:ext cx="31499" cy="26906"/>
                <a:chOff x="4168541" y="3639523"/>
                <a:chExt cx="31499" cy="26906"/>
              </a:xfrm>
            </p:grpSpPr>
            <p:sp>
              <p:nvSpPr>
                <p:cNvPr id="5224" name="Google Shape;5224;p8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83"/>
              <p:cNvGrpSpPr/>
              <p:nvPr/>
            </p:nvGrpSpPr>
            <p:grpSpPr>
              <a:xfrm>
                <a:off x="3965789" y="3393545"/>
                <a:ext cx="31405" cy="26945"/>
                <a:chOff x="3965789" y="3393545"/>
                <a:chExt cx="31405" cy="26945"/>
              </a:xfrm>
            </p:grpSpPr>
            <p:sp>
              <p:nvSpPr>
                <p:cNvPr id="5227" name="Google Shape;5227;p8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83"/>
              <p:cNvGrpSpPr/>
              <p:nvPr/>
            </p:nvGrpSpPr>
            <p:grpSpPr>
              <a:xfrm>
                <a:off x="3925166" y="3491008"/>
                <a:ext cx="31405" cy="27001"/>
                <a:chOff x="3925166" y="3491008"/>
                <a:chExt cx="31405" cy="27001"/>
              </a:xfrm>
            </p:grpSpPr>
            <p:sp>
              <p:nvSpPr>
                <p:cNvPr id="5230" name="Google Shape;5230;p8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83"/>
              <p:cNvGrpSpPr/>
              <p:nvPr/>
            </p:nvGrpSpPr>
            <p:grpSpPr>
              <a:xfrm>
                <a:off x="3682845" y="3340976"/>
                <a:ext cx="31397" cy="26898"/>
                <a:chOff x="3682845" y="3340976"/>
                <a:chExt cx="31397" cy="26898"/>
              </a:xfrm>
            </p:grpSpPr>
            <p:sp>
              <p:nvSpPr>
                <p:cNvPr id="5233" name="Google Shape;5233;p8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83"/>
              <p:cNvGrpSpPr/>
              <p:nvPr/>
            </p:nvGrpSpPr>
            <p:grpSpPr>
              <a:xfrm>
                <a:off x="3795393" y="3353725"/>
                <a:ext cx="31499" cy="26993"/>
                <a:chOff x="3795393" y="3353725"/>
                <a:chExt cx="31499" cy="26993"/>
              </a:xfrm>
            </p:grpSpPr>
            <p:sp>
              <p:nvSpPr>
                <p:cNvPr id="5236" name="Google Shape;5236;p8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83"/>
              <p:cNvGrpSpPr/>
              <p:nvPr/>
            </p:nvGrpSpPr>
            <p:grpSpPr>
              <a:xfrm>
                <a:off x="4176909" y="4363221"/>
                <a:ext cx="38924" cy="33316"/>
                <a:chOff x="4176909" y="4363221"/>
                <a:chExt cx="38924" cy="33316"/>
              </a:xfrm>
            </p:grpSpPr>
            <p:sp>
              <p:nvSpPr>
                <p:cNvPr id="5239" name="Google Shape;5239;p8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83"/>
              <p:cNvGrpSpPr/>
              <p:nvPr/>
            </p:nvGrpSpPr>
            <p:grpSpPr>
              <a:xfrm>
                <a:off x="4226191" y="4007660"/>
                <a:ext cx="33560" cy="28770"/>
                <a:chOff x="4226191" y="4007660"/>
                <a:chExt cx="33560" cy="28770"/>
              </a:xfrm>
            </p:grpSpPr>
            <p:sp>
              <p:nvSpPr>
                <p:cNvPr id="5242" name="Google Shape;5242;p8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83"/>
              <p:cNvGrpSpPr/>
              <p:nvPr/>
            </p:nvGrpSpPr>
            <p:grpSpPr>
              <a:xfrm>
                <a:off x="3597785" y="3377045"/>
                <a:ext cx="33591" cy="28699"/>
                <a:chOff x="3597785" y="3377045"/>
                <a:chExt cx="33591" cy="28699"/>
              </a:xfrm>
            </p:grpSpPr>
            <p:sp>
              <p:nvSpPr>
                <p:cNvPr id="5245" name="Google Shape;5245;p8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83"/>
              <p:cNvGrpSpPr/>
              <p:nvPr/>
            </p:nvGrpSpPr>
            <p:grpSpPr>
              <a:xfrm>
                <a:off x="3887870" y="3669796"/>
                <a:ext cx="33591" cy="28692"/>
                <a:chOff x="3887870" y="3669796"/>
                <a:chExt cx="33591" cy="28692"/>
              </a:xfrm>
            </p:grpSpPr>
            <p:sp>
              <p:nvSpPr>
                <p:cNvPr id="5248" name="Google Shape;5248;p8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83"/>
              <p:cNvGrpSpPr/>
              <p:nvPr/>
            </p:nvGrpSpPr>
            <p:grpSpPr>
              <a:xfrm>
                <a:off x="3818320" y="3481625"/>
                <a:ext cx="33497" cy="28770"/>
                <a:chOff x="3818320" y="3481625"/>
                <a:chExt cx="33497" cy="28770"/>
              </a:xfrm>
            </p:grpSpPr>
            <p:sp>
              <p:nvSpPr>
                <p:cNvPr id="5251" name="Google Shape;5251;p8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3" name="Google Shape;5253;p83"/>
              <p:cNvGrpSpPr/>
              <p:nvPr/>
            </p:nvGrpSpPr>
            <p:grpSpPr>
              <a:xfrm>
                <a:off x="4278139" y="4120948"/>
                <a:ext cx="37492" cy="32129"/>
                <a:chOff x="4278139" y="4120948"/>
                <a:chExt cx="37492" cy="32129"/>
              </a:xfrm>
            </p:grpSpPr>
            <p:sp>
              <p:nvSpPr>
                <p:cNvPr id="5254" name="Google Shape;5254;p8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83"/>
              <p:cNvGrpSpPr/>
              <p:nvPr/>
            </p:nvGrpSpPr>
            <p:grpSpPr>
              <a:xfrm>
                <a:off x="4419898" y="3977388"/>
                <a:ext cx="33497" cy="28692"/>
                <a:chOff x="4419898" y="3977388"/>
                <a:chExt cx="33497" cy="28692"/>
              </a:xfrm>
            </p:grpSpPr>
            <p:sp>
              <p:nvSpPr>
                <p:cNvPr id="5257" name="Google Shape;5257;p8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83"/>
              <p:cNvGrpSpPr/>
              <p:nvPr/>
            </p:nvGrpSpPr>
            <p:grpSpPr>
              <a:xfrm>
                <a:off x="4158930" y="4034684"/>
                <a:ext cx="33497" cy="28762"/>
                <a:chOff x="4158930" y="4034684"/>
                <a:chExt cx="33497" cy="28762"/>
              </a:xfrm>
            </p:grpSpPr>
            <p:sp>
              <p:nvSpPr>
                <p:cNvPr id="5260" name="Google Shape;5260;p8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83"/>
              <p:cNvGrpSpPr/>
              <p:nvPr/>
            </p:nvGrpSpPr>
            <p:grpSpPr>
              <a:xfrm>
                <a:off x="4134949" y="3957049"/>
                <a:ext cx="33497" cy="28770"/>
                <a:chOff x="4134949" y="3957049"/>
                <a:chExt cx="33497" cy="28770"/>
              </a:xfrm>
            </p:grpSpPr>
            <p:sp>
              <p:nvSpPr>
                <p:cNvPr id="5263" name="Google Shape;5263;p8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83"/>
              <p:cNvGrpSpPr/>
              <p:nvPr/>
            </p:nvGrpSpPr>
            <p:grpSpPr>
              <a:xfrm>
                <a:off x="4193653" y="4184403"/>
                <a:ext cx="43580" cy="37264"/>
                <a:chOff x="4193653" y="4184403"/>
                <a:chExt cx="43580" cy="37264"/>
              </a:xfrm>
            </p:grpSpPr>
            <p:sp>
              <p:nvSpPr>
                <p:cNvPr id="5266" name="Google Shape;5266;p8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83"/>
              <p:cNvGrpSpPr/>
              <p:nvPr/>
            </p:nvGrpSpPr>
            <p:grpSpPr>
              <a:xfrm>
                <a:off x="4343600" y="3943844"/>
                <a:ext cx="43580" cy="37312"/>
                <a:chOff x="4343600" y="3943844"/>
                <a:chExt cx="43580" cy="37312"/>
              </a:xfrm>
            </p:grpSpPr>
            <p:sp>
              <p:nvSpPr>
                <p:cNvPr id="5269" name="Google Shape;5269;p8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83"/>
              <p:cNvGrpSpPr/>
              <p:nvPr/>
            </p:nvGrpSpPr>
            <p:grpSpPr>
              <a:xfrm>
                <a:off x="4172339" y="3381693"/>
                <a:ext cx="31499" cy="27001"/>
                <a:chOff x="4172339" y="3381693"/>
                <a:chExt cx="31499" cy="27001"/>
              </a:xfrm>
            </p:grpSpPr>
            <p:sp>
              <p:nvSpPr>
                <p:cNvPr id="5272" name="Google Shape;5272;p8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7" name="Shape 5277"/>
        <p:cNvGrpSpPr/>
        <p:nvPr/>
      </p:nvGrpSpPr>
      <p:grpSpPr>
        <a:xfrm>
          <a:off x="0" y="0"/>
          <a:ext cx="0" cy="0"/>
          <a:chOff x="0" y="0"/>
          <a:chExt cx="0" cy="0"/>
        </a:xfrm>
      </p:grpSpPr>
      <p:grpSp>
        <p:nvGrpSpPr>
          <p:cNvPr id="5278" name="Google Shape;5278;p84"/>
          <p:cNvGrpSpPr/>
          <p:nvPr/>
        </p:nvGrpSpPr>
        <p:grpSpPr>
          <a:xfrm>
            <a:off x="729274" y="1175734"/>
            <a:ext cx="2507799" cy="206239"/>
            <a:chOff x="106648" y="895722"/>
            <a:chExt cx="4481413" cy="374300"/>
          </a:xfrm>
        </p:grpSpPr>
        <p:grpSp>
          <p:nvGrpSpPr>
            <p:cNvPr id="5279" name="Google Shape;5279;p84"/>
            <p:cNvGrpSpPr/>
            <p:nvPr/>
          </p:nvGrpSpPr>
          <p:grpSpPr>
            <a:xfrm>
              <a:off x="2233276" y="895722"/>
              <a:ext cx="1082667" cy="223591"/>
              <a:chOff x="4808316" y="2800065"/>
              <a:chExt cx="1999386" cy="412910"/>
            </a:xfrm>
          </p:grpSpPr>
          <p:sp>
            <p:nvSpPr>
              <p:cNvPr id="5280" name="Google Shape;5280;p8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84"/>
              <p:cNvGrpSpPr/>
              <p:nvPr/>
            </p:nvGrpSpPr>
            <p:grpSpPr>
              <a:xfrm>
                <a:off x="4808316" y="2800065"/>
                <a:ext cx="92400" cy="411825"/>
                <a:chOff x="845575" y="2563700"/>
                <a:chExt cx="92400" cy="411825"/>
              </a:xfrm>
            </p:grpSpPr>
            <p:cxnSp>
              <p:nvCxnSpPr>
                <p:cNvPr id="5282" name="Google Shape;5282;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3" name="Google Shape;5283;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84"/>
            <p:cNvGrpSpPr/>
            <p:nvPr/>
          </p:nvGrpSpPr>
          <p:grpSpPr>
            <a:xfrm>
              <a:off x="106648" y="895722"/>
              <a:ext cx="1088401" cy="223591"/>
              <a:chOff x="881025" y="2800065"/>
              <a:chExt cx="2009975" cy="412910"/>
            </a:xfrm>
          </p:grpSpPr>
          <p:sp>
            <p:nvSpPr>
              <p:cNvPr id="5285" name="Google Shape;5285;p8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6" name="Google Shape;5286;p84"/>
              <p:cNvGrpSpPr/>
              <p:nvPr/>
            </p:nvGrpSpPr>
            <p:grpSpPr>
              <a:xfrm>
                <a:off x="881025" y="2800065"/>
                <a:ext cx="92400" cy="411825"/>
                <a:chOff x="845575" y="2563700"/>
                <a:chExt cx="92400" cy="411825"/>
              </a:xfrm>
            </p:grpSpPr>
            <p:cxnSp>
              <p:nvCxnSpPr>
                <p:cNvPr id="5287" name="Google Shape;5287;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8" name="Google Shape;5288;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9" name="Google Shape;5289;p84"/>
            <p:cNvGrpSpPr/>
            <p:nvPr/>
          </p:nvGrpSpPr>
          <p:grpSpPr>
            <a:xfrm>
              <a:off x="1172346" y="1047018"/>
              <a:ext cx="1083151" cy="223003"/>
              <a:chOff x="2849073" y="3079467"/>
              <a:chExt cx="2000279" cy="411825"/>
            </a:xfrm>
          </p:grpSpPr>
          <p:sp>
            <p:nvSpPr>
              <p:cNvPr id="5290" name="Google Shape;5290;p8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1" name="Google Shape;5291;p84"/>
              <p:cNvGrpSpPr/>
              <p:nvPr/>
            </p:nvGrpSpPr>
            <p:grpSpPr>
              <a:xfrm rot="10800000">
                <a:off x="2849073" y="3079467"/>
                <a:ext cx="92400" cy="411825"/>
                <a:chOff x="2070100" y="2563700"/>
                <a:chExt cx="92400" cy="411825"/>
              </a:xfrm>
            </p:grpSpPr>
            <p:cxnSp>
              <p:nvCxnSpPr>
                <p:cNvPr id="5292" name="Google Shape;5292;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93" name="Google Shape;5293;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4" name="Google Shape;5294;p84"/>
            <p:cNvGrpSpPr/>
            <p:nvPr/>
          </p:nvGrpSpPr>
          <p:grpSpPr>
            <a:xfrm>
              <a:off x="3290132" y="1047018"/>
              <a:ext cx="1297929" cy="223003"/>
              <a:chOff x="6760035" y="3079467"/>
              <a:chExt cx="2396914" cy="411825"/>
            </a:xfrm>
          </p:grpSpPr>
          <p:sp>
            <p:nvSpPr>
              <p:cNvPr id="5295" name="Google Shape;5295;p8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6" name="Google Shape;5296;p84"/>
              <p:cNvGrpSpPr/>
              <p:nvPr/>
            </p:nvGrpSpPr>
            <p:grpSpPr>
              <a:xfrm rot="10800000">
                <a:off x="6760035" y="3079467"/>
                <a:ext cx="92400" cy="411825"/>
                <a:chOff x="2070100" y="2563700"/>
                <a:chExt cx="92400" cy="411825"/>
              </a:xfrm>
            </p:grpSpPr>
            <p:cxnSp>
              <p:nvCxnSpPr>
                <p:cNvPr id="5297" name="Google Shape;5297;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98" name="Google Shape;5298;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99" name="Google Shape;5299;p84"/>
          <p:cNvGrpSpPr/>
          <p:nvPr/>
        </p:nvGrpSpPr>
        <p:grpSpPr>
          <a:xfrm>
            <a:off x="2147036" y="3575105"/>
            <a:ext cx="1086701" cy="799429"/>
            <a:chOff x="2183288" y="3555572"/>
            <a:chExt cx="1136241" cy="835873"/>
          </a:xfrm>
        </p:grpSpPr>
        <p:sp>
          <p:nvSpPr>
            <p:cNvPr id="5300" name="Google Shape;5300;p8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1" name="Google Shape;5301;p84"/>
            <p:cNvGrpSpPr/>
            <p:nvPr/>
          </p:nvGrpSpPr>
          <p:grpSpPr>
            <a:xfrm>
              <a:off x="2205895" y="3637269"/>
              <a:ext cx="1089848" cy="724993"/>
              <a:chOff x="2205895" y="3637269"/>
              <a:chExt cx="1089848" cy="724993"/>
            </a:xfrm>
          </p:grpSpPr>
          <p:sp>
            <p:nvSpPr>
              <p:cNvPr id="5302" name="Google Shape;5302;p8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8" name="Google Shape;5308;p8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9" name="Google Shape;5309;p8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10" name="Google Shape;5310;p84"/>
            <p:cNvGrpSpPr/>
            <p:nvPr/>
          </p:nvGrpSpPr>
          <p:grpSpPr>
            <a:xfrm>
              <a:off x="3173850" y="3779426"/>
              <a:ext cx="145679" cy="70048"/>
              <a:chOff x="3173850" y="3779426"/>
              <a:chExt cx="145679" cy="70048"/>
            </a:xfrm>
          </p:grpSpPr>
          <p:cxnSp>
            <p:nvCxnSpPr>
              <p:cNvPr id="5311" name="Google Shape;5311;p8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312" name="Google Shape;5312;p8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84"/>
            <p:cNvGrpSpPr/>
            <p:nvPr/>
          </p:nvGrpSpPr>
          <p:grpSpPr>
            <a:xfrm>
              <a:off x="2183288" y="4139483"/>
              <a:ext cx="145133" cy="70048"/>
              <a:chOff x="2183288" y="4139483"/>
              <a:chExt cx="145133" cy="70048"/>
            </a:xfrm>
          </p:grpSpPr>
          <p:cxnSp>
            <p:nvCxnSpPr>
              <p:cNvPr id="5314" name="Google Shape;5314;p8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315" name="Google Shape;5315;p8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6" name="Google Shape;5316;p8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7" name="Google Shape;5317;p8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18" name="Google Shape;5318;p84"/>
            <p:cNvGrpSpPr/>
            <p:nvPr/>
          </p:nvGrpSpPr>
          <p:grpSpPr>
            <a:xfrm>
              <a:off x="2943836" y="4268886"/>
              <a:ext cx="60717" cy="122559"/>
              <a:chOff x="2943836" y="4268886"/>
              <a:chExt cx="60717" cy="122559"/>
            </a:xfrm>
          </p:grpSpPr>
          <p:sp>
            <p:nvSpPr>
              <p:cNvPr id="5319" name="Google Shape;5319;p8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0" name="Google Shape;5320;p8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321" name="Google Shape;5321;p84"/>
          <p:cNvGrpSpPr/>
          <p:nvPr/>
        </p:nvGrpSpPr>
        <p:grpSpPr>
          <a:xfrm>
            <a:off x="3409981" y="1496104"/>
            <a:ext cx="1675870" cy="758251"/>
            <a:chOff x="3530532" y="1496185"/>
            <a:chExt cx="1562000" cy="706730"/>
          </a:xfrm>
        </p:grpSpPr>
        <p:cxnSp>
          <p:nvCxnSpPr>
            <p:cNvPr id="5322" name="Google Shape;5322;p8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323" name="Google Shape;5323;p84"/>
            <p:cNvGrpSpPr/>
            <p:nvPr/>
          </p:nvGrpSpPr>
          <p:grpSpPr>
            <a:xfrm>
              <a:off x="3530532" y="1496185"/>
              <a:ext cx="323430" cy="463587"/>
              <a:chOff x="3530532" y="1496185"/>
              <a:chExt cx="323430" cy="463587"/>
            </a:xfrm>
          </p:grpSpPr>
          <p:grpSp>
            <p:nvGrpSpPr>
              <p:cNvPr id="5324" name="Google Shape;5324;p84"/>
              <p:cNvGrpSpPr/>
              <p:nvPr/>
            </p:nvGrpSpPr>
            <p:grpSpPr>
              <a:xfrm>
                <a:off x="3567462" y="1496185"/>
                <a:ext cx="286500" cy="361376"/>
                <a:chOff x="3567462" y="1496185"/>
                <a:chExt cx="286500" cy="361376"/>
              </a:xfrm>
            </p:grpSpPr>
            <p:cxnSp>
              <p:nvCxnSpPr>
                <p:cNvPr id="5325" name="Google Shape;5325;p8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26" name="Google Shape;5326;p8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7" name="Google Shape;5327;p8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84"/>
            <p:cNvGrpSpPr/>
            <p:nvPr/>
          </p:nvGrpSpPr>
          <p:grpSpPr>
            <a:xfrm>
              <a:off x="3891569" y="1779209"/>
              <a:ext cx="323945" cy="423706"/>
              <a:chOff x="3891569" y="1779209"/>
              <a:chExt cx="323945" cy="423706"/>
            </a:xfrm>
          </p:grpSpPr>
          <p:grpSp>
            <p:nvGrpSpPr>
              <p:cNvPr id="5329" name="Google Shape;5329;p84"/>
              <p:cNvGrpSpPr/>
              <p:nvPr/>
            </p:nvGrpSpPr>
            <p:grpSpPr>
              <a:xfrm>
                <a:off x="3929014" y="1881638"/>
                <a:ext cx="286500" cy="321278"/>
                <a:chOff x="3929014" y="1881638"/>
                <a:chExt cx="286500" cy="321278"/>
              </a:xfrm>
            </p:grpSpPr>
            <p:cxnSp>
              <p:nvCxnSpPr>
                <p:cNvPr id="5330" name="Google Shape;5330;p8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331" name="Google Shape;5331;p8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2" name="Google Shape;5332;p8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84"/>
            <p:cNvGrpSpPr/>
            <p:nvPr/>
          </p:nvGrpSpPr>
          <p:grpSpPr>
            <a:xfrm>
              <a:off x="4252606" y="1496185"/>
              <a:ext cx="324721" cy="463587"/>
              <a:chOff x="4252606" y="1496185"/>
              <a:chExt cx="324721" cy="463587"/>
            </a:xfrm>
          </p:grpSpPr>
          <p:grpSp>
            <p:nvGrpSpPr>
              <p:cNvPr id="5334" name="Google Shape;5334;p84"/>
              <p:cNvGrpSpPr/>
              <p:nvPr/>
            </p:nvGrpSpPr>
            <p:grpSpPr>
              <a:xfrm>
                <a:off x="4290828" y="1496185"/>
                <a:ext cx="286500" cy="361376"/>
                <a:chOff x="4290828" y="1496185"/>
                <a:chExt cx="286500" cy="361376"/>
              </a:xfrm>
            </p:grpSpPr>
            <p:cxnSp>
              <p:nvCxnSpPr>
                <p:cNvPr id="5335" name="Google Shape;5335;p8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36" name="Google Shape;5336;p8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7" name="Google Shape;5337;p8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84"/>
            <p:cNvGrpSpPr/>
            <p:nvPr/>
          </p:nvGrpSpPr>
          <p:grpSpPr>
            <a:xfrm>
              <a:off x="4613643" y="1763716"/>
              <a:ext cx="325308" cy="439200"/>
              <a:chOff x="4613643" y="1763716"/>
              <a:chExt cx="325308" cy="439200"/>
            </a:xfrm>
          </p:grpSpPr>
          <p:grpSp>
            <p:nvGrpSpPr>
              <p:cNvPr id="5339" name="Google Shape;5339;p84"/>
              <p:cNvGrpSpPr/>
              <p:nvPr/>
            </p:nvGrpSpPr>
            <p:grpSpPr>
              <a:xfrm>
                <a:off x="4652451" y="1879538"/>
                <a:ext cx="286500" cy="323378"/>
                <a:chOff x="4652451" y="1879538"/>
                <a:chExt cx="286500" cy="323378"/>
              </a:xfrm>
            </p:grpSpPr>
            <p:cxnSp>
              <p:nvCxnSpPr>
                <p:cNvPr id="5340" name="Google Shape;5340;p8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341" name="Google Shape;5341;p8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2" name="Google Shape;5342;p8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84"/>
          <p:cNvGrpSpPr/>
          <p:nvPr/>
        </p:nvGrpSpPr>
        <p:grpSpPr>
          <a:xfrm>
            <a:off x="3421841" y="2349730"/>
            <a:ext cx="1652173" cy="391517"/>
            <a:chOff x="3512551" y="2358270"/>
            <a:chExt cx="1597383" cy="378533"/>
          </a:xfrm>
        </p:grpSpPr>
        <p:cxnSp>
          <p:nvCxnSpPr>
            <p:cNvPr id="5344" name="Google Shape;5344;p84"/>
            <p:cNvCxnSpPr>
              <a:stCxn id="5345" idx="6"/>
              <a:endCxn id="534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347" name="Google Shape;5347;p84"/>
            <p:cNvGrpSpPr/>
            <p:nvPr/>
          </p:nvGrpSpPr>
          <p:grpSpPr>
            <a:xfrm>
              <a:off x="3512551" y="2358270"/>
              <a:ext cx="225647" cy="307714"/>
              <a:chOff x="2182679" y="2004714"/>
              <a:chExt cx="792300" cy="1080458"/>
            </a:xfrm>
          </p:grpSpPr>
          <p:cxnSp>
            <p:nvCxnSpPr>
              <p:cNvPr id="5348" name="Google Shape;5348;p84"/>
              <p:cNvCxnSpPr>
                <a:stCxn id="534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45" name="Google Shape;5345;p8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84"/>
            <p:cNvGrpSpPr/>
            <p:nvPr/>
          </p:nvGrpSpPr>
          <p:grpSpPr>
            <a:xfrm>
              <a:off x="3969644" y="2440153"/>
              <a:ext cx="225853" cy="296651"/>
              <a:chOff x="3775710" y="1729289"/>
              <a:chExt cx="136500" cy="179289"/>
            </a:xfrm>
          </p:grpSpPr>
          <p:cxnSp>
            <p:nvCxnSpPr>
              <p:cNvPr id="5351" name="Google Shape;5351;p8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352" name="Google Shape;5352;p8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84"/>
            <p:cNvGrpSpPr/>
            <p:nvPr/>
          </p:nvGrpSpPr>
          <p:grpSpPr>
            <a:xfrm>
              <a:off x="4427051" y="2358270"/>
              <a:ext cx="225647" cy="307714"/>
              <a:chOff x="5393704" y="2004714"/>
              <a:chExt cx="792300" cy="1080458"/>
            </a:xfrm>
          </p:grpSpPr>
          <p:cxnSp>
            <p:nvCxnSpPr>
              <p:cNvPr id="5355" name="Google Shape;5355;p84"/>
              <p:cNvCxnSpPr>
                <a:stCxn id="535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57" name="Google Shape;5357;p8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84"/>
            <p:cNvGrpSpPr/>
            <p:nvPr/>
          </p:nvGrpSpPr>
          <p:grpSpPr>
            <a:xfrm>
              <a:off x="4884287" y="2440252"/>
              <a:ext cx="225647" cy="296532"/>
              <a:chOff x="6999166" y="2292572"/>
              <a:chExt cx="792300" cy="1041192"/>
            </a:xfrm>
          </p:grpSpPr>
          <p:cxnSp>
            <p:nvCxnSpPr>
              <p:cNvPr id="5359" name="Google Shape;5359;p8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346" name="Google Shape;5346;p8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1" name="Google Shape;5361;p84"/>
          <p:cNvGrpSpPr/>
          <p:nvPr/>
        </p:nvGrpSpPr>
        <p:grpSpPr>
          <a:xfrm>
            <a:off x="6842649" y="1185930"/>
            <a:ext cx="1581844" cy="732818"/>
            <a:chOff x="634175" y="2986275"/>
            <a:chExt cx="3147949" cy="1458344"/>
          </a:xfrm>
        </p:grpSpPr>
        <p:cxnSp>
          <p:nvCxnSpPr>
            <p:cNvPr id="5362" name="Google Shape;5362;p84"/>
            <p:cNvCxnSpPr>
              <a:stCxn id="5363" idx="4"/>
              <a:endCxn id="536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365" name="Google Shape;5365;p84"/>
            <p:cNvCxnSpPr>
              <a:stCxn id="5364" idx="0"/>
              <a:endCxn id="536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7" name="Google Shape;5367;p84"/>
            <p:cNvCxnSpPr>
              <a:stCxn id="5366" idx="4"/>
              <a:endCxn id="536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9" name="Google Shape;5369;p84"/>
            <p:cNvCxnSpPr>
              <a:stCxn id="5368" idx="0"/>
              <a:endCxn id="537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370" name="Google Shape;5370;p8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6" name="Google Shape;5366;p8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3" name="Google Shape;5363;p8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8" name="Google Shape;5368;p8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4" name="Google Shape;5364;p8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371" name="Google Shape;5371;p84"/>
          <p:cNvGrpSpPr/>
          <p:nvPr/>
        </p:nvGrpSpPr>
        <p:grpSpPr>
          <a:xfrm>
            <a:off x="3410364" y="2880240"/>
            <a:ext cx="1675128" cy="313674"/>
            <a:chOff x="998425" y="1182125"/>
            <a:chExt cx="1065400" cy="199500"/>
          </a:xfrm>
        </p:grpSpPr>
        <p:sp>
          <p:nvSpPr>
            <p:cNvPr id="5372" name="Google Shape;5372;p8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84"/>
          <p:cNvGrpSpPr/>
          <p:nvPr/>
        </p:nvGrpSpPr>
        <p:grpSpPr>
          <a:xfrm>
            <a:off x="3410363" y="3836206"/>
            <a:ext cx="1675129" cy="525345"/>
            <a:chOff x="5194708" y="3484366"/>
            <a:chExt cx="3148148" cy="987304"/>
          </a:xfrm>
        </p:grpSpPr>
        <p:grpSp>
          <p:nvGrpSpPr>
            <p:cNvPr id="5378" name="Google Shape;5378;p84"/>
            <p:cNvGrpSpPr/>
            <p:nvPr/>
          </p:nvGrpSpPr>
          <p:grpSpPr>
            <a:xfrm>
              <a:off x="7531521" y="3484366"/>
              <a:ext cx="811335" cy="987304"/>
              <a:chOff x="3379425" y="1617275"/>
              <a:chExt cx="1090650" cy="1327200"/>
            </a:xfrm>
          </p:grpSpPr>
          <p:sp>
            <p:nvSpPr>
              <p:cNvPr id="5379" name="Google Shape;5379;p8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84"/>
            <p:cNvGrpSpPr/>
            <p:nvPr/>
          </p:nvGrpSpPr>
          <p:grpSpPr>
            <a:xfrm>
              <a:off x="6752546" y="3484366"/>
              <a:ext cx="811428" cy="987304"/>
              <a:chOff x="2332275" y="1617275"/>
              <a:chExt cx="1090775" cy="1327200"/>
            </a:xfrm>
          </p:grpSpPr>
          <p:sp>
            <p:nvSpPr>
              <p:cNvPr id="5383" name="Google Shape;5383;p8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84"/>
            <p:cNvGrpSpPr/>
            <p:nvPr/>
          </p:nvGrpSpPr>
          <p:grpSpPr>
            <a:xfrm>
              <a:off x="5973664" y="3484366"/>
              <a:ext cx="811335" cy="987304"/>
              <a:chOff x="1285250" y="1617275"/>
              <a:chExt cx="1090650" cy="1327200"/>
            </a:xfrm>
          </p:grpSpPr>
          <p:sp>
            <p:nvSpPr>
              <p:cNvPr id="5387" name="Google Shape;5387;p8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84"/>
            <p:cNvGrpSpPr/>
            <p:nvPr/>
          </p:nvGrpSpPr>
          <p:grpSpPr>
            <a:xfrm>
              <a:off x="5194708" y="3484366"/>
              <a:ext cx="811409" cy="987304"/>
              <a:chOff x="238125" y="1617275"/>
              <a:chExt cx="1090750" cy="1327200"/>
            </a:xfrm>
          </p:grpSpPr>
          <p:sp>
            <p:nvSpPr>
              <p:cNvPr id="5391" name="Google Shape;5391;p8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84"/>
          <p:cNvGrpSpPr/>
          <p:nvPr/>
        </p:nvGrpSpPr>
        <p:grpSpPr>
          <a:xfrm>
            <a:off x="6844048" y="2482095"/>
            <a:ext cx="1579046" cy="522230"/>
            <a:chOff x="6853641" y="2534077"/>
            <a:chExt cx="1515545" cy="501229"/>
          </a:xfrm>
        </p:grpSpPr>
        <p:grpSp>
          <p:nvGrpSpPr>
            <p:cNvPr id="5395" name="Google Shape;5395;p84"/>
            <p:cNvGrpSpPr/>
            <p:nvPr/>
          </p:nvGrpSpPr>
          <p:grpSpPr>
            <a:xfrm>
              <a:off x="6853641" y="2618923"/>
              <a:ext cx="1515545" cy="324556"/>
              <a:chOff x="6853641" y="2618923"/>
              <a:chExt cx="1515545" cy="324556"/>
            </a:xfrm>
          </p:grpSpPr>
          <p:sp>
            <p:nvSpPr>
              <p:cNvPr id="5396" name="Google Shape;5396;p8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1" name="Google Shape;5401;p8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84"/>
          <p:cNvGrpSpPr/>
          <p:nvPr/>
        </p:nvGrpSpPr>
        <p:grpSpPr>
          <a:xfrm>
            <a:off x="3438940" y="3357136"/>
            <a:ext cx="1617976" cy="346616"/>
            <a:chOff x="1808063" y="4294338"/>
            <a:chExt cx="3370782" cy="721817"/>
          </a:xfrm>
        </p:grpSpPr>
        <p:sp>
          <p:nvSpPr>
            <p:cNvPr id="5407" name="Google Shape;5407;p8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84"/>
          <p:cNvGrpSpPr/>
          <p:nvPr/>
        </p:nvGrpSpPr>
        <p:grpSpPr>
          <a:xfrm>
            <a:off x="5264936" y="4023886"/>
            <a:ext cx="1417067" cy="350605"/>
            <a:chOff x="4234950" y="2101012"/>
            <a:chExt cx="4219974" cy="1044090"/>
          </a:xfrm>
        </p:grpSpPr>
        <p:sp>
          <p:nvSpPr>
            <p:cNvPr id="5418" name="Google Shape;5418;p8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84"/>
          <p:cNvGrpSpPr/>
          <p:nvPr/>
        </p:nvGrpSpPr>
        <p:grpSpPr>
          <a:xfrm>
            <a:off x="6840408" y="2014643"/>
            <a:ext cx="1586327" cy="371557"/>
            <a:chOff x="1247650" y="2075423"/>
            <a:chExt cx="6648477" cy="1557238"/>
          </a:xfrm>
        </p:grpSpPr>
        <p:sp>
          <p:nvSpPr>
            <p:cNvPr id="5435" name="Google Shape;5435;p8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84"/>
          <p:cNvGrpSpPr/>
          <p:nvPr/>
        </p:nvGrpSpPr>
        <p:grpSpPr>
          <a:xfrm>
            <a:off x="5271678" y="1167833"/>
            <a:ext cx="1415601" cy="1648533"/>
            <a:chOff x="1839112" y="2209163"/>
            <a:chExt cx="1918159" cy="2233784"/>
          </a:xfrm>
        </p:grpSpPr>
        <p:sp>
          <p:nvSpPr>
            <p:cNvPr id="5442" name="Google Shape;5442;p8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5" name="Google Shape;5445;p84"/>
            <p:cNvCxnSpPr>
              <a:stCxn id="5442" idx="6"/>
              <a:endCxn id="544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6" name="Google Shape;5446;p84"/>
            <p:cNvCxnSpPr>
              <a:stCxn id="5443" idx="4"/>
              <a:endCxn id="544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448" name="Google Shape;5448;p84"/>
            <p:cNvCxnSpPr>
              <a:stCxn id="5447" idx="6"/>
              <a:endCxn id="544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9" name="Google Shape;5449;p84"/>
            <p:cNvCxnSpPr>
              <a:stCxn id="5444" idx="4"/>
              <a:endCxn id="545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447" name="Google Shape;5447;p8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2" name="Google Shape;5452;p84"/>
            <p:cNvCxnSpPr>
              <a:endCxn id="545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453" name="Google Shape;5453;p84"/>
          <p:cNvGrpSpPr/>
          <p:nvPr/>
        </p:nvGrpSpPr>
        <p:grpSpPr>
          <a:xfrm>
            <a:off x="3428944" y="1185917"/>
            <a:ext cx="1637968" cy="154942"/>
            <a:chOff x="238125" y="2506075"/>
            <a:chExt cx="7115411" cy="673075"/>
          </a:xfrm>
        </p:grpSpPr>
        <p:sp>
          <p:nvSpPr>
            <p:cNvPr id="5454" name="Google Shape;5454;p8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84"/>
          <p:cNvGrpSpPr/>
          <p:nvPr/>
        </p:nvGrpSpPr>
        <p:grpSpPr>
          <a:xfrm>
            <a:off x="1969680" y="1500635"/>
            <a:ext cx="1262932" cy="785408"/>
            <a:chOff x="548861" y="389676"/>
            <a:chExt cx="3843371" cy="2390163"/>
          </a:xfrm>
        </p:grpSpPr>
        <p:cxnSp>
          <p:nvCxnSpPr>
            <p:cNvPr id="5460" name="Google Shape;5460;p8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1" name="Google Shape;5461;p8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2" name="Google Shape;5462;p8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3" name="Google Shape;5463;p8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464" name="Google Shape;5464;p8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465" name="Google Shape;5465;p8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8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467" name="Google Shape;5467;p8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84"/>
          <p:cNvGrpSpPr/>
          <p:nvPr/>
        </p:nvGrpSpPr>
        <p:grpSpPr>
          <a:xfrm>
            <a:off x="757812" y="2607512"/>
            <a:ext cx="1412054" cy="633562"/>
            <a:chOff x="1187400" y="2529299"/>
            <a:chExt cx="6769193" cy="2241903"/>
          </a:xfrm>
        </p:grpSpPr>
        <p:sp>
          <p:nvSpPr>
            <p:cNvPr id="5474" name="Google Shape;5474;p8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475" name="Google Shape;5475;p8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6" name="Google Shape;5476;p8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7" name="Google Shape;5477;p8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8" name="Google Shape;5478;p8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9" name="Google Shape;5479;p8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80" name="Google Shape;5480;p8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481" name="Google Shape;5481;p84"/>
            <p:cNvCxnSpPr>
              <a:stCxn id="5474" idx="2"/>
              <a:endCxn id="547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2" name="Google Shape;5482;p84"/>
            <p:cNvCxnSpPr>
              <a:stCxn id="5476" idx="0"/>
              <a:endCxn id="547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3" name="Google Shape;5483;p84"/>
            <p:cNvCxnSpPr>
              <a:stCxn id="5476" idx="2"/>
              <a:endCxn id="547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4" name="Google Shape;5484;p84"/>
            <p:cNvCxnSpPr>
              <a:stCxn id="5477" idx="0"/>
              <a:endCxn id="547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5" name="Google Shape;5485;p84"/>
            <p:cNvCxnSpPr>
              <a:stCxn id="5475" idx="2"/>
              <a:endCxn id="548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6" name="Google Shape;5486;p84"/>
            <p:cNvCxnSpPr>
              <a:stCxn id="5479" idx="0"/>
              <a:endCxn id="547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487" name="Google Shape;5487;p84"/>
          <p:cNvGrpSpPr/>
          <p:nvPr/>
        </p:nvGrpSpPr>
        <p:grpSpPr>
          <a:xfrm>
            <a:off x="6844058" y="3100221"/>
            <a:ext cx="1579035" cy="540873"/>
            <a:chOff x="6895650" y="3126697"/>
            <a:chExt cx="1436662" cy="492105"/>
          </a:xfrm>
        </p:grpSpPr>
        <p:sp>
          <p:nvSpPr>
            <p:cNvPr id="5488" name="Google Shape;5488;p8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84"/>
            <p:cNvGrpSpPr/>
            <p:nvPr/>
          </p:nvGrpSpPr>
          <p:grpSpPr>
            <a:xfrm>
              <a:off x="6995957" y="3335810"/>
              <a:ext cx="1230393" cy="71754"/>
              <a:chOff x="6995957" y="3287964"/>
              <a:chExt cx="1230393" cy="71754"/>
            </a:xfrm>
          </p:grpSpPr>
          <p:sp>
            <p:nvSpPr>
              <p:cNvPr id="5494" name="Google Shape;5494;p8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9" name="Google Shape;5499;p84"/>
          <p:cNvGrpSpPr/>
          <p:nvPr/>
        </p:nvGrpSpPr>
        <p:grpSpPr>
          <a:xfrm>
            <a:off x="6842640" y="3736984"/>
            <a:ext cx="1581862" cy="650625"/>
            <a:chOff x="6777990" y="3710194"/>
            <a:chExt cx="1646915" cy="677382"/>
          </a:xfrm>
        </p:grpSpPr>
        <p:grpSp>
          <p:nvGrpSpPr>
            <p:cNvPr id="5500" name="Google Shape;5500;p84"/>
            <p:cNvGrpSpPr/>
            <p:nvPr/>
          </p:nvGrpSpPr>
          <p:grpSpPr>
            <a:xfrm>
              <a:off x="6777990" y="3874492"/>
              <a:ext cx="411129" cy="513083"/>
              <a:chOff x="6777990" y="3874492"/>
              <a:chExt cx="411129" cy="513083"/>
            </a:xfrm>
          </p:grpSpPr>
          <p:cxnSp>
            <p:nvCxnSpPr>
              <p:cNvPr id="5501" name="Google Shape;5501;p8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2" name="Google Shape;5502;p8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84"/>
            <p:cNvGrpSpPr/>
            <p:nvPr/>
          </p:nvGrpSpPr>
          <p:grpSpPr>
            <a:xfrm>
              <a:off x="7188425" y="3710194"/>
              <a:ext cx="411123" cy="520535"/>
              <a:chOff x="7188425" y="3710194"/>
              <a:chExt cx="411123" cy="520535"/>
            </a:xfrm>
          </p:grpSpPr>
          <p:cxnSp>
            <p:nvCxnSpPr>
              <p:cNvPr id="5504" name="Google Shape;5504;p8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5" name="Google Shape;5505;p8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84"/>
            <p:cNvGrpSpPr/>
            <p:nvPr/>
          </p:nvGrpSpPr>
          <p:grpSpPr>
            <a:xfrm>
              <a:off x="7603341" y="3874492"/>
              <a:ext cx="411474" cy="513083"/>
              <a:chOff x="7603341" y="3874492"/>
              <a:chExt cx="411474" cy="513083"/>
            </a:xfrm>
          </p:grpSpPr>
          <p:cxnSp>
            <p:nvCxnSpPr>
              <p:cNvPr id="5507" name="Google Shape;5507;p8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8" name="Google Shape;5508;p8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84"/>
            <p:cNvGrpSpPr/>
            <p:nvPr/>
          </p:nvGrpSpPr>
          <p:grpSpPr>
            <a:xfrm>
              <a:off x="8013776" y="3722847"/>
              <a:ext cx="411129" cy="507881"/>
              <a:chOff x="8013776" y="3722847"/>
              <a:chExt cx="411129" cy="507881"/>
            </a:xfrm>
          </p:grpSpPr>
          <p:cxnSp>
            <p:nvCxnSpPr>
              <p:cNvPr id="5510" name="Google Shape;5510;p8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511" name="Google Shape;5511;p8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2" name="Google Shape;5512;p84"/>
          <p:cNvGrpSpPr/>
          <p:nvPr/>
        </p:nvGrpSpPr>
        <p:grpSpPr>
          <a:xfrm>
            <a:off x="5262155" y="2909824"/>
            <a:ext cx="1421889" cy="1020603"/>
            <a:chOff x="5190863" y="2824811"/>
            <a:chExt cx="1544860" cy="1108869"/>
          </a:xfrm>
        </p:grpSpPr>
        <p:grpSp>
          <p:nvGrpSpPr>
            <p:cNvPr id="5513" name="Google Shape;5513;p84"/>
            <p:cNvGrpSpPr/>
            <p:nvPr/>
          </p:nvGrpSpPr>
          <p:grpSpPr>
            <a:xfrm>
              <a:off x="5938695" y="3176919"/>
              <a:ext cx="685761" cy="404739"/>
              <a:chOff x="5938695" y="3176919"/>
              <a:chExt cx="685761" cy="404739"/>
            </a:xfrm>
          </p:grpSpPr>
          <p:grpSp>
            <p:nvGrpSpPr>
              <p:cNvPr id="5514" name="Google Shape;5514;p84"/>
              <p:cNvGrpSpPr/>
              <p:nvPr/>
            </p:nvGrpSpPr>
            <p:grpSpPr>
              <a:xfrm>
                <a:off x="5938695" y="3176919"/>
                <a:ext cx="685761" cy="404739"/>
                <a:chOff x="5938695" y="3176919"/>
                <a:chExt cx="685761" cy="404739"/>
              </a:xfrm>
            </p:grpSpPr>
            <p:sp>
              <p:nvSpPr>
                <p:cNvPr id="5515" name="Google Shape;5515;p8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7" name="Google Shape;5517;p8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84"/>
            <p:cNvGrpSpPr/>
            <p:nvPr/>
          </p:nvGrpSpPr>
          <p:grpSpPr>
            <a:xfrm>
              <a:off x="5305233" y="3176835"/>
              <a:ext cx="685971" cy="404655"/>
              <a:chOff x="5305233" y="3176835"/>
              <a:chExt cx="685971" cy="404655"/>
            </a:xfrm>
          </p:grpSpPr>
          <p:grpSp>
            <p:nvGrpSpPr>
              <p:cNvPr id="5519" name="Google Shape;5519;p84"/>
              <p:cNvGrpSpPr/>
              <p:nvPr/>
            </p:nvGrpSpPr>
            <p:grpSpPr>
              <a:xfrm>
                <a:off x="5305233" y="3176835"/>
                <a:ext cx="685971" cy="404655"/>
                <a:chOff x="5305233" y="3176835"/>
                <a:chExt cx="685971" cy="404655"/>
              </a:xfrm>
            </p:grpSpPr>
            <p:sp>
              <p:nvSpPr>
                <p:cNvPr id="5520" name="Google Shape;5520;p8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2" name="Google Shape;5522;p8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3" name="Google Shape;5523;p8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4" name="Google Shape;5524;p84"/>
            <p:cNvGrpSpPr/>
            <p:nvPr/>
          </p:nvGrpSpPr>
          <p:grpSpPr>
            <a:xfrm>
              <a:off x="5657361" y="2824811"/>
              <a:ext cx="1078361" cy="404655"/>
              <a:chOff x="5657361" y="2824811"/>
              <a:chExt cx="1078361" cy="404655"/>
            </a:xfrm>
          </p:grpSpPr>
          <p:grpSp>
            <p:nvGrpSpPr>
              <p:cNvPr id="5525" name="Google Shape;5525;p84"/>
              <p:cNvGrpSpPr/>
              <p:nvPr/>
            </p:nvGrpSpPr>
            <p:grpSpPr>
              <a:xfrm>
                <a:off x="5657361" y="2824811"/>
                <a:ext cx="1078361" cy="404655"/>
                <a:chOff x="5657361" y="2824811"/>
                <a:chExt cx="1078361" cy="404655"/>
              </a:xfrm>
            </p:grpSpPr>
            <p:grpSp>
              <p:nvGrpSpPr>
                <p:cNvPr id="5526" name="Google Shape;5526;p84"/>
                <p:cNvGrpSpPr/>
                <p:nvPr/>
              </p:nvGrpSpPr>
              <p:grpSpPr>
                <a:xfrm>
                  <a:off x="5938485" y="2824811"/>
                  <a:ext cx="797237" cy="404655"/>
                  <a:chOff x="5938485" y="2824811"/>
                  <a:chExt cx="797237" cy="404655"/>
                </a:xfrm>
              </p:grpSpPr>
              <p:sp>
                <p:nvSpPr>
                  <p:cNvPr id="5527" name="Google Shape;5527;p8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9" name="Google Shape;5529;p8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0" name="Google Shape;5530;p8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84"/>
            <p:cNvGrpSpPr/>
            <p:nvPr/>
          </p:nvGrpSpPr>
          <p:grpSpPr>
            <a:xfrm>
              <a:off x="5190863" y="3528942"/>
              <a:ext cx="1078026" cy="404739"/>
              <a:chOff x="5190863" y="3528942"/>
              <a:chExt cx="1078026" cy="404739"/>
            </a:xfrm>
          </p:grpSpPr>
          <p:sp>
            <p:nvSpPr>
              <p:cNvPr id="5532" name="Google Shape;5532;p8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3" name="Google Shape;5533;p84"/>
              <p:cNvGrpSpPr/>
              <p:nvPr/>
            </p:nvGrpSpPr>
            <p:grpSpPr>
              <a:xfrm>
                <a:off x="5190863" y="3528942"/>
                <a:ext cx="1078026" cy="404739"/>
                <a:chOff x="5190863" y="3528942"/>
                <a:chExt cx="1078026" cy="404739"/>
              </a:xfrm>
            </p:grpSpPr>
            <p:sp>
              <p:nvSpPr>
                <p:cNvPr id="5534" name="Google Shape;5534;p8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36" name="Google Shape;5536;p84"/>
          <p:cNvGrpSpPr/>
          <p:nvPr/>
        </p:nvGrpSpPr>
        <p:grpSpPr>
          <a:xfrm>
            <a:off x="728162" y="1474292"/>
            <a:ext cx="1086719" cy="879487"/>
            <a:chOff x="803162" y="1474292"/>
            <a:chExt cx="1086719" cy="879487"/>
          </a:xfrm>
        </p:grpSpPr>
        <p:grpSp>
          <p:nvGrpSpPr>
            <p:cNvPr id="5537" name="Google Shape;5537;p84"/>
            <p:cNvGrpSpPr/>
            <p:nvPr/>
          </p:nvGrpSpPr>
          <p:grpSpPr>
            <a:xfrm>
              <a:off x="803162" y="1625948"/>
              <a:ext cx="445856" cy="576579"/>
              <a:chOff x="803162" y="1625948"/>
              <a:chExt cx="445856" cy="576579"/>
            </a:xfrm>
          </p:grpSpPr>
          <p:sp>
            <p:nvSpPr>
              <p:cNvPr id="5538" name="Google Shape;5538;p8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9" name="Google Shape;5539;p84"/>
              <p:cNvGrpSpPr/>
              <p:nvPr/>
            </p:nvGrpSpPr>
            <p:grpSpPr>
              <a:xfrm>
                <a:off x="1056023" y="1625948"/>
                <a:ext cx="192995" cy="576579"/>
                <a:chOff x="1056023" y="1625948"/>
                <a:chExt cx="192995" cy="576579"/>
              </a:xfrm>
            </p:grpSpPr>
            <p:sp>
              <p:nvSpPr>
                <p:cNvPr id="5540" name="Google Shape;5540;p8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5" name="Google Shape;5545;p84"/>
            <p:cNvGrpSpPr/>
            <p:nvPr/>
          </p:nvGrpSpPr>
          <p:grpSpPr>
            <a:xfrm>
              <a:off x="1371406" y="1474292"/>
              <a:ext cx="518475" cy="879487"/>
              <a:chOff x="1398231" y="1474292"/>
              <a:chExt cx="518475" cy="879487"/>
            </a:xfrm>
          </p:grpSpPr>
          <p:grpSp>
            <p:nvGrpSpPr>
              <p:cNvPr id="5546" name="Google Shape;5546;p84"/>
              <p:cNvGrpSpPr/>
              <p:nvPr/>
            </p:nvGrpSpPr>
            <p:grpSpPr>
              <a:xfrm>
                <a:off x="1398231" y="1474292"/>
                <a:ext cx="518475" cy="341643"/>
                <a:chOff x="1398231" y="1474292"/>
                <a:chExt cx="518475" cy="341643"/>
              </a:xfrm>
            </p:grpSpPr>
            <p:sp>
              <p:nvSpPr>
                <p:cNvPr id="5547" name="Google Shape;5547;p8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8" name="Google Shape;5548;p84"/>
                <p:cNvGrpSpPr/>
                <p:nvPr/>
              </p:nvGrpSpPr>
              <p:grpSpPr>
                <a:xfrm>
                  <a:off x="1616453" y="1474292"/>
                  <a:ext cx="300253" cy="341643"/>
                  <a:chOff x="1616453" y="1475379"/>
                  <a:chExt cx="300253" cy="341643"/>
                </a:xfrm>
              </p:grpSpPr>
              <p:sp>
                <p:nvSpPr>
                  <p:cNvPr id="5549" name="Google Shape;5549;p8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6" name="Google Shape;5556;p84"/>
                  <p:cNvGrpSpPr/>
                  <p:nvPr/>
                </p:nvGrpSpPr>
                <p:grpSpPr>
                  <a:xfrm>
                    <a:off x="1839639" y="1475379"/>
                    <a:ext cx="77067" cy="341643"/>
                    <a:chOff x="1839639" y="1475379"/>
                    <a:chExt cx="77067" cy="341643"/>
                  </a:xfrm>
                </p:grpSpPr>
                <p:sp>
                  <p:nvSpPr>
                    <p:cNvPr id="5557" name="Google Shape;5557;p8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59" name="Google Shape;5559;p84"/>
              <p:cNvGrpSpPr/>
              <p:nvPr/>
            </p:nvGrpSpPr>
            <p:grpSpPr>
              <a:xfrm>
                <a:off x="1398451" y="2012951"/>
                <a:ext cx="518255" cy="340828"/>
                <a:chOff x="1398451" y="2012951"/>
                <a:chExt cx="518255" cy="340828"/>
              </a:xfrm>
            </p:grpSpPr>
            <p:sp>
              <p:nvSpPr>
                <p:cNvPr id="5560" name="Google Shape;5560;p8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84"/>
                <p:cNvGrpSpPr/>
                <p:nvPr/>
              </p:nvGrpSpPr>
              <p:grpSpPr>
                <a:xfrm>
                  <a:off x="1616453" y="2012951"/>
                  <a:ext cx="300253" cy="340828"/>
                  <a:chOff x="1616453" y="2013538"/>
                  <a:chExt cx="300253" cy="340828"/>
                </a:xfrm>
              </p:grpSpPr>
              <p:sp>
                <p:nvSpPr>
                  <p:cNvPr id="5562" name="Google Shape;5562;p8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9" name="Google Shape;5569;p84"/>
                  <p:cNvGrpSpPr/>
                  <p:nvPr/>
                </p:nvGrpSpPr>
                <p:grpSpPr>
                  <a:xfrm>
                    <a:off x="1839639" y="2013538"/>
                    <a:ext cx="77067" cy="340828"/>
                    <a:chOff x="1839639" y="2013538"/>
                    <a:chExt cx="77067" cy="340828"/>
                  </a:xfrm>
                </p:grpSpPr>
                <p:sp>
                  <p:nvSpPr>
                    <p:cNvPr id="5570" name="Google Shape;5570;p8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572" name="Google Shape;5572;p84"/>
          <p:cNvGrpSpPr/>
          <p:nvPr/>
        </p:nvGrpSpPr>
        <p:grpSpPr>
          <a:xfrm>
            <a:off x="724986" y="3605478"/>
            <a:ext cx="1368681" cy="682918"/>
            <a:chOff x="724986" y="3605478"/>
            <a:chExt cx="1368681" cy="682918"/>
          </a:xfrm>
        </p:grpSpPr>
        <p:grpSp>
          <p:nvGrpSpPr>
            <p:cNvPr id="5573" name="Google Shape;5573;p84"/>
            <p:cNvGrpSpPr/>
            <p:nvPr/>
          </p:nvGrpSpPr>
          <p:grpSpPr>
            <a:xfrm>
              <a:off x="1289102" y="3823629"/>
              <a:ext cx="240442" cy="250435"/>
              <a:chOff x="-165066" y="3843615"/>
              <a:chExt cx="221259" cy="230455"/>
            </a:xfrm>
          </p:grpSpPr>
          <p:sp>
            <p:nvSpPr>
              <p:cNvPr id="5574" name="Google Shape;5574;p8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84"/>
            <p:cNvGrpSpPr/>
            <p:nvPr/>
          </p:nvGrpSpPr>
          <p:grpSpPr>
            <a:xfrm>
              <a:off x="724986" y="3605478"/>
              <a:ext cx="1368681" cy="682918"/>
              <a:chOff x="724986" y="3605478"/>
              <a:chExt cx="1368681" cy="682918"/>
            </a:xfrm>
          </p:grpSpPr>
          <p:grpSp>
            <p:nvGrpSpPr>
              <p:cNvPr id="5595" name="Google Shape;5595;p84"/>
              <p:cNvGrpSpPr/>
              <p:nvPr/>
            </p:nvGrpSpPr>
            <p:grpSpPr>
              <a:xfrm>
                <a:off x="1498221" y="4047614"/>
                <a:ext cx="529172" cy="240783"/>
                <a:chOff x="1498221" y="4047614"/>
                <a:chExt cx="529172" cy="240783"/>
              </a:xfrm>
            </p:grpSpPr>
            <p:grpSp>
              <p:nvGrpSpPr>
                <p:cNvPr id="5596" name="Google Shape;5596;p84"/>
                <p:cNvGrpSpPr/>
                <p:nvPr/>
              </p:nvGrpSpPr>
              <p:grpSpPr>
                <a:xfrm>
                  <a:off x="1826655" y="4224370"/>
                  <a:ext cx="200738" cy="25631"/>
                  <a:chOff x="1826655" y="4224370"/>
                  <a:chExt cx="200738" cy="25631"/>
                </a:xfrm>
              </p:grpSpPr>
              <p:sp>
                <p:nvSpPr>
                  <p:cNvPr id="5597" name="Google Shape;5597;p8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84"/>
                <p:cNvGrpSpPr/>
                <p:nvPr/>
              </p:nvGrpSpPr>
              <p:grpSpPr>
                <a:xfrm>
                  <a:off x="1498221" y="4047614"/>
                  <a:ext cx="328444" cy="240783"/>
                  <a:chOff x="1498221" y="4047614"/>
                  <a:chExt cx="328444" cy="240783"/>
                </a:xfrm>
              </p:grpSpPr>
              <p:sp>
                <p:nvSpPr>
                  <p:cNvPr id="5600" name="Google Shape;5600;p8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1" name="Google Shape;5601;p84"/>
                  <p:cNvGrpSpPr/>
                  <p:nvPr/>
                </p:nvGrpSpPr>
                <p:grpSpPr>
                  <a:xfrm>
                    <a:off x="1498221" y="4047614"/>
                    <a:ext cx="150566" cy="190416"/>
                    <a:chOff x="1498221" y="4047614"/>
                    <a:chExt cx="150566" cy="190416"/>
                  </a:xfrm>
                </p:grpSpPr>
                <p:sp>
                  <p:nvSpPr>
                    <p:cNvPr id="5602" name="Google Shape;5602;p8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04" name="Google Shape;5604;p84"/>
              <p:cNvGrpSpPr/>
              <p:nvPr/>
            </p:nvGrpSpPr>
            <p:grpSpPr>
              <a:xfrm>
                <a:off x="1560718" y="3800594"/>
                <a:ext cx="532948" cy="302090"/>
                <a:chOff x="1560718" y="3800594"/>
                <a:chExt cx="532948" cy="302090"/>
              </a:xfrm>
            </p:grpSpPr>
            <p:grpSp>
              <p:nvGrpSpPr>
                <p:cNvPr id="5605" name="Google Shape;5605;p84"/>
                <p:cNvGrpSpPr/>
                <p:nvPr/>
              </p:nvGrpSpPr>
              <p:grpSpPr>
                <a:xfrm>
                  <a:off x="1912179" y="3827344"/>
                  <a:ext cx="181487" cy="25631"/>
                  <a:chOff x="1912179" y="3827344"/>
                  <a:chExt cx="181487" cy="25631"/>
                </a:xfrm>
              </p:grpSpPr>
              <p:sp>
                <p:nvSpPr>
                  <p:cNvPr id="5606" name="Google Shape;5606;p8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84"/>
                <p:cNvGrpSpPr/>
                <p:nvPr/>
              </p:nvGrpSpPr>
              <p:grpSpPr>
                <a:xfrm>
                  <a:off x="1912179" y="4044505"/>
                  <a:ext cx="181487" cy="25622"/>
                  <a:chOff x="1912179" y="4044506"/>
                  <a:chExt cx="181487" cy="25622"/>
                </a:xfrm>
              </p:grpSpPr>
              <p:sp>
                <p:nvSpPr>
                  <p:cNvPr id="5609" name="Google Shape;5609;p8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84"/>
                <p:cNvGrpSpPr/>
                <p:nvPr/>
              </p:nvGrpSpPr>
              <p:grpSpPr>
                <a:xfrm>
                  <a:off x="1560718" y="3800594"/>
                  <a:ext cx="351472" cy="302090"/>
                  <a:chOff x="1560718" y="3800594"/>
                  <a:chExt cx="351472" cy="302090"/>
                </a:xfrm>
              </p:grpSpPr>
              <p:grpSp>
                <p:nvGrpSpPr>
                  <p:cNvPr id="5612" name="Google Shape;5612;p84"/>
                  <p:cNvGrpSpPr/>
                  <p:nvPr/>
                </p:nvGrpSpPr>
                <p:grpSpPr>
                  <a:xfrm>
                    <a:off x="1560718" y="3842857"/>
                    <a:ext cx="173586" cy="217131"/>
                    <a:chOff x="1560718" y="3842857"/>
                    <a:chExt cx="173586" cy="217131"/>
                  </a:xfrm>
                </p:grpSpPr>
                <p:sp>
                  <p:nvSpPr>
                    <p:cNvPr id="5613" name="Google Shape;5613;p8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8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18" name="Google Shape;5618;p8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84"/>
              <p:cNvGrpSpPr/>
              <p:nvPr/>
            </p:nvGrpSpPr>
            <p:grpSpPr>
              <a:xfrm>
                <a:off x="785350" y="3605478"/>
                <a:ext cx="535311" cy="249245"/>
                <a:chOff x="785350" y="3605478"/>
                <a:chExt cx="535311" cy="249245"/>
              </a:xfrm>
            </p:grpSpPr>
            <p:grpSp>
              <p:nvGrpSpPr>
                <p:cNvPr id="5620" name="Google Shape;5620;p84"/>
                <p:cNvGrpSpPr/>
                <p:nvPr/>
              </p:nvGrpSpPr>
              <p:grpSpPr>
                <a:xfrm>
                  <a:off x="785350" y="3605478"/>
                  <a:ext cx="376191" cy="102736"/>
                  <a:chOff x="785350" y="3605478"/>
                  <a:chExt cx="376191" cy="102736"/>
                </a:xfrm>
              </p:grpSpPr>
              <p:sp>
                <p:nvSpPr>
                  <p:cNvPr id="5621" name="Google Shape;5621;p8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84"/>
                <p:cNvGrpSpPr/>
                <p:nvPr/>
              </p:nvGrpSpPr>
              <p:grpSpPr>
                <a:xfrm>
                  <a:off x="1161530" y="3655851"/>
                  <a:ext cx="159131" cy="198872"/>
                  <a:chOff x="1161530" y="3655851"/>
                  <a:chExt cx="159131" cy="198872"/>
                </a:xfrm>
              </p:grpSpPr>
              <p:sp>
                <p:nvSpPr>
                  <p:cNvPr id="5625" name="Google Shape;5625;p8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7" name="Google Shape;5627;p84"/>
              <p:cNvGrpSpPr/>
              <p:nvPr/>
            </p:nvGrpSpPr>
            <p:grpSpPr>
              <a:xfrm>
                <a:off x="785350" y="4047614"/>
                <a:ext cx="535311" cy="240783"/>
                <a:chOff x="785350" y="4047614"/>
                <a:chExt cx="535311" cy="240783"/>
              </a:xfrm>
            </p:grpSpPr>
            <p:grpSp>
              <p:nvGrpSpPr>
                <p:cNvPr id="5628" name="Google Shape;5628;p84"/>
                <p:cNvGrpSpPr/>
                <p:nvPr/>
              </p:nvGrpSpPr>
              <p:grpSpPr>
                <a:xfrm>
                  <a:off x="1161636" y="4047614"/>
                  <a:ext cx="159025" cy="190415"/>
                  <a:chOff x="1161636" y="4047614"/>
                  <a:chExt cx="159025" cy="190415"/>
                </a:xfrm>
              </p:grpSpPr>
              <p:sp>
                <p:nvSpPr>
                  <p:cNvPr id="5629" name="Google Shape;5629;p8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84"/>
                <p:cNvGrpSpPr/>
                <p:nvPr/>
              </p:nvGrpSpPr>
              <p:grpSpPr>
                <a:xfrm>
                  <a:off x="785350" y="4185661"/>
                  <a:ext cx="376191" cy="102736"/>
                  <a:chOff x="785350" y="4185661"/>
                  <a:chExt cx="376191" cy="102736"/>
                </a:xfrm>
              </p:grpSpPr>
              <p:sp>
                <p:nvSpPr>
                  <p:cNvPr id="5632" name="Google Shape;5632;p8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5" name="Google Shape;5635;p84"/>
              <p:cNvGrpSpPr/>
              <p:nvPr/>
            </p:nvGrpSpPr>
            <p:grpSpPr>
              <a:xfrm>
                <a:off x="1501054" y="3605478"/>
                <a:ext cx="526340" cy="249240"/>
                <a:chOff x="1501054" y="3605478"/>
                <a:chExt cx="526340" cy="249240"/>
              </a:xfrm>
            </p:grpSpPr>
            <p:grpSp>
              <p:nvGrpSpPr>
                <p:cNvPr id="5636" name="Google Shape;5636;p84"/>
                <p:cNvGrpSpPr/>
                <p:nvPr/>
              </p:nvGrpSpPr>
              <p:grpSpPr>
                <a:xfrm>
                  <a:off x="1834208" y="3643867"/>
                  <a:ext cx="193185" cy="25622"/>
                  <a:chOff x="1834208" y="3643867"/>
                  <a:chExt cx="193185" cy="25622"/>
                </a:xfrm>
              </p:grpSpPr>
              <p:sp>
                <p:nvSpPr>
                  <p:cNvPr id="5637" name="Google Shape;5637;p8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84"/>
                <p:cNvGrpSpPr/>
                <p:nvPr/>
              </p:nvGrpSpPr>
              <p:grpSpPr>
                <a:xfrm>
                  <a:off x="1501054" y="3605478"/>
                  <a:ext cx="333165" cy="249240"/>
                  <a:chOff x="1501054" y="3605478"/>
                  <a:chExt cx="333165" cy="249240"/>
                </a:xfrm>
              </p:grpSpPr>
              <p:sp>
                <p:nvSpPr>
                  <p:cNvPr id="5640" name="Google Shape;5640;p8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84"/>
                  <p:cNvGrpSpPr/>
                  <p:nvPr/>
                </p:nvGrpSpPr>
                <p:grpSpPr>
                  <a:xfrm>
                    <a:off x="1501054" y="3655851"/>
                    <a:ext cx="155286" cy="198867"/>
                    <a:chOff x="1501054" y="3655851"/>
                    <a:chExt cx="155286" cy="198867"/>
                  </a:xfrm>
                </p:grpSpPr>
                <p:sp>
                  <p:nvSpPr>
                    <p:cNvPr id="5642" name="Google Shape;5642;p8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44" name="Google Shape;5644;p84"/>
              <p:cNvGrpSpPr/>
              <p:nvPr/>
            </p:nvGrpSpPr>
            <p:grpSpPr>
              <a:xfrm>
                <a:off x="724986" y="3800594"/>
                <a:ext cx="532950" cy="302090"/>
                <a:chOff x="724986" y="3800594"/>
                <a:chExt cx="532950" cy="302090"/>
              </a:xfrm>
            </p:grpSpPr>
            <p:grpSp>
              <p:nvGrpSpPr>
                <p:cNvPr id="5645" name="Google Shape;5645;p84"/>
                <p:cNvGrpSpPr/>
                <p:nvPr/>
              </p:nvGrpSpPr>
              <p:grpSpPr>
                <a:xfrm>
                  <a:off x="724986" y="4044367"/>
                  <a:ext cx="181314" cy="25626"/>
                  <a:chOff x="724986" y="4044367"/>
                  <a:chExt cx="181314" cy="25626"/>
                </a:xfrm>
              </p:grpSpPr>
              <p:sp>
                <p:nvSpPr>
                  <p:cNvPr id="5646" name="Google Shape;5646;p8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4"/>
                <p:cNvGrpSpPr/>
                <p:nvPr/>
              </p:nvGrpSpPr>
              <p:grpSpPr>
                <a:xfrm>
                  <a:off x="906290" y="3800594"/>
                  <a:ext cx="351646" cy="302090"/>
                  <a:chOff x="906290" y="3800594"/>
                  <a:chExt cx="351646" cy="302090"/>
                </a:xfrm>
              </p:grpSpPr>
              <p:grpSp>
                <p:nvGrpSpPr>
                  <p:cNvPr id="5649" name="Google Shape;5649;p84"/>
                  <p:cNvGrpSpPr/>
                  <p:nvPr/>
                </p:nvGrpSpPr>
                <p:grpSpPr>
                  <a:xfrm>
                    <a:off x="1084172" y="3842857"/>
                    <a:ext cx="173764" cy="217131"/>
                    <a:chOff x="1084172" y="3842857"/>
                    <a:chExt cx="173764" cy="217131"/>
                  </a:xfrm>
                </p:grpSpPr>
                <p:grpSp>
                  <p:nvGrpSpPr>
                    <p:cNvPr id="5650" name="Google Shape;5650;p84"/>
                    <p:cNvGrpSpPr/>
                    <p:nvPr/>
                  </p:nvGrpSpPr>
                  <p:grpSpPr>
                    <a:xfrm>
                      <a:off x="1156862" y="3936509"/>
                      <a:ext cx="101073" cy="25622"/>
                      <a:chOff x="1156862" y="3936509"/>
                      <a:chExt cx="101073" cy="25622"/>
                    </a:xfrm>
                  </p:grpSpPr>
                  <p:sp>
                    <p:nvSpPr>
                      <p:cNvPr id="5651" name="Google Shape;5651;p8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3" name="Google Shape;5653;p8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4" name="Google Shape;5654;p8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84"/>
                <p:cNvGrpSpPr/>
                <p:nvPr/>
              </p:nvGrpSpPr>
              <p:grpSpPr>
                <a:xfrm>
                  <a:off x="724986" y="3830189"/>
                  <a:ext cx="189533" cy="25626"/>
                  <a:chOff x="724986" y="3830189"/>
                  <a:chExt cx="189533" cy="25626"/>
                </a:xfrm>
              </p:grpSpPr>
              <p:sp>
                <p:nvSpPr>
                  <p:cNvPr id="5657" name="Google Shape;5657;p8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659" name="Google Shape;5659;p84"/>
          <p:cNvGrpSpPr/>
          <p:nvPr/>
        </p:nvGrpSpPr>
        <p:grpSpPr>
          <a:xfrm>
            <a:off x="2253298" y="2455640"/>
            <a:ext cx="948701" cy="935378"/>
            <a:chOff x="2253298" y="2428317"/>
            <a:chExt cx="948701" cy="935378"/>
          </a:xfrm>
        </p:grpSpPr>
        <p:sp>
          <p:nvSpPr>
            <p:cNvPr id="5660" name="Google Shape;5660;p8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6" name="Shape 5696"/>
        <p:cNvGrpSpPr/>
        <p:nvPr/>
      </p:nvGrpSpPr>
      <p:grpSpPr>
        <a:xfrm>
          <a:off x="0" y="0"/>
          <a:ext cx="0" cy="0"/>
          <a:chOff x="0" y="0"/>
          <a:chExt cx="0" cy="0"/>
        </a:xfrm>
      </p:grpSpPr>
      <p:grpSp>
        <p:nvGrpSpPr>
          <p:cNvPr id="5697" name="Google Shape;5697;p85"/>
          <p:cNvGrpSpPr/>
          <p:nvPr/>
        </p:nvGrpSpPr>
        <p:grpSpPr>
          <a:xfrm>
            <a:off x="3353582" y="1145627"/>
            <a:ext cx="2363393" cy="1017867"/>
            <a:chOff x="3292400" y="1219146"/>
            <a:chExt cx="2615240" cy="1110239"/>
          </a:xfrm>
        </p:grpSpPr>
        <p:sp>
          <p:nvSpPr>
            <p:cNvPr id="5698" name="Google Shape;5698;p8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699" name="Google Shape;5699;p8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00" name="Google Shape;5700;p8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701" name="Google Shape;5701;p8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702" name="Google Shape;5702;p8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703" name="Google Shape;5703;p8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704" name="Google Shape;5704;p8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705" name="Google Shape;5705;p8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706" name="Google Shape;5706;p8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707" name="Google Shape;5707;p8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708" name="Google Shape;5708;p8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09" name="Google Shape;5709;p8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710" name="Google Shape;5710;p8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11" name="Google Shape;5711;p8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712" name="Google Shape;5712;p85"/>
            <p:cNvGrpSpPr/>
            <p:nvPr/>
          </p:nvGrpSpPr>
          <p:grpSpPr>
            <a:xfrm>
              <a:off x="3748438" y="1378608"/>
              <a:ext cx="2159202" cy="903971"/>
              <a:chOff x="1683525" y="2179850"/>
              <a:chExt cx="4519050" cy="2134525"/>
            </a:xfrm>
          </p:grpSpPr>
          <p:sp>
            <p:nvSpPr>
              <p:cNvPr id="5713" name="Google Shape;5713;p8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4" name="Google Shape;5714;p8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5" name="Google Shape;5715;p8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6" name="Google Shape;5716;p8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7" name="Google Shape;5717;p8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8" name="Google Shape;5718;p8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9" name="Google Shape;5719;p8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0" name="Google Shape;5720;p8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1" name="Google Shape;5721;p8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2" name="Google Shape;5722;p8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3" name="Google Shape;5723;p8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4" name="Google Shape;5724;p8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725" name="Google Shape;5725;p85"/>
          <p:cNvGraphicFramePr/>
          <p:nvPr/>
        </p:nvGraphicFramePr>
        <p:xfrm>
          <a:off x="5949675" y="2323100"/>
          <a:ext cx="3000000" cy="3000000"/>
        </p:xfrm>
        <a:graphic>
          <a:graphicData uri="http://schemas.openxmlformats.org/drawingml/2006/table">
            <a:tbl>
              <a:tblPr>
                <a:noFill/>
                <a:tableStyleId>{E45C8A37-D676-4EAA-A0A1-8819A5CA1FEF}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726" name="Google Shape;5726;p85"/>
          <p:cNvGrpSpPr/>
          <p:nvPr/>
        </p:nvGrpSpPr>
        <p:grpSpPr>
          <a:xfrm>
            <a:off x="5926924" y="3381697"/>
            <a:ext cx="2519825" cy="1001454"/>
            <a:chOff x="1906114" y="789980"/>
            <a:chExt cx="1487676" cy="606868"/>
          </a:xfrm>
        </p:grpSpPr>
        <p:cxnSp>
          <p:nvCxnSpPr>
            <p:cNvPr id="5727" name="Google Shape;5727;p8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8" name="Google Shape;5728;p8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9" name="Google Shape;5729;p8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730" name="Google Shape;5730;p8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731" name="Google Shape;5731;p8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732" name="Google Shape;5732;p8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733" name="Google Shape;5733;p8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734" name="Google Shape;5734;p8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741" name="Google Shape;5741;p8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742" name="Google Shape;5742;p8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743" name="Google Shape;5743;p8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85"/>
          <p:cNvGrpSpPr/>
          <p:nvPr/>
        </p:nvGrpSpPr>
        <p:grpSpPr>
          <a:xfrm>
            <a:off x="726399" y="1190655"/>
            <a:ext cx="2394370" cy="976502"/>
            <a:chOff x="749309" y="1112739"/>
            <a:chExt cx="2371603" cy="976502"/>
          </a:xfrm>
        </p:grpSpPr>
        <p:sp>
          <p:nvSpPr>
            <p:cNvPr id="5745" name="Google Shape;5745;p8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777" name="Google Shape;5777;p85"/>
          <p:cNvGraphicFramePr/>
          <p:nvPr/>
        </p:nvGraphicFramePr>
        <p:xfrm>
          <a:off x="5949700" y="1188950"/>
          <a:ext cx="3000000" cy="3000000"/>
        </p:xfrm>
        <a:graphic>
          <a:graphicData uri="http://schemas.openxmlformats.org/drawingml/2006/table">
            <a:tbl>
              <a:tblPr>
                <a:noFill/>
                <a:tableStyleId>{E45C8A37-D676-4EAA-A0A1-8819A5CA1FEF}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778" name="Google Shape;5778;p85"/>
          <p:cNvGraphicFramePr/>
          <p:nvPr/>
        </p:nvGraphicFramePr>
        <p:xfrm>
          <a:off x="3356413" y="2323100"/>
          <a:ext cx="3000000" cy="3000000"/>
        </p:xfrm>
        <a:graphic>
          <a:graphicData uri="http://schemas.openxmlformats.org/drawingml/2006/table">
            <a:tbl>
              <a:tblPr>
                <a:noFill/>
                <a:tableStyleId>{E45C8A37-D676-4EAA-A0A1-8819A5CA1FEF}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79" name="Google Shape;5779;p85"/>
          <p:cNvGrpSpPr/>
          <p:nvPr/>
        </p:nvGrpSpPr>
        <p:grpSpPr>
          <a:xfrm>
            <a:off x="4100342" y="2709743"/>
            <a:ext cx="1517436" cy="74460"/>
            <a:chOff x="3980086" y="2804397"/>
            <a:chExt cx="1227600" cy="66900"/>
          </a:xfrm>
        </p:grpSpPr>
        <p:sp>
          <p:nvSpPr>
            <p:cNvPr id="5780" name="Google Shape;5780;p8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85"/>
          <p:cNvGrpSpPr/>
          <p:nvPr/>
        </p:nvGrpSpPr>
        <p:grpSpPr>
          <a:xfrm>
            <a:off x="4725406" y="3002330"/>
            <a:ext cx="892956" cy="74460"/>
            <a:chOff x="3980086" y="2804397"/>
            <a:chExt cx="1227600" cy="66900"/>
          </a:xfrm>
        </p:grpSpPr>
        <p:sp>
          <p:nvSpPr>
            <p:cNvPr id="5783" name="Google Shape;5783;p8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85"/>
          <p:cNvGrpSpPr/>
          <p:nvPr/>
        </p:nvGrpSpPr>
        <p:grpSpPr>
          <a:xfrm>
            <a:off x="3358498" y="3361213"/>
            <a:ext cx="2363244" cy="1005943"/>
            <a:chOff x="3358415" y="3361302"/>
            <a:chExt cx="2363244" cy="1024695"/>
          </a:xfrm>
        </p:grpSpPr>
        <p:grpSp>
          <p:nvGrpSpPr>
            <p:cNvPr id="5786" name="Google Shape;5786;p85"/>
            <p:cNvGrpSpPr/>
            <p:nvPr/>
          </p:nvGrpSpPr>
          <p:grpSpPr>
            <a:xfrm>
              <a:off x="3358415" y="3361302"/>
              <a:ext cx="441300" cy="1024695"/>
              <a:chOff x="3358415" y="3361302"/>
              <a:chExt cx="441300" cy="1024695"/>
            </a:xfrm>
          </p:grpSpPr>
          <p:sp>
            <p:nvSpPr>
              <p:cNvPr id="5787" name="Google Shape;5787;p8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85"/>
            <p:cNvGrpSpPr/>
            <p:nvPr/>
          </p:nvGrpSpPr>
          <p:grpSpPr>
            <a:xfrm>
              <a:off x="3838901" y="3361302"/>
              <a:ext cx="441300" cy="1024695"/>
              <a:chOff x="3838901" y="3361302"/>
              <a:chExt cx="441300" cy="1024695"/>
            </a:xfrm>
          </p:grpSpPr>
          <p:sp>
            <p:nvSpPr>
              <p:cNvPr id="5794" name="Google Shape;5794;p8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85"/>
            <p:cNvGrpSpPr/>
            <p:nvPr/>
          </p:nvGrpSpPr>
          <p:grpSpPr>
            <a:xfrm>
              <a:off x="4319387" y="3361302"/>
              <a:ext cx="441300" cy="1024695"/>
              <a:chOff x="4319387" y="3361302"/>
              <a:chExt cx="441300" cy="1024695"/>
            </a:xfrm>
          </p:grpSpPr>
          <p:sp>
            <p:nvSpPr>
              <p:cNvPr id="5801" name="Google Shape;5801;p8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85"/>
            <p:cNvGrpSpPr/>
            <p:nvPr/>
          </p:nvGrpSpPr>
          <p:grpSpPr>
            <a:xfrm>
              <a:off x="4799873" y="3361302"/>
              <a:ext cx="441300" cy="1024695"/>
              <a:chOff x="4799873" y="3361302"/>
              <a:chExt cx="441300" cy="1024695"/>
            </a:xfrm>
          </p:grpSpPr>
          <p:sp>
            <p:nvSpPr>
              <p:cNvPr id="5808" name="Google Shape;5808;p8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85"/>
            <p:cNvGrpSpPr/>
            <p:nvPr/>
          </p:nvGrpSpPr>
          <p:grpSpPr>
            <a:xfrm>
              <a:off x="5280360" y="3361302"/>
              <a:ext cx="441300" cy="1024695"/>
              <a:chOff x="5280360" y="3361302"/>
              <a:chExt cx="441300" cy="1024695"/>
            </a:xfrm>
          </p:grpSpPr>
          <p:sp>
            <p:nvSpPr>
              <p:cNvPr id="5815" name="Google Shape;5815;p8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821" name="Google Shape;5821;p85"/>
          <p:cNvGraphicFramePr/>
          <p:nvPr/>
        </p:nvGraphicFramePr>
        <p:xfrm>
          <a:off x="724925" y="2323100"/>
          <a:ext cx="3000000" cy="3000000"/>
        </p:xfrm>
        <a:graphic>
          <a:graphicData uri="http://schemas.openxmlformats.org/drawingml/2006/table">
            <a:tbl>
              <a:tblPr>
                <a:noFill/>
                <a:tableStyleId>{E45C8A37-D676-4EAA-A0A1-8819A5CA1FEF}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822" name="Google Shape;5822;p85"/>
          <p:cNvGrpSpPr/>
          <p:nvPr/>
        </p:nvGrpSpPr>
        <p:grpSpPr>
          <a:xfrm>
            <a:off x="726450" y="3372825"/>
            <a:ext cx="2403614" cy="1005900"/>
            <a:chOff x="726450" y="3372825"/>
            <a:chExt cx="2403614" cy="1005900"/>
          </a:xfrm>
        </p:grpSpPr>
        <p:grpSp>
          <p:nvGrpSpPr>
            <p:cNvPr id="5823" name="Google Shape;5823;p85"/>
            <p:cNvGrpSpPr/>
            <p:nvPr/>
          </p:nvGrpSpPr>
          <p:grpSpPr>
            <a:xfrm>
              <a:off x="726450" y="3696000"/>
              <a:ext cx="2403614" cy="500898"/>
              <a:chOff x="726450" y="3696000"/>
              <a:chExt cx="2403614" cy="500898"/>
            </a:xfrm>
          </p:grpSpPr>
          <p:sp>
            <p:nvSpPr>
              <p:cNvPr id="5824" name="Google Shape;5824;p8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5" name="Google Shape;5825;p8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26" name="Google Shape;5826;p85"/>
            <p:cNvGrpSpPr/>
            <p:nvPr/>
          </p:nvGrpSpPr>
          <p:grpSpPr>
            <a:xfrm>
              <a:off x="1348050" y="3372825"/>
              <a:ext cx="1720425" cy="1005900"/>
              <a:chOff x="1348050" y="3372825"/>
              <a:chExt cx="1720425" cy="1005900"/>
            </a:xfrm>
          </p:grpSpPr>
          <p:sp>
            <p:nvSpPr>
              <p:cNvPr id="5827" name="Google Shape;5827;p8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8" name="Google Shape;5828;p8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9" name="Google Shape;5829;p8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30" name="Google Shape;5830;p8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31" name="Google Shape;5831;p8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32" name="Google Shape;5832;p85"/>
            <p:cNvGrpSpPr/>
            <p:nvPr/>
          </p:nvGrpSpPr>
          <p:grpSpPr>
            <a:xfrm>
              <a:off x="1455707" y="3731058"/>
              <a:ext cx="1491150" cy="417657"/>
              <a:chOff x="1455707" y="3731058"/>
              <a:chExt cx="1491150" cy="417657"/>
            </a:xfrm>
          </p:grpSpPr>
          <p:grpSp>
            <p:nvGrpSpPr>
              <p:cNvPr id="5833" name="Google Shape;5833;p85"/>
              <p:cNvGrpSpPr/>
              <p:nvPr/>
            </p:nvGrpSpPr>
            <p:grpSpPr>
              <a:xfrm>
                <a:off x="1472938" y="3745828"/>
                <a:ext cx="72126" cy="53788"/>
                <a:chOff x="1472938" y="3745828"/>
                <a:chExt cx="72126" cy="53788"/>
              </a:xfrm>
            </p:grpSpPr>
            <p:sp>
              <p:nvSpPr>
                <p:cNvPr id="5834" name="Google Shape;5834;p8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85"/>
              <p:cNvGrpSpPr/>
              <p:nvPr/>
            </p:nvGrpSpPr>
            <p:grpSpPr>
              <a:xfrm>
                <a:off x="1819181" y="4089633"/>
                <a:ext cx="72126" cy="53788"/>
                <a:chOff x="1819181" y="4089633"/>
                <a:chExt cx="72126" cy="53788"/>
              </a:xfrm>
            </p:grpSpPr>
            <p:sp>
              <p:nvSpPr>
                <p:cNvPr id="5837" name="Google Shape;5837;p8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85"/>
              <p:cNvGrpSpPr/>
              <p:nvPr/>
            </p:nvGrpSpPr>
            <p:grpSpPr>
              <a:xfrm>
                <a:off x="1455707" y="4084171"/>
                <a:ext cx="64321" cy="64544"/>
                <a:chOff x="1455707" y="4084171"/>
                <a:chExt cx="64321" cy="64544"/>
              </a:xfrm>
            </p:grpSpPr>
            <p:sp>
              <p:nvSpPr>
                <p:cNvPr id="5840" name="Google Shape;5840;p8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85"/>
              <p:cNvGrpSpPr/>
              <p:nvPr/>
            </p:nvGrpSpPr>
            <p:grpSpPr>
              <a:xfrm>
                <a:off x="1818610" y="3731058"/>
                <a:ext cx="64321" cy="64544"/>
                <a:chOff x="1818610" y="3731058"/>
                <a:chExt cx="64321" cy="64544"/>
              </a:xfrm>
            </p:grpSpPr>
            <p:sp>
              <p:nvSpPr>
                <p:cNvPr id="5843" name="Google Shape;5843;p8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85"/>
              <p:cNvGrpSpPr/>
              <p:nvPr/>
            </p:nvGrpSpPr>
            <p:grpSpPr>
              <a:xfrm>
                <a:off x="2172491" y="4089633"/>
                <a:ext cx="72126" cy="53788"/>
                <a:chOff x="2172491" y="4089633"/>
                <a:chExt cx="72126" cy="53788"/>
              </a:xfrm>
            </p:grpSpPr>
            <p:sp>
              <p:nvSpPr>
                <p:cNvPr id="5846" name="Google Shape;5846;p8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85"/>
              <p:cNvGrpSpPr/>
              <p:nvPr/>
            </p:nvGrpSpPr>
            <p:grpSpPr>
              <a:xfrm>
                <a:off x="2171920" y="3731058"/>
                <a:ext cx="64321" cy="64544"/>
                <a:chOff x="2171920" y="3731058"/>
                <a:chExt cx="64321" cy="64544"/>
              </a:xfrm>
            </p:grpSpPr>
            <p:sp>
              <p:nvSpPr>
                <p:cNvPr id="5849" name="Google Shape;5849;p8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85"/>
              <p:cNvGrpSpPr/>
              <p:nvPr/>
            </p:nvGrpSpPr>
            <p:grpSpPr>
              <a:xfrm>
                <a:off x="2874730" y="3745828"/>
                <a:ext cx="72126" cy="53788"/>
                <a:chOff x="2874730" y="3745828"/>
                <a:chExt cx="72126" cy="53788"/>
              </a:xfrm>
            </p:grpSpPr>
            <p:sp>
              <p:nvSpPr>
                <p:cNvPr id="5852" name="Google Shape;5852;p8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85"/>
              <p:cNvGrpSpPr/>
              <p:nvPr/>
            </p:nvGrpSpPr>
            <p:grpSpPr>
              <a:xfrm>
                <a:off x="2878589" y="4081481"/>
                <a:ext cx="64321" cy="64544"/>
                <a:chOff x="2878589" y="4081481"/>
                <a:chExt cx="64321" cy="64544"/>
              </a:xfrm>
            </p:grpSpPr>
            <p:sp>
              <p:nvSpPr>
                <p:cNvPr id="5855" name="Google Shape;5855;p8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85"/>
              <p:cNvGrpSpPr/>
              <p:nvPr/>
            </p:nvGrpSpPr>
            <p:grpSpPr>
              <a:xfrm>
                <a:off x="2525796" y="4089633"/>
                <a:ext cx="72126" cy="53788"/>
                <a:chOff x="2525796" y="4089633"/>
                <a:chExt cx="72126" cy="53788"/>
              </a:xfrm>
            </p:grpSpPr>
            <p:sp>
              <p:nvSpPr>
                <p:cNvPr id="5858" name="Google Shape;5858;p8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85"/>
              <p:cNvGrpSpPr/>
              <p:nvPr/>
            </p:nvGrpSpPr>
            <p:grpSpPr>
              <a:xfrm>
                <a:off x="2525225" y="3731058"/>
                <a:ext cx="64321" cy="64544"/>
                <a:chOff x="2525225" y="3731058"/>
                <a:chExt cx="64321" cy="64544"/>
              </a:xfrm>
            </p:grpSpPr>
            <p:sp>
              <p:nvSpPr>
                <p:cNvPr id="5861" name="Google Shape;5861;p8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6" name="Shape 5866"/>
        <p:cNvGrpSpPr/>
        <p:nvPr/>
      </p:nvGrpSpPr>
      <p:grpSpPr>
        <a:xfrm>
          <a:off x="0" y="0"/>
          <a:ext cx="0" cy="0"/>
          <a:chOff x="0" y="0"/>
          <a:chExt cx="0" cy="0"/>
        </a:xfrm>
      </p:grpSpPr>
      <p:grpSp>
        <p:nvGrpSpPr>
          <p:cNvPr id="5867" name="Google Shape;5867;p86"/>
          <p:cNvGrpSpPr/>
          <p:nvPr/>
        </p:nvGrpSpPr>
        <p:grpSpPr>
          <a:xfrm>
            <a:off x="732428" y="1171356"/>
            <a:ext cx="845921" cy="690752"/>
            <a:chOff x="732428" y="1198513"/>
            <a:chExt cx="845921" cy="690752"/>
          </a:xfrm>
        </p:grpSpPr>
        <p:grpSp>
          <p:nvGrpSpPr>
            <p:cNvPr id="5868" name="Google Shape;5868;p86"/>
            <p:cNvGrpSpPr/>
            <p:nvPr/>
          </p:nvGrpSpPr>
          <p:grpSpPr>
            <a:xfrm>
              <a:off x="823030" y="1198513"/>
              <a:ext cx="755319" cy="690752"/>
              <a:chOff x="823030" y="1198513"/>
              <a:chExt cx="755319" cy="690752"/>
            </a:xfrm>
          </p:grpSpPr>
          <p:sp>
            <p:nvSpPr>
              <p:cNvPr id="5869" name="Google Shape;5869;p8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86"/>
            <p:cNvGrpSpPr/>
            <p:nvPr/>
          </p:nvGrpSpPr>
          <p:grpSpPr>
            <a:xfrm>
              <a:off x="732428" y="1239937"/>
              <a:ext cx="739912" cy="607886"/>
              <a:chOff x="732428" y="1239937"/>
              <a:chExt cx="739912" cy="607886"/>
            </a:xfrm>
          </p:grpSpPr>
          <p:sp>
            <p:nvSpPr>
              <p:cNvPr id="5872" name="Google Shape;5872;p8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86"/>
            <p:cNvGrpSpPr/>
            <p:nvPr/>
          </p:nvGrpSpPr>
          <p:grpSpPr>
            <a:xfrm>
              <a:off x="732428" y="1277018"/>
              <a:ext cx="702832" cy="533758"/>
              <a:chOff x="732428" y="1277018"/>
              <a:chExt cx="702832" cy="533758"/>
            </a:xfrm>
          </p:grpSpPr>
          <p:sp>
            <p:nvSpPr>
              <p:cNvPr id="5875" name="Google Shape;5875;p8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86"/>
            <p:cNvGrpSpPr/>
            <p:nvPr/>
          </p:nvGrpSpPr>
          <p:grpSpPr>
            <a:xfrm>
              <a:off x="931170" y="1306653"/>
              <a:ext cx="647179" cy="474455"/>
              <a:chOff x="931170" y="1306653"/>
              <a:chExt cx="647179" cy="474455"/>
            </a:xfrm>
          </p:grpSpPr>
          <p:sp>
            <p:nvSpPr>
              <p:cNvPr id="5878" name="Google Shape;5878;p8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0" name="Google Shape;5880;p8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86"/>
          <p:cNvGrpSpPr/>
          <p:nvPr/>
        </p:nvGrpSpPr>
        <p:grpSpPr>
          <a:xfrm>
            <a:off x="3964037" y="1171363"/>
            <a:ext cx="634656" cy="699982"/>
            <a:chOff x="5985650" y="2860025"/>
            <a:chExt cx="1396075" cy="1539775"/>
          </a:xfrm>
        </p:grpSpPr>
        <p:sp>
          <p:nvSpPr>
            <p:cNvPr id="5882" name="Google Shape;5882;p8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86"/>
          <p:cNvGrpSpPr/>
          <p:nvPr/>
        </p:nvGrpSpPr>
        <p:grpSpPr>
          <a:xfrm>
            <a:off x="4719687" y="1171356"/>
            <a:ext cx="725845" cy="699975"/>
            <a:chOff x="4249973" y="1201875"/>
            <a:chExt cx="1958568" cy="1888762"/>
          </a:xfrm>
        </p:grpSpPr>
        <p:sp>
          <p:nvSpPr>
            <p:cNvPr id="5915" name="Google Shape;5915;p8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6" name="Google Shape;5916;p86"/>
            <p:cNvGrpSpPr/>
            <p:nvPr/>
          </p:nvGrpSpPr>
          <p:grpSpPr>
            <a:xfrm>
              <a:off x="5853086" y="1789142"/>
              <a:ext cx="355454" cy="1048099"/>
              <a:chOff x="5576108" y="2016725"/>
              <a:chExt cx="565200" cy="1666560"/>
            </a:xfrm>
          </p:grpSpPr>
          <p:sp>
            <p:nvSpPr>
              <p:cNvPr id="5917" name="Google Shape;5917;p8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18" name="Google Shape;5918;p8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86"/>
            <p:cNvGrpSpPr/>
            <p:nvPr/>
          </p:nvGrpSpPr>
          <p:grpSpPr>
            <a:xfrm>
              <a:off x="4869455" y="2691676"/>
              <a:ext cx="1013897" cy="398961"/>
              <a:chOff x="4012057" y="3451825"/>
              <a:chExt cx="1612175" cy="634379"/>
            </a:xfrm>
          </p:grpSpPr>
          <p:sp>
            <p:nvSpPr>
              <p:cNvPr id="5920" name="Google Shape;5920;p8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1" name="Google Shape;5921;p8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86"/>
            <p:cNvGrpSpPr/>
            <p:nvPr/>
          </p:nvGrpSpPr>
          <p:grpSpPr>
            <a:xfrm>
              <a:off x="4276937" y="2155961"/>
              <a:ext cx="651965" cy="891358"/>
              <a:chOff x="3069908" y="2599997"/>
              <a:chExt cx="1036675" cy="1417328"/>
            </a:xfrm>
          </p:grpSpPr>
          <p:sp>
            <p:nvSpPr>
              <p:cNvPr id="5923" name="Google Shape;5923;p8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4" name="Google Shape;5924;p8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86"/>
            <p:cNvGrpSpPr/>
            <p:nvPr/>
          </p:nvGrpSpPr>
          <p:grpSpPr>
            <a:xfrm>
              <a:off x="5054918" y="1201875"/>
              <a:ext cx="999548" cy="602711"/>
              <a:chOff x="4306958" y="1082925"/>
              <a:chExt cx="1589359" cy="958358"/>
            </a:xfrm>
          </p:grpSpPr>
          <p:sp>
            <p:nvSpPr>
              <p:cNvPr id="5926" name="Google Shape;5926;p8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7" name="Google Shape;5927;p8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86"/>
            <p:cNvGrpSpPr/>
            <p:nvPr/>
          </p:nvGrpSpPr>
          <p:grpSpPr>
            <a:xfrm>
              <a:off x="4249973" y="1303451"/>
              <a:ext cx="799317" cy="841334"/>
              <a:chOff x="3027033" y="1244439"/>
              <a:chExt cx="1270977" cy="1337786"/>
            </a:xfrm>
          </p:grpSpPr>
          <p:sp>
            <p:nvSpPr>
              <p:cNvPr id="5929" name="Google Shape;5929;p8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30" name="Google Shape;5930;p8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1" name="Google Shape;5931;p86"/>
          <p:cNvGrpSpPr/>
          <p:nvPr/>
        </p:nvGrpSpPr>
        <p:grpSpPr>
          <a:xfrm>
            <a:off x="4072551" y="2058137"/>
            <a:ext cx="750769" cy="683784"/>
            <a:chOff x="4204684" y="2104422"/>
            <a:chExt cx="699822" cy="637382"/>
          </a:xfrm>
        </p:grpSpPr>
        <p:grpSp>
          <p:nvGrpSpPr>
            <p:cNvPr id="5932" name="Google Shape;5932;p86"/>
            <p:cNvGrpSpPr/>
            <p:nvPr/>
          </p:nvGrpSpPr>
          <p:grpSpPr>
            <a:xfrm>
              <a:off x="4204684" y="2430067"/>
              <a:ext cx="342957" cy="311738"/>
              <a:chOff x="4204684" y="2430067"/>
              <a:chExt cx="342957" cy="311738"/>
            </a:xfrm>
          </p:grpSpPr>
          <p:sp>
            <p:nvSpPr>
              <p:cNvPr id="5933" name="Google Shape;5933;p8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86"/>
            <p:cNvGrpSpPr/>
            <p:nvPr/>
          </p:nvGrpSpPr>
          <p:grpSpPr>
            <a:xfrm>
              <a:off x="4561586" y="2430067"/>
              <a:ext cx="342920" cy="311738"/>
              <a:chOff x="4561586" y="2430067"/>
              <a:chExt cx="342920" cy="311738"/>
            </a:xfrm>
          </p:grpSpPr>
          <p:sp>
            <p:nvSpPr>
              <p:cNvPr id="5936" name="Google Shape;5936;p8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86"/>
            <p:cNvGrpSpPr/>
            <p:nvPr/>
          </p:nvGrpSpPr>
          <p:grpSpPr>
            <a:xfrm>
              <a:off x="4561586" y="2104422"/>
              <a:ext cx="342920" cy="311738"/>
              <a:chOff x="4561586" y="2104422"/>
              <a:chExt cx="342920" cy="311738"/>
            </a:xfrm>
          </p:grpSpPr>
          <p:sp>
            <p:nvSpPr>
              <p:cNvPr id="5939" name="Google Shape;5939;p8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86"/>
            <p:cNvGrpSpPr/>
            <p:nvPr/>
          </p:nvGrpSpPr>
          <p:grpSpPr>
            <a:xfrm>
              <a:off x="4204684" y="2104422"/>
              <a:ext cx="342957" cy="311664"/>
              <a:chOff x="4204684" y="2104422"/>
              <a:chExt cx="342957" cy="311664"/>
            </a:xfrm>
          </p:grpSpPr>
          <p:sp>
            <p:nvSpPr>
              <p:cNvPr id="5942" name="Google Shape;5942;p8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4" name="Google Shape;5944;p86"/>
          <p:cNvGrpSpPr/>
          <p:nvPr/>
        </p:nvGrpSpPr>
        <p:grpSpPr>
          <a:xfrm>
            <a:off x="5536984" y="1171351"/>
            <a:ext cx="660591" cy="688867"/>
            <a:chOff x="5830645" y="1267368"/>
            <a:chExt cx="530340" cy="553040"/>
          </a:xfrm>
        </p:grpSpPr>
        <p:sp>
          <p:nvSpPr>
            <p:cNvPr id="5945" name="Google Shape;5945;p8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86"/>
            <p:cNvGrpSpPr/>
            <p:nvPr/>
          </p:nvGrpSpPr>
          <p:grpSpPr>
            <a:xfrm>
              <a:off x="5830645" y="1267368"/>
              <a:ext cx="259743" cy="269909"/>
              <a:chOff x="5830645" y="1267368"/>
              <a:chExt cx="259743" cy="269909"/>
            </a:xfrm>
          </p:grpSpPr>
          <p:sp>
            <p:nvSpPr>
              <p:cNvPr id="5947" name="Google Shape;5947;p8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86"/>
            <p:cNvGrpSpPr/>
            <p:nvPr/>
          </p:nvGrpSpPr>
          <p:grpSpPr>
            <a:xfrm>
              <a:off x="6101293" y="1267368"/>
              <a:ext cx="259692" cy="269909"/>
              <a:chOff x="6101293" y="1267368"/>
              <a:chExt cx="259692" cy="269909"/>
            </a:xfrm>
          </p:grpSpPr>
          <p:sp>
            <p:nvSpPr>
              <p:cNvPr id="5950" name="Google Shape;5950;p8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86"/>
            <p:cNvGrpSpPr/>
            <p:nvPr/>
          </p:nvGrpSpPr>
          <p:grpSpPr>
            <a:xfrm>
              <a:off x="5830645" y="1550500"/>
              <a:ext cx="259692" cy="269909"/>
              <a:chOff x="5830645" y="1550500"/>
              <a:chExt cx="259692" cy="269909"/>
            </a:xfrm>
          </p:grpSpPr>
          <p:sp>
            <p:nvSpPr>
              <p:cNvPr id="5953" name="Google Shape;5953;p8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86"/>
            <p:cNvGrpSpPr/>
            <p:nvPr/>
          </p:nvGrpSpPr>
          <p:grpSpPr>
            <a:xfrm>
              <a:off x="6101293" y="1550500"/>
              <a:ext cx="259692" cy="269909"/>
              <a:chOff x="6101293" y="1550500"/>
              <a:chExt cx="259692" cy="269909"/>
            </a:xfrm>
          </p:grpSpPr>
          <p:sp>
            <p:nvSpPr>
              <p:cNvPr id="5956" name="Google Shape;5956;p8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8" name="Google Shape;5958;p86"/>
          <p:cNvGrpSpPr/>
          <p:nvPr/>
        </p:nvGrpSpPr>
        <p:grpSpPr>
          <a:xfrm>
            <a:off x="739138" y="2061810"/>
            <a:ext cx="697154" cy="679574"/>
            <a:chOff x="2679875" y="2361475"/>
            <a:chExt cx="780425" cy="760575"/>
          </a:xfrm>
        </p:grpSpPr>
        <p:sp>
          <p:nvSpPr>
            <p:cNvPr id="5959" name="Google Shape;5959;p8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86"/>
          <p:cNvGrpSpPr/>
          <p:nvPr/>
        </p:nvGrpSpPr>
        <p:grpSpPr>
          <a:xfrm>
            <a:off x="3138297" y="1171402"/>
            <a:ext cx="735829" cy="684547"/>
            <a:chOff x="3351965" y="1148808"/>
            <a:chExt cx="750770" cy="698375"/>
          </a:xfrm>
        </p:grpSpPr>
        <p:grpSp>
          <p:nvGrpSpPr>
            <p:cNvPr id="5966" name="Google Shape;5966;p86"/>
            <p:cNvGrpSpPr/>
            <p:nvPr/>
          </p:nvGrpSpPr>
          <p:grpSpPr>
            <a:xfrm>
              <a:off x="3586796" y="1148808"/>
              <a:ext cx="294857" cy="286830"/>
              <a:chOff x="3750225" y="1774000"/>
              <a:chExt cx="149575" cy="145525"/>
            </a:xfrm>
          </p:grpSpPr>
          <p:sp>
            <p:nvSpPr>
              <p:cNvPr id="5967" name="Google Shape;5967;p8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86"/>
            <p:cNvGrpSpPr/>
            <p:nvPr/>
          </p:nvGrpSpPr>
          <p:grpSpPr>
            <a:xfrm>
              <a:off x="3779245" y="1375768"/>
              <a:ext cx="323490" cy="286978"/>
              <a:chOff x="3847850" y="1889150"/>
              <a:chExt cx="164100" cy="145600"/>
            </a:xfrm>
          </p:grpSpPr>
          <p:sp>
            <p:nvSpPr>
              <p:cNvPr id="5970" name="Google Shape;5970;p8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86"/>
            <p:cNvGrpSpPr/>
            <p:nvPr/>
          </p:nvGrpSpPr>
          <p:grpSpPr>
            <a:xfrm>
              <a:off x="3351965" y="1330435"/>
              <a:ext cx="295449" cy="285401"/>
              <a:chOff x="3631100" y="1866150"/>
              <a:chExt cx="149875" cy="144800"/>
            </a:xfrm>
          </p:grpSpPr>
          <p:sp>
            <p:nvSpPr>
              <p:cNvPr id="5973" name="Google Shape;5973;p8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86"/>
            <p:cNvGrpSpPr/>
            <p:nvPr/>
          </p:nvGrpSpPr>
          <p:grpSpPr>
            <a:xfrm>
              <a:off x="3548208" y="1560352"/>
              <a:ext cx="294808" cy="286830"/>
              <a:chOff x="3730650" y="1982800"/>
              <a:chExt cx="149550" cy="145525"/>
            </a:xfrm>
          </p:grpSpPr>
          <p:sp>
            <p:nvSpPr>
              <p:cNvPr id="5976" name="Google Shape;5976;p8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8" name="Google Shape;5978;p86"/>
          <p:cNvGrpSpPr/>
          <p:nvPr/>
        </p:nvGrpSpPr>
        <p:grpSpPr>
          <a:xfrm>
            <a:off x="7639949" y="1171356"/>
            <a:ext cx="804565" cy="677795"/>
            <a:chOff x="7636443" y="1204988"/>
            <a:chExt cx="804565" cy="677795"/>
          </a:xfrm>
        </p:grpSpPr>
        <p:grpSp>
          <p:nvGrpSpPr>
            <p:cNvPr id="5979" name="Google Shape;5979;p86"/>
            <p:cNvGrpSpPr/>
            <p:nvPr/>
          </p:nvGrpSpPr>
          <p:grpSpPr>
            <a:xfrm>
              <a:off x="7636443" y="1509705"/>
              <a:ext cx="804565" cy="373078"/>
              <a:chOff x="7636443" y="1509705"/>
              <a:chExt cx="804565" cy="373078"/>
            </a:xfrm>
          </p:grpSpPr>
          <p:sp>
            <p:nvSpPr>
              <p:cNvPr id="5980" name="Google Shape;5980;p8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86"/>
            <p:cNvGrpSpPr/>
            <p:nvPr/>
          </p:nvGrpSpPr>
          <p:grpSpPr>
            <a:xfrm>
              <a:off x="7636443" y="1408133"/>
              <a:ext cx="804565" cy="373078"/>
              <a:chOff x="7636443" y="1408133"/>
              <a:chExt cx="804565" cy="373078"/>
            </a:xfrm>
          </p:grpSpPr>
          <p:sp>
            <p:nvSpPr>
              <p:cNvPr id="5983" name="Google Shape;5983;p8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86"/>
            <p:cNvGrpSpPr/>
            <p:nvPr/>
          </p:nvGrpSpPr>
          <p:grpSpPr>
            <a:xfrm>
              <a:off x="7636443" y="1306560"/>
              <a:ext cx="804565" cy="373078"/>
              <a:chOff x="7636443" y="1306560"/>
              <a:chExt cx="804565" cy="373078"/>
            </a:xfrm>
          </p:grpSpPr>
          <p:sp>
            <p:nvSpPr>
              <p:cNvPr id="5986" name="Google Shape;5986;p8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86"/>
            <p:cNvGrpSpPr/>
            <p:nvPr/>
          </p:nvGrpSpPr>
          <p:grpSpPr>
            <a:xfrm>
              <a:off x="7636443" y="1204988"/>
              <a:ext cx="804565" cy="373078"/>
              <a:chOff x="7636443" y="1204988"/>
              <a:chExt cx="804565" cy="373078"/>
            </a:xfrm>
          </p:grpSpPr>
          <p:sp>
            <p:nvSpPr>
              <p:cNvPr id="5989" name="Google Shape;5989;p8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91" name="Google Shape;5991;p86"/>
          <p:cNvGrpSpPr/>
          <p:nvPr/>
        </p:nvGrpSpPr>
        <p:grpSpPr>
          <a:xfrm>
            <a:off x="4978796" y="2078771"/>
            <a:ext cx="661339" cy="661188"/>
            <a:chOff x="3990000" y="975400"/>
            <a:chExt cx="3934200" cy="3933300"/>
          </a:xfrm>
        </p:grpSpPr>
        <p:sp>
          <p:nvSpPr>
            <p:cNvPr id="5992" name="Google Shape;5992;p8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86"/>
          <p:cNvGrpSpPr/>
          <p:nvPr/>
        </p:nvGrpSpPr>
        <p:grpSpPr>
          <a:xfrm>
            <a:off x="6622444" y="2057409"/>
            <a:ext cx="868881" cy="684241"/>
            <a:chOff x="6598259" y="2078634"/>
            <a:chExt cx="868881" cy="684241"/>
          </a:xfrm>
        </p:grpSpPr>
        <p:sp>
          <p:nvSpPr>
            <p:cNvPr id="5997" name="Google Shape;5997;p8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3" name="Google Shape;6003;p86"/>
            <p:cNvGrpSpPr/>
            <p:nvPr/>
          </p:nvGrpSpPr>
          <p:grpSpPr>
            <a:xfrm>
              <a:off x="6808175" y="2078634"/>
              <a:ext cx="452229" cy="684241"/>
              <a:chOff x="6808175" y="2078634"/>
              <a:chExt cx="452229" cy="684241"/>
            </a:xfrm>
          </p:grpSpPr>
          <p:sp>
            <p:nvSpPr>
              <p:cNvPr id="6004" name="Google Shape;6004;p8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86"/>
              <p:cNvGrpSpPr/>
              <p:nvPr/>
            </p:nvGrpSpPr>
            <p:grpSpPr>
              <a:xfrm>
                <a:off x="6821586" y="2078634"/>
                <a:ext cx="426871" cy="684241"/>
                <a:chOff x="6821586" y="2078634"/>
                <a:chExt cx="426871" cy="684241"/>
              </a:xfrm>
            </p:grpSpPr>
            <p:grpSp>
              <p:nvGrpSpPr>
                <p:cNvPr id="6011" name="Google Shape;6011;p86"/>
                <p:cNvGrpSpPr/>
                <p:nvPr/>
              </p:nvGrpSpPr>
              <p:grpSpPr>
                <a:xfrm>
                  <a:off x="6821586" y="2078634"/>
                  <a:ext cx="426871" cy="684241"/>
                  <a:chOff x="6821586" y="2078634"/>
                  <a:chExt cx="426871" cy="684241"/>
                </a:xfrm>
              </p:grpSpPr>
              <p:sp>
                <p:nvSpPr>
                  <p:cNvPr id="6012" name="Google Shape;6012;p8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1" name="Google Shape;6031;p8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37" name="Google Shape;6037;p86"/>
          <p:cNvGrpSpPr/>
          <p:nvPr/>
        </p:nvGrpSpPr>
        <p:grpSpPr>
          <a:xfrm>
            <a:off x="5795610" y="2063018"/>
            <a:ext cx="671358" cy="671358"/>
            <a:chOff x="6535625" y="760425"/>
            <a:chExt cx="1665900" cy="1665900"/>
          </a:xfrm>
        </p:grpSpPr>
        <p:sp>
          <p:nvSpPr>
            <p:cNvPr id="6038" name="Google Shape;6038;p8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86"/>
          <p:cNvGrpSpPr/>
          <p:nvPr/>
        </p:nvGrpSpPr>
        <p:grpSpPr>
          <a:xfrm>
            <a:off x="732427" y="3731418"/>
            <a:ext cx="1340789" cy="640830"/>
            <a:chOff x="238125" y="1151100"/>
            <a:chExt cx="7139450" cy="3412300"/>
          </a:xfrm>
        </p:grpSpPr>
        <p:sp>
          <p:nvSpPr>
            <p:cNvPr id="6043" name="Google Shape;6043;p8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86"/>
          <p:cNvGrpSpPr/>
          <p:nvPr/>
        </p:nvGrpSpPr>
        <p:grpSpPr>
          <a:xfrm>
            <a:off x="5599650" y="2934699"/>
            <a:ext cx="985357" cy="585764"/>
            <a:chOff x="5145061" y="2881789"/>
            <a:chExt cx="1107641" cy="658458"/>
          </a:xfrm>
        </p:grpSpPr>
        <p:grpSp>
          <p:nvGrpSpPr>
            <p:cNvPr id="6056" name="Google Shape;6056;p86"/>
            <p:cNvGrpSpPr/>
            <p:nvPr/>
          </p:nvGrpSpPr>
          <p:grpSpPr>
            <a:xfrm>
              <a:off x="5722989" y="3244587"/>
              <a:ext cx="529713" cy="295659"/>
              <a:chOff x="5722989" y="3244587"/>
              <a:chExt cx="529713" cy="295659"/>
            </a:xfrm>
          </p:grpSpPr>
          <p:sp>
            <p:nvSpPr>
              <p:cNvPr id="6057" name="Google Shape;6057;p8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58" name="Google Shape;6058;p8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59" name="Google Shape;6059;p86"/>
            <p:cNvGrpSpPr/>
            <p:nvPr/>
          </p:nvGrpSpPr>
          <p:grpSpPr>
            <a:xfrm>
              <a:off x="5145061" y="3244587"/>
              <a:ext cx="536807" cy="295659"/>
              <a:chOff x="5145061" y="3244587"/>
              <a:chExt cx="536807" cy="295659"/>
            </a:xfrm>
          </p:grpSpPr>
          <p:sp>
            <p:nvSpPr>
              <p:cNvPr id="6060" name="Google Shape;6060;p8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1" name="Google Shape;6061;p8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62" name="Google Shape;6062;p86"/>
            <p:cNvGrpSpPr/>
            <p:nvPr/>
          </p:nvGrpSpPr>
          <p:grpSpPr>
            <a:xfrm>
              <a:off x="5341327" y="2898245"/>
              <a:ext cx="532309" cy="614891"/>
              <a:chOff x="5341327" y="2898245"/>
              <a:chExt cx="532309" cy="614891"/>
            </a:xfrm>
          </p:grpSpPr>
          <p:sp>
            <p:nvSpPr>
              <p:cNvPr id="6063" name="Google Shape;6063;p8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4" name="Google Shape;6064;p8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65" name="Google Shape;6065;p86"/>
            <p:cNvGrpSpPr/>
            <p:nvPr/>
          </p:nvGrpSpPr>
          <p:grpSpPr>
            <a:xfrm>
              <a:off x="5532290" y="2881789"/>
              <a:ext cx="620516" cy="305456"/>
              <a:chOff x="5532290" y="2881789"/>
              <a:chExt cx="620516" cy="305456"/>
            </a:xfrm>
          </p:grpSpPr>
          <p:sp>
            <p:nvSpPr>
              <p:cNvPr id="6066" name="Google Shape;6066;p8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7" name="Google Shape;6067;p8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068" name="Google Shape;6068;p86"/>
          <p:cNvGrpSpPr/>
          <p:nvPr/>
        </p:nvGrpSpPr>
        <p:grpSpPr>
          <a:xfrm>
            <a:off x="8178573" y="3726757"/>
            <a:ext cx="269068" cy="645491"/>
            <a:chOff x="7026852" y="3311869"/>
            <a:chExt cx="434331" cy="1041954"/>
          </a:xfrm>
        </p:grpSpPr>
        <p:sp>
          <p:nvSpPr>
            <p:cNvPr id="6069" name="Google Shape;6069;p8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86"/>
          <p:cNvGrpSpPr/>
          <p:nvPr/>
        </p:nvGrpSpPr>
        <p:grpSpPr>
          <a:xfrm>
            <a:off x="6195154" y="3765995"/>
            <a:ext cx="293882" cy="293836"/>
            <a:chOff x="4873519" y="3311869"/>
            <a:chExt cx="499374" cy="499296"/>
          </a:xfrm>
        </p:grpSpPr>
        <p:sp>
          <p:nvSpPr>
            <p:cNvPr id="6073" name="Google Shape;6073;p8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86"/>
          <p:cNvGrpSpPr/>
          <p:nvPr/>
        </p:nvGrpSpPr>
        <p:grpSpPr>
          <a:xfrm>
            <a:off x="6195154" y="4078366"/>
            <a:ext cx="293882" cy="293882"/>
            <a:chOff x="4873519" y="3875839"/>
            <a:chExt cx="499374" cy="499374"/>
          </a:xfrm>
        </p:grpSpPr>
        <p:sp>
          <p:nvSpPr>
            <p:cNvPr id="6076" name="Google Shape;6076;p8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86"/>
          <p:cNvGrpSpPr/>
          <p:nvPr/>
        </p:nvGrpSpPr>
        <p:grpSpPr>
          <a:xfrm>
            <a:off x="2425681" y="2050319"/>
            <a:ext cx="698104" cy="698208"/>
            <a:chOff x="2565073" y="2075876"/>
            <a:chExt cx="672482" cy="672518"/>
          </a:xfrm>
        </p:grpSpPr>
        <p:sp>
          <p:nvSpPr>
            <p:cNvPr id="6079" name="Google Shape;6079;p8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86"/>
          <p:cNvGrpSpPr/>
          <p:nvPr/>
        </p:nvGrpSpPr>
        <p:grpSpPr>
          <a:xfrm>
            <a:off x="5649092" y="3734919"/>
            <a:ext cx="438354" cy="637329"/>
            <a:chOff x="1697726" y="3244179"/>
            <a:chExt cx="788124" cy="1146069"/>
          </a:xfrm>
        </p:grpSpPr>
        <p:sp>
          <p:nvSpPr>
            <p:cNvPr id="6086" name="Google Shape;6086;p8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8" name="Google Shape;6088;p8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86"/>
          <p:cNvGrpSpPr/>
          <p:nvPr/>
        </p:nvGrpSpPr>
        <p:grpSpPr>
          <a:xfrm>
            <a:off x="7650306" y="2063282"/>
            <a:ext cx="799565" cy="670282"/>
            <a:chOff x="7617850" y="2063282"/>
            <a:chExt cx="799565" cy="670282"/>
          </a:xfrm>
        </p:grpSpPr>
        <p:cxnSp>
          <p:nvCxnSpPr>
            <p:cNvPr id="6090" name="Google Shape;6090;p8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1" name="Google Shape;6091;p8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2" name="Google Shape;6092;p8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3" name="Google Shape;6093;p8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4" name="Google Shape;6094;p8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095" name="Google Shape;6095;p8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096" name="Google Shape;6096;p86"/>
            <p:cNvGrpSpPr/>
            <p:nvPr/>
          </p:nvGrpSpPr>
          <p:grpSpPr>
            <a:xfrm>
              <a:off x="7734309" y="2063282"/>
              <a:ext cx="570957" cy="620095"/>
              <a:chOff x="7734309" y="2063282"/>
              <a:chExt cx="570957" cy="620095"/>
            </a:xfrm>
          </p:grpSpPr>
          <p:grpSp>
            <p:nvGrpSpPr>
              <p:cNvPr id="6097" name="Google Shape;6097;p86"/>
              <p:cNvGrpSpPr/>
              <p:nvPr/>
            </p:nvGrpSpPr>
            <p:grpSpPr>
              <a:xfrm>
                <a:off x="8031573" y="2063282"/>
                <a:ext cx="273693" cy="620095"/>
                <a:chOff x="8031573" y="2063282"/>
                <a:chExt cx="273693" cy="620095"/>
              </a:xfrm>
            </p:grpSpPr>
            <p:sp>
              <p:nvSpPr>
                <p:cNvPr id="6098" name="Google Shape;6098;p8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86"/>
              <p:cNvGrpSpPr/>
              <p:nvPr/>
            </p:nvGrpSpPr>
            <p:grpSpPr>
              <a:xfrm flipH="1">
                <a:off x="7734309" y="2063282"/>
                <a:ext cx="273693" cy="620095"/>
                <a:chOff x="8031573" y="2063282"/>
                <a:chExt cx="273693" cy="620095"/>
              </a:xfrm>
            </p:grpSpPr>
            <p:sp>
              <p:nvSpPr>
                <p:cNvPr id="6103" name="Google Shape;6103;p8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07" name="Google Shape;6107;p86"/>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6"/>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86"/>
          <p:cNvGrpSpPr/>
          <p:nvPr/>
        </p:nvGrpSpPr>
        <p:grpSpPr>
          <a:xfrm>
            <a:off x="7836913" y="2916765"/>
            <a:ext cx="602567" cy="601884"/>
            <a:chOff x="1186975" y="238125"/>
            <a:chExt cx="5244275" cy="5238325"/>
          </a:xfrm>
        </p:grpSpPr>
        <p:sp>
          <p:nvSpPr>
            <p:cNvPr id="6110" name="Google Shape;6110;p8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86"/>
          <p:cNvGrpSpPr/>
          <p:nvPr/>
        </p:nvGrpSpPr>
        <p:grpSpPr>
          <a:xfrm>
            <a:off x="3279650" y="2056249"/>
            <a:ext cx="651848" cy="687338"/>
            <a:chOff x="3400515" y="2056248"/>
            <a:chExt cx="698134" cy="735987"/>
          </a:xfrm>
        </p:grpSpPr>
        <p:grpSp>
          <p:nvGrpSpPr>
            <p:cNvPr id="6115" name="Google Shape;6115;p86"/>
            <p:cNvGrpSpPr/>
            <p:nvPr/>
          </p:nvGrpSpPr>
          <p:grpSpPr>
            <a:xfrm>
              <a:off x="3400515" y="2283913"/>
              <a:ext cx="312919" cy="219900"/>
              <a:chOff x="3400515" y="2283913"/>
              <a:chExt cx="312919" cy="219900"/>
            </a:xfrm>
          </p:grpSpPr>
          <p:sp>
            <p:nvSpPr>
              <p:cNvPr id="6116" name="Google Shape;6116;p8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17" name="Google Shape;6117;p8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118" name="Google Shape;6118;p86"/>
            <p:cNvGrpSpPr/>
            <p:nvPr/>
          </p:nvGrpSpPr>
          <p:grpSpPr>
            <a:xfrm>
              <a:off x="3547823" y="2461089"/>
              <a:ext cx="219900" cy="331146"/>
              <a:chOff x="3547823" y="2461089"/>
              <a:chExt cx="219900" cy="331146"/>
            </a:xfrm>
          </p:grpSpPr>
          <p:sp>
            <p:nvSpPr>
              <p:cNvPr id="6119" name="Google Shape;6119;p8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0" name="Google Shape;6120;p8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121" name="Google Shape;6121;p86"/>
            <p:cNvGrpSpPr/>
            <p:nvPr/>
          </p:nvGrpSpPr>
          <p:grpSpPr>
            <a:xfrm>
              <a:off x="3734138" y="2461089"/>
              <a:ext cx="219900" cy="331146"/>
              <a:chOff x="3734138" y="2461089"/>
              <a:chExt cx="219900" cy="331146"/>
            </a:xfrm>
          </p:grpSpPr>
          <p:sp>
            <p:nvSpPr>
              <p:cNvPr id="6122" name="Google Shape;6122;p8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3" name="Google Shape;6123;p8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124" name="Google Shape;6124;p86"/>
            <p:cNvGrpSpPr/>
            <p:nvPr/>
          </p:nvGrpSpPr>
          <p:grpSpPr>
            <a:xfrm>
              <a:off x="3787560" y="2281742"/>
              <a:ext cx="311089" cy="219900"/>
              <a:chOff x="3787560" y="2281742"/>
              <a:chExt cx="311089" cy="219900"/>
            </a:xfrm>
          </p:grpSpPr>
          <p:sp>
            <p:nvSpPr>
              <p:cNvPr id="6125" name="Google Shape;6125;p8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6" name="Google Shape;6126;p8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127" name="Google Shape;6127;p86"/>
            <p:cNvGrpSpPr/>
            <p:nvPr/>
          </p:nvGrpSpPr>
          <p:grpSpPr>
            <a:xfrm>
              <a:off x="3637290" y="2056248"/>
              <a:ext cx="219900" cy="330736"/>
              <a:chOff x="3637290" y="2056248"/>
              <a:chExt cx="219900" cy="330736"/>
            </a:xfrm>
          </p:grpSpPr>
          <p:sp>
            <p:nvSpPr>
              <p:cNvPr id="6128" name="Google Shape;6128;p8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129" name="Google Shape;6129;p8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130" name="Google Shape;6130;p86"/>
          <p:cNvGrpSpPr/>
          <p:nvPr/>
        </p:nvGrpSpPr>
        <p:grpSpPr>
          <a:xfrm>
            <a:off x="2571356" y="2926255"/>
            <a:ext cx="1268144" cy="592394"/>
            <a:chOff x="238125" y="1188750"/>
            <a:chExt cx="7140450" cy="3335550"/>
          </a:xfrm>
        </p:grpSpPr>
        <p:sp>
          <p:nvSpPr>
            <p:cNvPr id="6131" name="Google Shape;6131;p8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86"/>
          <p:cNvGrpSpPr/>
          <p:nvPr/>
        </p:nvGrpSpPr>
        <p:grpSpPr>
          <a:xfrm>
            <a:off x="6679257" y="2928410"/>
            <a:ext cx="1053944" cy="590147"/>
            <a:chOff x="238125" y="1335475"/>
            <a:chExt cx="5418735" cy="3034175"/>
          </a:xfrm>
        </p:grpSpPr>
        <p:sp>
          <p:nvSpPr>
            <p:cNvPr id="6137" name="Google Shape;6137;p8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86"/>
          <p:cNvGrpSpPr/>
          <p:nvPr/>
        </p:nvGrpSpPr>
        <p:grpSpPr>
          <a:xfrm>
            <a:off x="4110066" y="3733309"/>
            <a:ext cx="1268207" cy="638939"/>
            <a:chOff x="3967651" y="3645904"/>
            <a:chExt cx="1479304" cy="745292"/>
          </a:xfrm>
        </p:grpSpPr>
        <p:grpSp>
          <p:nvGrpSpPr>
            <p:cNvPr id="6141" name="Google Shape;6141;p86"/>
            <p:cNvGrpSpPr/>
            <p:nvPr/>
          </p:nvGrpSpPr>
          <p:grpSpPr>
            <a:xfrm>
              <a:off x="3967651" y="4009026"/>
              <a:ext cx="1479304" cy="382170"/>
              <a:chOff x="3967651" y="4009026"/>
              <a:chExt cx="1479304" cy="382170"/>
            </a:xfrm>
          </p:grpSpPr>
          <p:grpSp>
            <p:nvGrpSpPr>
              <p:cNvPr id="6142" name="Google Shape;6142;p86"/>
              <p:cNvGrpSpPr/>
              <p:nvPr/>
            </p:nvGrpSpPr>
            <p:grpSpPr>
              <a:xfrm>
                <a:off x="4892216" y="4195630"/>
                <a:ext cx="554739" cy="195566"/>
                <a:chOff x="3604375" y="4892160"/>
                <a:chExt cx="1651500" cy="582215"/>
              </a:xfrm>
            </p:grpSpPr>
            <p:sp>
              <p:nvSpPr>
                <p:cNvPr id="6143" name="Google Shape;6143;p8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86"/>
              <p:cNvGrpSpPr/>
              <p:nvPr/>
            </p:nvGrpSpPr>
            <p:grpSpPr>
              <a:xfrm>
                <a:off x="3967651" y="4146303"/>
                <a:ext cx="579402" cy="244893"/>
                <a:chOff x="851875" y="4745310"/>
                <a:chExt cx="1724925" cy="729065"/>
              </a:xfrm>
            </p:grpSpPr>
            <p:sp>
              <p:nvSpPr>
                <p:cNvPr id="6146" name="Google Shape;6146;p8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86"/>
              <p:cNvGrpSpPr/>
              <p:nvPr/>
            </p:nvGrpSpPr>
            <p:grpSpPr>
              <a:xfrm>
                <a:off x="4460753" y="4009026"/>
                <a:ext cx="493110" cy="382170"/>
                <a:chOff x="2319875" y="4336625"/>
                <a:chExt cx="1468025" cy="1137750"/>
              </a:xfrm>
            </p:grpSpPr>
            <p:sp>
              <p:nvSpPr>
                <p:cNvPr id="6149" name="Google Shape;6149;p8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1" name="Google Shape;6151;p86"/>
            <p:cNvGrpSpPr/>
            <p:nvPr/>
          </p:nvGrpSpPr>
          <p:grpSpPr>
            <a:xfrm>
              <a:off x="4479443" y="3645904"/>
              <a:ext cx="455965" cy="388789"/>
              <a:chOff x="2957425" y="238100"/>
              <a:chExt cx="1910200" cy="1628775"/>
            </a:xfrm>
          </p:grpSpPr>
          <p:sp>
            <p:nvSpPr>
              <p:cNvPr id="6152" name="Google Shape;6152;p8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2" name="Google Shape;6162;p86"/>
          <p:cNvGrpSpPr/>
          <p:nvPr/>
        </p:nvGrpSpPr>
        <p:grpSpPr>
          <a:xfrm>
            <a:off x="2496179" y="3734510"/>
            <a:ext cx="1243128" cy="637739"/>
            <a:chOff x="2496310" y="3693351"/>
            <a:chExt cx="1342906" cy="688926"/>
          </a:xfrm>
        </p:grpSpPr>
        <p:grpSp>
          <p:nvGrpSpPr>
            <p:cNvPr id="6163" name="Google Shape;6163;p86"/>
            <p:cNvGrpSpPr/>
            <p:nvPr/>
          </p:nvGrpSpPr>
          <p:grpSpPr>
            <a:xfrm>
              <a:off x="2496310" y="3693351"/>
              <a:ext cx="1342906" cy="688875"/>
              <a:chOff x="2496310" y="3693351"/>
              <a:chExt cx="1342906" cy="688875"/>
            </a:xfrm>
          </p:grpSpPr>
          <p:sp>
            <p:nvSpPr>
              <p:cNvPr id="6164" name="Google Shape;6164;p8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0" name="Google Shape;6170;p86"/>
              <p:cNvCxnSpPr>
                <a:stCxn id="616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171" name="Google Shape;6171;p86"/>
              <p:cNvCxnSpPr>
                <a:stCxn id="616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172" name="Google Shape;6172;p86"/>
              <p:cNvCxnSpPr>
                <a:stCxn id="616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73" name="Google Shape;6173;p86"/>
              <p:cNvCxnSpPr>
                <a:stCxn id="616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74" name="Google Shape;6174;p86"/>
              <p:cNvCxnSpPr>
                <a:stCxn id="616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175" name="Google Shape;6175;p86"/>
            <p:cNvGrpSpPr/>
            <p:nvPr/>
          </p:nvGrpSpPr>
          <p:grpSpPr>
            <a:xfrm>
              <a:off x="2675275" y="3930557"/>
              <a:ext cx="1003306" cy="451719"/>
              <a:chOff x="2675275" y="4174282"/>
              <a:chExt cx="1003306" cy="451719"/>
            </a:xfrm>
          </p:grpSpPr>
          <p:sp>
            <p:nvSpPr>
              <p:cNvPr id="6176" name="Google Shape;6176;p8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9" name="Google Shape;6179;p86"/>
          <p:cNvGrpSpPr/>
          <p:nvPr/>
        </p:nvGrpSpPr>
        <p:grpSpPr>
          <a:xfrm>
            <a:off x="1669850" y="1171356"/>
            <a:ext cx="574511" cy="874709"/>
            <a:chOff x="1715404" y="1112080"/>
            <a:chExt cx="642270" cy="977984"/>
          </a:xfrm>
        </p:grpSpPr>
        <p:grpSp>
          <p:nvGrpSpPr>
            <p:cNvPr id="6180" name="Google Shape;6180;p86"/>
            <p:cNvGrpSpPr/>
            <p:nvPr/>
          </p:nvGrpSpPr>
          <p:grpSpPr>
            <a:xfrm>
              <a:off x="1715404" y="1112080"/>
              <a:ext cx="642270" cy="977984"/>
              <a:chOff x="1715404" y="1112080"/>
              <a:chExt cx="642270" cy="977984"/>
            </a:xfrm>
          </p:grpSpPr>
          <p:sp>
            <p:nvSpPr>
              <p:cNvPr id="6181" name="Google Shape;6181;p8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86"/>
            <p:cNvGrpSpPr/>
            <p:nvPr/>
          </p:nvGrpSpPr>
          <p:grpSpPr>
            <a:xfrm>
              <a:off x="1768927" y="1165603"/>
              <a:ext cx="535225" cy="851367"/>
              <a:chOff x="1768927" y="1165603"/>
              <a:chExt cx="535225" cy="851367"/>
            </a:xfrm>
          </p:grpSpPr>
          <p:sp>
            <p:nvSpPr>
              <p:cNvPr id="6184" name="Google Shape;6184;p8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86"/>
            <p:cNvGrpSpPr/>
            <p:nvPr/>
          </p:nvGrpSpPr>
          <p:grpSpPr>
            <a:xfrm>
              <a:off x="1822449" y="1219125"/>
              <a:ext cx="428180" cy="718859"/>
              <a:chOff x="1822449" y="1219125"/>
              <a:chExt cx="428180" cy="718859"/>
            </a:xfrm>
          </p:grpSpPr>
          <p:sp>
            <p:nvSpPr>
              <p:cNvPr id="6187" name="Google Shape;6187;p8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86"/>
            <p:cNvGrpSpPr/>
            <p:nvPr/>
          </p:nvGrpSpPr>
          <p:grpSpPr>
            <a:xfrm>
              <a:off x="1875972" y="1272648"/>
              <a:ext cx="321135" cy="586939"/>
              <a:chOff x="1875972" y="1272648"/>
              <a:chExt cx="321135" cy="586939"/>
            </a:xfrm>
          </p:grpSpPr>
          <p:sp>
            <p:nvSpPr>
              <p:cNvPr id="6190" name="Google Shape;6190;p8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2" name="Google Shape;6192;p86"/>
          <p:cNvGrpSpPr/>
          <p:nvPr/>
        </p:nvGrpSpPr>
        <p:grpSpPr>
          <a:xfrm>
            <a:off x="7777011" y="3728078"/>
            <a:ext cx="293855" cy="644170"/>
            <a:chOff x="241025" y="3151575"/>
            <a:chExt cx="293855" cy="644170"/>
          </a:xfrm>
        </p:grpSpPr>
        <p:sp>
          <p:nvSpPr>
            <p:cNvPr id="6193" name="Google Shape;6193;p8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86"/>
          <p:cNvGrpSpPr/>
          <p:nvPr/>
        </p:nvGrpSpPr>
        <p:grpSpPr>
          <a:xfrm>
            <a:off x="724994" y="2928078"/>
            <a:ext cx="1779649" cy="591620"/>
            <a:chOff x="246070" y="1983375"/>
            <a:chExt cx="1855347" cy="616849"/>
          </a:xfrm>
        </p:grpSpPr>
        <p:sp>
          <p:nvSpPr>
            <p:cNvPr id="6196" name="Google Shape;6196;p8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86"/>
          <p:cNvGrpSpPr/>
          <p:nvPr/>
        </p:nvGrpSpPr>
        <p:grpSpPr>
          <a:xfrm>
            <a:off x="2335861" y="1171356"/>
            <a:ext cx="711055" cy="745993"/>
            <a:chOff x="2496269" y="1171698"/>
            <a:chExt cx="761953" cy="799392"/>
          </a:xfrm>
        </p:grpSpPr>
        <p:grpSp>
          <p:nvGrpSpPr>
            <p:cNvPr id="6206" name="Google Shape;6206;p86"/>
            <p:cNvGrpSpPr/>
            <p:nvPr/>
          </p:nvGrpSpPr>
          <p:grpSpPr>
            <a:xfrm>
              <a:off x="2496269" y="1171698"/>
              <a:ext cx="761953" cy="723022"/>
              <a:chOff x="2496269" y="1171698"/>
              <a:chExt cx="761953" cy="723022"/>
            </a:xfrm>
          </p:grpSpPr>
          <p:sp>
            <p:nvSpPr>
              <p:cNvPr id="6207" name="Google Shape;6207;p8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9" name="Google Shape;6209;p86"/>
              <p:cNvGrpSpPr/>
              <p:nvPr/>
            </p:nvGrpSpPr>
            <p:grpSpPr>
              <a:xfrm>
                <a:off x="2496269" y="1171698"/>
                <a:ext cx="761953" cy="723022"/>
                <a:chOff x="2496269" y="1120652"/>
                <a:chExt cx="761953" cy="723022"/>
              </a:xfrm>
            </p:grpSpPr>
            <p:grpSp>
              <p:nvGrpSpPr>
                <p:cNvPr id="6210" name="Google Shape;6210;p86"/>
                <p:cNvGrpSpPr/>
                <p:nvPr/>
              </p:nvGrpSpPr>
              <p:grpSpPr>
                <a:xfrm>
                  <a:off x="2496269" y="1120652"/>
                  <a:ext cx="761953" cy="723022"/>
                  <a:chOff x="2496269" y="1120652"/>
                  <a:chExt cx="761953" cy="723022"/>
                </a:xfrm>
              </p:grpSpPr>
              <p:grpSp>
                <p:nvGrpSpPr>
                  <p:cNvPr id="6211" name="Google Shape;6211;p86"/>
                  <p:cNvGrpSpPr/>
                  <p:nvPr/>
                </p:nvGrpSpPr>
                <p:grpSpPr>
                  <a:xfrm>
                    <a:off x="2496269" y="1304589"/>
                    <a:ext cx="407089" cy="305057"/>
                    <a:chOff x="2496269" y="1304589"/>
                    <a:chExt cx="407089" cy="305057"/>
                  </a:xfrm>
                </p:grpSpPr>
                <p:sp>
                  <p:nvSpPr>
                    <p:cNvPr id="6212" name="Google Shape;6212;p8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86"/>
                  <p:cNvGrpSpPr/>
                  <p:nvPr/>
                </p:nvGrpSpPr>
                <p:grpSpPr>
                  <a:xfrm>
                    <a:off x="2586468" y="1493376"/>
                    <a:ext cx="358850" cy="349656"/>
                    <a:chOff x="2586468" y="1493376"/>
                    <a:chExt cx="358850" cy="349656"/>
                  </a:xfrm>
                </p:grpSpPr>
                <p:sp>
                  <p:nvSpPr>
                    <p:cNvPr id="6215" name="Google Shape;6215;p8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86"/>
                  <p:cNvGrpSpPr/>
                  <p:nvPr/>
                </p:nvGrpSpPr>
                <p:grpSpPr>
                  <a:xfrm>
                    <a:off x="2807939" y="1494024"/>
                    <a:ext cx="358857" cy="349650"/>
                    <a:chOff x="2807939" y="1494024"/>
                    <a:chExt cx="358857" cy="349650"/>
                  </a:xfrm>
                </p:grpSpPr>
                <p:sp>
                  <p:nvSpPr>
                    <p:cNvPr id="6218" name="Google Shape;6218;p8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86"/>
                  <p:cNvGrpSpPr/>
                  <p:nvPr/>
                </p:nvGrpSpPr>
                <p:grpSpPr>
                  <a:xfrm>
                    <a:off x="2851133" y="1305635"/>
                    <a:ext cx="407089" cy="305057"/>
                    <a:chOff x="2851133" y="1305635"/>
                    <a:chExt cx="407089" cy="305057"/>
                  </a:xfrm>
                </p:grpSpPr>
                <p:sp>
                  <p:nvSpPr>
                    <p:cNvPr id="6221" name="Google Shape;6221;p8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86"/>
                  <p:cNvGrpSpPr/>
                  <p:nvPr/>
                </p:nvGrpSpPr>
                <p:grpSpPr>
                  <a:xfrm>
                    <a:off x="2727495" y="1120652"/>
                    <a:ext cx="300271" cy="396358"/>
                    <a:chOff x="2727495" y="1120652"/>
                    <a:chExt cx="300271" cy="396358"/>
                  </a:xfrm>
                </p:grpSpPr>
                <p:sp>
                  <p:nvSpPr>
                    <p:cNvPr id="6224" name="Google Shape;6224;p8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6" name="Google Shape;6226;p86"/>
                <p:cNvGrpSpPr/>
                <p:nvPr/>
              </p:nvGrpSpPr>
              <p:grpSpPr>
                <a:xfrm>
                  <a:off x="2722305" y="1350460"/>
                  <a:ext cx="308357" cy="308344"/>
                  <a:chOff x="2722305" y="1350460"/>
                  <a:chExt cx="308357" cy="308344"/>
                </a:xfrm>
              </p:grpSpPr>
              <p:sp>
                <p:nvSpPr>
                  <p:cNvPr id="6227" name="Google Shape;6227;p8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8" name="Google Shape;6228;p86"/>
                  <p:cNvGrpSpPr/>
                  <p:nvPr/>
                </p:nvGrpSpPr>
                <p:grpSpPr>
                  <a:xfrm>
                    <a:off x="2725064" y="1364529"/>
                    <a:ext cx="297954" cy="280182"/>
                    <a:chOff x="2725064" y="1364529"/>
                    <a:chExt cx="297954" cy="280182"/>
                  </a:xfrm>
                </p:grpSpPr>
                <p:sp>
                  <p:nvSpPr>
                    <p:cNvPr id="6229" name="Google Shape;6229;p8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234" name="Google Shape;6234;p8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86"/>
          <p:cNvGrpSpPr/>
          <p:nvPr/>
        </p:nvGrpSpPr>
        <p:grpSpPr>
          <a:xfrm>
            <a:off x="3924561" y="2927462"/>
            <a:ext cx="1569144" cy="591015"/>
            <a:chOff x="3820100" y="3023049"/>
            <a:chExt cx="1303926" cy="491162"/>
          </a:xfrm>
        </p:grpSpPr>
        <p:grpSp>
          <p:nvGrpSpPr>
            <p:cNvPr id="6240" name="Google Shape;6240;p86"/>
            <p:cNvGrpSpPr/>
            <p:nvPr/>
          </p:nvGrpSpPr>
          <p:grpSpPr>
            <a:xfrm>
              <a:off x="3820100" y="3023072"/>
              <a:ext cx="1303926" cy="491139"/>
              <a:chOff x="3820100" y="3023072"/>
              <a:chExt cx="1303926" cy="491139"/>
            </a:xfrm>
          </p:grpSpPr>
          <p:sp>
            <p:nvSpPr>
              <p:cNvPr id="6241" name="Google Shape;6241;p8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86"/>
            <p:cNvGrpSpPr/>
            <p:nvPr/>
          </p:nvGrpSpPr>
          <p:grpSpPr>
            <a:xfrm>
              <a:off x="4132439" y="3023645"/>
              <a:ext cx="393633" cy="177096"/>
              <a:chOff x="4132439" y="3023645"/>
              <a:chExt cx="393633" cy="177096"/>
            </a:xfrm>
          </p:grpSpPr>
          <p:sp>
            <p:nvSpPr>
              <p:cNvPr id="6244" name="Google Shape;6244;p8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86"/>
            <p:cNvGrpSpPr/>
            <p:nvPr/>
          </p:nvGrpSpPr>
          <p:grpSpPr>
            <a:xfrm>
              <a:off x="3921811" y="3023049"/>
              <a:ext cx="1002397" cy="388943"/>
              <a:chOff x="3921811" y="3023049"/>
              <a:chExt cx="1002397" cy="388943"/>
            </a:xfrm>
          </p:grpSpPr>
          <p:sp>
            <p:nvSpPr>
              <p:cNvPr id="6247" name="Google Shape;6247;p8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86"/>
            <p:cNvGrpSpPr/>
            <p:nvPr/>
          </p:nvGrpSpPr>
          <p:grpSpPr>
            <a:xfrm>
              <a:off x="4023645" y="3023049"/>
              <a:ext cx="683032" cy="286722"/>
              <a:chOff x="4023645" y="3023049"/>
              <a:chExt cx="683032" cy="286722"/>
            </a:xfrm>
          </p:grpSpPr>
          <p:sp>
            <p:nvSpPr>
              <p:cNvPr id="6250" name="Google Shape;6250;p8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2" name="Google Shape;6252;p86"/>
          <p:cNvGrpSpPr/>
          <p:nvPr/>
        </p:nvGrpSpPr>
        <p:grpSpPr>
          <a:xfrm>
            <a:off x="1556683" y="2054307"/>
            <a:ext cx="713522" cy="688025"/>
            <a:chOff x="1706078" y="2092648"/>
            <a:chExt cx="660913" cy="637296"/>
          </a:xfrm>
        </p:grpSpPr>
        <p:sp>
          <p:nvSpPr>
            <p:cNvPr id="6253" name="Google Shape;6253;p8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86"/>
            <p:cNvGrpSpPr/>
            <p:nvPr/>
          </p:nvGrpSpPr>
          <p:grpSpPr>
            <a:xfrm>
              <a:off x="1706078" y="2092648"/>
              <a:ext cx="660913" cy="575241"/>
              <a:chOff x="1706078" y="2092648"/>
              <a:chExt cx="660913" cy="575241"/>
            </a:xfrm>
          </p:grpSpPr>
          <p:sp>
            <p:nvSpPr>
              <p:cNvPr id="6255" name="Google Shape;6255;p8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8" name="Google Shape;6258;p86"/>
          <p:cNvGrpSpPr/>
          <p:nvPr/>
        </p:nvGrpSpPr>
        <p:grpSpPr>
          <a:xfrm>
            <a:off x="6318542" y="1171856"/>
            <a:ext cx="1317459" cy="684168"/>
            <a:chOff x="238125" y="999450"/>
            <a:chExt cx="7140700" cy="3708225"/>
          </a:xfrm>
        </p:grpSpPr>
        <p:sp>
          <p:nvSpPr>
            <p:cNvPr id="6259" name="Google Shape;6259;p8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1" name="Shape 6271"/>
        <p:cNvGrpSpPr/>
        <p:nvPr/>
      </p:nvGrpSpPr>
      <p:grpSpPr>
        <a:xfrm>
          <a:off x="0" y="0"/>
          <a:ext cx="0" cy="0"/>
          <a:chOff x="0" y="0"/>
          <a:chExt cx="0" cy="0"/>
        </a:xfrm>
      </p:grpSpPr>
      <p:grpSp>
        <p:nvGrpSpPr>
          <p:cNvPr id="6272" name="Google Shape;6272;p87"/>
          <p:cNvGrpSpPr/>
          <p:nvPr/>
        </p:nvGrpSpPr>
        <p:grpSpPr>
          <a:xfrm>
            <a:off x="729238" y="1179665"/>
            <a:ext cx="1636117" cy="1526144"/>
            <a:chOff x="729238" y="1179665"/>
            <a:chExt cx="1636117" cy="1526144"/>
          </a:xfrm>
        </p:grpSpPr>
        <p:grpSp>
          <p:nvGrpSpPr>
            <p:cNvPr id="6273" name="Google Shape;6273;p87"/>
            <p:cNvGrpSpPr/>
            <p:nvPr/>
          </p:nvGrpSpPr>
          <p:grpSpPr>
            <a:xfrm>
              <a:off x="729238" y="1179665"/>
              <a:ext cx="80700" cy="1526144"/>
              <a:chOff x="729238" y="1179665"/>
              <a:chExt cx="80700" cy="1526144"/>
            </a:xfrm>
          </p:grpSpPr>
          <p:sp>
            <p:nvSpPr>
              <p:cNvPr id="6274" name="Google Shape;6274;p8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87"/>
            <p:cNvGrpSpPr/>
            <p:nvPr/>
          </p:nvGrpSpPr>
          <p:grpSpPr>
            <a:xfrm>
              <a:off x="903098" y="1179665"/>
              <a:ext cx="80700" cy="1526144"/>
              <a:chOff x="903098" y="1179665"/>
              <a:chExt cx="80700" cy="1526144"/>
            </a:xfrm>
          </p:grpSpPr>
          <p:sp>
            <p:nvSpPr>
              <p:cNvPr id="6285" name="Google Shape;6285;p8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87"/>
            <p:cNvGrpSpPr/>
            <p:nvPr/>
          </p:nvGrpSpPr>
          <p:grpSpPr>
            <a:xfrm>
              <a:off x="1076958" y="1179665"/>
              <a:ext cx="80700" cy="1526144"/>
              <a:chOff x="1076958" y="1179665"/>
              <a:chExt cx="80700" cy="1526144"/>
            </a:xfrm>
          </p:grpSpPr>
          <p:sp>
            <p:nvSpPr>
              <p:cNvPr id="6296" name="Google Shape;6296;p8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87"/>
            <p:cNvGrpSpPr/>
            <p:nvPr/>
          </p:nvGrpSpPr>
          <p:grpSpPr>
            <a:xfrm>
              <a:off x="1247707" y="1179665"/>
              <a:ext cx="80700" cy="1526144"/>
              <a:chOff x="1247707" y="1179665"/>
              <a:chExt cx="80700" cy="1526144"/>
            </a:xfrm>
          </p:grpSpPr>
          <p:sp>
            <p:nvSpPr>
              <p:cNvPr id="6307" name="Google Shape;6307;p8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87"/>
            <p:cNvGrpSpPr/>
            <p:nvPr/>
          </p:nvGrpSpPr>
          <p:grpSpPr>
            <a:xfrm>
              <a:off x="1421567" y="1179665"/>
              <a:ext cx="80700" cy="1526144"/>
              <a:chOff x="1421567" y="1179665"/>
              <a:chExt cx="80700" cy="1526144"/>
            </a:xfrm>
          </p:grpSpPr>
          <p:sp>
            <p:nvSpPr>
              <p:cNvPr id="6318" name="Google Shape;6318;p8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87"/>
            <p:cNvGrpSpPr/>
            <p:nvPr/>
          </p:nvGrpSpPr>
          <p:grpSpPr>
            <a:xfrm>
              <a:off x="1592327" y="1179665"/>
              <a:ext cx="80700" cy="1526144"/>
              <a:chOff x="1592327" y="1179665"/>
              <a:chExt cx="80700" cy="1526144"/>
            </a:xfrm>
          </p:grpSpPr>
          <p:sp>
            <p:nvSpPr>
              <p:cNvPr id="6329" name="Google Shape;6329;p8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87"/>
            <p:cNvGrpSpPr/>
            <p:nvPr/>
          </p:nvGrpSpPr>
          <p:grpSpPr>
            <a:xfrm>
              <a:off x="1766187" y="1179665"/>
              <a:ext cx="80700" cy="1526144"/>
              <a:chOff x="1766187" y="1179665"/>
              <a:chExt cx="80700" cy="1526144"/>
            </a:xfrm>
          </p:grpSpPr>
          <p:sp>
            <p:nvSpPr>
              <p:cNvPr id="6340" name="Google Shape;6340;p8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87"/>
            <p:cNvGrpSpPr/>
            <p:nvPr/>
          </p:nvGrpSpPr>
          <p:grpSpPr>
            <a:xfrm>
              <a:off x="1936935" y="1179665"/>
              <a:ext cx="80700" cy="1526144"/>
              <a:chOff x="1936935" y="1179665"/>
              <a:chExt cx="80700" cy="1526144"/>
            </a:xfrm>
          </p:grpSpPr>
          <p:sp>
            <p:nvSpPr>
              <p:cNvPr id="6351" name="Google Shape;6351;p8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87"/>
            <p:cNvGrpSpPr/>
            <p:nvPr/>
          </p:nvGrpSpPr>
          <p:grpSpPr>
            <a:xfrm>
              <a:off x="2110795" y="1179665"/>
              <a:ext cx="80700" cy="1526144"/>
              <a:chOff x="2110795" y="1179665"/>
              <a:chExt cx="80700" cy="1526144"/>
            </a:xfrm>
          </p:grpSpPr>
          <p:sp>
            <p:nvSpPr>
              <p:cNvPr id="6362" name="Google Shape;6362;p8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87"/>
            <p:cNvGrpSpPr/>
            <p:nvPr/>
          </p:nvGrpSpPr>
          <p:grpSpPr>
            <a:xfrm>
              <a:off x="2284655" y="1179665"/>
              <a:ext cx="80700" cy="1526144"/>
              <a:chOff x="2284655" y="1179665"/>
              <a:chExt cx="80700" cy="1526144"/>
            </a:xfrm>
          </p:grpSpPr>
          <p:sp>
            <p:nvSpPr>
              <p:cNvPr id="6373" name="Google Shape;6373;p8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3" name="Google Shape;6383;p87"/>
          <p:cNvGrpSpPr/>
          <p:nvPr/>
        </p:nvGrpSpPr>
        <p:grpSpPr>
          <a:xfrm>
            <a:off x="2623904" y="1198803"/>
            <a:ext cx="1364248" cy="1102133"/>
            <a:chOff x="2623904" y="1198803"/>
            <a:chExt cx="1364248" cy="1102133"/>
          </a:xfrm>
        </p:grpSpPr>
        <p:grpSp>
          <p:nvGrpSpPr>
            <p:cNvPr id="6384" name="Google Shape;6384;p87"/>
            <p:cNvGrpSpPr/>
            <p:nvPr/>
          </p:nvGrpSpPr>
          <p:grpSpPr>
            <a:xfrm>
              <a:off x="2623907" y="1198803"/>
              <a:ext cx="1364245" cy="273000"/>
              <a:chOff x="2623907" y="1198803"/>
              <a:chExt cx="1364245" cy="273000"/>
            </a:xfrm>
          </p:grpSpPr>
          <p:sp>
            <p:nvSpPr>
              <p:cNvPr id="6385" name="Google Shape;6385;p8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87"/>
            <p:cNvGrpSpPr/>
            <p:nvPr/>
          </p:nvGrpSpPr>
          <p:grpSpPr>
            <a:xfrm>
              <a:off x="2623904" y="1476964"/>
              <a:ext cx="1364245" cy="273000"/>
              <a:chOff x="2623904" y="1476964"/>
              <a:chExt cx="1364245" cy="273000"/>
            </a:xfrm>
          </p:grpSpPr>
          <p:sp>
            <p:nvSpPr>
              <p:cNvPr id="6391" name="Google Shape;6391;p8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87"/>
            <p:cNvGrpSpPr/>
            <p:nvPr/>
          </p:nvGrpSpPr>
          <p:grpSpPr>
            <a:xfrm>
              <a:off x="2623907" y="1749775"/>
              <a:ext cx="1364245" cy="273000"/>
              <a:chOff x="2623907" y="1749775"/>
              <a:chExt cx="1364245" cy="273000"/>
            </a:xfrm>
          </p:grpSpPr>
          <p:sp>
            <p:nvSpPr>
              <p:cNvPr id="6397" name="Google Shape;6397;p8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87"/>
            <p:cNvGrpSpPr/>
            <p:nvPr/>
          </p:nvGrpSpPr>
          <p:grpSpPr>
            <a:xfrm>
              <a:off x="2623904" y="2027936"/>
              <a:ext cx="1364245" cy="273000"/>
              <a:chOff x="2623904" y="2027936"/>
              <a:chExt cx="1364245" cy="273000"/>
            </a:xfrm>
          </p:grpSpPr>
          <p:sp>
            <p:nvSpPr>
              <p:cNvPr id="6403" name="Google Shape;6403;p8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8" name="Google Shape;6408;p87"/>
          <p:cNvGrpSpPr/>
          <p:nvPr/>
        </p:nvGrpSpPr>
        <p:grpSpPr>
          <a:xfrm>
            <a:off x="2613365" y="2657876"/>
            <a:ext cx="1387541" cy="159124"/>
            <a:chOff x="3200660" y="2180272"/>
            <a:chExt cx="2563824" cy="378237"/>
          </a:xfrm>
        </p:grpSpPr>
        <p:sp>
          <p:nvSpPr>
            <p:cNvPr id="6409" name="Google Shape;6409;p8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87"/>
          <p:cNvGrpSpPr/>
          <p:nvPr/>
        </p:nvGrpSpPr>
        <p:grpSpPr>
          <a:xfrm>
            <a:off x="2609890" y="2935640"/>
            <a:ext cx="1390502" cy="159625"/>
            <a:chOff x="3530150" y="2790075"/>
            <a:chExt cx="1962600" cy="225300"/>
          </a:xfrm>
        </p:grpSpPr>
        <p:sp>
          <p:nvSpPr>
            <p:cNvPr id="6428" name="Google Shape;6428;p8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87"/>
          <p:cNvGrpSpPr/>
          <p:nvPr/>
        </p:nvGrpSpPr>
        <p:grpSpPr>
          <a:xfrm>
            <a:off x="2609948" y="3213905"/>
            <a:ext cx="1411629" cy="154175"/>
            <a:chOff x="3558802" y="4011244"/>
            <a:chExt cx="1866000" cy="111600"/>
          </a:xfrm>
        </p:grpSpPr>
        <p:sp>
          <p:nvSpPr>
            <p:cNvPr id="6431" name="Google Shape;6431;p8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87"/>
          <p:cNvGrpSpPr/>
          <p:nvPr/>
        </p:nvGrpSpPr>
        <p:grpSpPr>
          <a:xfrm>
            <a:off x="2610235" y="2419475"/>
            <a:ext cx="1383503" cy="119761"/>
            <a:chOff x="3465975" y="2270258"/>
            <a:chExt cx="1986364" cy="171947"/>
          </a:xfrm>
        </p:grpSpPr>
        <p:sp>
          <p:nvSpPr>
            <p:cNvPr id="6434" name="Google Shape;6434;p8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87"/>
          <p:cNvGrpSpPr/>
          <p:nvPr/>
        </p:nvGrpSpPr>
        <p:grpSpPr>
          <a:xfrm>
            <a:off x="2621243" y="3783248"/>
            <a:ext cx="1369531" cy="195460"/>
            <a:chOff x="723300" y="4253549"/>
            <a:chExt cx="2276482" cy="324900"/>
          </a:xfrm>
        </p:grpSpPr>
        <p:sp>
          <p:nvSpPr>
            <p:cNvPr id="6443" name="Google Shape;6443;p8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87"/>
          <p:cNvGrpSpPr/>
          <p:nvPr/>
        </p:nvGrpSpPr>
        <p:grpSpPr>
          <a:xfrm>
            <a:off x="2610803" y="3484489"/>
            <a:ext cx="1389066" cy="180119"/>
            <a:chOff x="705948" y="3788465"/>
            <a:chExt cx="2308953" cy="299400"/>
          </a:xfrm>
        </p:grpSpPr>
        <p:sp>
          <p:nvSpPr>
            <p:cNvPr id="6449" name="Google Shape;6449;p8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87"/>
          <p:cNvGrpSpPr/>
          <p:nvPr/>
        </p:nvGrpSpPr>
        <p:grpSpPr>
          <a:xfrm>
            <a:off x="4207794" y="2088443"/>
            <a:ext cx="1433821" cy="191501"/>
            <a:chOff x="4273350" y="2088443"/>
            <a:chExt cx="1433821" cy="191501"/>
          </a:xfrm>
        </p:grpSpPr>
        <p:grpSp>
          <p:nvGrpSpPr>
            <p:cNvPr id="6455" name="Google Shape;6455;p87"/>
            <p:cNvGrpSpPr/>
            <p:nvPr/>
          </p:nvGrpSpPr>
          <p:grpSpPr>
            <a:xfrm>
              <a:off x="4273350" y="2088443"/>
              <a:ext cx="1433821" cy="0"/>
              <a:chOff x="5224975" y="2962250"/>
              <a:chExt cx="1544400" cy="0"/>
            </a:xfrm>
          </p:grpSpPr>
          <p:cxnSp>
            <p:nvCxnSpPr>
              <p:cNvPr id="6456" name="Google Shape;6456;p8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57" name="Google Shape;6457;p8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458" name="Google Shape;6458;p87"/>
            <p:cNvGrpSpPr/>
            <p:nvPr/>
          </p:nvGrpSpPr>
          <p:grpSpPr>
            <a:xfrm>
              <a:off x="4273350" y="2279944"/>
              <a:ext cx="1433821" cy="0"/>
              <a:chOff x="5224975" y="2962250"/>
              <a:chExt cx="1544400" cy="0"/>
            </a:xfrm>
          </p:grpSpPr>
          <p:cxnSp>
            <p:nvCxnSpPr>
              <p:cNvPr id="6459" name="Google Shape;6459;p8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60" name="Google Shape;6460;p8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461" name="Google Shape;6461;p87"/>
          <p:cNvGrpSpPr/>
          <p:nvPr/>
        </p:nvGrpSpPr>
        <p:grpSpPr>
          <a:xfrm>
            <a:off x="2658741" y="4097347"/>
            <a:ext cx="1304609" cy="294074"/>
            <a:chOff x="2658741" y="4097347"/>
            <a:chExt cx="1304609" cy="294074"/>
          </a:xfrm>
        </p:grpSpPr>
        <p:grpSp>
          <p:nvGrpSpPr>
            <p:cNvPr id="6462" name="Google Shape;6462;p87"/>
            <p:cNvGrpSpPr/>
            <p:nvPr/>
          </p:nvGrpSpPr>
          <p:grpSpPr>
            <a:xfrm>
              <a:off x="2658741" y="4097347"/>
              <a:ext cx="118572" cy="294074"/>
              <a:chOff x="3343310" y="4475555"/>
              <a:chExt cx="127717" cy="316753"/>
            </a:xfrm>
          </p:grpSpPr>
          <p:sp>
            <p:nvSpPr>
              <p:cNvPr id="6463" name="Google Shape;6463;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87"/>
            <p:cNvGrpSpPr/>
            <p:nvPr/>
          </p:nvGrpSpPr>
          <p:grpSpPr>
            <a:xfrm>
              <a:off x="3815519" y="4098388"/>
              <a:ext cx="147831" cy="291991"/>
              <a:chOff x="3527539" y="4476677"/>
              <a:chExt cx="159232" cy="314510"/>
            </a:xfrm>
          </p:grpSpPr>
          <p:sp>
            <p:nvSpPr>
              <p:cNvPr id="6466" name="Google Shape;6466;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87"/>
            <p:cNvGrpSpPr/>
            <p:nvPr/>
          </p:nvGrpSpPr>
          <p:grpSpPr>
            <a:xfrm>
              <a:off x="3511696" y="4098388"/>
              <a:ext cx="147831" cy="291991"/>
              <a:chOff x="3527539" y="4476677"/>
              <a:chExt cx="159232" cy="314510"/>
            </a:xfrm>
          </p:grpSpPr>
          <p:sp>
            <p:nvSpPr>
              <p:cNvPr id="6469" name="Google Shape;6469;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87"/>
            <p:cNvGrpSpPr/>
            <p:nvPr/>
          </p:nvGrpSpPr>
          <p:grpSpPr>
            <a:xfrm>
              <a:off x="3207874" y="4098388"/>
              <a:ext cx="147831" cy="291991"/>
              <a:chOff x="3527539" y="4476677"/>
              <a:chExt cx="159232" cy="314510"/>
            </a:xfrm>
          </p:grpSpPr>
          <p:sp>
            <p:nvSpPr>
              <p:cNvPr id="6472" name="Google Shape;6472;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87"/>
            <p:cNvGrpSpPr/>
            <p:nvPr/>
          </p:nvGrpSpPr>
          <p:grpSpPr>
            <a:xfrm>
              <a:off x="2933305" y="4097347"/>
              <a:ext cx="118572" cy="294074"/>
              <a:chOff x="3343310" y="4475555"/>
              <a:chExt cx="127717" cy="316753"/>
            </a:xfrm>
          </p:grpSpPr>
          <p:sp>
            <p:nvSpPr>
              <p:cNvPr id="6475" name="Google Shape;6475;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7" name="Google Shape;6477;p87"/>
          <p:cNvGrpSpPr/>
          <p:nvPr/>
        </p:nvGrpSpPr>
        <p:grpSpPr>
          <a:xfrm>
            <a:off x="4209349" y="1176041"/>
            <a:ext cx="1430711" cy="751237"/>
            <a:chOff x="5159450" y="1919950"/>
            <a:chExt cx="1541050" cy="862500"/>
          </a:xfrm>
        </p:grpSpPr>
        <p:sp>
          <p:nvSpPr>
            <p:cNvPr id="6478" name="Google Shape;6478;p8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479" name="Google Shape;6479;p87"/>
            <p:cNvGrpSpPr/>
            <p:nvPr/>
          </p:nvGrpSpPr>
          <p:grpSpPr>
            <a:xfrm>
              <a:off x="5159450" y="1919950"/>
              <a:ext cx="1541050" cy="862500"/>
              <a:chOff x="5159450" y="1919950"/>
              <a:chExt cx="1541050" cy="862500"/>
            </a:xfrm>
          </p:grpSpPr>
          <p:cxnSp>
            <p:nvCxnSpPr>
              <p:cNvPr id="6480" name="Google Shape;6480;p8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481" name="Google Shape;6481;p8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482" name="Google Shape;6482;p87"/>
          <p:cNvGrpSpPr/>
          <p:nvPr/>
        </p:nvGrpSpPr>
        <p:grpSpPr>
          <a:xfrm>
            <a:off x="4257486" y="2439811"/>
            <a:ext cx="1334436" cy="967914"/>
            <a:chOff x="4294923" y="2439811"/>
            <a:chExt cx="1334436" cy="967914"/>
          </a:xfrm>
        </p:grpSpPr>
        <p:grpSp>
          <p:nvGrpSpPr>
            <p:cNvPr id="6483" name="Google Shape;6483;p87"/>
            <p:cNvGrpSpPr/>
            <p:nvPr/>
          </p:nvGrpSpPr>
          <p:grpSpPr>
            <a:xfrm>
              <a:off x="4960455" y="2469658"/>
              <a:ext cx="668904" cy="885524"/>
              <a:chOff x="4960455" y="2469658"/>
              <a:chExt cx="668904" cy="885524"/>
            </a:xfrm>
          </p:grpSpPr>
          <p:sp>
            <p:nvSpPr>
              <p:cNvPr id="6484" name="Google Shape;6484;p8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87"/>
            <p:cNvGrpSpPr/>
            <p:nvPr/>
          </p:nvGrpSpPr>
          <p:grpSpPr>
            <a:xfrm>
              <a:off x="4294923" y="2469658"/>
              <a:ext cx="668951" cy="885524"/>
              <a:chOff x="4294923" y="2469658"/>
              <a:chExt cx="668951" cy="885524"/>
            </a:xfrm>
          </p:grpSpPr>
          <p:sp>
            <p:nvSpPr>
              <p:cNvPr id="6491" name="Google Shape;6491;p8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7" name="Google Shape;6497;p8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87"/>
          <p:cNvGrpSpPr/>
          <p:nvPr/>
        </p:nvGrpSpPr>
        <p:grpSpPr>
          <a:xfrm>
            <a:off x="4243690" y="3494256"/>
            <a:ext cx="1430949" cy="897289"/>
            <a:chOff x="4351371" y="3547942"/>
            <a:chExt cx="1345130" cy="843475"/>
          </a:xfrm>
        </p:grpSpPr>
        <p:grpSp>
          <p:nvGrpSpPr>
            <p:cNvPr id="6499" name="Google Shape;6499;p87"/>
            <p:cNvGrpSpPr/>
            <p:nvPr/>
          </p:nvGrpSpPr>
          <p:grpSpPr>
            <a:xfrm>
              <a:off x="4351371" y="4209917"/>
              <a:ext cx="1345130" cy="181500"/>
              <a:chOff x="4351371" y="4209917"/>
              <a:chExt cx="1345130" cy="181500"/>
            </a:xfrm>
          </p:grpSpPr>
          <p:sp>
            <p:nvSpPr>
              <p:cNvPr id="6500" name="Google Shape;6500;p8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1" name="Google Shape;6501;p8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502" name="Google Shape;6502;p87"/>
            <p:cNvGrpSpPr/>
            <p:nvPr/>
          </p:nvGrpSpPr>
          <p:grpSpPr>
            <a:xfrm>
              <a:off x="4403010" y="3985221"/>
              <a:ext cx="1109518" cy="181500"/>
              <a:chOff x="4403010" y="3985221"/>
              <a:chExt cx="1109518" cy="181500"/>
            </a:xfrm>
          </p:grpSpPr>
          <p:sp>
            <p:nvSpPr>
              <p:cNvPr id="6503" name="Google Shape;6503;p8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4" name="Google Shape;6504;p8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505" name="Google Shape;6505;p87"/>
            <p:cNvGrpSpPr/>
            <p:nvPr/>
          </p:nvGrpSpPr>
          <p:grpSpPr>
            <a:xfrm>
              <a:off x="4618704" y="3766582"/>
              <a:ext cx="807858" cy="181500"/>
              <a:chOff x="4618704" y="3766582"/>
              <a:chExt cx="807858" cy="181500"/>
            </a:xfrm>
          </p:grpSpPr>
          <p:sp>
            <p:nvSpPr>
              <p:cNvPr id="6506" name="Google Shape;6506;p8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7" name="Google Shape;6507;p8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508" name="Google Shape;6508;p87"/>
            <p:cNvGrpSpPr/>
            <p:nvPr/>
          </p:nvGrpSpPr>
          <p:grpSpPr>
            <a:xfrm>
              <a:off x="4735238" y="3547942"/>
              <a:ext cx="462839" cy="181500"/>
              <a:chOff x="4735238" y="3547942"/>
              <a:chExt cx="462839" cy="181500"/>
            </a:xfrm>
          </p:grpSpPr>
          <p:sp>
            <p:nvSpPr>
              <p:cNvPr id="6509" name="Google Shape;6509;p8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0" name="Google Shape;6510;p8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11" name="Google Shape;6511;p87"/>
          <p:cNvGrpSpPr/>
          <p:nvPr/>
        </p:nvGrpSpPr>
        <p:grpSpPr>
          <a:xfrm>
            <a:off x="7420047" y="2429580"/>
            <a:ext cx="1020955" cy="928853"/>
            <a:chOff x="926675" y="238125"/>
            <a:chExt cx="5755100" cy="5232975"/>
          </a:xfrm>
        </p:grpSpPr>
        <p:sp>
          <p:nvSpPr>
            <p:cNvPr id="6512" name="Google Shape;6512;p8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87"/>
          <p:cNvGrpSpPr/>
          <p:nvPr/>
        </p:nvGrpSpPr>
        <p:grpSpPr>
          <a:xfrm>
            <a:off x="727421" y="2828315"/>
            <a:ext cx="1695374" cy="1560837"/>
            <a:chOff x="727421" y="2828315"/>
            <a:chExt cx="1695374" cy="1560837"/>
          </a:xfrm>
        </p:grpSpPr>
        <p:grpSp>
          <p:nvGrpSpPr>
            <p:cNvPr id="6517" name="Google Shape;6517;p87"/>
            <p:cNvGrpSpPr/>
            <p:nvPr/>
          </p:nvGrpSpPr>
          <p:grpSpPr>
            <a:xfrm>
              <a:off x="727421" y="2828315"/>
              <a:ext cx="1695374" cy="1560837"/>
              <a:chOff x="734799" y="2782450"/>
              <a:chExt cx="1571100" cy="1577400"/>
            </a:xfrm>
          </p:grpSpPr>
          <p:cxnSp>
            <p:nvCxnSpPr>
              <p:cNvPr id="6518" name="Google Shape;6518;p8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519" name="Google Shape;6519;p8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520" name="Google Shape;6520;p87"/>
            <p:cNvGrpSpPr/>
            <p:nvPr/>
          </p:nvGrpSpPr>
          <p:grpSpPr>
            <a:xfrm>
              <a:off x="819108" y="2882501"/>
              <a:ext cx="1556791" cy="1426186"/>
              <a:chOff x="819108" y="2882501"/>
              <a:chExt cx="1556791" cy="1426186"/>
            </a:xfrm>
          </p:grpSpPr>
          <p:grpSp>
            <p:nvGrpSpPr>
              <p:cNvPr id="6521" name="Google Shape;6521;p87"/>
              <p:cNvGrpSpPr/>
              <p:nvPr/>
            </p:nvGrpSpPr>
            <p:grpSpPr>
              <a:xfrm>
                <a:off x="819108" y="2882501"/>
                <a:ext cx="103104" cy="1426186"/>
                <a:chOff x="4674013" y="3100904"/>
                <a:chExt cx="122758" cy="1698043"/>
              </a:xfrm>
            </p:grpSpPr>
            <p:sp>
              <p:nvSpPr>
                <p:cNvPr id="6522" name="Google Shape;6522;p8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87"/>
              <p:cNvGrpSpPr/>
              <p:nvPr/>
            </p:nvGrpSpPr>
            <p:grpSpPr>
              <a:xfrm>
                <a:off x="1062475" y="2882501"/>
                <a:ext cx="103104" cy="1426186"/>
                <a:chOff x="4940438" y="3100904"/>
                <a:chExt cx="122758" cy="1698043"/>
              </a:xfrm>
            </p:grpSpPr>
            <p:sp>
              <p:nvSpPr>
                <p:cNvPr id="6530" name="Google Shape;6530;p8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87"/>
              <p:cNvGrpSpPr/>
              <p:nvPr/>
            </p:nvGrpSpPr>
            <p:grpSpPr>
              <a:xfrm>
                <a:off x="1299324" y="2882501"/>
                <a:ext cx="103104" cy="1426186"/>
                <a:chOff x="5206863" y="3100904"/>
                <a:chExt cx="122758" cy="1698043"/>
              </a:xfrm>
            </p:grpSpPr>
            <p:sp>
              <p:nvSpPr>
                <p:cNvPr id="6538" name="Google Shape;6538;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87"/>
              <p:cNvGrpSpPr/>
              <p:nvPr/>
            </p:nvGrpSpPr>
            <p:grpSpPr>
              <a:xfrm>
                <a:off x="1786057" y="2882501"/>
                <a:ext cx="103104" cy="1426186"/>
                <a:chOff x="6006138" y="3143629"/>
                <a:chExt cx="122758" cy="1698043"/>
              </a:xfrm>
            </p:grpSpPr>
            <p:sp>
              <p:nvSpPr>
                <p:cNvPr id="6546" name="Google Shape;6546;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87"/>
              <p:cNvGrpSpPr/>
              <p:nvPr/>
            </p:nvGrpSpPr>
            <p:grpSpPr>
              <a:xfrm>
                <a:off x="2029422" y="2882501"/>
                <a:ext cx="103104" cy="1426186"/>
                <a:chOff x="6805413" y="3100904"/>
                <a:chExt cx="122758" cy="1698043"/>
              </a:xfrm>
            </p:grpSpPr>
            <p:sp>
              <p:nvSpPr>
                <p:cNvPr id="6554" name="Google Shape;6554;p8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87"/>
              <p:cNvGrpSpPr/>
              <p:nvPr/>
            </p:nvGrpSpPr>
            <p:grpSpPr>
              <a:xfrm>
                <a:off x="2272795" y="2882501"/>
                <a:ext cx="103104" cy="1426186"/>
                <a:chOff x="5206863" y="3100904"/>
                <a:chExt cx="122758" cy="1698043"/>
              </a:xfrm>
            </p:grpSpPr>
            <p:sp>
              <p:nvSpPr>
                <p:cNvPr id="6562" name="Google Shape;6562;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87"/>
              <p:cNvGrpSpPr/>
              <p:nvPr/>
            </p:nvGrpSpPr>
            <p:grpSpPr>
              <a:xfrm>
                <a:off x="1542694" y="2882501"/>
                <a:ext cx="103104" cy="1426186"/>
                <a:chOff x="6006138" y="3143629"/>
                <a:chExt cx="122758" cy="1698043"/>
              </a:xfrm>
            </p:grpSpPr>
            <p:sp>
              <p:nvSpPr>
                <p:cNvPr id="6570" name="Google Shape;6570;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77" name="Google Shape;6577;p87"/>
          <p:cNvGrpSpPr/>
          <p:nvPr/>
        </p:nvGrpSpPr>
        <p:grpSpPr>
          <a:xfrm>
            <a:off x="5683472" y="3518037"/>
            <a:ext cx="2749952" cy="870677"/>
            <a:chOff x="238125" y="1725700"/>
            <a:chExt cx="7139025" cy="2260325"/>
          </a:xfrm>
        </p:grpSpPr>
        <p:sp>
          <p:nvSpPr>
            <p:cNvPr id="6578" name="Google Shape;6578;p8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87"/>
          <p:cNvGrpSpPr/>
          <p:nvPr/>
        </p:nvGrpSpPr>
        <p:grpSpPr>
          <a:xfrm>
            <a:off x="5953636" y="2459783"/>
            <a:ext cx="1105452" cy="916747"/>
            <a:chOff x="5249100" y="1210600"/>
            <a:chExt cx="3502700" cy="2904775"/>
          </a:xfrm>
        </p:grpSpPr>
        <p:sp>
          <p:nvSpPr>
            <p:cNvPr id="6589" name="Google Shape;6589;p8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3" name="Google Shape;6593;p8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594" name="Google Shape;6594;p8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595" name="Google Shape;6595;p8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596" name="Google Shape;6596;p8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597" name="Google Shape;6597;p8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87"/>
          <p:cNvGrpSpPr/>
          <p:nvPr/>
        </p:nvGrpSpPr>
        <p:grpSpPr>
          <a:xfrm>
            <a:off x="7136183" y="1179201"/>
            <a:ext cx="1304650" cy="1124856"/>
            <a:chOff x="7287122" y="1165658"/>
            <a:chExt cx="1219413" cy="1051365"/>
          </a:xfrm>
        </p:grpSpPr>
        <p:grpSp>
          <p:nvGrpSpPr>
            <p:cNvPr id="6599" name="Google Shape;6599;p87"/>
            <p:cNvGrpSpPr/>
            <p:nvPr/>
          </p:nvGrpSpPr>
          <p:grpSpPr>
            <a:xfrm>
              <a:off x="7287122" y="1969723"/>
              <a:ext cx="1219413" cy="247300"/>
              <a:chOff x="7287122" y="1969723"/>
              <a:chExt cx="1219413" cy="247300"/>
            </a:xfrm>
          </p:grpSpPr>
          <p:sp>
            <p:nvSpPr>
              <p:cNvPr id="6600" name="Google Shape;6600;p8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1" name="Google Shape;6601;p87"/>
              <p:cNvGrpSpPr/>
              <p:nvPr/>
            </p:nvGrpSpPr>
            <p:grpSpPr>
              <a:xfrm>
                <a:off x="7287122" y="2063892"/>
                <a:ext cx="1151753" cy="73428"/>
                <a:chOff x="7287122" y="2063892"/>
                <a:chExt cx="1151753" cy="73428"/>
              </a:xfrm>
            </p:grpSpPr>
            <p:sp>
              <p:nvSpPr>
                <p:cNvPr id="6602" name="Google Shape;6602;p8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3" name="Google Shape;6603;p8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604" name="Google Shape;6604;p87"/>
            <p:cNvGrpSpPr/>
            <p:nvPr/>
          </p:nvGrpSpPr>
          <p:grpSpPr>
            <a:xfrm>
              <a:off x="7287122" y="1712201"/>
              <a:ext cx="1219403" cy="246767"/>
              <a:chOff x="7287122" y="1712201"/>
              <a:chExt cx="1219403" cy="246767"/>
            </a:xfrm>
          </p:grpSpPr>
          <p:sp>
            <p:nvSpPr>
              <p:cNvPr id="6605" name="Google Shape;6605;p8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87"/>
              <p:cNvGrpSpPr/>
              <p:nvPr/>
            </p:nvGrpSpPr>
            <p:grpSpPr>
              <a:xfrm>
                <a:off x="7287122" y="1842861"/>
                <a:ext cx="1005303" cy="73419"/>
                <a:chOff x="7287122" y="1842861"/>
                <a:chExt cx="1005303" cy="73419"/>
              </a:xfrm>
            </p:grpSpPr>
            <p:sp>
              <p:nvSpPr>
                <p:cNvPr id="6607" name="Google Shape;6607;p8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8" name="Google Shape;6608;p8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609" name="Google Shape;6609;p87"/>
            <p:cNvGrpSpPr/>
            <p:nvPr/>
          </p:nvGrpSpPr>
          <p:grpSpPr>
            <a:xfrm>
              <a:off x="7287122" y="1447520"/>
              <a:ext cx="1219403" cy="286667"/>
              <a:chOff x="7287122" y="1447520"/>
              <a:chExt cx="1219403" cy="286667"/>
            </a:xfrm>
          </p:grpSpPr>
          <p:sp>
            <p:nvSpPr>
              <p:cNvPr id="6610" name="Google Shape;6610;p8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1" name="Google Shape;6611;p87"/>
              <p:cNvGrpSpPr/>
              <p:nvPr/>
            </p:nvGrpSpPr>
            <p:grpSpPr>
              <a:xfrm>
                <a:off x="7287122" y="1581977"/>
                <a:ext cx="852803" cy="73428"/>
                <a:chOff x="7287122" y="1581977"/>
                <a:chExt cx="852803" cy="73428"/>
              </a:xfrm>
            </p:grpSpPr>
            <p:sp>
              <p:nvSpPr>
                <p:cNvPr id="6612" name="Google Shape;6612;p8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3" name="Google Shape;6613;p8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614" name="Google Shape;6614;p87"/>
            <p:cNvGrpSpPr/>
            <p:nvPr/>
          </p:nvGrpSpPr>
          <p:grpSpPr>
            <a:xfrm>
              <a:off x="7287122" y="1165658"/>
              <a:ext cx="1219403" cy="344253"/>
              <a:chOff x="7287122" y="1165658"/>
              <a:chExt cx="1219403" cy="344253"/>
            </a:xfrm>
          </p:grpSpPr>
          <p:sp>
            <p:nvSpPr>
              <p:cNvPr id="6615" name="Google Shape;6615;p8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87"/>
              <p:cNvGrpSpPr/>
              <p:nvPr/>
            </p:nvGrpSpPr>
            <p:grpSpPr>
              <a:xfrm>
                <a:off x="7287122" y="1341025"/>
                <a:ext cx="695703" cy="73419"/>
                <a:chOff x="7287122" y="1341025"/>
                <a:chExt cx="695703" cy="73419"/>
              </a:xfrm>
            </p:grpSpPr>
            <p:sp>
              <p:nvSpPr>
                <p:cNvPr id="6617" name="Google Shape;6617;p8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8" name="Google Shape;6618;p8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619" name="Google Shape;6619;p87"/>
          <p:cNvGrpSpPr/>
          <p:nvPr/>
        </p:nvGrpSpPr>
        <p:grpSpPr>
          <a:xfrm>
            <a:off x="5802676" y="1185224"/>
            <a:ext cx="1397729" cy="1098540"/>
            <a:chOff x="5900602" y="1193063"/>
            <a:chExt cx="1299851" cy="1021707"/>
          </a:xfrm>
        </p:grpSpPr>
        <p:grpSp>
          <p:nvGrpSpPr>
            <p:cNvPr id="6620" name="Google Shape;6620;p87"/>
            <p:cNvGrpSpPr/>
            <p:nvPr/>
          </p:nvGrpSpPr>
          <p:grpSpPr>
            <a:xfrm>
              <a:off x="6520337" y="1193063"/>
              <a:ext cx="341815" cy="799959"/>
              <a:chOff x="6520337" y="1193063"/>
              <a:chExt cx="341815" cy="799959"/>
            </a:xfrm>
          </p:grpSpPr>
          <p:grpSp>
            <p:nvGrpSpPr>
              <p:cNvPr id="6621" name="Google Shape;6621;p87"/>
              <p:cNvGrpSpPr/>
              <p:nvPr/>
            </p:nvGrpSpPr>
            <p:grpSpPr>
              <a:xfrm>
                <a:off x="6520337" y="1589527"/>
                <a:ext cx="213950" cy="403494"/>
                <a:chOff x="6520337" y="1589527"/>
                <a:chExt cx="213950" cy="403494"/>
              </a:xfrm>
            </p:grpSpPr>
            <p:sp>
              <p:nvSpPr>
                <p:cNvPr id="6622" name="Google Shape;6622;p8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87"/>
              <p:cNvGrpSpPr/>
              <p:nvPr/>
            </p:nvGrpSpPr>
            <p:grpSpPr>
              <a:xfrm>
                <a:off x="6577204" y="1193063"/>
                <a:ext cx="284947" cy="464512"/>
                <a:chOff x="6577204" y="1193063"/>
                <a:chExt cx="284947" cy="464512"/>
              </a:xfrm>
            </p:grpSpPr>
            <p:sp>
              <p:nvSpPr>
                <p:cNvPr id="6625" name="Google Shape;6625;p8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6" name="Google Shape;6626;p8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627" name="Google Shape;6627;p87"/>
            <p:cNvGrpSpPr/>
            <p:nvPr/>
          </p:nvGrpSpPr>
          <p:grpSpPr>
            <a:xfrm>
              <a:off x="6238903" y="1193063"/>
              <a:ext cx="300475" cy="900152"/>
              <a:chOff x="6238903" y="1193063"/>
              <a:chExt cx="300475" cy="900152"/>
            </a:xfrm>
          </p:grpSpPr>
          <p:grpSp>
            <p:nvGrpSpPr>
              <p:cNvPr id="6628" name="Google Shape;6628;p87"/>
              <p:cNvGrpSpPr/>
              <p:nvPr/>
            </p:nvGrpSpPr>
            <p:grpSpPr>
              <a:xfrm>
                <a:off x="6290865" y="1489315"/>
                <a:ext cx="248514" cy="603900"/>
                <a:chOff x="6290865" y="1489315"/>
                <a:chExt cx="248514" cy="603900"/>
              </a:xfrm>
            </p:grpSpPr>
            <p:sp>
              <p:nvSpPr>
                <p:cNvPr id="6629" name="Google Shape;6629;p8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87"/>
              <p:cNvGrpSpPr/>
              <p:nvPr/>
            </p:nvGrpSpPr>
            <p:grpSpPr>
              <a:xfrm>
                <a:off x="6238903" y="1193063"/>
                <a:ext cx="284947" cy="333087"/>
                <a:chOff x="6238903" y="1193063"/>
                <a:chExt cx="284947" cy="333087"/>
              </a:xfrm>
            </p:grpSpPr>
            <p:sp>
              <p:nvSpPr>
                <p:cNvPr id="6632" name="Google Shape;6632;p8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33" name="Google Shape;6633;p8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634" name="Google Shape;6634;p87"/>
            <p:cNvGrpSpPr/>
            <p:nvPr/>
          </p:nvGrpSpPr>
          <p:grpSpPr>
            <a:xfrm>
              <a:off x="5900602" y="1193063"/>
              <a:ext cx="444345" cy="1021707"/>
              <a:chOff x="5900602" y="1193063"/>
              <a:chExt cx="444345" cy="1021707"/>
            </a:xfrm>
          </p:grpSpPr>
          <p:grpSp>
            <p:nvGrpSpPr>
              <p:cNvPr id="6635" name="Google Shape;6635;p87"/>
              <p:cNvGrpSpPr/>
              <p:nvPr/>
            </p:nvGrpSpPr>
            <p:grpSpPr>
              <a:xfrm>
                <a:off x="6046501" y="1367785"/>
                <a:ext cx="298446" cy="846986"/>
                <a:chOff x="6046501" y="1367785"/>
                <a:chExt cx="298446" cy="846986"/>
              </a:xfrm>
            </p:grpSpPr>
            <p:sp>
              <p:nvSpPr>
                <p:cNvPr id="6636" name="Google Shape;6636;p8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87"/>
              <p:cNvGrpSpPr/>
              <p:nvPr/>
            </p:nvGrpSpPr>
            <p:grpSpPr>
              <a:xfrm>
                <a:off x="5900602" y="1193063"/>
                <a:ext cx="284947" cy="182312"/>
                <a:chOff x="5900602" y="1193063"/>
                <a:chExt cx="284947" cy="182312"/>
              </a:xfrm>
            </p:grpSpPr>
            <p:sp>
              <p:nvSpPr>
                <p:cNvPr id="6639" name="Google Shape;6639;p8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0" name="Google Shape;6640;p8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641" name="Google Shape;6641;p87"/>
            <p:cNvGrpSpPr/>
            <p:nvPr/>
          </p:nvGrpSpPr>
          <p:grpSpPr>
            <a:xfrm>
              <a:off x="6738300" y="1193063"/>
              <a:ext cx="462153" cy="707634"/>
              <a:chOff x="6738300" y="1193063"/>
              <a:chExt cx="462153" cy="707634"/>
            </a:xfrm>
          </p:grpSpPr>
          <p:grpSp>
            <p:nvGrpSpPr>
              <p:cNvPr id="6642" name="Google Shape;6642;p87"/>
              <p:cNvGrpSpPr/>
              <p:nvPr/>
            </p:nvGrpSpPr>
            <p:grpSpPr>
              <a:xfrm>
                <a:off x="6915505" y="1193063"/>
                <a:ext cx="284947" cy="597387"/>
                <a:chOff x="6915505" y="1193063"/>
                <a:chExt cx="284947" cy="597387"/>
              </a:xfrm>
            </p:grpSpPr>
            <p:sp>
              <p:nvSpPr>
                <p:cNvPr id="6643" name="Google Shape;6643;p8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4" name="Google Shape;6644;p8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645" name="Google Shape;6645;p87"/>
              <p:cNvGrpSpPr/>
              <p:nvPr/>
            </p:nvGrpSpPr>
            <p:grpSpPr>
              <a:xfrm>
                <a:off x="6738300" y="1684725"/>
                <a:ext cx="230066" cy="215971"/>
                <a:chOff x="6738300" y="1684725"/>
                <a:chExt cx="230066" cy="215971"/>
              </a:xfrm>
            </p:grpSpPr>
            <p:sp>
              <p:nvSpPr>
                <p:cNvPr id="6646" name="Google Shape;6646;p8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51" name="Shape 6651"/>
        <p:cNvGrpSpPr/>
        <p:nvPr/>
      </p:nvGrpSpPr>
      <p:grpSpPr>
        <a:xfrm>
          <a:off x="0" y="0"/>
          <a:ext cx="0" cy="0"/>
          <a:chOff x="0" y="0"/>
          <a:chExt cx="0" cy="0"/>
        </a:xfrm>
      </p:grpSpPr>
      <p:sp>
        <p:nvSpPr>
          <p:cNvPr id="6652" name="Google Shape;6652;p8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653" name="Google Shape;6653;p8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654" name="Google Shape;6654;p88"/>
          <p:cNvGrpSpPr/>
          <p:nvPr/>
        </p:nvGrpSpPr>
        <p:grpSpPr>
          <a:xfrm>
            <a:off x="839307" y="2318098"/>
            <a:ext cx="387992" cy="329326"/>
            <a:chOff x="839307" y="2318098"/>
            <a:chExt cx="387992" cy="329326"/>
          </a:xfrm>
        </p:grpSpPr>
        <p:sp>
          <p:nvSpPr>
            <p:cNvPr id="6655" name="Google Shape;6655;p8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88"/>
          <p:cNvGrpSpPr/>
          <p:nvPr/>
        </p:nvGrpSpPr>
        <p:grpSpPr>
          <a:xfrm>
            <a:off x="1414990" y="2289671"/>
            <a:ext cx="387073" cy="385996"/>
            <a:chOff x="1414990" y="2289671"/>
            <a:chExt cx="387073" cy="385996"/>
          </a:xfrm>
        </p:grpSpPr>
        <p:sp>
          <p:nvSpPr>
            <p:cNvPr id="6666" name="Google Shape;6666;p8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88"/>
          <p:cNvGrpSpPr/>
          <p:nvPr/>
        </p:nvGrpSpPr>
        <p:grpSpPr>
          <a:xfrm>
            <a:off x="1989911" y="2306065"/>
            <a:ext cx="387099" cy="353207"/>
            <a:chOff x="1989911" y="2306065"/>
            <a:chExt cx="387099" cy="353207"/>
          </a:xfrm>
        </p:grpSpPr>
        <p:sp>
          <p:nvSpPr>
            <p:cNvPr id="6685" name="Google Shape;6685;p8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88"/>
          <p:cNvGrpSpPr/>
          <p:nvPr/>
        </p:nvGrpSpPr>
        <p:grpSpPr>
          <a:xfrm>
            <a:off x="2593102" y="2288778"/>
            <a:ext cx="204663" cy="363007"/>
            <a:chOff x="2593102" y="2288778"/>
            <a:chExt cx="204663" cy="363007"/>
          </a:xfrm>
        </p:grpSpPr>
        <p:sp>
          <p:nvSpPr>
            <p:cNvPr id="6693" name="Google Shape;6693;p8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88"/>
          <p:cNvGrpSpPr/>
          <p:nvPr/>
        </p:nvGrpSpPr>
        <p:grpSpPr>
          <a:xfrm>
            <a:off x="2970874" y="2329763"/>
            <a:ext cx="403651" cy="305996"/>
            <a:chOff x="2970874" y="2329763"/>
            <a:chExt cx="403651" cy="305996"/>
          </a:xfrm>
        </p:grpSpPr>
        <p:sp>
          <p:nvSpPr>
            <p:cNvPr id="6703" name="Google Shape;6703;p8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88"/>
          <p:cNvGrpSpPr/>
          <p:nvPr/>
        </p:nvGrpSpPr>
        <p:grpSpPr>
          <a:xfrm>
            <a:off x="3545795" y="2318755"/>
            <a:ext cx="387835" cy="327933"/>
            <a:chOff x="3545795" y="2318755"/>
            <a:chExt cx="387835" cy="327933"/>
          </a:xfrm>
        </p:grpSpPr>
        <p:sp>
          <p:nvSpPr>
            <p:cNvPr id="6713" name="Google Shape;6713;p8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6" name="Google Shape;6716;p88"/>
            <p:cNvGrpSpPr/>
            <p:nvPr/>
          </p:nvGrpSpPr>
          <p:grpSpPr>
            <a:xfrm>
              <a:off x="3545795" y="2322301"/>
              <a:ext cx="387835" cy="324387"/>
              <a:chOff x="3545795" y="2322301"/>
              <a:chExt cx="387835" cy="324387"/>
            </a:xfrm>
          </p:grpSpPr>
          <p:sp>
            <p:nvSpPr>
              <p:cNvPr id="6717" name="Google Shape;6717;p8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4" name="Google Shape;6724;p88"/>
          <p:cNvGrpSpPr/>
          <p:nvPr/>
        </p:nvGrpSpPr>
        <p:grpSpPr>
          <a:xfrm>
            <a:off x="4718468" y="2306984"/>
            <a:ext cx="364294" cy="351552"/>
            <a:chOff x="4718468" y="2306984"/>
            <a:chExt cx="364294" cy="351552"/>
          </a:xfrm>
        </p:grpSpPr>
        <p:sp>
          <p:nvSpPr>
            <p:cNvPr id="6725" name="Google Shape;6725;p8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88"/>
          <p:cNvGrpSpPr/>
          <p:nvPr/>
        </p:nvGrpSpPr>
        <p:grpSpPr>
          <a:xfrm>
            <a:off x="4147908" y="2303017"/>
            <a:ext cx="361194" cy="359355"/>
            <a:chOff x="4147908" y="2303017"/>
            <a:chExt cx="361194" cy="359355"/>
          </a:xfrm>
        </p:grpSpPr>
        <p:sp>
          <p:nvSpPr>
            <p:cNvPr id="6736" name="Google Shape;6736;p8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88"/>
          <p:cNvGrpSpPr/>
          <p:nvPr/>
        </p:nvGrpSpPr>
        <p:grpSpPr>
          <a:xfrm>
            <a:off x="5292128" y="2299891"/>
            <a:ext cx="367027" cy="365214"/>
            <a:chOff x="5292128" y="2299891"/>
            <a:chExt cx="367027" cy="365214"/>
          </a:xfrm>
        </p:grpSpPr>
        <p:sp>
          <p:nvSpPr>
            <p:cNvPr id="6751" name="Google Shape;6751;p8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88"/>
          <p:cNvGrpSpPr/>
          <p:nvPr/>
        </p:nvGrpSpPr>
        <p:grpSpPr>
          <a:xfrm>
            <a:off x="5873617" y="2309901"/>
            <a:ext cx="345720" cy="345720"/>
            <a:chOff x="5873617" y="2309901"/>
            <a:chExt cx="345720" cy="345720"/>
          </a:xfrm>
        </p:grpSpPr>
        <p:sp>
          <p:nvSpPr>
            <p:cNvPr id="6758" name="Google Shape;6758;p8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88"/>
          <p:cNvGrpSpPr/>
          <p:nvPr/>
        </p:nvGrpSpPr>
        <p:grpSpPr>
          <a:xfrm>
            <a:off x="6863329" y="2297710"/>
            <a:ext cx="391460" cy="370127"/>
            <a:chOff x="6863329" y="2297710"/>
            <a:chExt cx="391460" cy="370127"/>
          </a:xfrm>
        </p:grpSpPr>
        <p:sp>
          <p:nvSpPr>
            <p:cNvPr id="6778" name="Google Shape;6778;p8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88"/>
          <p:cNvGrpSpPr/>
          <p:nvPr/>
        </p:nvGrpSpPr>
        <p:grpSpPr>
          <a:xfrm>
            <a:off x="7421488" y="2318518"/>
            <a:ext cx="342620" cy="328459"/>
            <a:chOff x="7421488" y="2318518"/>
            <a:chExt cx="342620" cy="328459"/>
          </a:xfrm>
        </p:grpSpPr>
        <p:sp>
          <p:nvSpPr>
            <p:cNvPr id="6788" name="Google Shape;6788;p8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88"/>
          <p:cNvGrpSpPr/>
          <p:nvPr/>
        </p:nvGrpSpPr>
        <p:grpSpPr>
          <a:xfrm>
            <a:off x="2508373" y="2779889"/>
            <a:ext cx="337523" cy="337680"/>
            <a:chOff x="2508373" y="2779889"/>
            <a:chExt cx="337523" cy="337680"/>
          </a:xfrm>
        </p:grpSpPr>
        <p:sp>
          <p:nvSpPr>
            <p:cNvPr id="6796" name="Google Shape;6796;p8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88"/>
          <p:cNvGrpSpPr/>
          <p:nvPr/>
        </p:nvGrpSpPr>
        <p:grpSpPr>
          <a:xfrm>
            <a:off x="1884401" y="4141593"/>
            <a:ext cx="410613" cy="372229"/>
            <a:chOff x="1884401" y="4141593"/>
            <a:chExt cx="410613" cy="372229"/>
          </a:xfrm>
        </p:grpSpPr>
        <p:sp>
          <p:nvSpPr>
            <p:cNvPr id="6803" name="Google Shape;6803;p8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88"/>
          <p:cNvGrpSpPr/>
          <p:nvPr/>
        </p:nvGrpSpPr>
        <p:grpSpPr>
          <a:xfrm>
            <a:off x="1430832" y="2773689"/>
            <a:ext cx="294515" cy="349897"/>
            <a:chOff x="1430832" y="2773689"/>
            <a:chExt cx="294515" cy="349897"/>
          </a:xfrm>
        </p:grpSpPr>
        <p:sp>
          <p:nvSpPr>
            <p:cNvPr id="6811" name="Google Shape;6811;p8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88"/>
          <p:cNvGrpSpPr/>
          <p:nvPr/>
        </p:nvGrpSpPr>
        <p:grpSpPr>
          <a:xfrm>
            <a:off x="3082217" y="2788586"/>
            <a:ext cx="288866" cy="320236"/>
            <a:chOff x="3082217" y="2788586"/>
            <a:chExt cx="288866" cy="320236"/>
          </a:xfrm>
        </p:grpSpPr>
        <p:sp>
          <p:nvSpPr>
            <p:cNvPr id="6825" name="Google Shape;6825;p8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88"/>
          <p:cNvGrpSpPr/>
          <p:nvPr/>
        </p:nvGrpSpPr>
        <p:grpSpPr>
          <a:xfrm>
            <a:off x="3610557" y="2780704"/>
            <a:ext cx="325017" cy="336052"/>
            <a:chOff x="3610557" y="2780704"/>
            <a:chExt cx="325017" cy="336052"/>
          </a:xfrm>
        </p:grpSpPr>
        <p:sp>
          <p:nvSpPr>
            <p:cNvPr id="6833" name="Google Shape;6833;p8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88"/>
          <p:cNvGrpSpPr/>
          <p:nvPr/>
        </p:nvGrpSpPr>
        <p:grpSpPr>
          <a:xfrm>
            <a:off x="4179067" y="2811495"/>
            <a:ext cx="286475" cy="274390"/>
            <a:chOff x="4179067" y="2811495"/>
            <a:chExt cx="286475" cy="274390"/>
          </a:xfrm>
        </p:grpSpPr>
        <p:sp>
          <p:nvSpPr>
            <p:cNvPr id="6837" name="Google Shape;6837;p8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88"/>
          <p:cNvGrpSpPr/>
          <p:nvPr/>
        </p:nvGrpSpPr>
        <p:grpSpPr>
          <a:xfrm>
            <a:off x="4686757" y="2762156"/>
            <a:ext cx="371047" cy="374199"/>
            <a:chOff x="4686757" y="2762156"/>
            <a:chExt cx="371047" cy="374199"/>
          </a:xfrm>
        </p:grpSpPr>
        <p:sp>
          <p:nvSpPr>
            <p:cNvPr id="6847" name="Google Shape;6847;p8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88"/>
          <p:cNvGrpSpPr/>
          <p:nvPr/>
        </p:nvGrpSpPr>
        <p:grpSpPr>
          <a:xfrm>
            <a:off x="5221613" y="2784802"/>
            <a:ext cx="406567" cy="327855"/>
            <a:chOff x="5221613" y="2784802"/>
            <a:chExt cx="406567" cy="327855"/>
          </a:xfrm>
        </p:grpSpPr>
        <p:sp>
          <p:nvSpPr>
            <p:cNvPr id="6855" name="Google Shape;6855;p8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88"/>
          <p:cNvGrpSpPr/>
          <p:nvPr/>
        </p:nvGrpSpPr>
        <p:grpSpPr>
          <a:xfrm>
            <a:off x="5812586" y="2760921"/>
            <a:ext cx="303605" cy="375434"/>
            <a:chOff x="5812586" y="2760921"/>
            <a:chExt cx="303605" cy="375434"/>
          </a:xfrm>
        </p:grpSpPr>
        <p:sp>
          <p:nvSpPr>
            <p:cNvPr id="6886" name="Google Shape;6886;p8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88"/>
          <p:cNvGrpSpPr/>
          <p:nvPr/>
        </p:nvGrpSpPr>
        <p:grpSpPr>
          <a:xfrm>
            <a:off x="6334673" y="2759633"/>
            <a:ext cx="378508" cy="378166"/>
            <a:chOff x="6334673" y="2759633"/>
            <a:chExt cx="378508" cy="378166"/>
          </a:xfrm>
        </p:grpSpPr>
        <p:sp>
          <p:nvSpPr>
            <p:cNvPr id="6898" name="Google Shape;6898;p8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88"/>
          <p:cNvGrpSpPr/>
          <p:nvPr/>
        </p:nvGrpSpPr>
        <p:grpSpPr>
          <a:xfrm>
            <a:off x="8012645" y="2806477"/>
            <a:ext cx="319763" cy="284505"/>
            <a:chOff x="8012645" y="2806477"/>
            <a:chExt cx="319763" cy="284505"/>
          </a:xfrm>
        </p:grpSpPr>
        <p:sp>
          <p:nvSpPr>
            <p:cNvPr id="6903" name="Google Shape;6903;p8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88"/>
          <p:cNvGrpSpPr/>
          <p:nvPr/>
        </p:nvGrpSpPr>
        <p:grpSpPr>
          <a:xfrm>
            <a:off x="2454435" y="4162138"/>
            <a:ext cx="385339" cy="388071"/>
            <a:chOff x="2454435" y="4162138"/>
            <a:chExt cx="385339" cy="388071"/>
          </a:xfrm>
        </p:grpSpPr>
        <p:sp>
          <p:nvSpPr>
            <p:cNvPr id="6914" name="Google Shape;6914;p8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88"/>
          <p:cNvGrpSpPr/>
          <p:nvPr/>
        </p:nvGrpSpPr>
        <p:grpSpPr>
          <a:xfrm>
            <a:off x="3601939" y="4161192"/>
            <a:ext cx="275178" cy="388912"/>
            <a:chOff x="3601939" y="4161192"/>
            <a:chExt cx="275178" cy="388912"/>
          </a:xfrm>
        </p:grpSpPr>
        <p:sp>
          <p:nvSpPr>
            <p:cNvPr id="6926" name="Google Shape;6926;p8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88"/>
          <p:cNvGrpSpPr/>
          <p:nvPr/>
        </p:nvGrpSpPr>
        <p:grpSpPr>
          <a:xfrm>
            <a:off x="836023" y="3215146"/>
            <a:ext cx="375802" cy="371677"/>
            <a:chOff x="836023" y="3215146"/>
            <a:chExt cx="375802" cy="371677"/>
          </a:xfrm>
        </p:grpSpPr>
        <p:sp>
          <p:nvSpPr>
            <p:cNvPr id="6937" name="Google Shape;6937;p8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88"/>
          <p:cNvGrpSpPr/>
          <p:nvPr/>
        </p:nvGrpSpPr>
        <p:grpSpPr>
          <a:xfrm>
            <a:off x="1356297" y="3210890"/>
            <a:ext cx="431368" cy="380189"/>
            <a:chOff x="1356297" y="3210890"/>
            <a:chExt cx="431368" cy="380189"/>
          </a:xfrm>
        </p:grpSpPr>
        <p:sp>
          <p:nvSpPr>
            <p:cNvPr id="6954" name="Google Shape;6954;p8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88"/>
          <p:cNvGrpSpPr/>
          <p:nvPr/>
        </p:nvGrpSpPr>
        <p:grpSpPr>
          <a:xfrm>
            <a:off x="1903737" y="3215540"/>
            <a:ext cx="411874" cy="370731"/>
            <a:chOff x="1903737" y="3215540"/>
            <a:chExt cx="411874" cy="370731"/>
          </a:xfrm>
        </p:grpSpPr>
        <p:sp>
          <p:nvSpPr>
            <p:cNvPr id="6968" name="Google Shape;6968;p8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88"/>
          <p:cNvGrpSpPr/>
          <p:nvPr/>
        </p:nvGrpSpPr>
        <p:grpSpPr>
          <a:xfrm>
            <a:off x="2468465" y="3248854"/>
            <a:ext cx="397818" cy="304078"/>
            <a:chOff x="2468465" y="3248854"/>
            <a:chExt cx="397818" cy="304078"/>
          </a:xfrm>
        </p:grpSpPr>
        <p:sp>
          <p:nvSpPr>
            <p:cNvPr id="6978" name="Google Shape;6978;p8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88"/>
          <p:cNvGrpSpPr/>
          <p:nvPr/>
        </p:nvGrpSpPr>
        <p:grpSpPr>
          <a:xfrm>
            <a:off x="3017166" y="3216013"/>
            <a:ext cx="394376" cy="369812"/>
            <a:chOff x="3017166" y="3216013"/>
            <a:chExt cx="394376" cy="369812"/>
          </a:xfrm>
        </p:grpSpPr>
        <p:sp>
          <p:nvSpPr>
            <p:cNvPr id="6985" name="Google Shape;6985;p8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88"/>
          <p:cNvGrpSpPr/>
          <p:nvPr/>
        </p:nvGrpSpPr>
        <p:grpSpPr>
          <a:xfrm>
            <a:off x="4210043" y="3213228"/>
            <a:ext cx="199014" cy="375408"/>
            <a:chOff x="4210043" y="3213228"/>
            <a:chExt cx="199014" cy="375408"/>
          </a:xfrm>
        </p:grpSpPr>
        <p:sp>
          <p:nvSpPr>
            <p:cNvPr id="6988" name="Google Shape;6988;p8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88"/>
          <p:cNvGrpSpPr/>
          <p:nvPr/>
        </p:nvGrpSpPr>
        <p:grpSpPr>
          <a:xfrm>
            <a:off x="4818146" y="3203323"/>
            <a:ext cx="77845" cy="395165"/>
            <a:chOff x="4818146" y="3203323"/>
            <a:chExt cx="77845" cy="395165"/>
          </a:xfrm>
        </p:grpSpPr>
        <p:sp>
          <p:nvSpPr>
            <p:cNvPr id="6999" name="Google Shape;6999;p8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88"/>
          <p:cNvGrpSpPr/>
          <p:nvPr/>
        </p:nvGrpSpPr>
        <p:grpSpPr>
          <a:xfrm>
            <a:off x="5228890" y="3235428"/>
            <a:ext cx="344091" cy="332767"/>
            <a:chOff x="5228890" y="3235428"/>
            <a:chExt cx="344091" cy="332767"/>
          </a:xfrm>
        </p:grpSpPr>
        <p:sp>
          <p:nvSpPr>
            <p:cNvPr id="7008" name="Google Shape;7008;p8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88"/>
          <p:cNvGrpSpPr/>
          <p:nvPr/>
        </p:nvGrpSpPr>
        <p:grpSpPr>
          <a:xfrm>
            <a:off x="5757913" y="3227047"/>
            <a:ext cx="388544" cy="347927"/>
            <a:chOff x="5757913" y="3227047"/>
            <a:chExt cx="388544" cy="347927"/>
          </a:xfrm>
        </p:grpSpPr>
        <p:sp>
          <p:nvSpPr>
            <p:cNvPr id="7014" name="Google Shape;7014;p8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6" name="Google Shape;7016;p8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8"/>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2" name="Google Shape;7032;p88"/>
          <p:cNvGrpSpPr/>
          <p:nvPr/>
        </p:nvGrpSpPr>
        <p:grpSpPr>
          <a:xfrm>
            <a:off x="7414946" y="3220873"/>
            <a:ext cx="360091" cy="360117"/>
            <a:chOff x="7414946" y="3220873"/>
            <a:chExt cx="360091" cy="360117"/>
          </a:xfrm>
        </p:grpSpPr>
        <p:sp>
          <p:nvSpPr>
            <p:cNvPr id="7033" name="Google Shape;7033;p8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88"/>
          <p:cNvGrpSpPr/>
          <p:nvPr/>
        </p:nvGrpSpPr>
        <p:grpSpPr>
          <a:xfrm>
            <a:off x="8027227" y="3215041"/>
            <a:ext cx="231829" cy="371782"/>
            <a:chOff x="8027227" y="3215041"/>
            <a:chExt cx="231829" cy="371782"/>
          </a:xfrm>
        </p:grpSpPr>
        <p:sp>
          <p:nvSpPr>
            <p:cNvPr id="7045" name="Google Shape;7045;p8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88"/>
          <p:cNvGrpSpPr/>
          <p:nvPr/>
        </p:nvGrpSpPr>
        <p:grpSpPr>
          <a:xfrm>
            <a:off x="4093603" y="4146138"/>
            <a:ext cx="395638" cy="420544"/>
            <a:chOff x="4093603" y="4146138"/>
            <a:chExt cx="395638" cy="420544"/>
          </a:xfrm>
        </p:grpSpPr>
        <p:sp>
          <p:nvSpPr>
            <p:cNvPr id="7056" name="Google Shape;7056;p8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88"/>
          <p:cNvGrpSpPr/>
          <p:nvPr/>
        </p:nvGrpSpPr>
        <p:grpSpPr>
          <a:xfrm>
            <a:off x="4644406" y="4162322"/>
            <a:ext cx="392065" cy="387887"/>
            <a:chOff x="4644406" y="4162322"/>
            <a:chExt cx="392065" cy="387887"/>
          </a:xfrm>
        </p:grpSpPr>
        <p:sp>
          <p:nvSpPr>
            <p:cNvPr id="7074" name="Google Shape;7074;p8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88"/>
          <p:cNvGrpSpPr/>
          <p:nvPr/>
        </p:nvGrpSpPr>
        <p:grpSpPr>
          <a:xfrm>
            <a:off x="5728383" y="4221698"/>
            <a:ext cx="417128" cy="269162"/>
            <a:chOff x="5728383" y="4221698"/>
            <a:chExt cx="417128" cy="269162"/>
          </a:xfrm>
        </p:grpSpPr>
        <p:sp>
          <p:nvSpPr>
            <p:cNvPr id="7081" name="Google Shape;7081;p8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8"/>
          <p:cNvGrpSpPr/>
          <p:nvPr/>
        </p:nvGrpSpPr>
        <p:grpSpPr>
          <a:xfrm>
            <a:off x="834210" y="3696905"/>
            <a:ext cx="371782" cy="342751"/>
            <a:chOff x="834210" y="3696905"/>
            <a:chExt cx="371782" cy="342751"/>
          </a:xfrm>
        </p:grpSpPr>
        <p:sp>
          <p:nvSpPr>
            <p:cNvPr id="7094" name="Google Shape;7094;p8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88"/>
          <p:cNvGrpSpPr/>
          <p:nvPr/>
        </p:nvGrpSpPr>
        <p:grpSpPr>
          <a:xfrm>
            <a:off x="1359398" y="3682271"/>
            <a:ext cx="395296" cy="371966"/>
            <a:chOff x="1359398" y="3682271"/>
            <a:chExt cx="395296" cy="371966"/>
          </a:xfrm>
        </p:grpSpPr>
        <p:sp>
          <p:nvSpPr>
            <p:cNvPr id="7107" name="Google Shape;7107;p8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88"/>
          <p:cNvGrpSpPr/>
          <p:nvPr/>
        </p:nvGrpSpPr>
        <p:grpSpPr>
          <a:xfrm>
            <a:off x="1908099" y="3682271"/>
            <a:ext cx="395296" cy="371966"/>
            <a:chOff x="1908099" y="3682271"/>
            <a:chExt cx="395296" cy="371966"/>
          </a:xfrm>
        </p:grpSpPr>
        <p:sp>
          <p:nvSpPr>
            <p:cNvPr id="7115" name="Google Shape;7115;p8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88"/>
          <p:cNvGrpSpPr/>
          <p:nvPr/>
        </p:nvGrpSpPr>
        <p:grpSpPr>
          <a:xfrm>
            <a:off x="2456800" y="3682271"/>
            <a:ext cx="395270" cy="371966"/>
            <a:chOff x="2456800" y="3682271"/>
            <a:chExt cx="395270" cy="371966"/>
          </a:xfrm>
        </p:grpSpPr>
        <p:sp>
          <p:nvSpPr>
            <p:cNvPr id="7123" name="Google Shape;7123;p8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88"/>
          <p:cNvGrpSpPr/>
          <p:nvPr/>
        </p:nvGrpSpPr>
        <p:grpSpPr>
          <a:xfrm>
            <a:off x="3014250" y="3682271"/>
            <a:ext cx="391092" cy="371940"/>
            <a:chOff x="3014250" y="3682271"/>
            <a:chExt cx="391092" cy="371940"/>
          </a:xfrm>
        </p:grpSpPr>
        <p:sp>
          <p:nvSpPr>
            <p:cNvPr id="7133" name="Google Shape;7133;p8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8"/>
          <p:cNvGrpSpPr/>
          <p:nvPr/>
        </p:nvGrpSpPr>
        <p:grpSpPr>
          <a:xfrm>
            <a:off x="3569125" y="3702947"/>
            <a:ext cx="388728" cy="330692"/>
            <a:chOff x="3569125" y="3702947"/>
            <a:chExt cx="388728" cy="330692"/>
          </a:xfrm>
        </p:grpSpPr>
        <p:sp>
          <p:nvSpPr>
            <p:cNvPr id="7137" name="Google Shape;7137;p8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88"/>
          <p:cNvGrpSpPr/>
          <p:nvPr/>
        </p:nvGrpSpPr>
        <p:grpSpPr>
          <a:xfrm>
            <a:off x="4111994" y="3682455"/>
            <a:ext cx="387992" cy="371625"/>
            <a:chOff x="4111994" y="3682455"/>
            <a:chExt cx="387992" cy="371625"/>
          </a:xfrm>
        </p:grpSpPr>
        <p:sp>
          <p:nvSpPr>
            <p:cNvPr id="7142" name="Google Shape;7142;p8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88"/>
          <p:cNvGrpSpPr/>
          <p:nvPr/>
        </p:nvGrpSpPr>
        <p:grpSpPr>
          <a:xfrm>
            <a:off x="4674908" y="3682271"/>
            <a:ext cx="371966" cy="371966"/>
            <a:chOff x="4674908" y="3682271"/>
            <a:chExt cx="371966" cy="371966"/>
          </a:xfrm>
        </p:grpSpPr>
        <p:sp>
          <p:nvSpPr>
            <p:cNvPr id="7145" name="Google Shape;7145;p8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88"/>
          <p:cNvGrpSpPr/>
          <p:nvPr/>
        </p:nvGrpSpPr>
        <p:grpSpPr>
          <a:xfrm>
            <a:off x="5223609" y="3731112"/>
            <a:ext cx="371782" cy="274285"/>
            <a:chOff x="5223609" y="3731112"/>
            <a:chExt cx="371782" cy="274285"/>
          </a:xfrm>
        </p:grpSpPr>
        <p:sp>
          <p:nvSpPr>
            <p:cNvPr id="7150" name="Google Shape;7150;p8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2" name="Google Shape;7152;p88"/>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88"/>
          <p:cNvGrpSpPr/>
          <p:nvPr/>
        </p:nvGrpSpPr>
        <p:grpSpPr>
          <a:xfrm>
            <a:off x="6319908" y="3696721"/>
            <a:ext cx="373963" cy="343119"/>
            <a:chOff x="6319908" y="3696721"/>
            <a:chExt cx="373963" cy="343119"/>
          </a:xfrm>
        </p:grpSpPr>
        <p:sp>
          <p:nvSpPr>
            <p:cNvPr id="7154" name="Google Shape;7154;p8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88"/>
          <p:cNvGrpSpPr/>
          <p:nvPr/>
        </p:nvGrpSpPr>
        <p:grpSpPr>
          <a:xfrm>
            <a:off x="6871342" y="3740044"/>
            <a:ext cx="371966" cy="256420"/>
            <a:chOff x="6871342" y="3740044"/>
            <a:chExt cx="371966" cy="256420"/>
          </a:xfrm>
        </p:grpSpPr>
        <p:sp>
          <p:nvSpPr>
            <p:cNvPr id="7164" name="Google Shape;7164;p8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88"/>
          <p:cNvGrpSpPr/>
          <p:nvPr/>
        </p:nvGrpSpPr>
        <p:grpSpPr>
          <a:xfrm>
            <a:off x="7402362" y="3681535"/>
            <a:ext cx="402757" cy="372728"/>
            <a:chOff x="7402362" y="3681535"/>
            <a:chExt cx="402757" cy="372728"/>
          </a:xfrm>
        </p:grpSpPr>
        <p:sp>
          <p:nvSpPr>
            <p:cNvPr id="7177" name="Google Shape;7177;p8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8"/>
            <p:cNvSpPr/>
            <p:nvPr/>
          </p:nvSpPr>
          <p:spPr>
            <a:xfrm>
              <a:off x="7511524" y="3731295"/>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88"/>
          <p:cNvGrpSpPr/>
          <p:nvPr/>
        </p:nvGrpSpPr>
        <p:grpSpPr>
          <a:xfrm>
            <a:off x="7960705" y="3736235"/>
            <a:ext cx="378902" cy="264065"/>
            <a:chOff x="7960705" y="3736235"/>
            <a:chExt cx="378902" cy="264065"/>
          </a:xfrm>
        </p:grpSpPr>
        <p:sp>
          <p:nvSpPr>
            <p:cNvPr id="7194" name="Google Shape;7194;p8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88"/>
          <p:cNvGrpSpPr/>
          <p:nvPr/>
        </p:nvGrpSpPr>
        <p:grpSpPr>
          <a:xfrm>
            <a:off x="6400828" y="4162270"/>
            <a:ext cx="166200" cy="388019"/>
            <a:chOff x="6400828" y="4162270"/>
            <a:chExt cx="166200" cy="388019"/>
          </a:xfrm>
        </p:grpSpPr>
        <p:sp>
          <p:nvSpPr>
            <p:cNvPr id="7209" name="Google Shape;7209;p8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88"/>
          <p:cNvGrpSpPr/>
          <p:nvPr/>
        </p:nvGrpSpPr>
        <p:grpSpPr>
          <a:xfrm>
            <a:off x="6919815" y="4162270"/>
            <a:ext cx="225260" cy="388019"/>
            <a:chOff x="6919815" y="4162270"/>
            <a:chExt cx="225260" cy="388019"/>
          </a:xfrm>
        </p:grpSpPr>
        <p:sp>
          <p:nvSpPr>
            <p:cNvPr id="7217" name="Google Shape;7217;p8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88"/>
          <p:cNvGrpSpPr/>
          <p:nvPr/>
        </p:nvGrpSpPr>
        <p:grpSpPr>
          <a:xfrm>
            <a:off x="7385600" y="4177035"/>
            <a:ext cx="388728" cy="358383"/>
            <a:chOff x="7385600" y="4177035"/>
            <a:chExt cx="388728" cy="358383"/>
          </a:xfrm>
        </p:grpSpPr>
        <p:sp>
          <p:nvSpPr>
            <p:cNvPr id="7226" name="Google Shape;7226;p8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88"/>
          <p:cNvGrpSpPr/>
          <p:nvPr/>
        </p:nvGrpSpPr>
        <p:grpSpPr>
          <a:xfrm>
            <a:off x="3625085" y="3259862"/>
            <a:ext cx="369207" cy="258259"/>
            <a:chOff x="3625085" y="3259862"/>
            <a:chExt cx="369207" cy="258259"/>
          </a:xfrm>
        </p:grpSpPr>
        <p:sp>
          <p:nvSpPr>
            <p:cNvPr id="7234" name="Google Shape;7234;p8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88"/>
          <p:cNvGrpSpPr/>
          <p:nvPr/>
        </p:nvGrpSpPr>
        <p:grpSpPr>
          <a:xfrm>
            <a:off x="6317360" y="3276808"/>
            <a:ext cx="363217" cy="248590"/>
            <a:chOff x="6317360" y="3276808"/>
            <a:chExt cx="363217" cy="248590"/>
          </a:xfrm>
        </p:grpSpPr>
        <p:sp>
          <p:nvSpPr>
            <p:cNvPr id="7248" name="Google Shape;7248;p8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88"/>
          <p:cNvGrpSpPr/>
          <p:nvPr/>
        </p:nvGrpSpPr>
        <p:grpSpPr>
          <a:xfrm>
            <a:off x="5084391" y="4183682"/>
            <a:ext cx="504064" cy="325595"/>
            <a:chOff x="5084391" y="4183682"/>
            <a:chExt cx="504064" cy="325595"/>
          </a:xfrm>
        </p:grpSpPr>
        <p:sp>
          <p:nvSpPr>
            <p:cNvPr id="7276" name="Google Shape;7276;p8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88"/>
          <p:cNvGrpSpPr/>
          <p:nvPr/>
        </p:nvGrpSpPr>
        <p:grpSpPr>
          <a:xfrm>
            <a:off x="7947595" y="2347996"/>
            <a:ext cx="379795" cy="267165"/>
            <a:chOff x="7947595" y="2347996"/>
            <a:chExt cx="379795" cy="267165"/>
          </a:xfrm>
        </p:grpSpPr>
        <p:sp>
          <p:nvSpPr>
            <p:cNvPr id="7293" name="Google Shape;7293;p8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88"/>
          <p:cNvGrpSpPr/>
          <p:nvPr/>
        </p:nvGrpSpPr>
        <p:grpSpPr>
          <a:xfrm>
            <a:off x="6400644" y="2310269"/>
            <a:ext cx="275362" cy="338784"/>
            <a:chOff x="6400644" y="2310269"/>
            <a:chExt cx="275362" cy="338784"/>
          </a:xfrm>
        </p:grpSpPr>
        <p:sp>
          <p:nvSpPr>
            <p:cNvPr id="7303" name="Google Shape;7303;p8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88"/>
          <p:cNvGrpSpPr/>
          <p:nvPr/>
        </p:nvGrpSpPr>
        <p:grpSpPr>
          <a:xfrm>
            <a:off x="1342268" y="4161009"/>
            <a:ext cx="359565" cy="358094"/>
            <a:chOff x="1342268" y="4161009"/>
            <a:chExt cx="359565" cy="358094"/>
          </a:xfrm>
        </p:grpSpPr>
        <p:sp>
          <p:nvSpPr>
            <p:cNvPr id="7317" name="Google Shape;7317;p8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88"/>
          <p:cNvGrpSpPr/>
          <p:nvPr/>
        </p:nvGrpSpPr>
        <p:grpSpPr>
          <a:xfrm>
            <a:off x="1913012" y="2764940"/>
            <a:ext cx="417523" cy="374252"/>
            <a:chOff x="1913012" y="2764940"/>
            <a:chExt cx="417523" cy="374252"/>
          </a:xfrm>
        </p:grpSpPr>
        <p:sp>
          <p:nvSpPr>
            <p:cNvPr id="7327" name="Google Shape;7327;p8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88"/>
          <p:cNvGrpSpPr/>
          <p:nvPr/>
        </p:nvGrpSpPr>
        <p:grpSpPr>
          <a:xfrm>
            <a:off x="830742" y="2763601"/>
            <a:ext cx="384734" cy="381556"/>
            <a:chOff x="830742" y="2763601"/>
            <a:chExt cx="384734" cy="381556"/>
          </a:xfrm>
        </p:grpSpPr>
        <p:sp>
          <p:nvSpPr>
            <p:cNvPr id="7340" name="Google Shape;7340;p8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8"/>
          <p:cNvGrpSpPr/>
          <p:nvPr/>
        </p:nvGrpSpPr>
        <p:grpSpPr>
          <a:xfrm>
            <a:off x="3007498" y="4183419"/>
            <a:ext cx="375434" cy="329667"/>
            <a:chOff x="3007498" y="4183419"/>
            <a:chExt cx="375434" cy="329667"/>
          </a:xfrm>
        </p:grpSpPr>
        <p:sp>
          <p:nvSpPr>
            <p:cNvPr id="7362" name="Google Shape;7362;p8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88"/>
          <p:cNvGrpSpPr/>
          <p:nvPr/>
        </p:nvGrpSpPr>
        <p:grpSpPr>
          <a:xfrm>
            <a:off x="6919276" y="2766990"/>
            <a:ext cx="274550" cy="354728"/>
            <a:chOff x="7606826" y="2419290"/>
            <a:chExt cx="274550" cy="354728"/>
          </a:xfrm>
        </p:grpSpPr>
        <p:sp>
          <p:nvSpPr>
            <p:cNvPr id="7383" name="Google Shape;7383;p8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88"/>
          <p:cNvGrpSpPr/>
          <p:nvPr/>
        </p:nvGrpSpPr>
        <p:grpSpPr>
          <a:xfrm>
            <a:off x="7550168" y="2777003"/>
            <a:ext cx="263316" cy="354728"/>
            <a:chOff x="8062968" y="2419290"/>
            <a:chExt cx="263316" cy="354728"/>
          </a:xfrm>
        </p:grpSpPr>
        <p:sp>
          <p:nvSpPr>
            <p:cNvPr id="7399" name="Google Shape;7399;p8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9" name="Shape 7419"/>
        <p:cNvGrpSpPr/>
        <p:nvPr/>
      </p:nvGrpSpPr>
      <p:grpSpPr>
        <a:xfrm>
          <a:off x="0" y="0"/>
          <a:ext cx="0" cy="0"/>
          <a:chOff x="0" y="0"/>
          <a:chExt cx="0" cy="0"/>
        </a:xfrm>
      </p:grpSpPr>
      <p:sp>
        <p:nvSpPr>
          <p:cNvPr id="7420" name="Google Shape;7420;p8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421" name="Google Shape;7421;p8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7422" name="Google Shape;7422;p89"/>
          <p:cNvGrpSpPr/>
          <p:nvPr/>
        </p:nvGrpSpPr>
        <p:grpSpPr>
          <a:xfrm>
            <a:off x="7075663" y="2444129"/>
            <a:ext cx="362163" cy="347098"/>
            <a:chOff x="7075663" y="2444129"/>
            <a:chExt cx="362163" cy="347098"/>
          </a:xfrm>
        </p:grpSpPr>
        <p:sp>
          <p:nvSpPr>
            <p:cNvPr id="7423" name="Google Shape;7423;p8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89"/>
          <p:cNvGrpSpPr/>
          <p:nvPr/>
        </p:nvGrpSpPr>
        <p:grpSpPr>
          <a:xfrm>
            <a:off x="6638175" y="2436584"/>
            <a:ext cx="372197" cy="362163"/>
            <a:chOff x="6638175" y="2436584"/>
            <a:chExt cx="372197" cy="362163"/>
          </a:xfrm>
        </p:grpSpPr>
        <p:sp>
          <p:nvSpPr>
            <p:cNvPr id="7432" name="Google Shape;7432;p8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9"/>
          <p:cNvGrpSpPr/>
          <p:nvPr/>
        </p:nvGrpSpPr>
        <p:grpSpPr>
          <a:xfrm>
            <a:off x="6192906" y="2439440"/>
            <a:ext cx="371699" cy="356084"/>
            <a:chOff x="6192906" y="2439440"/>
            <a:chExt cx="371699" cy="356084"/>
          </a:xfrm>
        </p:grpSpPr>
        <p:sp>
          <p:nvSpPr>
            <p:cNvPr id="7446" name="Google Shape;7446;p8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89"/>
          <p:cNvGrpSpPr/>
          <p:nvPr/>
        </p:nvGrpSpPr>
        <p:grpSpPr>
          <a:xfrm>
            <a:off x="5762467" y="2436584"/>
            <a:ext cx="362163" cy="362163"/>
            <a:chOff x="5762467" y="2436584"/>
            <a:chExt cx="362163" cy="362163"/>
          </a:xfrm>
        </p:grpSpPr>
        <p:sp>
          <p:nvSpPr>
            <p:cNvPr id="7460" name="Google Shape;7460;p8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89"/>
          <p:cNvGrpSpPr/>
          <p:nvPr/>
        </p:nvGrpSpPr>
        <p:grpSpPr>
          <a:xfrm>
            <a:off x="5323721" y="2437029"/>
            <a:ext cx="362922" cy="361219"/>
            <a:chOff x="5323721" y="2437029"/>
            <a:chExt cx="362922" cy="361219"/>
          </a:xfrm>
        </p:grpSpPr>
        <p:sp>
          <p:nvSpPr>
            <p:cNvPr id="7486" name="Google Shape;7486;p8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89"/>
          <p:cNvGrpSpPr/>
          <p:nvPr/>
        </p:nvGrpSpPr>
        <p:grpSpPr>
          <a:xfrm>
            <a:off x="4875937" y="2468731"/>
            <a:ext cx="407122" cy="315448"/>
            <a:chOff x="4875937" y="2468731"/>
            <a:chExt cx="407122" cy="315448"/>
          </a:xfrm>
        </p:grpSpPr>
        <p:sp>
          <p:nvSpPr>
            <p:cNvPr id="7504" name="Google Shape;7504;p8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89"/>
          <p:cNvGrpSpPr/>
          <p:nvPr/>
        </p:nvGrpSpPr>
        <p:grpSpPr>
          <a:xfrm>
            <a:off x="4893282" y="3804774"/>
            <a:ext cx="242114" cy="362163"/>
            <a:chOff x="4893282" y="3804774"/>
            <a:chExt cx="242114" cy="362163"/>
          </a:xfrm>
        </p:grpSpPr>
        <p:sp>
          <p:nvSpPr>
            <p:cNvPr id="7524" name="Google Shape;7524;p8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89"/>
          <p:cNvGrpSpPr/>
          <p:nvPr/>
        </p:nvGrpSpPr>
        <p:grpSpPr>
          <a:xfrm>
            <a:off x="6248162" y="3804774"/>
            <a:ext cx="231058" cy="362425"/>
            <a:chOff x="6248162" y="3804774"/>
            <a:chExt cx="231058" cy="362425"/>
          </a:xfrm>
        </p:grpSpPr>
        <p:sp>
          <p:nvSpPr>
            <p:cNvPr id="7551" name="Google Shape;7551;p8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9"/>
          <p:cNvGrpSpPr/>
          <p:nvPr/>
        </p:nvGrpSpPr>
        <p:grpSpPr>
          <a:xfrm>
            <a:off x="5346568" y="3804774"/>
            <a:ext cx="233337" cy="362163"/>
            <a:chOff x="5346568" y="3804774"/>
            <a:chExt cx="233337" cy="362163"/>
          </a:xfrm>
        </p:grpSpPr>
        <p:sp>
          <p:nvSpPr>
            <p:cNvPr id="7556" name="Google Shape;7556;p8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89"/>
          <p:cNvGrpSpPr/>
          <p:nvPr/>
        </p:nvGrpSpPr>
        <p:grpSpPr>
          <a:xfrm>
            <a:off x="6704985" y="3805141"/>
            <a:ext cx="209967" cy="361639"/>
            <a:chOff x="6704985" y="3805141"/>
            <a:chExt cx="209967" cy="361639"/>
          </a:xfrm>
        </p:grpSpPr>
        <p:sp>
          <p:nvSpPr>
            <p:cNvPr id="7576" name="Google Shape;7576;p8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89"/>
          <p:cNvGrpSpPr/>
          <p:nvPr/>
        </p:nvGrpSpPr>
        <p:grpSpPr>
          <a:xfrm>
            <a:off x="7513884" y="2448269"/>
            <a:ext cx="363184" cy="338792"/>
            <a:chOff x="7513884" y="2448269"/>
            <a:chExt cx="363184" cy="338792"/>
          </a:xfrm>
        </p:grpSpPr>
        <p:sp>
          <p:nvSpPr>
            <p:cNvPr id="7589" name="Google Shape;7589;p8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89"/>
          <p:cNvGrpSpPr/>
          <p:nvPr/>
        </p:nvGrpSpPr>
        <p:grpSpPr>
          <a:xfrm>
            <a:off x="5777767" y="3804826"/>
            <a:ext cx="258699" cy="362136"/>
            <a:chOff x="5777767" y="3804826"/>
            <a:chExt cx="258699" cy="362136"/>
          </a:xfrm>
        </p:grpSpPr>
        <p:sp>
          <p:nvSpPr>
            <p:cNvPr id="7596" name="Google Shape;7596;p8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9"/>
          <p:cNvGrpSpPr/>
          <p:nvPr/>
        </p:nvGrpSpPr>
        <p:grpSpPr>
          <a:xfrm>
            <a:off x="7953101" y="2436584"/>
            <a:ext cx="361691" cy="362163"/>
            <a:chOff x="7953101" y="2436584"/>
            <a:chExt cx="361691" cy="362163"/>
          </a:xfrm>
        </p:grpSpPr>
        <p:sp>
          <p:nvSpPr>
            <p:cNvPr id="7600" name="Google Shape;7600;p8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89"/>
          <p:cNvGrpSpPr/>
          <p:nvPr/>
        </p:nvGrpSpPr>
        <p:grpSpPr>
          <a:xfrm>
            <a:off x="4859353" y="3355130"/>
            <a:ext cx="373481" cy="362267"/>
            <a:chOff x="4859353" y="3355130"/>
            <a:chExt cx="373481" cy="362267"/>
          </a:xfrm>
        </p:grpSpPr>
        <p:sp>
          <p:nvSpPr>
            <p:cNvPr id="7610" name="Google Shape;7610;p8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89"/>
          <p:cNvGrpSpPr/>
          <p:nvPr/>
        </p:nvGrpSpPr>
        <p:grpSpPr>
          <a:xfrm>
            <a:off x="6637678" y="1500982"/>
            <a:ext cx="378721" cy="362005"/>
            <a:chOff x="6637678" y="1500982"/>
            <a:chExt cx="378721" cy="362005"/>
          </a:xfrm>
        </p:grpSpPr>
        <p:sp>
          <p:nvSpPr>
            <p:cNvPr id="7625" name="Google Shape;7625;p8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9"/>
          <p:cNvGrpSpPr/>
          <p:nvPr/>
        </p:nvGrpSpPr>
        <p:grpSpPr>
          <a:xfrm>
            <a:off x="5827993" y="3355496"/>
            <a:ext cx="223041" cy="362163"/>
            <a:chOff x="5827993" y="3355496"/>
            <a:chExt cx="223041" cy="362163"/>
          </a:xfrm>
        </p:grpSpPr>
        <p:sp>
          <p:nvSpPr>
            <p:cNvPr id="7642" name="Google Shape;7642;p8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9"/>
          <p:cNvGrpSpPr/>
          <p:nvPr/>
        </p:nvGrpSpPr>
        <p:grpSpPr>
          <a:xfrm>
            <a:off x="7528713" y="1500641"/>
            <a:ext cx="370520" cy="361586"/>
            <a:chOff x="7528713" y="1500641"/>
            <a:chExt cx="370520" cy="361586"/>
          </a:xfrm>
        </p:grpSpPr>
        <p:sp>
          <p:nvSpPr>
            <p:cNvPr id="7658" name="Google Shape;7658;p8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89"/>
          <p:cNvGrpSpPr/>
          <p:nvPr/>
        </p:nvGrpSpPr>
        <p:grpSpPr>
          <a:xfrm>
            <a:off x="5317198" y="3355496"/>
            <a:ext cx="367429" cy="362163"/>
            <a:chOff x="5317198" y="3355496"/>
            <a:chExt cx="367429" cy="362163"/>
          </a:xfrm>
        </p:grpSpPr>
        <p:sp>
          <p:nvSpPr>
            <p:cNvPr id="7666" name="Google Shape;7666;p8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9"/>
          <p:cNvGrpSpPr/>
          <p:nvPr/>
        </p:nvGrpSpPr>
        <p:grpSpPr>
          <a:xfrm>
            <a:off x="5302971" y="1500563"/>
            <a:ext cx="383175" cy="362241"/>
            <a:chOff x="5302971" y="1500563"/>
            <a:chExt cx="383175" cy="362241"/>
          </a:xfrm>
        </p:grpSpPr>
        <p:sp>
          <p:nvSpPr>
            <p:cNvPr id="7683" name="Google Shape;7683;p8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89"/>
          <p:cNvGrpSpPr/>
          <p:nvPr/>
        </p:nvGrpSpPr>
        <p:grpSpPr>
          <a:xfrm>
            <a:off x="6202705" y="1525453"/>
            <a:ext cx="364180" cy="312461"/>
            <a:chOff x="6202705" y="1525453"/>
            <a:chExt cx="364180" cy="312461"/>
          </a:xfrm>
        </p:grpSpPr>
        <p:sp>
          <p:nvSpPr>
            <p:cNvPr id="7686" name="Google Shape;7686;p8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89"/>
          <p:cNvGrpSpPr/>
          <p:nvPr/>
        </p:nvGrpSpPr>
        <p:grpSpPr>
          <a:xfrm>
            <a:off x="7087217" y="1503602"/>
            <a:ext cx="362398" cy="356163"/>
            <a:chOff x="7087217" y="1503602"/>
            <a:chExt cx="362398" cy="356163"/>
          </a:xfrm>
        </p:grpSpPr>
        <p:sp>
          <p:nvSpPr>
            <p:cNvPr id="7694" name="Google Shape;7694;p8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89"/>
          <p:cNvGrpSpPr/>
          <p:nvPr/>
        </p:nvGrpSpPr>
        <p:grpSpPr>
          <a:xfrm>
            <a:off x="7968952" y="1500877"/>
            <a:ext cx="378747" cy="361455"/>
            <a:chOff x="7968952" y="1500877"/>
            <a:chExt cx="378747" cy="361455"/>
          </a:xfrm>
        </p:grpSpPr>
        <p:sp>
          <p:nvSpPr>
            <p:cNvPr id="7716" name="Google Shape;7716;p8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89"/>
          <p:cNvGrpSpPr/>
          <p:nvPr/>
        </p:nvGrpSpPr>
        <p:grpSpPr>
          <a:xfrm>
            <a:off x="5761445" y="1541723"/>
            <a:ext cx="362163" cy="279737"/>
            <a:chOff x="5761445" y="1541723"/>
            <a:chExt cx="362163" cy="279737"/>
          </a:xfrm>
        </p:grpSpPr>
        <p:sp>
          <p:nvSpPr>
            <p:cNvPr id="7732" name="Google Shape;7732;p8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89"/>
          <p:cNvGrpSpPr/>
          <p:nvPr/>
        </p:nvGrpSpPr>
        <p:grpSpPr>
          <a:xfrm>
            <a:off x="6204958" y="3355575"/>
            <a:ext cx="358390" cy="362320"/>
            <a:chOff x="6204958" y="3355575"/>
            <a:chExt cx="358390" cy="362320"/>
          </a:xfrm>
        </p:grpSpPr>
        <p:sp>
          <p:nvSpPr>
            <p:cNvPr id="7739" name="Google Shape;7739;p8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89"/>
          <p:cNvGrpSpPr/>
          <p:nvPr/>
        </p:nvGrpSpPr>
        <p:grpSpPr>
          <a:xfrm>
            <a:off x="4939970" y="1499855"/>
            <a:ext cx="242979" cy="362660"/>
            <a:chOff x="4939970" y="1499855"/>
            <a:chExt cx="242979" cy="362660"/>
          </a:xfrm>
        </p:grpSpPr>
        <p:sp>
          <p:nvSpPr>
            <p:cNvPr id="7756" name="Google Shape;7756;p8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9"/>
          <p:cNvGrpSpPr/>
          <p:nvPr/>
        </p:nvGrpSpPr>
        <p:grpSpPr>
          <a:xfrm>
            <a:off x="8023448" y="3355496"/>
            <a:ext cx="284322" cy="362163"/>
            <a:chOff x="8023448" y="3355496"/>
            <a:chExt cx="284322" cy="362163"/>
          </a:xfrm>
        </p:grpSpPr>
        <p:sp>
          <p:nvSpPr>
            <p:cNvPr id="7763" name="Google Shape;7763;p8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9"/>
          <p:cNvGrpSpPr/>
          <p:nvPr/>
        </p:nvGrpSpPr>
        <p:grpSpPr>
          <a:xfrm>
            <a:off x="6644201" y="3355496"/>
            <a:ext cx="366695" cy="361979"/>
            <a:chOff x="6644201" y="3355496"/>
            <a:chExt cx="366695" cy="361979"/>
          </a:xfrm>
        </p:grpSpPr>
        <p:sp>
          <p:nvSpPr>
            <p:cNvPr id="7773" name="Google Shape;7773;p8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89"/>
          <p:cNvGrpSpPr/>
          <p:nvPr/>
        </p:nvGrpSpPr>
        <p:grpSpPr>
          <a:xfrm>
            <a:off x="7955145" y="2019192"/>
            <a:ext cx="365176" cy="271013"/>
            <a:chOff x="7955145" y="2019192"/>
            <a:chExt cx="365176" cy="271013"/>
          </a:xfrm>
        </p:grpSpPr>
        <p:sp>
          <p:nvSpPr>
            <p:cNvPr id="7796" name="Google Shape;7796;p8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89"/>
          <p:cNvGrpSpPr/>
          <p:nvPr/>
        </p:nvGrpSpPr>
        <p:grpSpPr>
          <a:xfrm>
            <a:off x="7518155" y="2009471"/>
            <a:ext cx="361927" cy="290270"/>
            <a:chOff x="7518155" y="2009471"/>
            <a:chExt cx="361927" cy="290270"/>
          </a:xfrm>
        </p:grpSpPr>
        <p:sp>
          <p:nvSpPr>
            <p:cNvPr id="7803" name="Google Shape;7803;p8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9"/>
          <p:cNvGrpSpPr/>
          <p:nvPr/>
        </p:nvGrpSpPr>
        <p:grpSpPr>
          <a:xfrm>
            <a:off x="7079672" y="1991053"/>
            <a:ext cx="362163" cy="327264"/>
            <a:chOff x="7079672" y="1991053"/>
            <a:chExt cx="362163" cy="327264"/>
          </a:xfrm>
        </p:grpSpPr>
        <p:sp>
          <p:nvSpPr>
            <p:cNvPr id="7817" name="Google Shape;7817;p8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9"/>
          <p:cNvGrpSpPr/>
          <p:nvPr/>
        </p:nvGrpSpPr>
        <p:grpSpPr>
          <a:xfrm>
            <a:off x="6641188" y="2035514"/>
            <a:ext cx="361901" cy="238132"/>
            <a:chOff x="6641188" y="2035514"/>
            <a:chExt cx="361901" cy="238132"/>
          </a:xfrm>
        </p:grpSpPr>
        <p:sp>
          <p:nvSpPr>
            <p:cNvPr id="7834" name="Google Shape;7834;p8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89"/>
          <p:cNvGrpSpPr/>
          <p:nvPr/>
        </p:nvGrpSpPr>
        <p:grpSpPr>
          <a:xfrm>
            <a:off x="6202443" y="1986677"/>
            <a:ext cx="362425" cy="335884"/>
            <a:chOff x="6202443" y="1986677"/>
            <a:chExt cx="362425" cy="335884"/>
          </a:xfrm>
        </p:grpSpPr>
        <p:sp>
          <p:nvSpPr>
            <p:cNvPr id="7854" name="Google Shape;7854;p8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89"/>
          <p:cNvGrpSpPr/>
          <p:nvPr/>
        </p:nvGrpSpPr>
        <p:grpSpPr>
          <a:xfrm>
            <a:off x="5764222" y="2016598"/>
            <a:ext cx="374293" cy="276069"/>
            <a:chOff x="5764222" y="2016598"/>
            <a:chExt cx="374293" cy="276069"/>
          </a:xfrm>
        </p:grpSpPr>
        <p:sp>
          <p:nvSpPr>
            <p:cNvPr id="7875" name="Google Shape;7875;p8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89"/>
          <p:cNvGrpSpPr/>
          <p:nvPr/>
        </p:nvGrpSpPr>
        <p:grpSpPr>
          <a:xfrm>
            <a:off x="5325477" y="2016441"/>
            <a:ext cx="361927" cy="276515"/>
            <a:chOff x="5325477" y="2016441"/>
            <a:chExt cx="361927" cy="276515"/>
          </a:xfrm>
        </p:grpSpPr>
        <p:sp>
          <p:nvSpPr>
            <p:cNvPr id="7887" name="Google Shape;7887;p8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89"/>
          <p:cNvGrpSpPr/>
          <p:nvPr/>
        </p:nvGrpSpPr>
        <p:grpSpPr>
          <a:xfrm>
            <a:off x="4870671" y="2017200"/>
            <a:ext cx="364180" cy="274812"/>
            <a:chOff x="4870671" y="2017200"/>
            <a:chExt cx="364180" cy="274812"/>
          </a:xfrm>
        </p:grpSpPr>
        <p:sp>
          <p:nvSpPr>
            <p:cNvPr id="7908" name="Google Shape;7908;p8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89"/>
          <p:cNvGrpSpPr/>
          <p:nvPr/>
        </p:nvGrpSpPr>
        <p:grpSpPr>
          <a:xfrm>
            <a:off x="7144726" y="3355496"/>
            <a:ext cx="260690" cy="362032"/>
            <a:chOff x="7144726" y="3355496"/>
            <a:chExt cx="260690" cy="362032"/>
          </a:xfrm>
        </p:grpSpPr>
        <p:sp>
          <p:nvSpPr>
            <p:cNvPr id="7922" name="Google Shape;7922;p8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9"/>
          <p:cNvGrpSpPr/>
          <p:nvPr/>
        </p:nvGrpSpPr>
        <p:grpSpPr>
          <a:xfrm>
            <a:off x="6705719" y="4278051"/>
            <a:ext cx="261712" cy="361770"/>
            <a:chOff x="6705719" y="4278051"/>
            <a:chExt cx="261712" cy="361770"/>
          </a:xfrm>
        </p:grpSpPr>
        <p:sp>
          <p:nvSpPr>
            <p:cNvPr id="7929" name="Google Shape;7929;p8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9"/>
          <p:cNvGrpSpPr/>
          <p:nvPr/>
        </p:nvGrpSpPr>
        <p:grpSpPr>
          <a:xfrm>
            <a:off x="5750650" y="2891652"/>
            <a:ext cx="320216" cy="361403"/>
            <a:chOff x="5750650" y="2891652"/>
            <a:chExt cx="320216" cy="361403"/>
          </a:xfrm>
        </p:grpSpPr>
        <p:sp>
          <p:nvSpPr>
            <p:cNvPr id="7945" name="Google Shape;7945;p8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89"/>
          <p:cNvGrpSpPr/>
          <p:nvPr/>
        </p:nvGrpSpPr>
        <p:grpSpPr>
          <a:xfrm>
            <a:off x="6658009" y="2891390"/>
            <a:ext cx="315972" cy="361927"/>
            <a:chOff x="6658009" y="2891390"/>
            <a:chExt cx="315972" cy="361927"/>
          </a:xfrm>
        </p:grpSpPr>
        <p:sp>
          <p:nvSpPr>
            <p:cNvPr id="7961" name="Google Shape;7961;p8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89"/>
          <p:cNvGrpSpPr/>
          <p:nvPr/>
        </p:nvGrpSpPr>
        <p:grpSpPr>
          <a:xfrm>
            <a:off x="6203465" y="2891206"/>
            <a:ext cx="320478" cy="362110"/>
            <a:chOff x="6203465" y="2891206"/>
            <a:chExt cx="320478" cy="362110"/>
          </a:xfrm>
        </p:grpSpPr>
        <p:sp>
          <p:nvSpPr>
            <p:cNvPr id="7969" name="Google Shape;7969;p8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89"/>
          <p:cNvGrpSpPr/>
          <p:nvPr/>
        </p:nvGrpSpPr>
        <p:grpSpPr>
          <a:xfrm>
            <a:off x="7567280" y="2891259"/>
            <a:ext cx="307116" cy="362294"/>
            <a:chOff x="7567280" y="2891259"/>
            <a:chExt cx="307116" cy="362294"/>
          </a:xfrm>
        </p:grpSpPr>
        <p:sp>
          <p:nvSpPr>
            <p:cNvPr id="7975" name="Google Shape;7975;p8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89"/>
          <p:cNvGrpSpPr/>
          <p:nvPr/>
        </p:nvGrpSpPr>
        <p:grpSpPr>
          <a:xfrm>
            <a:off x="7112579" y="2891521"/>
            <a:ext cx="338556" cy="361534"/>
            <a:chOff x="7112579" y="2891521"/>
            <a:chExt cx="338556" cy="361534"/>
          </a:xfrm>
        </p:grpSpPr>
        <p:sp>
          <p:nvSpPr>
            <p:cNvPr id="7988" name="Google Shape;7988;p8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89"/>
          <p:cNvGrpSpPr/>
          <p:nvPr/>
        </p:nvGrpSpPr>
        <p:grpSpPr>
          <a:xfrm>
            <a:off x="7155259" y="3805036"/>
            <a:ext cx="207478" cy="361272"/>
            <a:chOff x="7155259" y="3805036"/>
            <a:chExt cx="207478" cy="361272"/>
          </a:xfrm>
        </p:grpSpPr>
        <p:sp>
          <p:nvSpPr>
            <p:cNvPr id="7991" name="Google Shape;7991;p8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89"/>
          <p:cNvGrpSpPr/>
          <p:nvPr/>
        </p:nvGrpSpPr>
        <p:grpSpPr>
          <a:xfrm>
            <a:off x="4915368" y="2891390"/>
            <a:ext cx="182850" cy="361927"/>
            <a:chOff x="4915368" y="2891390"/>
            <a:chExt cx="182850" cy="361927"/>
          </a:xfrm>
        </p:grpSpPr>
        <p:sp>
          <p:nvSpPr>
            <p:cNvPr id="8004" name="Google Shape;8004;p8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9"/>
          <p:cNvGrpSpPr/>
          <p:nvPr/>
        </p:nvGrpSpPr>
        <p:grpSpPr>
          <a:xfrm>
            <a:off x="8028714" y="2891652"/>
            <a:ext cx="289589" cy="361403"/>
            <a:chOff x="8028714" y="2891652"/>
            <a:chExt cx="289589" cy="361403"/>
          </a:xfrm>
        </p:grpSpPr>
        <p:sp>
          <p:nvSpPr>
            <p:cNvPr id="8016" name="Google Shape;8016;p8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89"/>
          <p:cNvGrpSpPr/>
          <p:nvPr/>
        </p:nvGrpSpPr>
        <p:grpSpPr>
          <a:xfrm>
            <a:off x="7551822" y="3804774"/>
            <a:ext cx="293335" cy="361927"/>
            <a:chOff x="7551822" y="3804774"/>
            <a:chExt cx="293335" cy="361927"/>
          </a:xfrm>
        </p:grpSpPr>
        <p:sp>
          <p:nvSpPr>
            <p:cNvPr id="8037" name="Google Shape;8037;p8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89"/>
          <p:cNvGrpSpPr/>
          <p:nvPr/>
        </p:nvGrpSpPr>
        <p:grpSpPr>
          <a:xfrm>
            <a:off x="6263725" y="4277658"/>
            <a:ext cx="210491" cy="362163"/>
            <a:chOff x="6263725" y="4277658"/>
            <a:chExt cx="210491" cy="362163"/>
          </a:xfrm>
        </p:grpSpPr>
        <p:sp>
          <p:nvSpPr>
            <p:cNvPr id="8049" name="Google Shape;8049;p8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89"/>
          <p:cNvGrpSpPr/>
          <p:nvPr/>
        </p:nvGrpSpPr>
        <p:grpSpPr>
          <a:xfrm>
            <a:off x="7987790" y="3804695"/>
            <a:ext cx="336303" cy="362005"/>
            <a:chOff x="7987790" y="3804695"/>
            <a:chExt cx="336303" cy="362005"/>
          </a:xfrm>
        </p:grpSpPr>
        <p:sp>
          <p:nvSpPr>
            <p:cNvPr id="8065" name="Google Shape;8065;p8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9"/>
          <p:cNvGrpSpPr/>
          <p:nvPr/>
        </p:nvGrpSpPr>
        <p:grpSpPr>
          <a:xfrm>
            <a:off x="5273444" y="2891285"/>
            <a:ext cx="371123" cy="362267"/>
            <a:chOff x="5273444" y="2891285"/>
            <a:chExt cx="371123" cy="362267"/>
          </a:xfrm>
        </p:grpSpPr>
        <p:sp>
          <p:nvSpPr>
            <p:cNvPr id="8076" name="Google Shape;8076;p8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89"/>
          <p:cNvGrpSpPr/>
          <p:nvPr/>
        </p:nvGrpSpPr>
        <p:grpSpPr>
          <a:xfrm>
            <a:off x="7630397" y="3358399"/>
            <a:ext cx="214759" cy="357030"/>
            <a:chOff x="2235125" y="238075"/>
            <a:chExt cx="3144350" cy="5227375"/>
          </a:xfrm>
        </p:grpSpPr>
        <p:sp>
          <p:nvSpPr>
            <p:cNvPr id="8091" name="Google Shape;8091;p8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89"/>
          <p:cNvGrpSpPr/>
          <p:nvPr/>
        </p:nvGrpSpPr>
        <p:grpSpPr>
          <a:xfrm>
            <a:off x="2810729" y="4267107"/>
            <a:ext cx="342496" cy="351944"/>
            <a:chOff x="2810729" y="4267107"/>
            <a:chExt cx="342496" cy="351944"/>
          </a:xfrm>
        </p:grpSpPr>
        <p:sp>
          <p:nvSpPr>
            <p:cNvPr id="8101" name="Google Shape;8101;p8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9"/>
          <p:cNvGrpSpPr/>
          <p:nvPr/>
        </p:nvGrpSpPr>
        <p:grpSpPr>
          <a:xfrm>
            <a:off x="1779168" y="3805625"/>
            <a:ext cx="282381" cy="343454"/>
            <a:chOff x="1779168" y="3805625"/>
            <a:chExt cx="282381" cy="343454"/>
          </a:xfrm>
        </p:grpSpPr>
        <p:sp>
          <p:nvSpPr>
            <p:cNvPr id="8132" name="Google Shape;8132;p8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89"/>
          <p:cNvGrpSpPr/>
          <p:nvPr/>
        </p:nvGrpSpPr>
        <p:grpSpPr>
          <a:xfrm>
            <a:off x="2593522" y="2407029"/>
            <a:ext cx="391606" cy="364535"/>
            <a:chOff x="2593522" y="2407029"/>
            <a:chExt cx="391606" cy="364535"/>
          </a:xfrm>
        </p:grpSpPr>
        <p:sp>
          <p:nvSpPr>
            <p:cNvPr id="8161" name="Google Shape;8161;p8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89"/>
          <p:cNvGrpSpPr/>
          <p:nvPr/>
        </p:nvGrpSpPr>
        <p:grpSpPr>
          <a:xfrm>
            <a:off x="3955047" y="2432242"/>
            <a:ext cx="322912" cy="334396"/>
            <a:chOff x="3955047" y="2432242"/>
            <a:chExt cx="322912" cy="334396"/>
          </a:xfrm>
        </p:grpSpPr>
        <p:sp>
          <p:nvSpPr>
            <p:cNvPr id="8201" name="Google Shape;8201;p8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89"/>
          <p:cNvGrpSpPr/>
          <p:nvPr/>
        </p:nvGrpSpPr>
        <p:grpSpPr>
          <a:xfrm>
            <a:off x="1802465" y="1962854"/>
            <a:ext cx="265373" cy="351944"/>
            <a:chOff x="1802465" y="1962854"/>
            <a:chExt cx="265373" cy="351944"/>
          </a:xfrm>
        </p:grpSpPr>
        <p:sp>
          <p:nvSpPr>
            <p:cNvPr id="8205" name="Google Shape;8205;p8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89"/>
          <p:cNvGrpSpPr/>
          <p:nvPr/>
        </p:nvGrpSpPr>
        <p:grpSpPr>
          <a:xfrm>
            <a:off x="3512070" y="1956222"/>
            <a:ext cx="373983" cy="363622"/>
            <a:chOff x="3512070" y="1956222"/>
            <a:chExt cx="373983" cy="363622"/>
          </a:xfrm>
        </p:grpSpPr>
        <p:sp>
          <p:nvSpPr>
            <p:cNvPr id="8213" name="Google Shape;8213;p8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89"/>
          <p:cNvGrpSpPr/>
          <p:nvPr/>
        </p:nvGrpSpPr>
        <p:grpSpPr>
          <a:xfrm>
            <a:off x="842683" y="2394751"/>
            <a:ext cx="345640" cy="356660"/>
            <a:chOff x="842683" y="2394751"/>
            <a:chExt cx="345640" cy="356660"/>
          </a:xfrm>
        </p:grpSpPr>
        <p:sp>
          <p:nvSpPr>
            <p:cNvPr id="8231" name="Google Shape;8231;p8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89"/>
          <p:cNvGrpSpPr/>
          <p:nvPr/>
        </p:nvGrpSpPr>
        <p:grpSpPr>
          <a:xfrm>
            <a:off x="1290615" y="2399467"/>
            <a:ext cx="336836" cy="342511"/>
            <a:chOff x="1290615" y="2399467"/>
            <a:chExt cx="336836" cy="342511"/>
          </a:xfrm>
        </p:grpSpPr>
        <p:sp>
          <p:nvSpPr>
            <p:cNvPr id="8248" name="Google Shape;8248;p8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89"/>
          <p:cNvGrpSpPr/>
          <p:nvPr/>
        </p:nvGrpSpPr>
        <p:grpSpPr>
          <a:xfrm>
            <a:off x="1748310" y="2408601"/>
            <a:ext cx="308508" cy="333378"/>
            <a:chOff x="1748310" y="2408601"/>
            <a:chExt cx="308508" cy="333378"/>
          </a:xfrm>
        </p:grpSpPr>
        <p:sp>
          <p:nvSpPr>
            <p:cNvPr id="8268" name="Google Shape;8268;p8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89"/>
          <p:cNvGrpSpPr/>
          <p:nvPr/>
        </p:nvGrpSpPr>
        <p:grpSpPr>
          <a:xfrm>
            <a:off x="3044614" y="2418033"/>
            <a:ext cx="376184" cy="315141"/>
            <a:chOff x="3044614" y="2418033"/>
            <a:chExt cx="376184" cy="315141"/>
          </a:xfrm>
        </p:grpSpPr>
        <p:sp>
          <p:nvSpPr>
            <p:cNvPr id="8277" name="Google Shape;8277;p8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9"/>
          <p:cNvGrpSpPr/>
          <p:nvPr/>
        </p:nvGrpSpPr>
        <p:grpSpPr>
          <a:xfrm>
            <a:off x="3943638" y="3815072"/>
            <a:ext cx="357933" cy="342676"/>
            <a:chOff x="3943638" y="3815072"/>
            <a:chExt cx="357933" cy="342676"/>
          </a:xfrm>
        </p:grpSpPr>
        <p:sp>
          <p:nvSpPr>
            <p:cNvPr id="8287" name="Google Shape;8287;p8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89"/>
          <p:cNvGrpSpPr/>
          <p:nvPr/>
        </p:nvGrpSpPr>
        <p:grpSpPr>
          <a:xfrm>
            <a:off x="3508282" y="3810341"/>
            <a:ext cx="351644" cy="351959"/>
            <a:chOff x="3508282" y="3810341"/>
            <a:chExt cx="351644" cy="351959"/>
          </a:xfrm>
        </p:grpSpPr>
        <p:sp>
          <p:nvSpPr>
            <p:cNvPr id="8297" name="Google Shape;8297;p8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89"/>
          <p:cNvGrpSpPr/>
          <p:nvPr/>
        </p:nvGrpSpPr>
        <p:grpSpPr>
          <a:xfrm>
            <a:off x="2224585" y="1962854"/>
            <a:ext cx="303163" cy="351809"/>
            <a:chOff x="2224585" y="1962854"/>
            <a:chExt cx="303163" cy="351809"/>
          </a:xfrm>
        </p:grpSpPr>
        <p:sp>
          <p:nvSpPr>
            <p:cNvPr id="8311" name="Google Shape;8311;p8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89"/>
          <p:cNvGrpSpPr/>
          <p:nvPr/>
        </p:nvGrpSpPr>
        <p:grpSpPr>
          <a:xfrm>
            <a:off x="2622794" y="1990868"/>
            <a:ext cx="389090" cy="296231"/>
            <a:chOff x="2622794" y="1990868"/>
            <a:chExt cx="389090" cy="296231"/>
          </a:xfrm>
        </p:grpSpPr>
        <p:sp>
          <p:nvSpPr>
            <p:cNvPr id="8320" name="Google Shape;8320;p8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89"/>
          <p:cNvGrpSpPr/>
          <p:nvPr/>
        </p:nvGrpSpPr>
        <p:grpSpPr>
          <a:xfrm>
            <a:off x="3977326" y="1952149"/>
            <a:ext cx="327074" cy="375241"/>
            <a:chOff x="3977326" y="1952149"/>
            <a:chExt cx="327074" cy="375241"/>
          </a:xfrm>
        </p:grpSpPr>
        <p:sp>
          <p:nvSpPr>
            <p:cNvPr id="8330" name="Google Shape;8330;p8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9"/>
          <p:cNvGrpSpPr/>
          <p:nvPr/>
        </p:nvGrpSpPr>
        <p:grpSpPr>
          <a:xfrm>
            <a:off x="1341612" y="3340055"/>
            <a:ext cx="259399" cy="370524"/>
            <a:chOff x="1341612" y="3340055"/>
            <a:chExt cx="259399" cy="370524"/>
          </a:xfrm>
        </p:grpSpPr>
        <p:sp>
          <p:nvSpPr>
            <p:cNvPr id="8348" name="Google Shape;8348;p8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89"/>
          <p:cNvGrpSpPr/>
          <p:nvPr/>
        </p:nvGrpSpPr>
        <p:grpSpPr>
          <a:xfrm>
            <a:off x="2179892" y="3844972"/>
            <a:ext cx="351629" cy="282381"/>
            <a:chOff x="2179892" y="3844972"/>
            <a:chExt cx="351629" cy="282381"/>
          </a:xfrm>
        </p:grpSpPr>
        <p:sp>
          <p:nvSpPr>
            <p:cNvPr id="8367" name="Google Shape;8367;p8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9"/>
          <p:cNvGrpSpPr/>
          <p:nvPr/>
        </p:nvGrpSpPr>
        <p:grpSpPr>
          <a:xfrm>
            <a:off x="3131170" y="3816884"/>
            <a:ext cx="220051" cy="338169"/>
            <a:chOff x="3131170" y="3816884"/>
            <a:chExt cx="220051" cy="338169"/>
          </a:xfrm>
        </p:grpSpPr>
        <p:sp>
          <p:nvSpPr>
            <p:cNvPr id="8388" name="Google Shape;8388;p8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9"/>
          <p:cNvGrpSpPr/>
          <p:nvPr/>
        </p:nvGrpSpPr>
        <p:grpSpPr>
          <a:xfrm>
            <a:off x="903502" y="3359564"/>
            <a:ext cx="247990" cy="333393"/>
            <a:chOff x="903502" y="3359564"/>
            <a:chExt cx="247990" cy="333393"/>
          </a:xfrm>
        </p:grpSpPr>
        <p:sp>
          <p:nvSpPr>
            <p:cNvPr id="8398" name="Google Shape;8398;p8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89"/>
          <p:cNvGrpSpPr/>
          <p:nvPr/>
        </p:nvGrpSpPr>
        <p:grpSpPr>
          <a:xfrm>
            <a:off x="2616191" y="2890461"/>
            <a:ext cx="365793" cy="361152"/>
            <a:chOff x="2616191" y="2890461"/>
            <a:chExt cx="365793" cy="361152"/>
          </a:xfrm>
        </p:grpSpPr>
        <p:sp>
          <p:nvSpPr>
            <p:cNvPr id="8421" name="Google Shape;8421;p8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89"/>
          <p:cNvGrpSpPr/>
          <p:nvPr/>
        </p:nvGrpSpPr>
        <p:grpSpPr>
          <a:xfrm>
            <a:off x="3049959" y="1945861"/>
            <a:ext cx="402940" cy="388536"/>
            <a:chOff x="3049959" y="1945861"/>
            <a:chExt cx="402940" cy="388536"/>
          </a:xfrm>
        </p:grpSpPr>
        <p:sp>
          <p:nvSpPr>
            <p:cNvPr id="8433" name="Google Shape;8433;p8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89"/>
          <p:cNvGrpSpPr/>
          <p:nvPr/>
        </p:nvGrpSpPr>
        <p:grpSpPr>
          <a:xfrm>
            <a:off x="2483025" y="4268679"/>
            <a:ext cx="202428" cy="349114"/>
            <a:chOff x="2483025" y="4268679"/>
            <a:chExt cx="202428" cy="349114"/>
          </a:xfrm>
        </p:grpSpPr>
        <p:sp>
          <p:nvSpPr>
            <p:cNvPr id="8440" name="Google Shape;8440;p8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89"/>
          <p:cNvGrpSpPr/>
          <p:nvPr/>
        </p:nvGrpSpPr>
        <p:grpSpPr>
          <a:xfrm>
            <a:off x="862507" y="2885984"/>
            <a:ext cx="329590" cy="365000"/>
            <a:chOff x="862507" y="2885984"/>
            <a:chExt cx="329590" cy="365000"/>
          </a:xfrm>
        </p:grpSpPr>
        <p:sp>
          <p:nvSpPr>
            <p:cNvPr id="8447" name="Google Shape;8447;p8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89"/>
          <p:cNvGrpSpPr/>
          <p:nvPr/>
        </p:nvGrpSpPr>
        <p:grpSpPr>
          <a:xfrm>
            <a:off x="3082075" y="2871805"/>
            <a:ext cx="318884" cy="379807"/>
            <a:chOff x="3082075" y="2871805"/>
            <a:chExt cx="318884" cy="379807"/>
          </a:xfrm>
        </p:grpSpPr>
        <p:sp>
          <p:nvSpPr>
            <p:cNvPr id="8455" name="Google Shape;8455;p8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89"/>
          <p:cNvGrpSpPr/>
          <p:nvPr/>
        </p:nvGrpSpPr>
        <p:grpSpPr>
          <a:xfrm>
            <a:off x="2594780" y="1516494"/>
            <a:ext cx="410187" cy="324244"/>
            <a:chOff x="2594780" y="1516494"/>
            <a:chExt cx="410187" cy="324244"/>
          </a:xfrm>
        </p:grpSpPr>
        <p:sp>
          <p:nvSpPr>
            <p:cNvPr id="8476" name="Google Shape;8476;p8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9"/>
          <p:cNvGrpSpPr/>
          <p:nvPr/>
        </p:nvGrpSpPr>
        <p:grpSpPr>
          <a:xfrm>
            <a:off x="1742965" y="1502959"/>
            <a:ext cx="333692" cy="333363"/>
            <a:chOff x="1742965" y="1502959"/>
            <a:chExt cx="333692" cy="333363"/>
          </a:xfrm>
        </p:grpSpPr>
        <p:sp>
          <p:nvSpPr>
            <p:cNvPr id="8485" name="Google Shape;8485;p8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89"/>
          <p:cNvGrpSpPr/>
          <p:nvPr/>
        </p:nvGrpSpPr>
        <p:grpSpPr>
          <a:xfrm>
            <a:off x="3051531" y="1516809"/>
            <a:ext cx="390034" cy="296545"/>
            <a:chOff x="3051531" y="1516809"/>
            <a:chExt cx="390034" cy="296545"/>
          </a:xfrm>
        </p:grpSpPr>
        <p:sp>
          <p:nvSpPr>
            <p:cNvPr id="8490" name="Google Shape;8490;p8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89"/>
          <p:cNvGrpSpPr/>
          <p:nvPr/>
        </p:nvGrpSpPr>
        <p:grpSpPr>
          <a:xfrm>
            <a:off x="3514900" y="1489020"/>
            <a:ext cx="354145" cy="351869"/>
            <a:chOff x="3514900" y="1489020"/>
            <a:chExt cx="354145" cy="351869"/>
          </a:xfrm>
        </p:grpSpPr>
        <p:sp>
          <p:nvSpPr>
            <p:cNvPr id="8506" name="Google Shape;8506;p8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89"/>
          <p:cNvGrpSpPr/>
          <p:nvPr/>
        </p:nvGrpSpPr>
        <p:grpSpPr>
          <a:xfrm>
            <a:off x="3066324" y="3350446"/>
            <a:ext cx="346598" cy="333183"/>
            <a:chOff x="3066324" y="3350446"/>
            <a:chExt cx="346598" cy="333183"/>
          </a:xfrm>
        </p:grpSpPr>
        <p:sp>
          <p:nvSpPr>
            <p:cNvPr id="8529" name="Google Shape;8529;p8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89"/>
          <p:cNvGrpSpPr/>
          <p:nvPr/>
        </p:nvGrpSpPr>
        <p:grpSpPr>
          <a:xfrm>
            <a:off x="1282755" y="1952089"/>
            <a:ext cx="363278" cy="363338"/>
            <a:chOff x="1282755" y="1952089"/>
            <a:chExt cx="363278" cy="363338"/>
          </a:xfrm>
        </p:grpSpPr>
        <p:sp>
          <p:nvSpPr>
            <p:cNvPr id="8540" name="Google Shape;8540;p8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89"/>
          <p:cNvGrpSpPr/>
          <p:nvPr/>
        </p:nvGrpSpPr>
        <p:grpSpPr>
          <a:xfrm>
            <a:off x="3510094" y="2909281"/>
            <a:ext cx="355133" cy="343574"/>
            <a:chOff x="3510094" y="2909281"/>
            <a:chExt cx="355133" cy="343574"/>
          </a:xfrm>
        </p:grpSpPr>
        <p:sp>
          <p:nvSpPr>
            <p:cNvPr id="8548" name="Google Shape;8548;p8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1" name="Google Shape;8561;p89"/>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2" name="Google Shape;8562;p89"/>
          <p:cNvGrpSpPr/>
          <p:nvPr/>
        </p:nvGrpSpPr>
        <p:grpSpPr>
          <a:xfrm>
            <a:off x="2163842" y="1506972"/>
            <a:ext cx="382787" cy="331566"/>
            <a:chOff x="2163842" y="1506972"/>
            <a:chExt cx="382787" cy="331566"/>
          </a:xfrm>
        </p:grpSpPr>
        <p:sp>
          <p:nvSpPr>
            <p:cNvPr id="8563" name="Google Shape;8563;p8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89"/>
          <p:cNvGrpSpPr/>
          <p:nvPr/>
        </p:nvGrpSpPr>
        <p:grpSpPr>
          <a:xfrm>
            <a:off x="1738877" y="3349652"/>
            <a:ext cx="357918" cy="350536"/>
            <a:chOff x="1738877" y="3349652"/>
            <a:chExt cx="357918" cy="350536"/>
          </a:xfrm>
        </p:grpSpPr>
        <p:sp>
          <p:nvSpPr>
            <p:cNvPr id="8572" name="Google Shape;8572;p8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89"/>
          <p:cNvGrpSpPr/>
          <p:nvPr/>
        </p:nvGrpSpPr>
        <p:grpSpPr>
          <a:xfrm>
            <a:off x="1971819" y="4276854"/>
            <a:ext cx="383281" cy="333947"/>
            <a:chOff x="1971819" y="4276854"/>
            <a:chExt cx="383281" cy="333947"/>
          </a:xfrm>
        </p:grpSpPr>
        <p:sp>
          <p:nvSpPr>
            <p:cNvPr id="8591" name="Google Shape;8591;p8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89"/>
          <p:cNvGrpSpPr/>
          <p:nvPr/>
        </p:nvGrpSpPr>
        <p:grpSpPr>
          <a:xfrm>
            <a:off x="1825119" y="2885819"/>
            <a:ext cx="175987" cy="361391"/>
            <a:chOff x="1825119" y="2885819"/>
            <a:chExt cx="175987" cy="361391"/>
          </a:xfrm>
        </p:grpSpPr>
        <p:sp>
          <p:nvSpPr>
            <p:cNvPr id="8602" name="Google Shape;8602;p8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9"/>
          <p:cNvGrpSpPr/>
          <p:nvPr/>
        </p:nvGrpSpPr>
        <p:grpSpPr>
          <a:xfrm>
            <a:off x="3504824" y="3405844"/>
            <a:ext cx="369896" cy="226339"/>
            <a:chOff x="3504824" y="3405844"/>
            <a:chExt cx="369896" cy="226339"/>
          </a:xfrm>
        </p:grpSpPr>
        <p:sp>
          <p:nvSpPr>
            <p:cNvPr id="8613" name="Google Shape;8613;p8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89"/>
          <p:cNvGrpSpPr/>
          <p:nvPr/>
        </p:nvGrpSpPr>
        <p:grpSpPr>
          <a:xfrm>
            <a:off x="1295661" y="3819594"/>
            <a:ext cx="345640" cy="342900"/>
            <a:chOff x="1295661" y="3819594"/>
            <a:chExt cx="345640" cy="342900"/>
          </a:xfrm>
        </p:grpSpPr>
        <p:sp>
          <p:nvSpPr>
            <p:cNvPr id="8630" name="Google Shape;8630;p8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89"/>
          <p:cNvGrpSpPr/>
          <p:nvPr/>
        </p:nvGrpSpPr>
        <p:grpSpPr>
          <a:xfrm>
            <a:off x="3486572" y="2433470"/>
            <a:ext cx="379328" cy="281738"/>
            <a:chOff x="3486572" y="2433470"/>
            <a:chExt cx="379328" cy="281738"/>
          </a:xfrm>
        </p:grpSpPr>
        <p:sp>
          <p:nvSpPr>
            <p:cNvPr id="8648" name="Google Shape;8648;p8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5" name="Google Shape;8655;p89"/>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6" name="Google Shape;8656;p89"/>
          <p:cNvGrpSpPr/>
          <p:nvPr/>
        </p:nvGrpSpPr>
        <p:grpSpPr>
          <a:xfrm>
            <a:off x="3997149" y="3329634"/>
            <a:ext cx="270733" cy="355762"/>
            <a:chOff x="3997149" y="3329634"/>
            <a:chExt cx="270733" cy="355762"/>
          </a:xfrm>
        </p:grpSpPr>
        <p:sp>
          <p:nvSpPr>
            <p:cNvPr id="8657" name="Google Shape;8657;p8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89"/>
          <p:cNvGrpSpPr/>
          <p:nvPr/>
        </p:nvGrpSpPr>
        <p:grpSpPr>
          <a:xfrm>
            <a:off x="3954343" y="2899354"/>
            <a:ext cx="345655" cy="343529"/>
            <a:chOff x="3954343" y="2899354"/>
            <a:chExt cx="345655" cy="343529"/>
          </a:xfrm>
        </p:grpSpPr>
        <p:sp>
          <p:nvSpPr>
            <p:cNvPr id="8679" name="Google Shape;8679;p8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9"/>
          <p:cNvGrpSpPr/>
          <p:nvPr/>
        </p:nvGrpSpPr>
        <p:grpSpPr>
          <a:xfrm>
            <a:off x="2166043" y="3351344"/>
            <a:ext cx="369566" cy="349803"/>
            <a:chOff x="2166043" y="3351344"/>
            <a:chExt cx="369566" cy="349803"/>
          </a:xfrm>
        </p:grpSpPr>
        <p:sp>
          <p:nvSpPr>
            <p:cNvPr id="8692" name="Google Shape;8692;p8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89"/>
          <p:cNvGrpSpPr/>
          <p:nvPr/>
        </p:nvGrpSpPr>
        <p:grpSpPr>
          <a:xfrm>
            <a:off x="2619649" y="3352332"/>
            <a:ext cx="365793" cy="329275"/>
            <a:chOff x="2619649" y="3352332"/>
            <a:chExt cx="365793" cy="329275"/>
          </a:xfrm>
        </p:grpSpPr>
        <p:sp>
          <p:nvSpPr>
            <p:cNvPr id="8702" name="Google Shape;8702;p8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89"/>
          <p:cNvGrpSpPr/>
          <p:nvPr/>
        </p:nvGrpSpPr>
        <p:grpSpPr>
          <a:xfrm>
            <a:off x="1293760" y="1498228"/>
            <a:ext cx="340624" cy="351944"/>
            <a:chOff x="1293760" y="1498228"/>
            <a:chExt cx="340624" cy="351944"/>
          </a:xfrm>
        </p:grpSpPr>
        <p:sp>
          <p:nvSpPr>
            <p:cNvPr id="8713" name="Google Shape;8713;p8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9"/>
          <p:cNvGrpSpPr/>
          <p:nvPr/>
        </p:nvGrpSpPr>
        <p:grpSpPr>
          <a:xfrm>
            <a:off x="849601" y="1952074"/>
            <a:ext cx="406713" cy="383745"/>
            <a:chOff x="849601" y="1952074"/>
            <a:chExt cx="406713" cy="383745"/>
          </a:xfrm>
        </p:grpSpPr>
        <p:sp>
          <p:nvSpPr>
            <p:cNvPr id="8728" name="Google Shape;8728;p8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9"/>
          <p:cNvGrpSpPr/>
          <p:nvPr/>
        </p:nvGrpSpPr>
        <p:grpSpPr>
          <a:xfrm>
            <a:off x="2253871" y="2893365"/>
            <a:ext cx="203985" cy="355417"/>
            <a:chOff x="2253871" y="2893365"/>
            <a:chExt cx="203985" cy="355417"/>
          </a:xfrm>
        </p:grpSpPr>
        <p:sp>
          <p:nvSpPr>
            <p:cNvPr id="8736" name="Google Shape;8736;p8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9"/>
          <p:cNvGrpSpPr/>
          <p:nvPr/>
        </p:nvGrpSpPr>
        <p:grpSpPr>
          <a:xfrm>
            <a:off x="2191541" y="2408601"/>
            <a:ext cx="308823" cy="342571"/>
            <a:chOff x="2191541" y="2408601"/>
            <a:chExt cx="308823" cy="342571"/>
          </a:xfrm>
        </p:grpSpPr>
        <p:sp>
          <p:nvSpPr>
            <p:cNvPr id="8748" name="Google Shape;8748;p8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89"/>
          <p:cNvGrpSpPr/>
          <p:nvPr/>
        </p:nvGrpSpPr>
        <p:grpSpPr>
          <a:xfrm>
            <a:off x="847400" y="1503588"/>
            <a:ext cx="342496" cy="341553"/>
            <a:chOff x="847400" y="1503588"/>
            <a:chExt cx="342496" cy="341553"/>
          </a:xfrm>
        </p:grpSpPr>
        <p:sp>
          <p:nvSpPr>
            <p:cNvPr id="8762" name="Google Shape;8762;p8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89"/>
          <p:cNvGrpSpPr/>
          <p:nvPr/>
        </p:nvGrpSpPr>
        <p:grpSpPr>
          <a:xfrm>
            <a:off x="1329963" y="2899669"/>
            <a:ext cx="280495" cy="361077"/>
            <a:chOff x="1329963" y="2899669"/>
            <a:chExt cx="280495" cy="361077"/>
          </a:xfrm>
        </p:grpSpPr>
        <p:sp>
          <p:nvSpPr>
            <p:cNvPr id="8783" name="Google Shape;8783;p8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89"/>
          <p:cNvGrpSpPr/>
          <p:nvPr/>
        </p:nvGrpSpPr>
        <p:grpSpPr>
          <a:xfrm>
            <a:off x="937429" y="3800908"/>
            <a:ext cx="195496" cy="343439"/>
            <a:chOff x="937429" y="3800908"/>
            <a:chExt cx="195496" cy="343439"/>
          </a:xfrm>
        </p:grpSpPr>
        <p:sp>
          <p:nvSpPr>
            <p:cNvPr id="8791" name="Google Shape;8791;p8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89"/>
          <p:cNvGrpSpPr/>
          <p:nvPr/>
        </p:nvGrpSpPr>
        <p:grpSpPr>
          <a:xfrm>
            <a:off x="2687659" y="3810655"/>
            <a:ext cx="365164" cy="342511"/>
            <a:chOff x="2611459" y="3810655"/>
            <a:chExt cx="365164" cy="342511"/>
          </a:xfrm>
        </p:grpSpPr>
        <p:sp>
          <p:nvSpPr>
            <p:cNvPr id="8805" name="Google Shape;8805;p8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89"/>
          <p:cNvGrpSpPr/>
          <p:nvPr/>
        </p:nvGrpSpPr>
        <p:grpSpPr>
          <a:xfrm>
            <a:off x="3952456" y="1524280"/>
            <a:ext cx="370195" cy="300154"/>
            <a:chOff x="3952456" y="1524280"/>
            <a:chExt cx="370195" cy="300154"/>
          </a:xfrm>
        </p:grpSpPr>
        <p:sp>
          <p:nvSpPr>
            <p:cNvPr id="8817" name="Google Shape;8817;p8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6" name="Shape 8826"/>
        <p:cNvGrpSpPr/>
        <p:nvPr/>
      </p:nvGrpSpPr>
      <p:grpSpPr>
        <a:xfrm>
          <a:off x="0" y="0"/>
          <a:ext cx="0" cy="0"/>
          <a:chOff x="0" y="0"/>
          <a:chExt cx="0" cy="0"/>
        </a:xfrm>
      </p:grpSpPr>
      <p:sp>
        <p:nvSpPr>
          <p:cNvPr id="8827" name="Google Shape;8827;p9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a:t>
            </a:r>
            <a:r>
              <a:rPr lang="en">
                <a:solidFill>
                  <a:srgbClr val="FFFFFF"/>
                </a:solidFill>
                <a:latin typeface="Arial"/>
                <a:ea typeface="Arial"/>
                <a:cs typeface="Arial"/>
                <a:sym typeface="Arial"/>
              </a:rPr>
              <a:t>s</a:t>
            </a:r>
            <a:endParaRPr>
              <a:solidFill>
                <a:srgbClr val="FFFFFF"/>
              </a:solidFill>
              <a:latin typeface="Arial"/>
              <a:ea typeface="Arial"/>
              <a:cs typeface="Arial"/>
              <a:sym typeface="Arial"/>
            </a:endParaRPr>
          </a:p>
        </p:txBody>
      </p:sp>
      <p:sp>
        <p:nvSpPr>
          <p:cNvPr id="8828" name="Google Shape;8828;p9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829" name="Google Shape;8829;p90"/>
          <p:cNvGrpSpPr/>
          <p:nvPr/>
        </p:nvGrpSpPr>
        <p:grpSpPr>
          <a:xfrm>
            <a:off x="908482" y="1502585"/>
            <a:ext cx="257112" cy="362808"/>
            <a:chOff x="908482" y="1502585"/>
            <a:chExt cx="257112" cy="362808"/>
          </a:xfrm>
        </p:grpSpPr>
        <p:sp>
          <p:nvSpPr>
            <p:cNvPr id="8830" name="Google Shape;8830;p9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9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90"/>
          <p:cNvGrpSpPr/>
          <p:nvPr/>
        </p:nvGrpSpPr>
        <p:grpSpPr>
          <a:xfrm>
            <a:off x="1303537" y="1502716"/>
            <a:ext cx="362939" cy="362677"/>
            <a:chOff x="1303537" y="1502716"/>
            <a:chExt cx="362939" cy="362677"/>
          </a:xfrm>
        </p:grpSpPr>
        <p:sp>
          <p:nvSpPr>
            <p:cNvPr id="8851" name="Google Shape;8851;p9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90"/>
          <p:cNvGrpSpPr/>
          <p:nvPr/>
        </p:nvGrpSpPr>
        <p:grpSpPr>
          <a:xfrm>
            <a:off x="1751901" y="1502716"/>
            <a:ext cx="362677" cy="362677"/>
            <a:chOff x="1751901" y="1502716"/>
            <a:chExt cx="362677" cy="362677"/>
          </a:xfrm>
        </p:grpSpPr>
        <p:sp>
          <p:nvSpPr>
            <p:cNvPr id="8863" name="Google Shape;8863;p9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90"/>
          <p:cNvGrpSpPr/>
          <p:nvPr/>
        </p:nvGrpSpPr>
        <p:grpSpPr>
          <a:xfrm>
            <a:off x="3095178" y="1502716"/>
            <a:ext cx="334290" cy="362677"/>
            <a:chOff x="3095178" y="1502716"/>
            <a:chExt cx="334290" cy="362677"/>
          </a:xfrm>
        </p:grpSpPr>
        <p:sp>
          <p:nvSpPr>
            <p:cNvPr id="8883" name="Google Shape;8883;p9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90"/>
          <p:cNvGrpSpPr/>
          <p:nvPr/>
        </p:nvGrpSpPr>
        <p:grpSpPr>
          <a:xfrm>
            <a:off x="3542281" y="1505605"/>
            <a:ext cx="366196" cy="357005"/>
            <a:chOff x="3542281" y="1505605"/>
            <a:chExt cx="366196" cy="357005"/>
          </a:xfrm>
        </p:grpSpPr>
        <p:sp>
          <p:nvSpPr>
            <p:cNvPr id="8901" name="Google Shape;8901;p9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90"/>
          <p:cNvGrpSpPr/>
          <p:nvPr/>
        </p:nvGrpSpPr>
        <p:grpSpPr>
          <a:xfrm>
            <a:off x="1748382" y="3384797"/>
            <a:ext cx="364673" cy="340067"/>
            <a:chOff x="1748382" y="3384797"/>
            <a:chExt cx="364673" cy="340067"/>
          </a:xfrm>
        </p:grpSpPr>
        <p:sp>
          <p:nvSpPr>
            <p:cNvPr id="8927" name="Google Shape;8927;p9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90"/>
          <p:cNvGrpSpPr/>
          <p:nvPr/>
        </p:nvGrpSpPr>
        <p:grpSpPr>
          <a:xfrm>
            <a:off x="6221064" y="3811049"/>
            <a:ext cx="364673" cy="339804"/>
            <a:chOff x="6221064" y="3811049"/>
            <a:chExt cx="364673" cy="339804"/>
          </a:xfrm>
        </p:grpSpPr>
        <p:sp>
          <p:nvSpPr>
            <p:cNvPr id="8943" name="Google Shape;8943;p9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90"/>
          <p:cNvGrpSpPr/>
          <p:nvPr/>
        </p:nvGrpSpPr>
        <p:grpSpPr>
          <a:xfrm>
            <a:off x="2182643" y="3386320"/>
            <a:ext cx="382030" cy="320451"/>
            <a:chOff x="2182643" y="3386320"/>
            <a:chExt cx="382030" cy="320451"/>
          </a:xfrm>
        </p:grpSpPr>
        <p:sp>
          <p:nvSpPr>
            <p:cNvPr id="8959" name="Google Shape;8959;p9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9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90"/>
          <p:cNvGrpSpPr/>
          <p:nvPr/>
        </p:nvGrpSpPr>
        <p:grpSpPr>
          <a:xfrm>
            <a:off x="3084386" y="3389340"/>
            <a:ext cx="353880" cy="330745"/>
            <a:chOff x="3084386" y="3389340"/>
            <a:chExt cx="353880" cy="330745"/>
          </a:xfrm>
        </p:grpSpPr>
        <p:sp>
          <p:nvSpPr>
            <p:cNvPr id="8975" name="Google Shape;8975;p9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90"/>
          <p:cNvGrpSpPr/>
          <p:nvPr/>
        </p:nvGrpSpPr>
        <p:grpSpPr>
          <a:xfrm>
            <a:off x="863499" y="1970906"/>
            <a:ext cx="347078" cy="364016"/>
            <a:chOff x="863499" y="1970906"/>
            <a:chExt cx="347078" cy="364016"/>
          </a:xfrm>
        </p:grpSpPr>
        <p:sp>
          <p:nvSpPr>
            <p:cNvPr id="8988" name="Google Shape;8988;p9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90"/>
          <p:cNvGrpSpPr/>
          <p:nvPr/>
        </p:nvGrpSpPr>
        <p:grpSpPr>
          <a:xfrm>
            <a:off x="1749879" y="1970906"/>
            <a:ext cx="364436" cy="364174"/>
            <a:chOff x="1749879" y="1970906"/>
            <a:chExt cx="364436" cy="364174"/>
          </a:xfrm>
        </p:grpSpPr>
        <p:sp>
          <p:nvSpPr>
            <p:cNvPr id="9003" name="Google Shape;9003;p9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0"/>
            <p:cNvSpPr/>
            <p:nvPr/>
          </p:nvSpPr>
          <p:spPr>
            <a:xfrm>
              <a:off x="1932097" y="2076707"/>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90"/>
          <p:cNvGrpSpPr/>
          <p:nvPr/>
        </p:nvGrpSpPr>
        <p:grpSpPr>
          <a:xfrm>
            <a:off x="2186425" y="1976158"/>
            <a:ext cx="396106" cy="353985"/>
            <a:chOff x="2186425" y="1976158"/>
            <a:chExt cx="396106" cy="353985"/>
          </a:xfrm>
        </p:grpSpPr>
        <p:sp>
          <p:nvSpPr>
            <p:cNvPr id="9018" name="Google Shape;9018;p9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90"/>
          <p:cNvGrpSpPr/>
          <p:nvPr/>
        </p:nvGrpSpPr>
        <p:grpSpPr>
          <a:xfrm>
            <a:off x="2659157" y="2017412"/>
            <a:ext cx="319190" cy="271240"/>
            <a:chOff x="2659157" y="2017412"/>
            <a:chExt cx="319190" cy="271240"/>
          </a:xfrm>
        </p:grpSpPr>
        <p:sp>
          <p:nvSpPr>
            <p:cNvPr id="9026" name="Google Shape;9026;p9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9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90"/>
          <p:cNvGrpSpPr/>
          <p:nvPr/>
        </p:nvGrpSpPr>
        <p:grpSpPr>
          <a:xfrm>
            <a:off x="3111775" y="1993516"/>
            <a:ext cx="318928" cy="319217"/>
            <a:chOff x="3111775" y="1993516"/>
            <a:chExt cx="318928" cy="319217"/>
          </a:xfrm>
        </p:grpSpPr>
        <p:sp>
          <p:nvSpPr>
            <p:cNvPr id="9053" name="Google Shape;9053;p9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90"/>
          <p:cNvGrpSpPr/>
          <p:nvPr/>
        </p:nvGrpSpPr>
        <p:grpSpPr>
          <a:xfrm>
            <a:off x="4023785" y="1970407"/>
            <a:ext cx="288807" cy="355377"/>
            <a:chOff x="4023785" y="1970407"/>
            <a:chExt cx="288807" cy="355377"/>
          </a:xfrm>
        </p:grpSpPr>
        <p:sp>
          <p:nvSpPr>
            <p:cNvPr id="9084" name="Google Shape;9084;p9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9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9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9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9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90"/>
          <p:cNvGrpSpPr/>
          <p:nvPr/>
        </p:nvGrpSpPr>
        <p:grpSpPr>
          <a:xfrm>
            <a:off x="3544540" y="3380963"/>
            <a:ext cx="320188" cy="319269"/>
            <a:chOff x="3544540" y="3380963"/>
            <a:chExt cx="320188" cy="319269"/>
          </a:xfrm>
        </p:grpSpPr>
        <p:sp>
          <p:nvSpPr>
            <p:cNvPr id="9105" name="Google Shape;9105;p9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90"/>
          <p:cNvGrpSpPr/>
          <p:nvPr/>
        </p:nvGrpSpPr>
        <p:grpSpPr>
          <a:xfrm>
            <a:off x="3944637" y="3354834"/>
            <a:ext cx="415696" cy="371605"/>
            <a:chOff x="3944637" y="3354834"/>
            <a:chExt cx="415696" cy="371605"/>
          </a:xfrm>
        </p:grpSpPr>
        <p:sp>
          <p:nvSpPr>
            <p:cNvPr id="9122" name="Google Shape;9122;p9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0"/>
            <p:cNvSpPr/>
            <p:nvPr/>
          </p:nvSpPr>
          <p:spPr>
            <a:xfrm>
              <a:off x="4187647" y="3375265"/>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90"/>
          <p:cNvGrpSpPr/>
          <p:nvPr/>
        </p:nvGrpSpPr>
        <p:grpSpPr>
          <a:xfrm>
            <a:off x="1314619" y="3821527"/>
            <a:ext cx="346317" cy="332136"/>
            <a:chOff x="1314619" y="3821527"/>
            <a:chExt cx="346317" cy="332136"/>
          </a:xfrm>
        </p:grpSpPr>
        <p:sp>
          <p:nvSpPr>
            <p:cNvPr id="9140" name="Google Shape;9140;p9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90"/>
          <p:cNvGrpSpPr/>
          <p:nvPr/>
        </p:nvGrpSpPr>
        <p:grpSpPr>
          <a:xfrm>
            <a:off x="1751139" y="3790934"/>
            <a:ext cx="386258" cy="380507"/>
            <a:chOff x="1751139" y="3790934"/>
            <a:chExt cx="386258" cy="380507"/>
          </a:xfrm>
        </p:grpSpPr>
        <p:sp>
          <p:nvSpPr>
            <p:cNvPr id="9149" name="Google Shape;9149;p9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90"/>
          <p:cNvGrpSpPr/>
          <p:nvPr/>
        </p:nvGrpSpPr>
        <p:grpSpPr>
          <a:xfrm>
            <a:off x="2189681" y="3821606"/>
            <a:ext cx="395607" cy="318928"/>
            <a:chOff x="2189681" y="3821606"/>
            <a:chExt cx="395607" cy="318928"/>
          </a:xfrm>
        </p:grpSpPr>
        <p:sp>
          <p:nvSpPr>
            <p:cNvPr id="9168" name="Google Shape;9168;p9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8" name="Google Shape;9198;p90"/>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9" name="Google Shape;9199;p90"/>
          <p:cNvGrpSpPr/>
          <p:nvPr/>
        </p:nvGrpSpPr>
        <p:grpSpPr>
          <a:xfrm>
            <a:off x="1277409" y="1961347"/>
            <a:ext cx="420475" cy="383055"/>
            <a:chOff x="1277409" y="1961347"/>
            <a:chExt cx="420475" cy="383055"/>
          </a:xfrm>
        </p:grpSpPr>
        <p:sp>
          <p:nvSpPr>
            <p:cNvPr id="9200" name="Google Shape;9200;p9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90"/>
          <p:cNvGrpSpPr/>
          <p:nvPr/>
        </p:nvGrpSpPr>
        <p:grpSpPr>
          <a:xfrm>
            <a:off x="2215075" y="2432819"/>
            <a:ext cx="380008" cy="351648"/>
            <a:chOff x="2215075" y="2432819"/>
            <a:chExt cx="380008" cy="351648"/>
          </a:xfrm>
        </p:grpSpPr>
        <p:sp>
          <p:nvSpPr>
            <p:cNvPr id="9228" name="Google Shape;9228;p9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0"/>
            <p:cNvSpPr/>
            <p:nvPr/>
          </p:nvSpPr>
          <p:spPr>
            <a:xfrm>
              <a:off x="2471162" y="2720077"/>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9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0"/>
            <p:cNvSpPr/>
            <p:nvPr/>
          </p:nvSpPr>
          <p:spPr>
            <a:xfrm>
              <a:off x="2215075" y="2720077"/>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90"/>
          <p:cNvGrpSpPr/>
          <p:nvPr/>
        </p:nvGrpSpPr>
        <p:grpSpPr>
          <a:xfrm>
            <a:off x="2661416" y="2422342"/>
            <a:ext cx="344059" cy="340671"/>
            <a:chOff x="2661416" y="2422342"/>
            <a:chExt cx="344059" cy="340671"/>
          </a:xfrm>
        </p:grpSpPr>
        <p:sp>
          <p:nvSpPr>
            <p:cNvPr id="9260" name="Google Shape;9260;p9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90"/>
          <p:cNvGrpSpPr/>
          <p:nvPr/>
        </p:nvGrpSpPr>
        <p:grpSpPr>
          <a:xfrm>
            <a:off x="4066510" y="2422342"/>
            <a:ext cx="206876" cy="348470"/>
            <a:chOff x="4066510" y="2422342"/>
            <a:chExt cx="206876" cy="348470"/>
          </a:xfrm>
        </p:grpSpPr>
        <p:sp>
          <p:nvSpPr>
            <p:cNvPr id="9274" name="Google Shape;9274;p9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90"/>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90"/>
          <p:cNvGrpSpPr/>
          <p:nvPr/>
        </p:nvGrpSpPr>
        <p:grpSpPr>
          <a:xfrm>
            <a:off x="2617693" y="3817325"/>
            <a:ext cx="420475" cy="326491"/>
            <a:chOff x="2617693" y="3817325"/>
            <a:chExt cx="420475" cy="326491"/>
          </a:xfrm>
        </p:grpSpPr>
        <p:sp>
          <p:nvSpPr>
            <p:cNvPr id="9288" name="Google Shape;9288;p9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90"/>
          <p:cNvGrpSpPr/>
          <p:nvPr/>
        </p:nvGrpSpPr>
        <p:grpSpPr>
          <a:xfrm>
            <a:off x="3545301" y="2423523"/>
            <a:ext cx="358134" cy="356637"/>
            <a:chOff x="3545301" y="2423523"/>
            <a:chExt cx="358134" cy="356637"/>
          </a:xfrm>
        </p:grpSpPr>
        <p:sp>
          <p:nvSpPr>
            <p:cNvPr id="9306" name="Google Shape;9306;p9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90"/>
          <p:cNvGrpSpPr/>
          <p:nvPr/>
        </p:nvGrpSpPr>
        <p:grpSpPr>
          <a:xfrm>
            <a:off x="5766424" y="4275195"/>
            <a:ext cx="358160" cy="356926"/>
            <a:chOff x="5766424" y="4275195"/>
            <a:chExt cx="358160" cy="356926"/>
          </a:xfrm>
        </p:grpSpPr>
        <p:sp>
          <p:nvSpPr>
            <p:cNvPr id="9316" name="Google Shape;9316;p9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90"/>
          <p:cNvGrpSpPr/>
          <p:nvPr/>
        </p:nvGrpSpPr>
        <p:grpSpPr>
          <a:xfrm>
            <a:off x="3531462" y="3824599"/>
            <a:ext cx="377251" cy="324232"/>
            <a:chOff x="3531462" y="3824599"/>
            <a:chExt cx="377251" cy="324232"/>
          </a:xfrm>
        </p:grpSpPr>
        <p:sp>
          <p:nvSpPr>
            <p:cNvPr id="9326" name="Google Shape;9326;p9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90"/>
          <p:cNvGrpSpPr/>
          <p:nvPr/>
        </p:nvGrpSpPr>
        <p:grpSpPr>
          <a:xfrm>
            <a:off x="4030586" y="3805246"/>
            <a:ext cx="286523" cy="340566"/>
            <a:chOff x="4030586" y="3805246"/>
            <a:chExt cx="286523" cy="340566"/>
          </a:xfrm>
        </p:grpSpPr>
        <p:sp>
          <p:nvSpPr>
            <p:cNvPr id="9338" name="Google Shape;9338;p9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90"/>
          <p:cNvGrpSpPr/>
          <p:nvPr/>
        </p:nvGrpSpPr>
        <p:grpSpPr>
          <a:xfrm>
            <a:off x="2180884" y="2888719"/>
            <a:ext cx="376752" cy="374468"/>
            <a:chOff x="2180884" y="2888719"/>
            <a:chExt cx="376752" cy="374468"/>
          </a:xfrm>
        </p:grpSpPr>
        <p:sp>
          <p:nvSpPr>
            <p:cNvPr id="9352" name="Google Shape;9352;p9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90"/>
          <p:cNvGrpSpPr/>
          <p:nvPr/>
        </p:nvGrpSpPr>
        <p:grpSpPr>
          <a:xfrm>
            <a:off x="3954432" y="2942999"/>
            <a:ext cx="378249" cy="265909"/>
            <a:chOff x="3954432" y="2942999"/>
            <a:chExt cx="378249" cy="265909"/>
          </a:xfrm>
        </p:grpSpPr>
        <p:sp>
          <p:nvSpPr>
            <p:cNvPr id="9367" name="Google Shape;9367;p9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90"/>
          <p:cNvGrpSpPr/>
          <p:nvPr/>
        </p:nvGrpSpPr>
        <p:grpSpPr>
          <a:xfrm>
            <a:off x="1752137" y="4266608"/>
            <a:ext cx="378512" cy="374756"/>
            <a:chOff x="1752137" y="4266608"/>
            <a:chExt cx="378512" cy="374756"/>
          </a:xfrm>
        </p:grpSpPr>
        <p:sp>
          <p:nvSpPr>
            <p:cNvPr id="9377" name="Google Shape;9377;p9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90"/>
          <p:cNvGrpSpPr/>
          <p:nvPr/>
        </p:nvGrpSpPr>
        <p:grpSpPr>
          <a:xfrm>
            <a:off x="3117788" y="3812546"/>
            <a:ext cx="341065" cy="341065"/>
            <a:chOff x="3117788" y="3812546"/>
            <a:chExt cx="341065" cy="341065"/>
          </a:xfrm>
        </p:grpSpPr>
        <p:sp>
          <p:nvSpPr>
            <p:cNvPr id="9399" name="Google Shape;9399;p9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90"/>
          <p:cNvGrpSpPr/>
          <p:nvPr/>
        </p:nvGrpSpPr>
        <p:grpSpPr>
          <a:xfrm>
            <a:off x="3994400" y="4299932"/>
            <a:ext cx="338281" cy="322657"/>
            <a:chOff x="3994400" y="4299932"/>
            <a:chExt cx="338281" cy="322657"/>
          </a:xfrm>
        </p:grpSpPr>
        <p:sp>
          <p:nvSpPr>
            <p:cNvPr id="9406" name="Google Shape;9406;p9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9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4" name="Google Shape;9414;p90"/>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0"/>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6" name="Google Shape;9416;p90"/>
          <p:cNvGrpSpPr/>
          <p:nvPr/>
        </p:nvGrpSpPr>
        <p:grpSpPr>
          <a:xfrm>
            <a:off x="3573426" y="1965628"/>
            <a:ext cx="302358" cy="374993"/>
            <a:chOff x="3573426" y="1965628"/>
            <a:chExt cx="302358" cy="374993"/>
          </a:xfrm>
        </p:grpSpPr>
        <p:sp>
          <p:nvSpPr>
            <p:cNvPr id="9417" name="Google Shape;9417;p9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9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0"/>
            <p:cNvSpPr/>
            <p:nvPr/>
          </p:nvSpPr>
          <p:spPr>
            <a:xfrm>
              <a:off x="3791068" y="2293352"/>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0"/>
            <p:cNvSpPr/>
            <p:nvPr/>
          </p:nvSpPr>
          <p:spPr>
            <a:xfrm>
              <a:off x="3682247" y="2293352"/>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0"/>
            <p:cNvSpPr/>
            <p:nvPr/>
          </p:nvSpPr>
          <p:spPr>
            <a:xfrm>
              <a:off x="3573426" y="2293352"/>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0"/>
            <p:cNvSpPr/>
            <p:nvPr/>
          </p:nvSpPr>
          <p:spPr>
            <a:xfrm>
              <a:off x="3640047" y="2293352"/>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90"/>
          <p:cNvGrpSpPr/>
          <p:nvPr/>
        </p:nvGrpSpPr>
        <p:grpSpPr>
          <a:xfrm>
            <a:off x="3513632" y="2908572"/>
            <a:ext cx="355876" cy="331007"/>
            <a:chOff x="3513632" y="2908572"/>
            <a:chExt cx="355876" cy="331007"/>
          </a:xfrm>
        </p:grpSpPr>
        <p:sp>
          <p:nvSpPr>
            <p:cNvPr id="9465" name="Google Shape;9465;p9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9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9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90"/>
          <p:cNvGrpSpPr/>
          <p:nvPr/>
        </p:nvGrpSpPr>
        <p:grpSpPr>
          <a:xfrm>
            <a:off x="2694083" y="2888430"/>
            <a:ext cx="235762" cy="374756"/>
            <a:chOff x="2694083" y="2888430"/>
            <a:chExt cx="235762" cy="374756"/>
          </a:xfrm>
        </p:grpSpPr>
        <p:sp>
          <p:nvSpPr>
            <p:cNvPr id="9482" name="Google Shape;9482;p9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9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90"/>
          <p:cNvGrpSpPr/>
          <p:nvPr/>
        </p:nvGrpSpPr>
        <p:grpSpPr>
          <a:xfrm>
            <a:off x="871534" y="4300588"/>
            <a:ext cx="357661" cy="311155"/>
            <a:chOff x="871534" y="4300588"/>
            <a:chExt cx="357661" cy="311155"/>
          </a:xfrm>
        </p:grpSpPr>
        <p:sp>
          <p:nvSpPr>
            <p:cNvPr id="9492" name="Google Shape;9492;p9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9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90"/>
          <p:cNvGrpSpPr/>
          <p:nvPr/>
        </p:nvGrpSpPr>
        <p:grpSpPr>
          <a:xfrm>
            <a:off x="916019" y="3821606"/>
            <a:ext cx="250100" cy="336785"/>
            <a:chOff x="916019" y="3821606"/>
            <a:chExt cx="250100" cy="336785"/>
          </a:xfrm>
        </p:grpSpPr>
        <p:sp>
          <p:nvSpPr>
            <p:cNvPr id="9514" name="Google Shape;9514;p9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90"/>
          <p:cNvGrpSpPr/>
          <p:nvPr/>
        </p:nvGrpSpPr>
        <p:grpSpPr>
          <a:xfrm>
            <a:off x="849686" y="2909570"/>
            <a:ext cx="374730" cy="332504"/>
            <a:chOff x="849686" y="2909570"/>
            <a:chExt cx="374730" cy="332504"/>
          </a:xfrm>
        </p:grpSpPr>
        <p:sp>
          <p:nvSpPr>
            <p:cNvPr id="9528" name="Google Shape;9528;p9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90"/>
          <p:cNvGrpSpPr/>
          <p:nvPr/>
        </p:nvGrpSpPr>
        <p:grpSpPr>
          <a:xfrm>
            <a:off x="1735567" y="2420241"/>
            <a:ext cx="417718" cy="372866"/>
            <a:chOff x="1735567" y="2420241"/>
            <a:chExt cx="417718" cy="372866"/>
          </a:xfrm>
        </p:grpSpPr>
        <p:sp>
          <p:nvSpPr>
            <p:cNvPr id="9540" name="Google Shape;9540;p9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90"/>
          <p:cNvGrpSpPr/>
          <p:nvPr/>
        </p:nvGrpSpPr>
        <p:grpSpPr>
          <a:xfrm>
            <a:off x="3599318" y="4299590"/>
            <a:ext cx="251098" cy="309028"/>
            <a:chOff x="3599318" y="4299590"/>
            <a:chExt cx="251098" cy="309028"/>
          </a:xfrm>
        </p:grpSpPr>
        <p:sp>
          <p:nvSpPr>
            <p:cNvPr id="9553" name="Google Shape;9553;p9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90"/>
          <p:cNvGrpSpPr/>
          <p:nvPr/>
        </p:nvGrpSpPr>
        <p:grpSpPr>
          <a:xfrm>
            <a:off x="3105998" y="2433240"/>
            <a:ext cx="345818" cy="345056"/>
            <a:chOff x="3105998" y="2433240"/>
            <a:chExt cx="345818" cy="345056"/>
          </a:xfrm>
        </p:grpSpPr>
        <p:sp>
          <p:nvSpPr>
            <p:cNvPr id="9560" name="Google Shape;9560;p9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90"/>
          <p:cNvGrpSpPr/>
          <p:nvPr/>
        </p:nvGrpSpPr>
        <p:grpSpPr>
          <a:xfrm>
            <a:off x="1737326" y="2900773"/>
            <a:ext cx="374730" cy="350361"/>
            <a:chOff x="1737326" y="2900773"/>
            <a:chExt cx="374730" cy="350361"/>
          </a:xfrm>
        </p:grpSpPr>
        <p:sp>
          <p:nvSpPr>
            <p:cNvPr id="9572" name="Google Shape;9572;p9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9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90"/>
          <p:cNvGrpSpPr/>
          <p:nvPr/>
        </p:nvGrpSpPr>
        <p:grpSpPr>
          <a:xfrm>
            <a:off x="4000676" y="1579396"/>
            <a:ext cx="327226" cy="211603"/>
            <a:chOff x="4000676" y="1579396"/>
            <a:chExt cx="327226" cy="211603"/>
          </a:xfrm>
        </p:grpSpPr>
        <p:sp>
          <p:nvSpPr>
            <p:cNvPr id="9590" name="Google Shape;9590;p9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9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90"/>
          <p:cNvGrpSpPr/>
          <p:nvPr/>
        </p:nvGrpSpPr>
        <p:grpSpPr>
          <a:xfrm>
            <a:off x="2635523" y="1515584"/>
            <a:ext cx="371054" cy="336469"/>
            <a:chOff x="2635523" y="1515584"/>
            <a:chExt cx="371054" cy="336469"/>
          </a:xfrm>
        </p:grpSpPr>
        <p:sp>
          <p:nvSpPr>
            <p:cNvPr id="9607" name="Google Shape;9607;p9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90"/>
          <p:cNvGrpSpPr/>
          <p:nvPr/>
        </p:nvGrpSpPr>
        <p:grpSpPr>
          <a:xfrm>
            <a:off x="2231907" y="1520731"/>
            <a:ext cx="311627" cy="326569"/>
            <a:chOff x="2231907" y="1520731"/>
            <a:chExt cx="311627" cy="326569"/>
          </a:xfrm>
        </p:grpSpPr>
        <p:sp>
          <p:nvSpPr>
            <p:cNvPr id="9615" name="Google Shape;9615;p9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90"/>
          <p:cNvGrpSpPr/>
          <p:nvPr/>
        </p:nvGrpSpPr>
        <p:grpSpPr>
          <a:xfrm>
            <a:off x="1340249" y="4301533"/>
            <a:ext cx="311890" cy="304695"/>
            <a:chOff x="1340249" y="4301533"/>
            <a:chExt cx="311890" cy="304695"/>
          </a:xfrm>
        </p:grpSpPr>
        <p:sp>
          <p:nvSpPr>
            <p:cNvPr id="9626" name="Google Shape;9626;p9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90"/>
          <p:cNvGrpSpPr/>
          <p:nvPr/>
        </p:nvGrpSpPr>
        <p:grpSpPr>
          <a:xfrm>
            <a:off x="1330690" y="3377024"/>
            <a:ext cx="306874" cy="332268"/>
            <a:chOff x="1330690" y="3377024"/>
            <a:chExt cx="306874" cy="332268"/>
          </a:xfrm>
        </p:grpSpPr>
        <p:sp>
          <p:nvSpPr>
            <p:cNvPr id="9641" name="Google Shape;9641;p9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90"/>
          <p:cNvGrpSpPr/>
          <p:nvPr/>
        </p:nvGrpSpPr>
        <p:grpSpPr>
          <a:xfrm>
            <a:off x="2650597" y="3381777"/>
            <a:ext cx="341511" cy="324994"/>
            <a:chOff x="2650597" y="3381777"/>
            <a:chExt cx="341511" cy="324994"/>
          </a:xfrm>
        </p:grpSpPr>
        <p:sp>
          <p:nvSpPr>
            <p:cNvPr id="9661" name="Google Shape;9661;p9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90"/>
          <p:cNvGrpSpPr/>
          <p:nvPr/>
        </p:nvGrpSpPr>
        <p:grpSpPr>
          <a:xfrm>
            <a:off x="1295502" y="2437362"/>
            <a:ext cx="402645" cy="323917"/>
            <a:chOff x="1295502" y="2437362"/>
            <a:chExt cx="402645" cy="323917"/>
          </a:xfrm>
        </p:grpSpPr>
        <p:sp>
          <p:nvSpPr>
            <p:cNvPr id="9697" name="Google Shape;9697;p9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90"/>
          <p:cNvGrpSpPr/>
          <p:nvPr/>
        </p:nvGrpSpPr>
        <p:grpSpPr>
          <a:xfrm>
            <a:off x="882590" y="2438360"/>
            <a:ext cx="337310" cy="337047"/>
            <a:chOff x="882590" y="2438360"/>
            <a:chExt cx="337310" cy="337047"/>
          </a:xfrm>
        </p:grpSpPr>
        <p:sp>
          <p:nvSpPr>
            <p:cNvPr id="9714" name="Google Shape;9714;p9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90"/>
          <p:cNvGrpSpPr/>
          <p:nvPr/>
        </p:nvGrpSpPr>
        <p:grpSpPr>
          <a:xfrm>
            <a:off x="4885060" y="1518788"/>
            <a:ext cx="385786" cy="342588"/>
            <a:chOff x="4885060" y="1518788"/>
            <a:chExt cx="385786" cy="342588"/>
          </a:xfrm>
        </p:grpSpPr>
        <p:sp>
          <p:nvSpPr>
            <p:cNvPr id="9739" name="Google Shape;9739;p9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90"/>
          <p:cNvGrpSpPr/>
          <p:nvPr/>
        </p:nvGrpSpPr>
        <p:grpSpPr>
          <a:xfrm>
            <a:off x="5394478" y="1514533"/>
            <a:ext cx="249076" cy="351096"/>
            <a:chOff x="5394478" y="1514533"/>
            <a:chExt cx="249076" cy="351096"/>
          </a:xfrm>
        </p:grpSpPr>
        <p:sp>
          <p:nvSpPr>
            <p:cNvPr id="9759" name="Google Shape;9759;p9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90"/>
          <p:cNvGrpSpPr/>
          <p:nvPr/>
        </p:nvGrpSpPr>
        <p:grpSpPr>
          <a:xfrm>
            <a:off x="5782259" y="1512012"/>
            <a:ext cx="356138" cy="356138"/>
            <a:chOff x="5782259" y="1512012"/>
            <a:chExt cx="356138" cy="356138"/>
          </a:xfrm>
        </p:grpSpPr>
        <p:sp>
          <p:nvSpPr>
            <p:cNvPr id="9780" name="Google Shape;9780;p9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90"/>
          <p:cNvGrpSpPr/>
          <p:nvPr/>
        </p:nvGrpSpPr>
        <p:grpSpPr>
          <a:xfrm>
            <a:off x="6229598" y="1518052"/>
            <a:ext cx="343560" cy="343822"/>
            <a:chOff x="6229598" y="1518052"/>
            <a:chExt cx="343560" cy="343822"/>
          </a:xfrm>
        </p:grpSpPr>
        <p:sp>
          <p:nvSpPr>
            <p:cNvPr id="9792" name="Google Shape;9792;p9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90"/>
          <p:cNvGrpSpPr/>
          <p:nvPr/>
        </p:nvGrpSpPr>
        <p:grpSpPr>
          <a:xfrm>
            <a:off x="870773" y="3357985"/>
            <a:ext cx="342824" cy="351228"/>
            <a:chOff x="870773" y="3357985"/>
            <a:chExt cx="342824" cy="351228"/>
          </a:xfrm>
        </p:grpSpPr>
        <p:sp>
          <p:nvSpPr>
            <p:cNvPr id="9812" name="Google Shape;9812;p9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90"/>
          <p:cNvGrpSpPr/>
          <p:nvPr/>
        </p:nvGrpSpPr>
        <p:grpSpPr>
          <a:xfrm>
            <a:off x="2743084" y="4299590"/>
            <a:ext cx="159372" cy="308896"/>
            <a:chOff x="2743084" y="4299590"/>
            <a:chExt cx="159372" cy="308896"/>
          </a:xfrm>
        </p:grpSpPr>
        <p:sp>
          <p:nvSpPr>
            <p:cNvPr id="9821" name="Google Shape;9821;p9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90"/>
          <p:cNvGrpSpPr/>
          <p:nvPr/>
        </p:nvGrpSpPr>
        <p:grpSpPr>
          <a:xfrm>
            <a:off x="1293506" y="2939716"/>
            <a:ext cx="374730" cy="272211"/>
            <a:chOff x="1293506" y="2939716"/>
            <a:chExt cx="374730" cy="272211"/>
          </a:xfrm>
        </p:grpSpPr>
        <p:sp>
          <p:nvSpPr>
            <p:cNvPr id="9837" name="Google Shape;9837;p9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90"/>
          <p:cNvGrpSpPr/>
          <p:nvPr/>
        </p:nvGrpSpPr>
        <p:grpSpPr>
          <a:xfrm>
            <a:off x="6669900" y="1505474"/>
            <a:ext cx="345083" cy="369216"/>
            <a:chOff x="6669900" y="1505474"/>
            <a:chExt cx="345083" cy="369216"/>
          </a:xfrm>
        </p:grpSpPr>
        <p:sp>
          <p:nvSpPr>
            <p:cNvPr id="9868" name="Google Shape;9868;p9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90"/>
          <p:cNvGrpSpPr/>
          <p:nvPr/>
        </p:nvGrpSpPr>
        <p:grpSpPr>
          <a:xfrm>
            <a:off x="7117003" y="1518000"/>
            <a:ext cx="333003" cy="344085"/>
            <a:chOff x="7117003" y="1518000"/>
            <a:chExt cx="333003" cy="344085"/>
          </a:xfrm>
        </p:grpSpPr>
        <p:sp>
          <p:nvSpPr>
            <p:cNvPr id="9891" name="Google Shape;9891;p9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9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90"/>
          <p:cNvGrpSpPr/>
          <p:nvPr/>
        </p:nvGrpSpPr>
        <p:grpSpPr>
          <a:xfrm>
            <a:off x="2200238" y="4289165"/>
            <a:ext cx="374756" cy="329300"/>
            <a:chOff x="2200238" y="4289165"/>
            <a:chExt cx="374756" cy="329300"/>
          </a:xfrm>
        </p:grpSpPr>
        <p:sp>
          <p:nvSpPr>
            <p:cNvPr id="9930" name="Google Shape;9930;p9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90"/>
          <p:cNvGrpSpPr/>
          <p:nvPr/>
        </p:nvGrpSpPr>
        <p:grpSpPr>
          <a:xfrm>
            <a:off x="7556043" y="1499959"/>
            <a:ext cx="337283" cy="380192"/>
            <a:chOff x="7556043" y="1499959"/>
            <a:chExt cx="337283" cy="380192"/>
          </a:xfrm>
        </p:grpSpPr>
        <p:sp>
          <p:nvSpPr>
            <p:cNvPr id="9953" name="Google Shape;9953;p9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90"/>
          <p:cNvGrpSpPr/>
          <p:nvPr/>
        </p:nvGrpSpPr>
        <p:grpSpPr>
          <a:xfrm>
            <a:off x="7992826" y="1517790"/>
            <a:ext cx="317431" cy="344584"/>
            <a:chOff x="7992826" y="1517790"/>
            <a:chExt cx="317431" cy="344584"/>
          </a:xfrm>
        </p:grpSpPr>
        <p:sp>
          <p:nvSpPr>
            <p:cNvPr id="9968" name="Google Shape;9968;p9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90"/>
          <p:cNvGrpSpPr/>
          <p:nvPr/>
        </p:nvGrpSpPr>
        <p:grpSpPr>
          <a:xfrm>
            <a:off x="4864446" y="3340207"/>
            <a:ext cx="395607" cy="387414"/>
            <a:chOff x="4864446" y="3340207"/>
            <a:chExt cx="395607" cy="387414"/>
          </a:xfrm>
        </p:grpSpPr>
        <p:sp>
          <p:nvSpPr>
            <p:cNvPr id="9986" name="Google Shape;9986;p9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90"/>
          <p:cNvGrpSpPr/>
          <p:nvPr/>
        </p:nvGrpSpPr>
        <p:grpSpPr>
          <a:xfrm>
            <a:off x="3130367" y="4324485"/>
            <a:ext cx="297342" cy="258871"/>
            <a:chOff x="3130367" y="4324485"/>
            <a:chExt cx="297342" cy="258871"/>
          </a:xfrm>
        </p:grpSpPr>
        <p:sp>
          <p:nvSpPr>
            <p:cNvPr id="10012" name="Google Shape;10012;p9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90"/>
          <p:cNvGrpSpPr/>
          <p:nvPr/>
        </p:nvGrpSpPr>
        <p:grpSpPr>
          <a:xfrm>
            <a:off x="5302988" y="3389839"/>
            <a:ext cx="394609" cy="286523"/>
            <a:chOff x="5302988" y="3389839"/>
            <a:chExt cx="394609" cy="286523"/>
          </a:xfrm>
        </p:grpSpPr>
        <p:sp>
          <p:nvSpPr>
            <p:cNvPr id="10036" name="Google Shape;10036;p9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9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90"/>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90"/>
          <p:cNvGrpSpPr/>
          <p:nvPr/>
        </p:nvGrpSpPr>
        <p:grpSpPr>
          <a:xfrm>
            <a:off x="3060752" y="2903609"/>
            <a:ext cx="390565" cy="359578"/>
            <a:chOff x="3060752" y="2903609"/>
            <a:chExt cx="390565" cy="359578"/>
          </a:xfrm>
        </p:grpSpPr>
        <p:sp>
          <p:nvSpPr>
            <p:cNvPr id="10071" name="Google Shape;10071;p9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90"/>
          <p:cNvGrpSpPr/>
          <p:nvPr/>
        </p:nvGrpSpPr>
        <p:grpSpPr>
          <a:xfrm>
            <a:off x="5741031" y="3386057"/>
            <a:ext cx="394609" cy="294585"/>
            <a:chOff x="5741031" y="3386057"/>
            <a:chExt cx="394609" cy="294585"/>
          </a:xfrm>
        </p:grpSpPr>
        <p:sp>
          <p:nvSpPr>
            <p:cNvPr id="10106" name="Google Shape;10106;p9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0"/>
            <p:cNvSpPr/>
            <p:nvPr/>
          </p:nvSpPr>
          <p:spPr>
            <a:xfrm>
              <a:off x="5772202" y="3492122"/>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90"/>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7" name="Google Shape;10137;p90"/>
          <p:cNvGrpSpPr/>
          <p:nvPr/>
        </p:nvGrpSpPr>
        <p:grpSpPr>
          <a:xfrm>
            <a:off x="6179074" y="3368726"/>
            <a:ext cx="394609" cy="328749"/>
            <a:chOff x="6179074" y="3368726"/>
            <a:chExt cx="394609" cy="328749"/>
          </a:xfrm>
        </p:grpSpPr>
        <p:sp>
          <p:nvSpPr>
            <p:cNvPr id="10138" name="Google Shape;10138;p9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9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90"/>
          <p:cNvGrpSpPr/>
          <p:nvPr/>
        </p:nvGrpSpPr>
        <p:grpSpPr>
          <a:xfrm>
            <a:off x="7054924" y="3367728"/>
            <a:ext cx="394583" cy="331007"/>
            <a:chOff x="7054924" y="3367728"/>
            <a:chExt cx="394583" cy="331007"/>
          </a:xfrm>
        </p:grpSpPr>
        <p:sp>
          <p:nvSpPr>
            <p:cNvPr id="10222" name="Google Shape;10222;p9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90"/>
          <p:cNvGrpSpPr/>
          <p:nvPr/>
        </p:nvGrpSpPr>
        <p:grpSpPr>
          <a:xfrm>
            <a:off x="7492967" y="3361425"/>
            <a:ext cx="394583" cy="343586"/>
            <a:chOff x="7492967" y="3361425"/>
            <a:chExt cx="394583" cy="343586"/>
          </a:xfrm>
        </p:grpSpPr>
        <p:sp>
          <p:nvSpPr>
            <p:cNvPr id="10238" name="Google Shape;10238;p9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90"/>
          <p:cNvGrpSpPr/>
          <p:nvPr/>
        </p:nvGrpSpPr>
        <p:grpSpPr>
          <a:xfrm>
            <a:off x="7935527" y="3353154"/>
            <a:ext cx="385287" cy="360156"/>
            <a:chOff x="7935527" y="3353154"/>
            <a:chExt cx="385287" cy="360156"/>
          </a:xfrm>
        </p:grpSpPr>
        <p:sp>
          <p:nvSpPr>
            <p:cNvPr id="10262" name="Google Shape;10262;p9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90"/>
          <p:cNvGrpSpPr/>
          <p:nvPr/>
        </p:nvGrpSpPr>
        <p:grpSpPr>
          <a:xfrm>
            <a:off x="5319821" y="1986242"/>
            <a:ext cx="348103" cy="348103"/>
            <a:chOff x="5319821" y="1986242"/>
            <a:chExt cx="348103" cy="348103"/>
          </a:xfrm>
        </p:grpSpPr>
        <p:sp>
          <p:nvSpPr>
            <p:cNvPr id="10275" name="Google Shape;10275;p9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90"/>
          <p:cNvGrpSpPr/>
          <p:nvPr/>
        </p:nvGrpSpPr>
        <p:grpSpPr>
          <a:xfrm>
            <a:off x="5765926" y="1976683"/>
            <a:ext cx="348339" cy="348103"/>
            <a:chOff x="5765926" y="1976683"/>
            <a:chExt cx="348339" cy="348103"/>
          </a:xfrm>
        </p:grpSpPr>
        <p:sp>
          <p:nvSpPr>
            <p:cNvPr id="10313" name="Google Shape;10313;p9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90"/>
          <p:cNvGrpSpPr/>
          <p:nvPr/>
        </p:nvGrpSpPr>
        <p:grpSpPr>
          <a:xfrm>
            <a:off x="6191390" y="1981489"/>
            <a:ext cx="389068" cy="347787"/>
            <a:chOff x="6191390" y="1981489"/>
            <a:chExt cx="389068" cy="347787"/>
          </a:xfrm>
        </p:grpSpPr>
        <p:sp>
          <p:nvSpPr>
            <p:cNvPr id="10328" name="Google Shape;10328;p9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90"/>
          <p:cNvGrpSpPr/>
          <p:nvPr/>
        </p:nvGrpSpPr>
        <p:grpSpPr>
          <a:xfrm>
            <a:off x="6657846" y="2007591"/>
            <a:ext cx="348103" cy="295714"/>
            <a:chOff x="6657846" y="2007591"/>
            <a:chExt cx="348103" cy="295714"/>
          </a:xfrm>
        </p:grpSpPr>
        <p:sp>
          <p:nvSpPr>
            <p:cNvPr id="10336" name="Google Shape;10336;p9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90"/>
          <p:cNvGrpSpPr/>
          <p:nvPr/>
        </p:nvGrpSpPr>
        <p:grpSpPr>
          <a:xfrm>
            <a:off x="7104188" y="1971904"/>
            <a:ext cx="347341" cy="348103"/>
            <a:chOff x="7104188" y="1971904"/>
            <a:chExt cx="347341" cy="348103"/>
          </a:xfrm>
        </p:grpSpPr>
        <p:sp>
          <p:nvSpPr>
            <p:cNvPr id="10363" name="Google Shape;10363;p9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90"/>
          <p:cNvGrpSpPr/>
          <p:nvPr/>
        </p:nvGrpSpPr>
        <p:grpSpPr>
          <a:xfrm>
            <a:off x="7551264" y="1971904"/>
            <a:ext cx="344321" cy="348155"/>
            <a:chOff x="7551264" y="1971904"/>
            <a:chExt cx="344321" cy="348155"/>
          </a:xfrm>
        </p:grpSpPr>
        <p:sp>
          <p:nvSpPr>
            <p:cNvPr id="10394" name="Google Shape;10394;p9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90"/>
          <p:cNvGrpSpPr/>
          <p:nvPr/>
        </p:nvGrpSpPr>
        <p:grpSpPr>
          <a:xfrm>
            <a:off x="7992065" y="1971904"/>
            <a:ext cx="351621" cy="348103"/>
            <a:chOff x="7992065" y="1971904"/>
            <a:chExt cx="351621" cy="348103"/>
          </a:xfrm>
        </p:grpSpPr>
        <p:sp>
          <p:nvSpPr>
            <p:cNvPr id="10414" name="Google Shape;10414;p9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90"/>
          <p:cNvGrpSpPr/>
          <p:nvPr/>
        </p:nvGrpSpPr>
        <p:grpSpPr>
          <a:xfrm>
            <a:off x="4911189" y="3793455"/>
            <a:ext cx="296580" cy="364935"/>
            <a:chOff x="4911189" y="3793455"/>
            <a:chExt cx="296580" cy="364935"/>
          </a:xfrm>
        </p:grpSpPr>
        <p:sp>
          <p:nvSpPr>
            <p:cNvPr id="10430" name="Google Shape;10430;p9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90"/>
          <p:cNvGrpSpPr/>
          <p:nvPr/>
        </p:nvGrpSpPr>
        <p:grpSpPr>
          <a:xfrm>
            <a:off x="5341433" y="3793271"/>
            <a:ext cx="330272" cy="329117"/>
            <a:chOff x="5341433" y="3793271"/>
            <a:chExt cx="330272" cy="329117"/>
          </a:xfrm>
        </p:grpSpPr>
        <p:sp>
          <p:nvSpPr>
            <p:cNvPr id="10451" name="Google Shape;10451;p9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90"/>
          <p:cNvGrpSpPr/>
          <p:nvPr/>
        </p:nvGrpSpPr>
        <p:grpSpPr>
          <a:xfrm>
            <a:off x="5744051" y="3766250"/>
            <a:ext cx="428511" cy="383186"/>
            <a:chOff x="5744051" y="3766250"/>
            <a:chExt cx="428511" cy="383186"/>
          </a:xfrm>
        </p:grpSpPr>
        <p:sp>
          <p:nvSpPr>
            <p:cNvPr id="10468" name="Google Shape;10468;p9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90"/>
          <p:cNvGrpSpPr/>
          <p:nvPr/>
        </p:nvGrpSpPr>
        <p:grpSpPr>
          <a:xfrm>
            <a:off x="6678697" y="3793324"/>
            <a:ext cx="342824" cy="328985"/>
            <a:chOff x="6678697" y="3793324"/>
            <a:chExt cx="342824" cy="328985"/>
          </a:xfrm>
        </p:grpSpPr>
        <p:sp>
          <p:nvSpPr>
            <p:cNvPr id="10486" name="Google Shape;10486;p9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90"/>
          <p:cNvGrpSpPr/>
          <p:nvPr/>
        </p:nvGrpSpPr>
        <p:grpSpPr>
          <a:xfrm>
            <a:off x="7101903" y="3762022"/>
            <a:ext cx="398627" cy="392088"/>
            <a:chOff x="7101903" y="3762022"/>
            <a:chExt cx="398627" cy="392088"/>
          </a:xfrm>
        </p:grpSpPr>
        <p:sp>
          <p:nvSpPr>
            <p:cNvPr id="10495" name="Google Shape;10495;p9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90"/>
          <p:cNvGrpSpPr/>
          <p:nvPr/>
        </p:nvGrpSpPr>
        <p:grpSpPr>
          <a:xfrm>
            <a:off x="7541469" y="3793455"/>
            <a:ext cx="407897" cy="328985"/>
            <a:chOff x="7541469" y="3793455"/>
            <a:chExt cx="407897" cy="328985"/>
          </a:xfrm>
        </p:grpSpPr>
        <p:sp>
          <p:nvSpPr>
            <p:cNvPr id="10514" name="Google Shape;10514;p9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90"/>
          <p:cNvGrpSpPr/>
          <p:nvPr/>
        </p:nvGrpSpPr>
        <p:grpSpPr>
          <a:xfrm>
            <a:off x="5310288" y="2956312"/>
            <a:ext cx="432292" cy="264412"/>
            <a:chOff x="5310288" y="2956312"/>
            <a:chExt cx="432292" cy="264412"/>
          </a:xfrm>
        </p:grpSpPr>
        <p:sp>
          <p:nvSpPr>
            <p:cNvPr id="10545" name="Google Shape;10545;p9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90"/>
          <p:cNvGrpSpPr/>
          <p:nvPr/>
        </p:nvGrpSpPr>
        <p:grpSpPr>
          <a:xfrm>
            <a:off x="4879047" y="2432320"/>
            <a:ext cx="398075" cy="340303"/>
            <a:chOff x="4879047" y="2432320"/>
            <a:chExt cx="398075" cy="340303"/>
          </a:xfrm>
        </p:grpSpPr>
        <p:sp>
          <p:nvSpPr>
            <p:cNvPr id="10573" name="Google Shape;10573;p9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90"/>
          <p:cNvGrpSpPr/>
          <p:nvPr/>
        </p:nvGrpSpPr>
        <p:grpSpPr>
          <a:xfrm>
            <a:off x="5388701" y="2393823"/>
            <a:ext cx="280982" cy="395896"/>
            <a:chOff x="5388701" y="2393823"/>
            <a:chExt cx="280982" cy="395896"/>
          </a:xfrm>
        </p:grpSpPr>
        <p:sp>
          <p:nvSpPr>
            <p:cNvPr id="10600" name="Google Shape;10600;p9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90"/>
          <p:cNvGrpSpPr/>
          <p:nvPr/>
        </p:nvGrpSpPr>
        <p:grpSpPr>
          <a:xfrm>
            <a:off x="5743289" y="2439122"/>
            <a:ext cx="444871" cy="316407"/>
            <a:chOff x="5743289" y="2439122"/>
            <a:chExt cx="444871" cy="316407"/>
          </a:xfrm>
        </p:grpSpPr>
        <p:sp>
          <p:nvSpPr>
            <p:cNvPr id="10631" name="Google Shape;10631;p9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90"/>
          <p:cNvGrpSpPr/>
          <p:nvPr/>
        </p:nvGrpSpPr>
        <p:grpSpPr>
          <a:xfrm>
            <a:off x="6230360" y="2432583"/>
            <a:ext cx="351359" cy="363412"/>
            <a:chOff x="6230360" y="2432583"/>
            <a:chExt cx="351359" cy="363412"/>
          </a:xfrm>
        </p:grpSpPr>
        <p:sp>
          <p:nvSpPr>
            <p:cNvPr id="10661" name="Google Shape;10661;p9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90"/>
          <p:cNvGrpSpPr/>
          <p:nvPr/>
        </p:nvGrpSpPr>
        <p:grpSpPr>
          <a:xfrm>
            <a:off x="6633976" y="2459552"/>
            <a:ext cx="387781" cy="286680"/>
            <a:chOff x="6633976" y="2459552"/>
            <a:chExt cx="387781" cy="286680"/>
          </a:xfrm>
        </p:grpSpPr>
        <p:sp>
          <p:nvSpPr>
            <p:cNvPr id="10683" name="Google Shape;10683;p9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90"/>
          <p:cNvGrpSpPr/>
          <p:nvPr/>
        </p:nvGrpSpPr>
        <p:grpSpPr>
          <a:xfrm>
            <a:off x="7091110" y="2428565"/>
            <a:ext cx="376989" cy="348864"/>
            <a:chOff x="7091110" y="2428565"/>
            <a:chExt cx="376989" cy="348864"/>
          </a:xfrm>
        </p:grpSpPr>
        <p:sp>
          <p:nvSpPr>
            <p:cNvPr id="10691" name="Google Shape;10691;p9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90"/>
          <p:cNvGrpSpPr/>
          <p:nvPr/>
        </p:nvGrpSpPr>
        <p:grpSpPr>
          <a:xfrm>
            <a:off x="7536427" y="2415225"/>
            <a:ext cx="369715" cy="375492"/>
            <a:chOff x="7536427" y="2415225"/>
            <a:chExt cx="369715" cy="375492"/>
          </a:xfrm>
        </p:grpSpPr>
        <p:sp>
          <p:nvSpPr>
            <p:cNvPr id="10723" name="Google Shape;10723;p9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90"/>
          <p:cNvGrpSpPr/>
          <p:nvPr/>
        </p:nvGrpSpPr>
        <p:grpSpPr>
          <a:xfrm>
            <a:off x="7980773" y="2428802"/>
            <a:ext cx="353381" cy="358160"/>
            <a:chOff x="7980773" y="2428802"/>
            <a:chExt cx="353381" cy="358160"/>
          </a:xfrm>
        </p:grpSpPr>
        <p:sp>
          <p:nvSpPr>
            <p:cNvPr id="10762" name="Google Shape;10762;p9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90"/>
          <p:cNvGrpSpPr/>
          <p:nvPr/>
        </p:nvGrpSpPr>
        <p:grpSpPr>
          <a:xfrm>
            <a:off x="4886058" y="4291240"/>
            <a:ext cx="346343" cy="343953"/>
            <a:chOff x="4886058" y="4291240"/>
            <a:chExt cx="346343" cy="343953"/>
          </a:xfrm>
        </p:grpSpPr>
        <p:sp>
          <p:nvSpPr>
            <p:cNvPr id="10793" name="Google Shape;10793;p9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90"/>
          <p:cNvGrpSpPr/>
          <p:nvPr/>
        </p:nvGrpSpPr>
        <p:grpSpPr>
          <a:xfrm>
            <a:off x="5344216" y="4291056"/>
            <a:ext cx="304616" cy="343560"/>
            <a:chOff x="5344216" y="4291056"/>
            <a:chExt cx="304616" cy="343560"/>
          </a:xfrm>
        </p:grpSpPr>
        <p:sp>
          <p:nvSpPr>
            <p:cNvPr id="10807" name="Google Shape;10807;p9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90"/>
          <p:cNvGrpSpPr/>
          <p:nvPr/>
        </p:nvGrpSpPr>
        <p:grpSpPr>
          <a:xfrm>
            <a:off x="6279999" y="4264422"/>
            <a:ext cx="204093" cy="343743"/>
            <a:chOff x="6271562" y="4290872"/>
            <a:chExt cx="204093" cy="343743"/>
          </a:xfrm>
        </p:grpSpPr>
        <p:sp>
          <p:nvSpPr>
            <p:cNvPr id="10819" name="Google Shape;10819;p9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90"/>
          <p:cNvGrpSpPr/>
          <p:nvPr/>
        </p:nvGrpSpPr>
        <p:grpSpPr>
          <a:xfrm>
            <a:off x="6639491" y="4329238"/>
            <a:ext cx="344085" cy="267195"/>
            <a:chOff x="6639491" y="4329238"/>
            <a:chExt cx="344085" cy="267195"/>
          </a:xfrm>
        </p:grpSpPr>
        <p:sp>
          <p:nvSpPr>
            <p:cNvPr id="10832" name="Google Shape;10832;p9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90"/>
          <p:cNvGrpSpPr/>
          <p:nvPr/>
        </p:nvGrpSpPr>
        <p:grpSpPr>
          <a:xfrm>
            <a:off x="7133336" y="4291056"/>
            <a:ext cx="232979" cy="343560"/>
            <a:chOff x="7133336" y="4291056"/>
            <a:chExt cx="232979" cy="343560"/>
          </a:xfrm>
        </p:grpSpPr>
        <p:sp>
          <p:nvSpPr>
            <p:cNvPr id="10851" name="Google Shape;10851;p9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90"/>
          <p:cNvGrpSpPr/>
          <p:nvPr/>
        </p:nvGrpSpPr>
        <p:grpSpPr>
          <a:xfrm>
            <a:off x="7571379" y="4291056"/>
            <a:ext cx="232979" cy="343560"/>
            <a:chOff x="7571379" y="4291056"/>
            <a:chExt cx="232979" cy="343560"/>
          </a:xfrm>
        </p:grpSpPr>
        <p:sp>
          <p:nvSpPr>
            <p:cNvPr id="10869" name="Google Shape;10869;p9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90"/>
          <p:cNvGrpSpPr/>
          <p:nvPr/>
        </p:nvGrpSpPr>
        <p:grpSpPr>
          <a:xfrm>
            <a:off x="6666381" y="3347875"/>
            <a:ext cx="295819" cy="370712"/>
            <a:chOff x="6666381" y="3347875"/>
            <a:chExt cx="295819" cy="370712"/>
          </a:xfrm>
        </p:grpSpPr>
        <p:sp>
          <p:nvSpPr>
            <p:cNvPr id="10886" name="Google Shape;10886;p9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90"/>
          <p:cNvGrpSpPr/>
          <p:nvPr/>
        </p:nvGrpSpPr>
        <p:grpSpPr>
          <a:xfrm>
            <a:off x="4877760" y="2887459"/>
            <a:ext cx="389567" cy="390329"/>
            <a:chOff x="4877760" y="2887459"/>
            <a:chExt cx="389567" cy="390329"/>
          </a:xfrm>
        </p:grpSpPr>
        <p:sp>
          <p:nvSpPr>
            <p:cNvPr id="10927" name="Google Shape;10927;p9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90"/>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0"/>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0"/>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0"/>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0"/>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90"/>
          <p:cNvGrpSpPr/>
          <p:nvPr/>
        </p:nvGrpSpPr>
        <p:grpSpPr>
          <a:xfrm>
            <a:off x="5779239" y="2887695"/>
            <a:ext cx="314411" cy="389830"/>
            <a:chOff x="5779239" y="2887695"/>
            <a:chExt cx="314411" cy="389830"/>
          </a:xfrm>
        </p:grpSpPr>
        <p:sp>
          <p:nvSpPr>
            <p:cNvPr id="10977" name="Google Shape;10977;p9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90"/>
          <p:cNvGrpSpPr/>
          <p:nvPr/>
        </p:nvGrpSpPr>
        <p:grpSpPr>
          <a:xfrm>
            <a:off x="6190130" y="2940977"/>
            <a:ext cx="389830" cy="283004"/>
            <a:chOff x="6190130" y="2940977"/>
            <a:chExt cx="389830" cy="283004"/>
          </a:xfrm>
        </p:grpSpPr>
        <p:sp>
          <p:nvSpPr>
            <p:cNvPr id="11022" name="Google Shape;11022;p9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90"/>
          <p:cNvGrpSpPr/>
          <p:nvPr/>
        </p:nvGrpSpPr>
        <p:grpSpPr>
          <a:xfrm>
            <a:off x="6633976" y="2900274"/>
            <a:ext cx="389803" cy="364673"/>
            <a:chOff x="6633976" y="2900274"/>
            <a:chExt cx="389803" cy="364673"/>
          </a:xfrm>
        </p:grpSpPr>
        <p:sp>
          <p:nvSpPr>
            <p:cNvPr id="11053" name="Google Shape;11053;p9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90"/>
          <p:cNvGrpSpPr/>
          <p:nvPr/>
        </p:nvGrpSpPr>
        <p:grpSpPr>
          <a:xfrm>
            <a:off x="7517835" y="2885437"/>
            <a:ext cx="364935" cy="382529"/>
            <a:chOff x="7517835" y="2885437"/>
            <a:chExt cx="364935" cy="382529"/>
          </a:xfrm>
        </p:grpSpPr>
        <p:sp>
          <p:nvSpPr>
            <p:cNvPr id="11071" name="Google Shape;11071;p9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0"/>
          <p:cNvGrpSpPr/>
          <p:nvPr/>
        </p:nvGrpSpPr>
        <p:grpSpPr>
          <a:xfrm>
            <a:off x="7087591" y="2887144"/>
            <a:ext cx="358160" cy="385602"/>
            <a:chOff x="7087591" y="2887144"/>
            <a:chExt cx="358160" cy="385602"/>
          </a:xfrm>
        </p:grpSpPr>
        <p:sp>
          <p:nvSpPr>
            <p:cNvPr id="11109" name="Google Shape;11109;p9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90"/>
          <p:cNvGrpSpPr/>
          <p:nvPr/>
        </p:nvGrpSpPr>
        <p:grpSpPr>
          <a:xfrm>
            <a:off x="7951362" y="2885437"/>
            <a:ext cx="382529" cy="382529"/>
            <a:chOff x="7951362" y="2885437"/>
            <a:chExt cx="382529" cy="382529"/>
          </a:xfrm>
        </p:grpSpPr>
        <p:sp>
          <p:nvSpPr>
            <p:cNvPr id="11129" name="Google Shape;11129;p9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90"/>
          <p:cNvGrpSpPr/>
          <p:nvPr/>
        </p:nvGrpSpPr>
        <p:grpSpPr>
          <a:xfrm>
            <a:off x="8054406" y="3814489"/>
            <a:ext cx="276964" cy="336601"/>
            <a:chOff x="8054406" y="3814489"/>
            <a:chExt cx="276964" cy="336601"/>
          </a:xfrm>
        </p:grpSpPr>
        <p:sp>
          <p:nvSpPr>
            <p:cNvPr id="11179" name="Google Shape;11179;p9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90"/>
          <p:cNvGrpSpPr/>
          <p:nvPr/>
        </p:nvGrpSpPr>
        <p:grpSpPr>
          <a:xfrm>
            <a:off x="7936787" y="4295074"/>
            <a:ext cx="378249" cy="335524"/>
            <a:chOff x="7936787" y="4295074"/>
            <a:chExt cx="378249" cy="335524"/>
          </a:xfrm>
        </p:grpSpPr>
        <p:sp>
          <p:nvSpPr>
            <p:cNvPr id="11189" name="Google Shape;11189;p9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90"/>
          <p:cNvGrpSpPr/>
          <p:nvPr/>
        </p:nvGrpSpPr>
        <p:grpSpPr>
          <a:xfrm>
            <a:off x="4886058" y="1965890"/>
            <a:ext cx="388569" cy="388307"/>
            <a:chOff x="4886058" y="1965890"/>
            <a:chExt cx="388569" cy="388307"/>
          </a:xfrm>
        </p:grpSpPr>
        <p:sp>
          <p:nvSpPr>
            <p:cNvPr id="11206" name="Google Shape;11206;p9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20" name="Shape 11220"/>
        <p:cNvGrpSpPr/>
        <p:nvPr/>
      </p:nvGrpSpPr>
      <p:grpSpPr>
        <a:xfrm>
          <a:off x="0" y="0"/>
          <a:ext cx="0" cy="0"/>
          <a:chOff x="0" y="0"/>
          <a:chExt cx="0" cy="0"/>
        </a:xfrm>
      </p:grpSpPr>
      <p:sp>
        <p:nvSpPr>
          <p:cNvPr id="11221" name="Google Shape;11221;p9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22" name="Google Shape;11222;p9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a:t>
            </a:r>
            <a:r>
              <a:rPr lang="en">
                <a:latin typeface="Arial"/>
                <a:ea typeface="Arial"/>
                <a:cs typeface="Arial"/>
                <a:sym typeface="Arial"/>
              </a:rPr>
              <a:t> Icons</a:t>
            </a:r>
            <a:endParaRPr>
              <a:solidFill>
                <a:srgbClr val="FFFFFF"/>
              </a:solidFill>
              <a:latin typeface="Arial"/>
              <a:ea typeface="Arial"/>
              <a:cs typeface="Arial"/>
              <a:sym typeface="Arial"/>
            </a:endParaRPr>
          </a:p>
        </p:txBody>
      </p:sp>
      <p:grpSp>
        <p:nvGrpSpPr>
          <p:cNvPr id="11223" name="Google Shape;11223;p91"/>
          <p:cNvGrpSpPr/>
          <p:nvPr/>
        </p:nvGrpSpPr>
        <p:grpSpPr>
          <a:xfrm>
            <a:off x="1765162" y="3346789"/>
            <a:ext cx="292801" cy="359258"/>
            <a:chOff x="1765162" y="3346789"/>
            <a:chExt cx="292801" cy="359258"/>
          </a:xfrm>
        </p:grpSpPr>
        <p:sp>
          <p:nvSpPr>
            <p:cNvPr id="11224" name="Google Shape;11224;p9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91"/>
          <p:cNvGrpSpPr/>
          <p:nvPr/>
        </p:nvGrpSpPr>
        <p:grpSpPr>
          <a:xfrm>
            <a:off x="3077632" y="2445004"/>
            <a:ext cx="358996" cy="296309"/>
            <a:chOff x="3077632" y="2445004"/>
            <a:chExt cx="358996" cy="296309"/>
          </a:xfrm>
        </p:grpSpPr>
        <p:sp>
          <p:nvSpPr>
            <p:cNvPr id="11240" name="Google Shape;11240;p9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91"/>
          <p:cNvGrpSpPr/>
          <p:nvPr/>
        </p:nvGrpSpPr>
        <p:grpSpPr>
          <a:xfrm>
            <a:off x="2635237" y="2431780"/>
            <a:ext cx="359232" cy="323018"/>
            <a:chOff x="2635237" y="2431780"/>
            <a:chExt cx="359232" cy="323018"/>
          </a:xfrm>
        </p:grpSpPr>
        <p:sp>
          <p:nvSpPr>
            <p:cNvPr id="11267" name="Google Shape;11267;p9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91"/>
          <p:cNvGrpSpPr/>
          <p:nvPr/>
        </p:nvGrpSpPr>
        <p:grpSpPr>
          <a:xfrm>
            <a:off x="4011651" y="3768132"/>
            <a:ext cx="373189" cy="358944"/>
            <a:chOff x="4011651" y="3768132"/>
            <a:chExt cx="373189" cy="358944"/>
          </a:xfrm>
        </p:grpSpPr>
        <p:sp>
          <p:nvSpPr>
            <p:cNvPr id="11283" name="Google Shape;11283;p9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91"/>
          <p:cNvGrpSpPr/>
          <p:nvPr/>
        </p:nvGrpSpPr>
        <p:grpSpPr>
          <a:xfrm>
            <a:off x="2189568" y="1961603"/>
            <a:ext cx="364993" cy="359049"/>
            <a:chOff x="2189568" y="1961603"/>
            <a:chExt cx="364993" cy="359049"/>
          </a:xfrm>
        </p:grpSpPr>
        <p:sp>
          <p:nvSpPr>
            <p:cNvPr id="11294" name="Google Shape;11294;p9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91"/>
          <p:cNvGrpSpPr/>
          <p:nvPr/>
        </p:nvGrpSpPr>
        <p:grpSpPr>
          <a:xfrm>
            <a:off x="2193077" y="2419971"/>
            <a:ext cx="378426" cy="346323"/>
            <a:chOff x="2193077" y="2419971"/>
            <a:chExt cx="378426" cy="346323"/>
          </a:xfrm>
        </p:grpSpPr>
        <p:sp>
          <p:nvSpPr>
            <p:cNvPr id="11311" name="Google Shape;11311;p9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91"/>
          <p:cNvGrpSpPr/>
          <p:nvPr/>
        </p:nvGrpSpPr>
        <p:grpSpPr>
          <a:xfrm>
            <a:off x="861622" y="2881770"/>
            <a:ext cx="276802" cy="367140"/>
            <a:chOff x="861622" y="2881770"/>
            <a:chExt cx="276802" cy="367140"/>
          </a:xfrm>
        </p:grpSpPr>
        <p:sp>
          <p:nvSpPr>
            <p:cNvPr id="11333" name="Google Shape;11333;p9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91"/>
          <p:cNvGrpSpPr/>
          <p:nvPr/>
        </p:nvGrpSpPr>
        <p:grpSpPr>
          <a:xfrm>
            <a:off x="3968184" y="2881691"/>
            <a:ext cx="369444" cy="367140"/>
            <a:chOff x="3968184" y="2881691"/>
            <a:chExt cx="369444" cy="367140"/>
          </a:xfrm>
        </p:grpSpPr>
        <p:sp>
          <p:nvSpPr>
            <p:cNvPr id="11356" name="Google Shape;11356;p9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91"/>
          <p:cNvGrpSpPr/>
          <p:nvPr/>
        </p:nvGrpSpPr>
        <p:grpSpPr>
          <a:xfrm>
            <a:off x="3513796" y="2882084"/>
            <a:ext cx="371487" cy="366826"/>
            <a:chOff x="3513796" y="2882084"/>
            <a:chExt cx="371487" cy="366826"/>
          </a:xfrm>
        </p:grpSpPr>
        <p:sp>
          <p:nvSpPr>
            <p:cNvPr id="11381" name="Google Shape;11381;p9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91"/>
          <p:cNvGrpSpPr/>
          <p:nvPr/>
        </p:nvGrpSpPr>
        <p:grpSpPr>
          <a:xfrm>
            <a:off x="873615" y="1500275"/>
            <a:ext cx="335011" cy="359232"/>
            <a:chOff x="873615" y="1500275"/>
            <a:chExt cx="335011" cy="359232"/>
          </a:xfrm>
        </p:grpSpPr>
        <p:sp>
          <p:nvSpPr>
            <p:cNvPr id="11431" name="Google Shape;11431;p9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91"/>
          <p:cNvGrpSpPr/>
          <p:nvPr/>
        </p:nvGrpSpPr>
        <p:grpSpPr>
          <a:xfrm>
            <a:off x="2202058" y="3346737"/>
            <a:ext cx="337158" cy="359311"/>
            <a:chOff x="2202058" y="3346737"/>
            <a:chExt cx="337158" cy="359311"/>
          </a:xfrm>
        </p:grpSpPr>
        <p:sp>
          <p:nvSpPr>
            <p:cNvPr id="11443" name="Google Shape;11443;p9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91"/>
          <p:cNvGrpSpPr/>
          <p:nvPr/>
        </p:nvGrpSpPr>
        <p:grpSpPr>
          <a:xfrm>
            <a:off x="2223059" y="3818172"/>
            <a:ext cx="359232" cy="306050"/>
            <a:chOff x="2223059" y="3818172"/>
            <a:chExt cx="359232" cy="306050"/>
          </a:xfrm>
        </p:grpSpPr>
        <p:sp>
          <p:nvSpPr>
            <p:cNvPr id="11453" name="Google Shape;11453;p9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91"/>
          <p:cNvGrpSpPr/>
          <p:nvPr/>
        </p:nvGrpSpPr>
        <p:grpSpPr>
          <a:xfrm>
            <a:off x="1725989" y="1991820"/>
            <a:ext cx="378426" cy="298509"/>
            <a:chOff x="1725989" y="1991820"/>
            <a:chExt cx="378426" cy="298509"/>
          </a:xfrm>
        </p:grpSpPr>
        <p:sp>
          <p:nvSpPr>
            <p:cNvPr id="11463" name="Google Shape;11463;p9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91"/>
          <p:cNvGrpSpPr/>
          <p:nvPr/>
        </p:nvGrpSpPr>
        <p:grpSpPr>
          <a:xfrm>
            <a:off x="1768409" y="3791751"/>
            <a:ext cx="367978" cy="359075"/>
            <a:chOff x="1768409" y="3791751"/>
            <a:chExt cx="367978" cy="359075"/>
          </a:xfrm>
        </p:grpSpPr>
        <p:sp>
          <p:nvSpPr>
            <p:cNvPr id="11476" name="Google Shape;11476;p9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91"/>
          <p:cNvGrpSpPr/>
          <p:nvPr/>
        </p:nvGrpSpPr>
        <p:grpSpPr>
          <a:xfrm>
            <a:off x="2668963" y="3791306"/>
            <a:ext cx="358735" cy="359311"/>
            <a:chOff x="2668963" y="3791306"/>
            <a:chExt cx="358735" cy="359311"/>
          </a:xfrm>
        </p:grpSpPr>
        <p:sp>
          <p:nvSpPr>
            <p:cNvPr id="11490" name="Google Shape;11490;p9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91"/>
          <p:cNvGrpSpPr/>
          <p:nvPr/>
        </p:nvGrpSpPr>
        <p:grpSpPr>
          <a:xfrm>
            <a:off x="849682" y="1995198"/>
            <a:ext cx="363893" cy="291727"/>
            <a:chOff x="849682" y="1995198"/>
            <a:chExt cx="363893" cy="291727"/>
          </a:xfrm>
        </p:grpSpPr>
        <p:sp>
          <p:nvSpPr>
            <p:cNvPr id="11507" name="Google Shape;11507;p9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91"/>
          <p:cNvGrpSpPr/>
          <p:nvPr/>
        </p:nvGrpSpPr>
        <p:grpSpPr>
          <a:xfrm>
            <a:off x="3065430" y="1990066"/>
            <a:ext cx="378190" cy="302044"/>
            <a:chOff x="3065430" y="1990066"/>
            <a:chExt cx="378190" cy="302044"/>
          </a:xfrm>
        </p:grpSpPr>
        <p:sp>
          <p:nvSpPr>
            <p:cNvPr id="11526" name="Google Shape;11526;p9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91"/>
          <p:cNvGrpSpPr/>
          <p:nvPr/>
        </p:nvGrpSpPr>
        <p:grpSpPr>
          <a:xfrm>
            <a:off x="3568234" y="3791410"/>
            <a:ext cx="347501" cy="359284"/>
            <a:chOff x="3568234" y="3791410"/>
            <a:chExt cx="347501" cy="359284"/>
          </a:xfrm>
        </p:grpSpPr>
        <p:sp>
          <p:nvSpPr>
            <p:cNvPr id="11538" name="Google Shape;11538;p9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91"/>
          <p:cNvGrpSpPr/>
          <p:nvPr/>
        </p:nvGrpSpPr>
        <p:grpSpPr>
          <a:xfrm>
            <a:off x="1759925" y="1501087"/>
            <a:ext cx="347004" cy="358420"/>
            <a:chOff x="1759925" y="1501087"/>
            <a:chExt cx="347004" cy="358420"/>
          </a:xfrm>
        </p:grpSpPr>
        <p:sp>
          <p:nvSpPr>
            <p:cNvPr id="11550" name="Google Shape;11550;p9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91"/>
          <p:cNvGrpSpPr/>
          <p:nvPr/>
        </p:nvGrpSpPr>
        <p:grpSpPr>
          <a:xfrm>
            <a:off x="3519295" y="2413660"/>
            <a:ext cx="360227" cy="359311"/>
            <a:chOff x="3519295" y="2413660"/>
            <a:chExt cx="360227" cy="359311"/>
          </a:xfrm>
        </p:grpSpPr>
        <p:sp>
          <p:nvSpPr>
            <p:cNvPr id="11578" name="Google Shape;11578;p9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91"/>
          <p:cNvGrpSpPr/>
          <p:nvPr/>
        </p:nvGrpSpPr>
        <p:grpSpPr>
          <a:xfrm>
            <a:off x="1330255" y="3845718"/>
            <a:ext cx="358996" cy="250774"/>
            <a:chOff x="1330255" y="3845718"/>
            <a:chExt cx="358996" cy="250774"/>
          </a:xfrm>
        </p:grpSpPr>
        <p:sp>
          <p:nvSpPr>
            <p:cNvPr id="11614" name="Google Shape;11614;p9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91"/>
          <p:cNvGrpSpPr/>
          <p:nvPr/>
        </p:nvGrpSpPr>
        <p:grpSpPr>
          <a:xfrm>
            <a:off x="3115103" y="3791384"/>
            <a:ext cx="373424" cy="359311"/>
            <a:chOff x="3115103" y="3791384"/>
            <a:chExt cx="373424" cy="359311"/>
          </a:xfrm>
        </p:grpSpPr>
        <p:sp>
          <p:nvSpPr>
            <p:cNvPr id="11625" name="Google Shape;11625;p9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91"/>
          <p:cNvGrpSpPr/>
          <p:nvPr/>
        </p:nvGrpSpPr>
        <p:grpSpPr>
          <a:xfrm>
            <a:off x="883853" y="3792641"/>
            <a:ext cx="378190" cy="357059"/>
            <a:chOff x="883853" y="3792641"/>
            <a:chExt cx="378190" cy="357059"/>
          </a:xfrm>
        </p:grpSpPr>
        <p:sp>
          <p:nvSpPr>
            <p:cNvPr id="11640" name="Google Shape;11640;p9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91"/>
          <p:cNvGrpSpPr/>
          <p:nvPr/>
        </p:nvGrpSpPr>
        <p:grpSpPr>
          <a:xfrm>
            <a:off x="3934196" y="2484805"/>
            <a:ext cx="401207" cy="214036"/>
            <a:chOff x="3934196" y="2484805"/>
            <a:chExt cx="401207" cy="214036"/>
          </a:xfrm>
        </p:grpSpPr>
        <p:sp>
          <p:nvSpPr>
            <p:cNvPr id="11667" name="Google Shape;11667;p9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91"/>
          <p:cNvGrpSpPr/>
          <p:nvPr/>
        </p:nvGrpSpPr>
        <p:grpSpPr>
          <a:xfrm>
            <a:off x="3999894" y="1500197"/>
            <a:ext cx="342474" cy="359232"/>
            <a:chOff x="3999894" y="1500197"/>
            <a:chExt cx="342474" cy="359232"/>
          </a:xfrm>
        </p:grpSpPr>
        <p:sp>
          <p:nvSpPr>
            <p:cNvPr id="11673" name="Google Shape;11673;p9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91"/>
          <p:cNvGrpSpPr/>
          <p:nvPr/>
        </p:nvGrpSpPr>
        <p:grpSpPr>
          <a:xfrm>
            <a:off x="2233795" y="2882162"/>
            <a:ext cx="232601" cy="366747"/>
            <a:chOff x="2233795" y="2882162"/>
            <a:chExt cx="232601" cy="366747"/>
          </a:xfrm>
        </p:grpSpPr>
        <p:sp>
          <p:nvSpPr>
            <p:cNvPr id="11684" name="Google Shape;11684;p9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91"/>
          <p:cNvGrpSpPr/>
          <p:nvPr/>
        </p:nvGrpSpPr>
        <p:grpSpPr>
          <a:xfrm>
            <a:off x="3523772" y="3404422"/>
            <a:ext cx="362008" cy="244175"/>
            <a:chOff x="3523772" y="3404422"/>
            <a:chExt cx="362008" cy="244175"/>
          </a:xfrm>
        </p:grpSpPr>
        <p:sp>
          <p:nvSpPr>
            <p:cNvPr id="11703" name="Google Shape;11703;p9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1"/>
          <p:cNvGrpSpPr/>
          <p:nvPr/>
        </p:nvGrpSpPr>
        <p:grpSpPr>
          <a:xfrm>
            <a:off x="3531026" y="1977314"/>
            <a:ext cx="359232" cy="327836"/>
            <a:chOff x="3531026" y="1977314"/>
            <a:chExt cx="359232" cy="327836"/>
          </a:xfrm>
        </p:grpSpPr>
        <p:sp>
          <p:nvSpPr>
            <p:cNvPr id="11719" name="Google Shape;11719;p9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91"/>
          <p:cNvGrpSpPr/>
          <p:nvPr/>
        </p:nvGrpSpPr>
        <p:grpSpPr>
          <a:xfrm>
            <a:off x="3123351" y="1500275"/>
            <a:ext cx="296781" cy="359232"/>
            <a:chOff x="3123351" y="1500275"/>
            <a:chExt cx="296781" cy="359232"/>
          </a:xfrm>
        </p:grpSpPr>
        <p:sp>
          <p:nvSpPr>
            <p:cNvPr id="11730" name="Google Shape;11730;p9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91"/>
          <p:cNvGrpSpPr/>
          <p:nvPr/>
        </p:nvGrpSpPr>
        <p:grpSpPr>
          <a:xfrm>
            <a:off x="2659458" y="1500275"/>
            <a:ext cx="332261" cy="359232"/>
            <a:chOff x="2659458" y="1500275"/>
            <a:chExt cx="332261" cy="359232"/>
          </a:xfrm>
        </p:grpSpPr>
        <p:sp>
          <p:nvSpPr>
            <p:cNvPr id="11742" name="Google Shape;11742;p9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91"/>
          <p:cNvGrpSpPr/>
          <p:nvPr/>
        </p:nvGrpSpPr>
        <p:grpSpPr>
          <a:xfrm>
            <a:off x="1750184" y="2413530"/>
            <a:ext cx="359730" cy="359441"/>
            <a:chOff x="1750184" y="2413530"/>
            <a:chExt cx="359730" cy="359441"/>
          </a:xfrm>
        </p:grpSpPr>
        <p:sp>
          <p:nvSpPr>
            <p:cNvPr id="11763" name="Google Shape;11763;p9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91"/>
          <p:cNvGrpSpPr/>
          <p:nvPr/>
        </p:nvGrpSpPr>
        <p:grpSpPr>
          <a:xfrm>
            <a:off x="2230050" y="1500223"/>
            <a:ext cx="316524" cy="359284"/>
            <a:chOff x="2230050" y="1500223"/>
            <a:chExt cx="316524" cy="359284"/>
          </a:xfrm>
        </p:grpSpPr>
        <p:sp>
          <p:nvSpPr>
            <p:cNvPr id="11775" name="Google Shape;11775;p9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91"/>
          <p:cNvGrpSpPr/>
          <p:nvPr/>
        </p:nvGrpSpPr>
        <p:grpSpPr>
          <a:xfrm>
            <a:off x="2690042" y="4262767"/>
            <a:ext cx="359389" cy="359232"/>
            <a:chOff x="2690042" y="4262767"/>
            <a:chExt cx="359389" cy="359232"/>
          </a:xfrm>
        </p:grpSpPr>
        <p:sp>
          <p:nvSpPr>
            <p:cNvPr id="11796" name="Google Shape;11796;p9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91"/>
          <p:cNvGrpSpPr/>
          <p:nvPr/>
        </p:nvGrpSpPr>
        <p:grpSpPr>
          <a:xfrm>
            <a:off x="2689440" y="2882162"/>
            <a:ext cx="222337" cy="366721"/>
            <a:chOff x="2689440" y="2882162"/>
            <a:chExt cx="222337" cy="366721"/>
          </a:xfrm>
        </p:grpSpPr>
        <p:sp>
          <p:nvSpPr>
            <p:cNvPr id="11804" name="Google Shape;11804;p9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91"/>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91"/>
          <p:cNvGrpSpPr/>
          <p:nvPr/>
        </p:nvGrpSpPr>
        <p:grpSpPr>
          <a:xfrm>
            <a:off x="2637986" y="1980142"/>
            <a:ext cx="359232" cy="322023"/>
            <a:chOff x="2637986" y="1980142"/>
            <a:chExt cx="359232" cy="322023"/>
          </a:xfrm>
        </p:grpSpPr>
        <p:sp>
          <p:nvSpPr>
            <p:cNvPr id="11815" name="Google Shape;11815;p9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91"/>
          <p:cNvGrpSpPr/>
          <p:nvPr/>
        </p:nvGrpSpPr>
        <p:grpSpPr>
          <a:xfrm>
            <a:off x="1306531" y="3346972"/>
            <a:ext cx="323018" cy="359075"/>
            <a:chOff x="1306531" y="3346972"/>
            <a:chExt cx="323018" cy="359075"/>
          </a:xfrm>
        </p:grpSpPr>
        <p:sp>
          <p:nvSpPr>
            <p:cNvPr id="11829" name="Google Shape;11829;p9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91"/>
          <p:cNvGrpSpPr/>
          <p:nvPr/>
        </p:nvGrpSpPr>
        <p:grpSpPr>
          <a:xfrm>
            <a:off x="1308024" y="2413975"/>
            <a:ext cx="360253" cy="357111"/>
            <a:chOff x="1308024" y="2413975"/>
            <a:chExt cx="360253" cy="357111"/>
          </a:xfrm>
        </p:grpSpPr>
        <p:sp>
          <p:nvSpPr>
            <p:cNvPr id="11839" name="Google Shape;11839;p9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91"/>
          <p:cNvGrpSpPr/>
          <p:nvPr/>
        </p:nvGrpSpPr>
        <p:grpSpPr>
          <a:xfrm>
            <a:off x="1298519" y="1970322"/>
            <a:ext cx="378452" cy="341321"/>
            <a:chOff x="1298519" y="1970322"/>
            <a:chExt cx="378452" cy="341321"/>
          </a:xfrm>
        </p:grpSpPr>
        <p:sp>
          <p:nvSpPr>
            <p:cNvPr id="11870" name="Google Shape;11870;p9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91"/>
          <p:cNvGrpSpPr/>
          <p:nvPr/>
        </p:nvGrpSpPr>
        <p:grpSpPr>
          <a:xfrm>
            <a:off x="3114815" y="3346868"/>
            <a:ext cx="283217" cy="359180"/>
            <a:chOff x="3114815" y="3346868"/>
            <a:chExt cx="283217" cy="359180"/>
          </a:xfrm>
        </p:grpSpPr>
        <p:sp>
          <p:nvSpPr>
            <p:cNvPr id="11891" name="Google Shape;11891;p9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1"/>
          <p:cNvGrpSpPr/>
          <p:nvPr/>
        </p:nvGrpSpPr>
        <p:grpSpPr>
          <a:xfrm>
            <a:off x="3973186" y="3353231"/>
            <a:ext cx="378661" cy="346558"/>
            <a:chOff x="3973186" y="3353231"/>
            <a:chExt cx="378661" cy="346558"/>
          </a:xfrm>
        </p:grpSpPr>
        <p:sp>
          <p:nvSpPr>
            <p:cNvPr id="11905" name="Google Shape;11905;p9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91"/>
          <p:cNvGrpSpPr/>
          <p:nvPr/>
        </p:nvGrpSpPr>
        <p:grpSpPr>
          <a:xfrm>
            <a:off x="2152857" y="4263002"/>
            <a:ext cx="373241" cy="359127"/>
            <a:chOff x="2152857" y="4263002"/>
            <a:chExt cx="373241" cy="359127"/>
          </a:xfrm>
        </p:grpSpPr>
        <p:sp>
          <p:nvSpPr>
            <p:cNvPr id="11924" name="Google Shape;11924;p9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91"/>
          <p:cNvGrpSpPr/>
          <p:nvPr/>
        </p:nvGrpSpPr>
        <p:grpSpPr>
          <a:xfrm>
            <a:off x="859632" y="3346972"/>
            <a:ext cx="303537" cy="359127"/>
            <a:chOff x="859632" y="3346972"/>
            <a:chExt cx="303537" cy="359127"/>
          </a:xfrm>
        </p:grpSpPr>
        <p:sp>
          <p:nvSpPr>
            <p:cNvPr id="11933" name="Google Shape;11933;p9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91"/>
          <p:cNvGrpSpPr/>
          <p:nvPr/>
        </p:nvGrpSpPr>
        <p:grpSpPr>
          <a:xfrm>
            <a:off x="1767911" y="2882241"/>
            <a:ext cx="265306" cy="366799"/>
            <a:chOff x="1767911" y="2882241"/>
            <a:chExt cx="265306" cy="366799"/>
          </a:xfrm>
        </p:grpSpPr>
        <p:sp>
          <p:nvSpPr>
            <p:cNvPr id="11939" name="Google Shape;11939;p9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91"/>
          <p:cNvGrpSpPr/>
          <p:nvPr/>
        </p:nvGrpSpPr>
        <p:grpSpPr>
          <a:xfrm>
            <a:off x="1332009" y="1499935"/>
            <a:ext cx="331895" cy="359311"/>
            <a:chOff x="1332009" y="1499935"/>
            <a:chExt cx="331895" cy="359311"/>
          </a:xfrm>
        </p:grpSpPr>
        <p:sp>
          <p:nvSpPr>
            <p:cNvPr id="11955" name="Google Shape;11955;p9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91"/>
          <p:cNvGrpSpPr/>
          <p:nvPr/>
        </p:nvGrpSpPr>
        <p:grpSpPr>
          <a:xfrm>
            <a:off x="2663464" y="3346815"/>
            <a:ext cx="289528" cy="359232"/>
            <a:chOff x="2663464" y="3346815"/>
            <a:chExt cx="289528" cy="359232"/>
          </a:xfrm>
        </p:grpSpPr>
        <p:sp>
          <p:nvSpPr>
            <p:cNvPr id="11973" name="Google Shape;11973;p9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91"/>
          <p:cNvGrpSpPr/>
          <p:nvPr/>
        </p:nvGrpSpPr>
        <p:grpSpPr>
          <a:xfrm>
            <a:off x="1315775" y="2881927"/>
            <a:ext cx="269051" cy="366983"/>
            <a:chOff x="1315775" y="2881927"/>
            <a:chExt cx="269051" cy="366983"/>
          </a:xfrm>
        </p:grpSpPr>
        <p:sp>
          <p:nvSpPr>
            <p:cNvPr id="11985" name="Google Shape;11985;p9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91"/>
          <p:cNvGrpSpPr/>
          <p:nvPr/>
        </p:nvGrpSpPr>
        <p:grpSpPr>
          <a:xfrm>
            <a:off x="3977427" y="1980142"/>
            <a:ext cx="359232" cy="322023"/>
            <a:chOff x="3977427" y="1980142"/>
            <a:chExt cx="359232" cy="322023"/>
          </a:xfrm>
        </p:grpSpPr>
        <p:sp>
          <p:nvSpPr>
            <p:cNvPr id="12001" name="Google Shape;12001;p9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91"/>
          <p:cNvGrpSpPr/>
          <p:nvPr/>
        </p:nvGrpSpPr>
        <p:grpSpPr>
          <a:xfrm>
            <a:off x="865628" y="2413608"/>
            <a:ext cx="361720" cy="359180"/>
            <a:chOff x="865628" y="2413608"/>
            <a:chExt cx="361720" cy="359180"/>
          </a:xfrm>
        </p:grpSpPr>
        <p:sp>
          <p:nvSpPr>
            <p:cNvPr id="12012" name="Google Shape;12012;p9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1"/>
          <p:cNvGrpSpPr/>
          <p:nvPr/>
        </p:nvGrpSpPr>
        <p:grpSpPr>
          <a:xfrm>
            <a:off x="3117093" y="2881927"/>
            <a:ext cx="268815" cy="366983"/>
            <a:chOff x="3117093" y="2881927"/>
            <a:chExt cx="268815" cy="366983"/>
          </a:xfrm>
        </p:grpSpPr>
        <p:sp>
          <p:nvSpPr>
            <p:cNvPr id="12026" name="Google Shape;12026;p9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91"/>
          <p:cNvGrpSpPr/>
          <p:nvPr/>
        </p:nvGrpSpPr>
        <p:grpSpPr>
          <a:xfrm>
            <a:off x="3534508" y="1508000"/>
            <a:ext cx="368502" cy="343521"/>
            <a:chOff x="3534508" y="1508000"/>
            <a:chExt cx="368502" cy="343521"/>
          </a:xfrm>
        </p:grpSpPr>
        <p:sp>
          <p:nvSpPr>
            <p:cNvPr id="12042" name="Google Shape;12042;p9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91"/>
          <p:cNvGrpSpPr/>
          <p:nvPr/>
        </p:nvGrpSpPr>
        <p:grpSpPr>
          <a:xfrm>
            <a:off x="7147436" y="1502999"/>
            <a:ext cx="279054" cy="354754"/>
            <a:chOff x="7147436" y="1502999"/>
            <a:chExt cx="279054" cy="354754"/>
          </a:xfrm>
        </p:grpSpPr>
        <p:sp>
          <p:nvSpPr>
            <p:cNvPr id="12058" name="Google Shape;12058;p9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91"/>
          <p:cNvGrpSpPr/>
          <p:nvPr/>
        </p:nvGrpSpPr>
        <p:grpSpPr>
          <a:xfrm>
            <a:off x="7603081" y="1973072"/>
            <a:ext cx="276802" cy="354807"/>
            <a:chOff x="7603081" y="1973072"/>
            <a:chExt cx="276802" cy="354807"/>
          </a:xfrm>
        </p:grpSpPr>
        <p:sp>
          <p:nvSpPr>
            <p:cNvPr id="12075" name="Google Shape;12075;p9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91"/>
          <p:cNvGrpSpPr/>
          <p:nvPr/>
        </p:nvGrpSpPr>
        <p:grpSpPr>
          <a:xfrm>
            <a:off x="6696792" y="1502999"/>
            <a:ext cx="276802" cy="354754"/>
            <a:chOff x="6696792" y="1502999"/>
            <a:chExt cx="276802" cy="354754"/>
          </a:xfrm>
        </p:grpSpPr>
        <p:sp>
          <p:nvSpPr>
            <p:cNvPr id="12090" name="Google Shape;12090;p9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5" name="Google Shape;12105;p91"/>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6" name="Google Shape;12106;p91"/>
          <p:cNvGrpSpPr/>
          <p:nvPr/>
        </p:nvGrpSpPr>
        <p:grpSpPr>
          <a:xfrm>
            <a:off x="6223393" y="1502999"/>
            <a:ext cx="320295" cy="354754"/>
            <a:chOff x="6223393" y="1502999"/>
            <a:chExt cx="320295" cy="354754"/>
          </a:xfrm>
        </p:grpSpPr>
        <p:sp>
          <p:nvSpPr>
            <p:cNvPr id="12107" name="Google Shape;12107;p9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91"/>
          <p:cNvGrpSpPr/>
          <p:nvPr/>
        </p:nvGrpSpPr>
        <p:grpSpPr>
          <a:xfrm>
            <a:off x="5310611" y="1502972"/>
            <a:ext cx="339515" cy="354781"/>
            <a:chOff x="5310611" y="1502972"/>
            <a:chExt cx="339515" cy="354781"/>
          </a:xfrm>
        </p:grpSpPr>
        <p:sp>
          <p:nvSpPr>
            <p:cNvPr id="12131" name="Google Shape;12131;p9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91"/>
          <p:cNvGrpSpPr/>
          <p:nvPr/>
        </p:nvGrpSpPr>
        <p:grpSpPr>
          <a:xfrm>
            <a:off x="6253637" y="3790101"/>
            <a:ext cx="274550" cy="354833"/>
            <a:chOff x="6253637" y="3790101"/>
            <a:chExt cx="274550" cy="354833"/>
          </a:xfrm>
        </p:grpSpPr>
        <p:sp>
          <p:nvSpPr>
            <p:cNvPr id="12148" name="Google Shape;12148;p9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1"/>
          <p:cNvGrpSpPr/>
          <p:nvPr/>
        </p:nvGrpSpPr>
        <p:grpSpPr>
          <a:xfrm>
            <a:off x="5802731" y="3790180"/>
            <a:ext cx="274576" cy="354754"/>
            <a:chOff x="5802731" y="3790180"/>
            <a:chExt cx="274576" cy="354754"/>
          </a:xfrm>
        </p:grpSpPr>
        <p:sp>
          <p:nvSpPr>
            <p:cNvPr id="12166" name="Google Shape;12166;p9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91"/>
          <p:cNvGrpSpPr/>
          <p:nvPr/>
        </p:nvGrpSpPr>
        <p:grpSpPr>
          <a:xfrm>
            <a:off x="5352088" y="3790206"/>
            <a:ext cx="274550" cy="354728"/>
            <a:chOff x="5352088" y="3790206"/>
            <a:chExt cx="274550" cy="354728"/>
          </a:xfrm>
        </p:grpSpPr>
        <p:sp>
          <p:nvSpPr>
            <p:cNvPr id="12188" name="Google Shape;12188;p9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91"/>
          <p:cNvGrpSpPr/>
          <p:nvPr/>
        </p:nvGrpSpPr>
        <p:grpSpPr>
          <a:xfrm>
            <a:off x="4901706" y="3790075"/>
            <a:ext cx="274550" cy="354859"/>
            <a:chOff x="4901706" y="3790075"/>
            <a:chExt cx="274550" cy="354859"/>
          </a:xfrm>
        </p:grpSpPr>
        <p:sp>
          <p:nvSpPr>
            <p:cNvPr id="12213" name="Google Shape;12213;p9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91"/>
          <p:cNvGrpSpPr/>
          <p:nvPr/>
        </p:nvGrpSpPr>
        <p:grpSpPr>
          <a:xfrm>
            <a:off x="8052704" y="1503208"/>
            <a:ext cx="275073" cy="354545"/>
            <a:chOff x="8052704" y="1503208"/>
            <a:chExt cx="275073" cy="354545"/>
          </a:xfrm>
        </p:grpSpPr>
        <p:sp>
          <p:nvSpPr>
            <p:cNvPr id="12231" name="Google Shape;12231;p9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91"/>
          <p:cNvGrpSpPr/>
          <p:nvPr/>
        </p:nvGrpSpPr>
        <p:grpSpPr>
          <a:xfrm>
            <a:off x="5794745" y="1502999"/>
            <a:ext cx="274550" cy="354754"/>
            <a:chOff x="5794745" y="1502999"/>
            <a:chExt cx="274550" cy="354754"/>
          </a:xfrm>
        </p:grpSpPr>
        <p:sp>
          <p:nvSpPr>
            <p:cNvPr id="12249" name="Google Shape;12249;p9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91"/>
          <p:cNvGrpSpPr/>
          <p:nvPr/>
        </p:nvGrpSpPr>
        <p:grpSpPr>
          <a:xfrm>
            <a:off x="4896940" y="1502999"/>
            <a:ext cx="263316" cy="354754"/>
            <a:chOff x="4896940" y="1502999"/>
            <a:chExt cx="263316" cy="354754"/>
          </a:xfrm>
        </p:grpSpPr>
        <p:sp>
          <p:nvSpPr>
            <p:cNvPr id="12273" name="Google Shape;12273;p9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1"/>
          <p:cNvGrpSpPr/>
          <p:nvPr/>
        </p:nvGrpSpPr>
        <p:grpSpPr>
          <a:xfrm>
            <a:off x="6255392" y="4268082"/>
            <a:ext cx="274550" cy="354728"/>
            <a:chOff x="6255392" y="4268082"/>
            <a:chExt cx="274550" cy="354728"/>
          </a:xfrm>
        </p:grpSpPr>
        <p:sp>
          <p:nvSpPr>
            <p:cNvPr id="12295" name="Google Shape;12295;p9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91"/>
          <p:cNvGrpSpPr/>
          <p:nvPr/>
        </p:nvGrpSpPr>
        <p:grpSpPr>
          <a:xfrm>
            <a:off x="7604076" y="3790075"/>
            <a:ext cx="275807" cy="354859"/>
            <a:chOff x="7604076" y="3790075"/>
            <a:chExt cx="275807" cy="354859"/>
          </a:xfrm>
        </p:grpSpPr>
        <p:sp>
          <p:nvSpPr>
            <p:cNvPr id="12316" name="Google Shape;12316;p9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91"/>
          <p:cNvGrpSpPr/>
          <p:nvPr/>
        </p:nvGrpSpPr>
        <p:grpSpPr>
          <a:xfrm>
            <a:off x="7154427" y="3790206"/>
            <a:ext cx="274550" cy="354493"/>
            <a:chOff x="7154427" y="3790206"/>
            <a:chExt cx="274550" cy="354493"/>
          </a:xfrm>
        </p:grpSpPr>
        <p:sp>
          <p:nvSpPr>
            <p:cNvPr id="12339" name="Google Shape;12339;p9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91"/>
          <p:cNvGrpSpPr/>
          <p:nvPr/>
        </p:nvGrpSpPr>
        <p:grpSpPr>
          <a:xfrm>
            <a:off x="8054458" y="1973150"/>
            <a:ext cx="274576" cy="354728"/>
            <a:chOff x="8054458" y="1973150"/>
            <a:chExt cx="274576" cy="354728"/>
          </a:xfrm>
        </p:grpSpPr>
        <p:sp>
          <p:nvSpPr>
            <p:cNvPr id="12360" name="Google Shape;12360;p9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91"/>
          <p:cNvGrpSpPr/>
          <p:nvPr/>
        </p:nvGrpSpPr>
        <p:grpSpPr>
          <a:xfrm>
            <a:off x="7153930" y="1973150"/>
            <a:ext cx="274812" cy="354728"/>
            <a:chOff x="7153930" y="1973150"/>
            <a:chExt cx="274812" cy="354728"/>
          </a:xfrm>
        </p:grpSpPr>
        <p:sp>
          <p:nvSpPr>
            <p:cNvPr id="12383" name="Google Shape;12383;p9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91"/>
          <p:cNvGrpSpPr/>
          <p:nvPr/>
        </p:nvGrpSpPr>
        <p:grpSpPr>
          <a:xfrm>
            <a:off x="6703522" y="1973098"/>
            <a:ext cx="274812" cy="354781"/>
            <a:chOff x="6703522" y="1973098"/>
            <a:chExt cx="274812" cy="354781"/>
          </a:xfrm>
        </p:grpSpPr>
        <p:sp>
          <p:nvSpPr>
            <p:cNvPr id="12403" name="Google Shape;12403;p9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91"/>
          <p:cNvGrpSpPr/>
          <p:nvPr/>
        </p:nvGrpSpPr>
        <p:grpSpPr>
          <a:xfrm>
            <a:off x="6253375" y="1973150"/>
            <a:ext cx="274812" cy="354728"/>
            <a:chOff x="6253375" y="1973150"/>
            <a:chExt cx="274812" cy="354728"/>
          </a:xfrm>
        </p:grpSpPr>
        <p:sp>
          <p:nvSpPr>
            <p:cNvPr id="12429" name="Google Shape;12429;p9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91"/>
          <p:cNvGrpSpPr/>
          <p:nvPr/>
        </p:nvGrpSpPr>
        <p:grpSpPr>
          <a:xfrm>
            <a:off x="5802496" y="1973150"/>
            <a:ext cx="275309" cy="354728"/>
            <a:chOff x="5802496" y="1973150"/>
            <a:chExt cx="275309" cy="354728"/>
          </a:xfrm>
        </p:grpSpPr>
        <p:sp>
          <p:nvSpPr>
            <p:cNvPr id="12468" name="Google Shape;12468;p9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91"/>
          <p:cNvGrpSpPr/>
          <p:nvPr/>
        </p:nvGrpSpPr>
        <p:grpSpPr>
          <a:xfrm>
            <a:off x="5353083" y="1973150"/>
            <a:ext cx="274576" cy="354728"/>
            <a:chOff x="5353083" y="1973150"/>
            <a:chExt cx="274576" cy="354728"/>
          </a:xfrm>
        </p:grpSpPr>
        <p:sp>
          <p:nvSpPr>
            <p:cNvPr id="12495" name="Google Shape;12495;p9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91"/>
          <p:cNvGrpSpPr/>
          <p:nvPr/>
        </p:nvGrpSpPr>
        <p:grpSpPr>
          <a:xfrm>
            <a:off x="4902701" y="1973150"/>
            <a:ext cx="274812" cy="354728"/>
            <a:chOff x="4902701" y="1973150"/>
            <a:chExt cx="274812" cy="354728"/>
          </a:xfrm>
        </p:grpSpPr>
        <p:sp>
          <p:nvSpPr>
            <p:cNvPr id="12517" name="Google Shape;12517;p9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91"/>
          <p:cNvGrpSpPr/>
          <p:nvPr/>
        </p:nvGrpSpPr>
        <p:grpSpPr>
          <a:xfrm>
            <a:off x="4902701" y="2879989"/>
            <a:ext cx="272560" cy="354676"/>
            <a:chOff x="4902701" y="2879989"/>
            <a:chExt cx="272560" cy="354676"/>
          </a:xfrm>
        </p:grpSpPr>
        <p:sp>
          <p:nvSpPr>
            <p:cNvPr id="12543" name="Google Shape;12543;p9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91"/>
          <p:cNvGrpSpPr/>
          <p:nvPr/>
        </p:nvGrpSpPr>
        <p:grpSpPr>
          <a:xfrm>
            <a:off x="5803988" y="4268082"/>
            <a:ext cx="274550" cy="354728"/>
            <a:chOff x="5803988" y="4268082"/>
            <a:chExt cx="274550" cy="354728"/>
          </a:xfrm>
        </p:grpSpPr>
        <p:sp>
          <p:nvSpPr>
            <p:cNvPr id="12568" name="Google Shape;12568;p9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91"/>
          <p:cNvGrpSpPr/>
          <p:nvPr/>
        </p:nvGrpSpPr>
        <p:grpSpPr>
          <a:xfrm>
            <a:off x="5352349" y="4268082"/>
            <a:ext cx="274550" cy="354728"/>
            <a:chOff x="5352349" y="4268082"/>
            <a:chExt cx="274550" cy="354728"/>
          </a:xfrm>
        </p:grpSpPr>
        <p:sp>
          <p:nvSpPr>
            <p:cNvPr id="12591" name="Google Shape;12591;p9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91"/>
          <p:cNvGrpSpPr/>
          <p:nvPr/>
        </p:nvGrpSpPr>
        <p:grpSpPr>
          <a:xfrm>
            <a:off x="7606826" y="2419290"/>
            <a:ext cx="274550" cy="354728"/>
            <a:chOff x="7606826" y="2419290"/>
            <a:chExt cx="274550" cy="354728"/>
          </a:xfrm>
        </p:grpSpPr>
        <p:sp>
          <p:nvSpPr>
            <p:cNvPr id="12614" name="Google Shape;12614;p9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91"/>
          <p:cNvGrpSpPr/>
          <p:nvPr/>
        </p:nvGrpSpPr>
        <p:grpSpPr>
          <a:xfrm>
            <a:off x="7156182" y="2419290"/>
            <a:ext cx="274550" cy="354728"/>
            <a:chOff x="7156182" y="2419290"/>
            <a:chExt cx="274550" cy="354728"/>
          </a:xfrm>
        </p:grpSpPr>
        <p:sp>
          <p:nvSpPr>
            <p:cNvPr id="12630" name="Google Shape;12630;p9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91"/>
          <p:cNvGrpSpPr/>
          <p:nvPr/>
        </p:nvGrpSpPr>
        <p:grpSpPr>
          <a:xfrm>
            <a:off x="6705276" y="2419290"/>
            <a:ext cx="274812" cy="354728"/>
            <a:chOff x="6705276" y="2419290"/>
            <a:chExt cx="274812" cy="354728"/>
          </a:xfrm>
        </p:grpSpPr>
        <p:sp>
          <p:nvSpPr>
            <p:cNvPr id="12646" name="Google Shape;12646;p9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91"/>
          <p:cNvGrpSpPr/>
          <p:nvPr/>
        </p:nvGrpSpPr>
        <p:grpSpPr>
          <a:xfrm>
            <a:off x="4902936" y="2419290"/>
            <a:ext cx="274576" cy="354728"/>
            <a:chOff x="4902936" y="2419290"/>
            <a:chExt cx="274576" cy="354728"/>
          </a:xfrm>
        </p:grpSpPr>
        <p:sp>
          <p:nvSpPr>
            <p:cNvPr id="12675" name="Google Shape;12675;p9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91"/>
          <p:cNvGrpSpPr/>
          <p:nvPr/>
        </p:nvGrpSpPr>
        <p:grpSpPr>
          <a:xfrm>
            <a:off x="7608056" y="3345794"/>
            <a:ext cx="270334" cy="354754"/>
            <a:chOff x="7608056" y="3345794"/>
            <a:chExt cx="270334" cy="354754"/>
          </a:xfrm>
        </p:grpSpPr>
        <p:sp>
          <p:nvSpPr>
            <p:cNvPr id="12696" name="Google Shape;12696;p9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91"/>
          <p:cNvGrpSpPr/>
          <p:nvPr/>
        </p:nvGrpSpPr>
        <p:grpSpPr>
          <a:xfrm>
            <a:off x="6712765" y="4268082"/>
            <a:ext cx="263316" cy="354728"/>
            <a:chOff x="6712765" y="4268082"/>
            <a:chExt cx="263316" cy="354728"/>
          </a:xfrm>
        </p:grpSpPr>
        <p:sp>
          <p:nvSpPr>
            <p:cNvPr id="12716" name="Google Shape;12716;p9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91"/>
          <p:cNvGrpSpPr/>
          <p:nvPr/>
        </p:nvGrpSpPr>
        <p:grpSpPr>
          <a:xfrm>
            <a:off x="5359341" y="2419159"/>
            <a:ext cx="262819" cy="354859"/>
            <a:chOff x="5359341" y="2419159"/>
            <a:chExt cx="262819" cy="354859"/>
          </a:xfrm>
        </p:grpSpPr>
        <p:sp>
          <p:nvSpPr>
            <p:cNvPr id="12733" name="Google Shape;12733;p9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91"/>
          <p:cNvGrpSpPr/>
          <p:nvPr/>
        </p:nvGrpSpPr>
        <p:grpSpPr>
          <a:xfrm>
            <a:off x="6709282" y="3790206"/>
            <a:ext cx="263316" cy="354493"/>
            <a:chOff x="6709282" y="3790206"/>
            <a:chExt cx="263316" cy="354493"/>
          </a:xfrm>
        </p:grpSpPr>
        <p:sp>
          <p:nvSpPr>
            <p:cNvPr id="12755" name="Google Shape;12755;p9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9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91"/>
          <p:cNvGrpSpPr/>
          <p:nvPr/>
        </p:nvGrpSpPr>
        <p:grpSpPr>
          <a:xfrm>
            <a:off x="6260629" y="2419290"/>
            <a:ext cx="263055" cy="354493"/>
            <a:chOff x="6260629" y="2419290"/>
            <a:chExt cx="263055" cy="354493"/>
          </a:xfrm>
        </p:grpSpPr>
        <p:sp>
          <p:nvSpPr>
            <p:cNvPr id="12772" name="Google Shape;12772;p9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91"/>
          <p:cNvGrpSpPr/>
          <p:nvPr/>
        </p:nvGrpSpPr>
        <p:grpSpPr>
          <a:xfrm>
            <a:off x="6260864" y="2879911"/>
            <a:ext cx="263343" cy="354754"/>
            <a:chOff x="6260864" y="2879911"/>
            <a:chExt cx="263343" cy="354754"/>
          </a:xfrm>
        </p:grpSpPr>
        <p:sp>
          <p:nvSpPr>
            <p:cNvPr id="12788" name="Google Shape;12788;p9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91"/>
          <p:cNvGrpSpPr/>
          <p:nvPr/>
        </p:nvGrpSpPr>
        <p:grpSpPr>
          <a:xfrm>
            <a:off x="8062968" y="2419290"/>
            <a:ext cx="263316" cy="354728"/>
            <a:chOff x="8062968" y="2419290"/>
            <a:chExt cx="263316" cy="354728"/>
          </a:xfrm>
        </p:grpSpPr>
        <p:sp>
          <p:nvSpPr>
            <p:cNvPr id="12807" name="Google Shape;12807;p9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91"/>
          <p:cNvGrpSpPr/>
          <p:nvPr/>
        </p:nvGrpSpPr>
        <p:grpSpPr>
          <a:xfrm>
            <a:off x="5809723" y="2419290"/>
            <a:ext cx="263316" cy="354728"/>
            <a:chOff x="5809723" y="2419290"/>
            <a:chExt cx="263316" cy="354728"/>
          </a:xfrm>
        </p:grpSpPr>
        <p:sp>
          <p:nvSpPr>
            <p:cNvPr id="12825" name="Google Shape;12825;p9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91"/>
          <p:cNvGrpSpPr/>
          <p:nvPr/>
        </p:nvGrpSpPr>
        <p:grpSpPr>
          <a:xfrm>
            <a:off x="7606826" y="1502999"/>
            <a:ext cx="263552" cy="354754"/>
            <a:chOff x="7606826" y="1502999"/>
            <a:chExt cx="263552" cy="354754"/>
          </a:xfrm>
        </p:grpSpPr>
        <p:sp>
          <p:nvSpPr>
            <p:cNvPr id="12843" name="Google Shape;12843;p9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91"/>
          <p:cNvGrpSpPr/>
          <p:nvPr/>
        </p:nvGrpSpPr>
        <p:grpSpPr>
          <a:xfrm>
            <a:off x="8060455" y="3790075"/>
            <a:ext cx="264076" cy="354623"/>
            <a:chOff x="8060455" y="3790075"/>
            <a:chExt cx="264076" cy="354623"/>
          </a:xfrm>
        </p:grpSpPr>
        <p:sp>
          <p:nvSpPr>
            <p:cNvPr id="12862" name="Google Shape;12862;p9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9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91"/>
          <p:cNvGrpSpPr/>
          <p:nvPr/>
        </p:nvGrpSpPr>
        <p:grpSpPr>
          <a:xfrm>
            <a:off x="7614550" y="2879911"/>
            <a:ext cx="263316" cy="354754"/>
            <a:chOff x="7614550" y="2879911"/>
            <a:chExt cx="263316" cy="354754"/>
          </a:xfrm>
        </p:grpSpPr>
        <p:sp>
          <p:nvSpPr>
            <p:cNvPr id="12886" name="Google Shape;12886;p9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91"/>
          <p:cNvGrpSpPr/>
          <p:nvPr/>
        </p:nvGrpSpPr>
        <p:grpSpPr>
          <a:xfrm>
            <a:off x="4900684" y="4268187"/>
            <a:ext cx="274576" cy="354623"/>
            <a:chOff x="4900684" y="4268187"/>
            <a:chExt cx="274576" cy="354623"/>
          </a:xfrm>
        </p:grpSpPr>
        <p:sp>
          <p:nvSpPr>
            <p:cNvPr id="12906" name="Google Shape;12906;p9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91"/>
          <p:cNvGrpSpPr/>
          <p:nvPr/>
        </p:nvGrpSpPr>
        <p:grpSpPr>
          <a:xfrm>
            <a:off x="7161654" y="3345794"/>
            <a:ext cx="263343" cy="354754"/>
            <a:chOff x="7161654" y="3345794"/>
            <a:chExt cx="263343" cy="354754"/>
          </a:xfrm>
        </p:grpSpPr>
        <p:sp>
          <p:nvSpPr>
            <p:cNvPr id="12922" name="Google Shape;12922;p9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91"/>
          <p:cNvGrpSpPr/>
          <p:nvPr/>
        </p:nvGrpSpPr>
        <p:grpSpPr>
          <a:xfrm>
            <a:off x="6711770" y="3345794"/>
            <a:ext cx="263081" cy="354754"/>
            <a:chOff x="6711770" y="3345794"/>
            <a:chExt cx="263081" cy="354754"/>
          </a:xfrm>
        </p:grpSpPr>
        <p:sp>
          <p:nvSpPr>
            <p:cNvPr id="12942" name="Google Shape;12942;p9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91"/>
          <p:cNvGrpSpPr/>
          <p:nvPr/>
        </p:nvGrpSpPr>
        <p:grpSpPr>
          <a:xfrm>
            <a:off x="7163409" y="2880251"/>
            <a:ext cx="263316" cy="354414"/>
            <a:chOff x="7163409" y="2880251"/>
            <a:chExt cx="263316" cy="354414"/>
          </a:xfrm>
        </p:grpSpPr>
        <p:sp>
          <p:nvSpPr>
            <p:cNvPr id="12960" name="Google Shape;12960;p9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2" name="Google Shape;12972;p91"/>
          <p:cNvGrpSpPr/>
          <p:nvPr/>
        </p:nvGrpSpPr>
        <p:grpSpPr>
          <a:xfrm>
            <a:off x="6712032" y="2880172"/>
            <a:ext cx="263316" cy="354493"/>
            <a:chOff x="6712032" y="2880172"/>
            <a:chExt cx="263316" cy="354493"/>
          </a:xfrm>
        </p:grpSpPr>
        <p:sp>
          <p:nvSpPr>
            <p:cNvPr id="12973" name="Google Shape;12973;p9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91"/>
          <p:cNvGrpSpPr/>
          <p:nvPr/>
        </p:nvGrpSpPr>
        <p:grpSpPr>
          <a:xfrm>
            <a:off x="6261624" y="3345794"/>
            <a:ext cx="263316" cy="354754"/>
            <a:chOff x="6261624" y="3345794"/>
            <a:chExt cx="263316" cy="354754"/>
          </a:xfrm>
        </p:grpSpPr>
        <p:sp>
          <p:nvSpPr>
            <p:cNvPr id="12995" name="Google Shape;12995;p9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9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91"/>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4" name="Google Shape;13024;p91"/>
          <p:cNvGrpSpPr/>
          <p:nvPr/>
        </p:nvGrpSpPr>
        <p:grpSpPr>
          <a:xfrm>
            <a:off x="5811739" y="3345794"/>
            <a:ext cx="263316" cy="354754"/>
            <a:chOff x="5811739" y="3345794"/>
            <a:chExt cx="263316" cy="354754"/>
          </a:xfrm>
        </p:grpSpPr>
        <p:sp>
          <p:nvSpPr>
            <p:cNvPr id="13025" name="Google Shape;13025;p9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9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91"/>
          <p:cNvGrpSpPr/>
          <p:nvPr/>
        </p:nvGrpSpPr>
        <p:grpSpPr>
          <a:xfrm>
            <a:off x="5363818" y="3345794"/>
            <a:ext cx="259074" cy="354493"/>
            <a:chOff x="5363818" y="3345794"/>
            <a:chExt cx="259074" cy="354493"/>
          </a:xfrm>
        </p:grpSpPr>
        <p:sp>
          <p:nvSpPr>
            <p:cNvPr id="13047" name="Google Shape;13047;p9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91"/>
          <p:cNvGrpSpPr/>
          <p:nvPr/>
        </p:nvGrpSpPr>
        <p:grpSpPr>
          <a:xfrm>
            <a:off x="4912939" y="3345663"/>
            <a:ext cx="261326" cy="354885"/>
            <a:chOff x="4912939" y="3345663"/>
            <a:chExt cx="261326" cy="354885"/>
          </a:xfrm>
        </p:grpSpPr>
        <p:sp>
          <p:nvSpPr>
            <p:cNvPr id="13073" name="Google Shape;13073;p9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91"/>
          <p:cNvGrpSpPr/>
          <p:nvPr/>
        </p:nvGrpSpPr>
        <p:grpSpPr>
          <a:xfrm>
            <a:off x="5809723" y="2879911"/>
            <a:ext cx="263081" cy="355016"/>
            <a:chOff x="5809723" y="2879911"/>
            <a:chExt cx="263081" cy="355016"/>
          </a:xfrm>
        </p:grpSpPr>
        <p:sp>
          <p:nvSpPr>
            <p:cNvPr id="13095" name="Google Shape;13095;p9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91"/>
          <p:cNvGrpSpPr/>
          <p:nvPr/>
        </p:nvGrpSpPr>
        <p:grpSpPr>
          <a:xfrm>
            <a:off x="7616069" y="4268056"/>
            <a:ext cx="263316" cy="354754"/>
            <a:chOff x="7616069" y="4268056"/>
            <a:chExt cx="263316" cy="354754"/>
          </a:xfrm>
        </p:grpSpPr>
        <p:sp>
          <p:nvSpPr>
            <p:cNvPr id="13118" name="Google Shape;13118;p9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91"/>
          <p:cNvGrpSpPr/>
          <p:nvPr/>
        </p:nvGrpSpPr>
        <p:grpSpPr>
          <a:xfrm>
            <a:off x="7164404" y="4268318"/>
            <a:ext cx="263316" cy="354493"/>
            <a:chOff x="7164404" y="4268318"/>
            <a:chExt cx="263316" cy="354493"/>
          </a:xfrm>
        </p:grpSpPr>
        <p:sp>
          <p:nvSpPr>
            <p:cNvPr id="13140" name="Google Shape;13140;p9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91"/>
          <p:cNvGrpSpPr/>
          <p:nvPr/>
        </p:nvGrpSpPr>
        <p:grpSpPr>
          <a:xfrm>
            <a:off x="5358346" y="2879911"/>
            <a:ext cx="263316" cy="354754"/>
            <a:chOff x="5358346" y="2879911"/>
            <a:chExt cx="263316" cy="354754"/>
          </a:xfrm>
        </p:grpSpPr>
        <p:sp>
          <p:nvSpPr>
            <p:cNvPr id="13157" name="Google Shape;13157;p9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8" name="Google Shape;13178;p91"/>
          <p:cNvGrpSpPr/>
          <p:nvPr/>
        </p:nvGrpSpPr>
        <p:grpSpPr>
          <a:xfrm>
            <a:off x="8061450" y="3345742"/>
            <a:ext cx="263316" cy="354807"/>
            <a:chOff x="8061450" y="3345742"/>
            <a:chExt cx="263316" cy="354807"/>
          </a:xfrm>
        </p:grpSpPr>
        <p:sp>
          <p:nvSpPr>
            <p:cNvPr id="13179" name="Google Shape;13179;p9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91"/>
          <p:cNvGrpSpPr/>
          <p:nvPr/>
        </p:nvGrpSpPr>
        <p:grpSpPr>
          <a:xfrm>
            <a:off x="8065953" y="2879911"/>
            <a:ext cx="263081" cy="354754"/>
            <a:chOff x="8065953" y="2879911"/>
            <a:chExt cx="263081" cy="354754"/>
          </a:xfrm>
        </p:grpSpPr>
        <p:sp>
          <p:nvSpPr>
            <p:cNvPr id="13196" name="Google Shape;13196;p9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91"/>
          <p:cNvGrpSpPr/>
          <p:nvPr/>
        </p:nvGrpSpPr>
        <p:grpSpPr>
          <a:xfrm>
            <a:off x="8064199" y="4268318"/>
            <a:ext cx="270308" cy="354493"/>
            <a:chOff x="8064199" y="4268318"/>
            <a:chExt cx="270308" cy="354493"/>
          </a:xfrm>
        </p:grpSpPr>
        <p:sp>
          <p:nvSpPr>
            <p:cNvPr id="13213" name="Google Shape;13213;p9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34" name="Shape 13234"/>
        <p:cNvGrpSpPr/>
        <p:nvPr/>
      </p:nvGrpSpPr>
      <p:grpSpPr>
        <a:xfrm>
          <a:off x="0" y="0"/>
          <a:ext cx="0" cy="0"/>
          <a:chOff x="0" y="0"/>
          <a:chExt cx="0" cy="0"/>
        </a:xfrm>
      </p:grpSpPr>
      <p:sp>
        <p:nvSpPr>
          <p:cNvPr id="13235" name="Google Shape;13235;p9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36" name="Google Shape;13236;p9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13237" name="Google Shape;13237;p92"/>
          <p:cNvGrpSpPr/>
          <p:nvPr/>
        </p:nvGrpSpPr>
        <p:grpSpPr>
          <a:xfrm>
            <a:off x="3511608" y="3348218"/>
            <a:ext cx="381482" cy="366926"/>
            <a:chOff x="3511608" y="3348218"/>
            <a:chExt cx="381482" cy="366926"/>
          </a:xfrm>
        </p:grpSpPr>
        <p:sp>
          <p:nvSpPr>
            <p:cNvPr id="13238" name="Google Shape;13238;p9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92"/>
          <p:cNvGrpSpPr/>
          <p:nvPr/>
        </p:nvGrpSpPr>
        <p:grpSpPr>
          <a:xfrm>
            <a:off x="1849816" y="3807339"/>
            <a:ext cx="163616" cy="366665"/>
            <a:chOff x="1849816" y="3807339"/>
            <a:chExt cx="163616" cy="366665"/>
          </a:xfrm>
        </p:grpSpPr>
        <p:sp>
          <p:nvSpPr>
            <p:cNvPr id="13253" name="Google Shape;13253;p9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92"/>
          <p:cNvGrpSpPr/>
          <p:nvPr/>
        </p:nvGrpSpPr>
        <p:grpSpPr>
          <a:xfrm>
            <a:off x="2274757" y="3807313"/>
            <a:ext cx="202292" cy="366430"/>
            <a:chOff x="2274757" y="3807313"/>
            <a:chExt cx="202292" cy="366430"/>
          </a:xfrm>
        </p:grpSpPr>
        <p:sp>
          <p:nvSpPr>
            <p:cNvPr id="13268" name="Google Shape;13268;p9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92"/>
          <p:cNvGrpSpPr/>
          <p:nvPr/>
        </p:nvGrpSpPr>
        <p:grpSpPr>
          <a:xfrm>
            <a:off x="3972716" y="3348218"/>
            <a:ext cx="366404" cy="366665"/>
            <a:chOff x="3972716" y="3348218"/>
            <a:chExt cx="366404" cy="366665"/>
          </a:xfrm>
        </p:grpSpPr>
        <p:sp>
          <p:nvSpPr>
            <p:cNvPr id="13279" name="Google Shape;13279;p9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92"/>
          <p:cNvGrpSpPr/>
          <p:nvPr/>
        </p:nvGrpSpPr>
        <p:grpSpPr>
          <a:xfrm>
            <a:off x="866528" y="3348348"/>
            <a:ext cx="317405" cy="366534"/>
            <a:chOff x="866528" y="3348348"/>
            <a:chExt cx="317405" cy="366534"/>
          </a:xfrm>
        </p:grpSpPr>
        <p:sp>
          <p:nvSpPr>
            <p:cNvPr id="13292" name="Google Shape;13292;p9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92"/>
          <p:cNvGrpSpPr/>
          <p:nvPr/>
        </p:nvGrpSpPr>
        <p:grpSpPr>
          <a:xfrm>
            <a:off x="1316818" y="3348296"/>
            <a:ext cx="310872" cy="366848"/>
            <a:chOff x="1316818" y="3348296"/>
            <a:chExt cx="310872" cy="366848"/>
          </a:xfrm>
        </p:grpSpPr>
        <p:sp>
          <p:nvSpPr>
            <p:cNvPr id="13301" name="Google Shape;13301;p9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92"/>
          <p:cNvGrpSpPr/>
          <p:nvPr/>
        </p:nvGrpSpPr>
        <p:grpSpPr>
          <a:xfrm>
            <a:off x="3105247" y="3348244"/>
            <a:ext cx="305620" cy="366430"/>
            <a:chOff x="3105247" y="3348244"/>
            <a:chExt cx="305620" cy="366430"/>
          </a:xfrm>
        </p:grpSpPr>
        <p:sp>
          <p:nvSpPr>
            <p:cNvPr id="13326" name="Google Shape;13326;p9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92"/>
          <p:cNvGrpSpPr/>
          <p:nvPr/>
        </p:nvGrpSpPr>
        <p:grpSpPr>
          <a:xfrm>
            <a:off x="2661988" y="3348218"/>
            <a:ext cx="304078" cy="366665"/>
            <a:chOff x="2661988" y="3348218"/>
            <a:chExt cx="304078" cy="366665"/>
          </a:xfrm>
        </p:grpSpPr>
        <p:sp>
          <p:nvSpPr>
            <p:cNvPr id="13334" name="Google Shape;13334;p9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92"/>
          <p:cNvGrpSpPr/>
          <p:nvPr/>
        </p:nvGrpSpPr>
        <p:grpSpPr>
          <a:xfrm>
            <a:off x="2212927" y="3348897"/>
            <a:ext cx="307606" cy="366482"/>
            <a:chOff x="2212927" y="3348897"/>
            <a:chExt cx="307606" cy="366482"/>
          </a:xfrm>
        </p:grpSpPr>
        <p:sp>
          <p:nvSpPr>
            <p:cNvPr id="13354" name="Google Shape;13354;p9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92"/>
          <p:cNvGrpSpPr/>
          <p:nvPr/>
        </p:nvGrpSpPr>
        <p:grpSpPr>
          <a:xfrm>
            <a:off x="1764389" y="3348218"/>
            <a:ext cx="310114" cy="366665"/>
            <a:chOff x="1764389" y="3348218"/>
            <a:chExt cx="310114" cy="366665"/>
          </a:xfrm>
        </p:grpSpPr>
        <p:sp>
          <p:nvSpPr>
            <p:cNvPr id="13365" name="Google Shape;13365;p9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92"/>
          <p:cNvGrpSpPr/>
          <p:nvPr/>
        </p:nvGrpSpPr>
        <p:grpSpPr>
          <a:xfrm>
            <a:off x="2777572" y="3807287"/>
            <a:ext cx="81716" cy="366717"/>
            <a:chOff x="2777572" y="3807287"/>
            <a:chExt cx="81716" cy="366717"/>
          </a:xfrm>
        </p:grpSpPr>
        <p:sp>
          <p:nvSpPr>
            <p:cNvPr id="13386" name="Google Shape;13386;p9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92"/>
          <p:cNvGrpSpPr/>
          <p:nvPr/>
        </p:nvGrpSpPr>
        <p:grpSpPr>
          <a:xfrm>
            <a:off x="3934014" y="4329780"/>
            <a:ext cx="366665" cy="256334"/>
            <a:chOff x="3934014" y="4329780"/>
            <a:chExt cx="366665" cy="256334"/>
          </a:xfrm>
        </p:grpSpPr>
        <p:sp>
          <p:nvSpPr>
            <p:cNvPr id="13398" name="Google Shape;13398;p9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92"/>
          <p:cNvGrpSpPr/>
          <p:nvPr/>
        </p:nvGrpSpPr>
        <p:grpSpPr>
          <a:xfrm>
            <a:off x="947670" y="3807339"/>
            <a:ext cx="194295" cy="366404"/>
            <a:chOff x="947670" y="3807339"/>
            <a:chExt cx="194295" cy="366404"/>
          </a:xfrm>
        </p:grpSpPr>
        <p:sp>
          <p:nvSpPr>
            <p:cNvPr id="13412" name="Google Shape;13412;p9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92"/>
          <p:cNvGrpSpPr/>
          <p:nvPr/>
        </p:nvGrpSpPr>
        <p:grpSpPr>
          <a:xfrm>
            <a:off x="3420379" y="4286557"/>
            <a:ext cx="368939" cy="342283"/>
            <a:chOff x="3420379" y="4286557"/>
            <a:chExt cx="368939" cy="342283"/>
          </a:xfrm>
        </p:grpSpPr>
        <p:sp>
          <p:nvSpPr>
            <p:cNvPr id="13423" name="Google Shape;13423;p9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92"/>
          <p:cNvGrpSpPr/>
          <p:nvPr/>
        </p:nvGrpSpPr>
        <p:grpSpPr>
          <a:xfrm>
            <a:off x="3965190" y="3842252"/>
            <a:ext cx="369801" cy="296813"/>
            <a:chOff x="3965190" y="3842252"/>
            <a:chExt cx="369801" cy="296813"/>
          </a:xfrm>
        </p:grpSpPr>
        <p:sp>
          <p:nvSpPr>
            <p:cNvPr id="13440" name="Google Shape;13440;p9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92"/>
          <p:cNvGrpSpPr/>
          <p:nvPr/>
        </p:nvGrpSpPr>
        <p:grpSpPr>
          <a:xfrm>
            <a:off x="3506590" y="3833812"/>
            <a:ext cx="396796" cy="313407"/>
            <a:chOff x="3506590" y="3833812"/>
            <a:chExt cx="396796" cy="313407"/>
          </a:xfrm>
        </p:grpSpPr>
        <p:sp>
          <p:nvSpPr>
            <p:cNvPr id="13462" name="Google Shape;13462;p9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92"/>
          <p:cNvGrpSpPr/>
          <p:nvPr/>
        </p:nvGrpSpPr>
        <p:grpSpPr>
          <a:xfrm>
            <a:off x="2769288" y="1965364"/>
            <a:ext cx="104556" cy="366665"/>
            <a:chOff x="2769288" y="1965364"/>
            <a:chExt cx="104556" cy="366665"/>
          </a:xfrm>
        </p:grpSpPr>
        <p:sp>
          <p:nvSpPr>
            <p:cNvPr id="13466" name="Google Shape;13466;p9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92"/>
          <p:cNvGrpSpPr/>
          <p:nvPr/>
        </p:nvGrpSpPr>
        <p:grpSpPr>
          <a:xfrm>
            <a:off x="3966679" y="2010861"/>
            <a:ext cx="367162" cy="275698"/>
            <a:chOff x="3966679" y="2010861"/>
            <a:chExt cx="367162" cy="275698"/>
          </a:xfrm>
        </p:grpSpPr>
        <p:sp>
          <p:nvSpPr>
            <p:cNvPr id="13479" name="Google Shape;13479;p9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92"/>
          <p:cNvGrpSpPr/>
          <p:nvPr/>
        </p:nvGrpSpPr>
        <p:grpSpPr>
          <a:xfrm>
            <a:off x="1752577" y="2025495"/>
            <a:ext cx="366404" cy="246220"/>
            <a:chOff x="1752577" y="2025495"/>
            <a:chExt cx="366404" cy="246220"/>
          </a:xfrm>
        </p:grpSpPr>
        <p:sp>
          <p:nvSpPr>
            <p:cNvPr id="13484" name="Google Shape;13484;p9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92"/>
          <p:cNvGrpSpPr/>
          <p:nvPr/>
        </p:nvGrpSpPr>
        <p:grpSpPr>
          <a:xfrm>
            <a:off x="1309553" y="2069580"/>
            <a:ext cx="366404" cy="158363"/>
            <a:chOff x="1309553" y="2069580"/>
            <a:chExt cx="366404" cy="158363"/>
          </a:xfrm>
        </p:grpSpPr>
        <p:sp>
          <p:nvSpPr>
            <p:cNvPr id="13501" name="Google Shape;13501;p9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92"/>
          <p:cNvGrpSpPr/>
          <p:nvPr/>
        </p:nvGrpSpPr>
        <p:grpSpPr>
          <a:xfrm>
            <a:off x="866528" y="2088762"/>
            <a:ext cx="366639" cy="119635"/>
            <a:chOff x="866528" y="2088762"/>
            <a:chExt cx="366639" cy="119635"/>
          </a:xfrm>
        </p:grpSpPr>
        <p:sp>
          <p:nvSpPr>
            <p:cNvPr id="13528" name="Google Shape;13528;p9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92"/>
          <p:cNvGrpSpPr/>
          <p:nvPr/>
        </p:nvGrpSpPr>
        <p:grpSpPr>
          <a:xfrm>
            <a:off x="2329269" y="1965312"/>
            <a:ext cx="98807" cy="366273"/>
            <a:chOff x="2329269" y="1965312"/>
            <a:chExt cx="98807" cy="366273"/>
          </a:xfrm>
        </p:grpSpPr>
        <p:sp>
          <p:nvSpPr>
            <p:cNvPr id="13543" name="Google Shape;13543;p9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92"/>
          <p:cNvGrpSpPr/>
          <p:nvPr/>
        </p:nvGrpSpPr>
        <p:grpSpPr>
          <a:xfrm>
            <a:off x="3208053" y="1964972"/>
            <a:ext cx="112344" cy="366926"/>
            <a:chOff x="3208053" y="1964972"/>
            <a:chExt cx="112344" cy="366926"/>
          </a:xfrm>
        </p:grpSpPr>
        <p:sp>
          <p:nvSpPr>
            <p:cNvPr id="13547" name="Google Shape;13547;p9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92"/>
          <p:cNvGrpSpPr/>
          <p:nvPr/>
        </p:nvGrpSpPr>
        <p:grpSpPr>
          <a:xfrm>
            <a:off x="3225379" y="3807339"/>
            <a:ext cx="72413" cy="366404"/>
            <a:chOff x="3225379" y="3807339"/>
            <a:chExt cx="72413" cy="366404"/>
          </a:xfrm>
        </p:grpSpPr>
        <p:sp>
          <p:nvSpPr>
            <p:cNvPr id="13554" name="Google Shape;13554;p9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92"/>
          <p:cNvGrpSpPr/>
          <p:nvPr/>
        </p:nvGrpSpPr>
        <p:grpSpPr>
          <a:xfrm>
            <a:off x="3523916" y="2011096"/>
            <a:ext cx="366665" cy="275201"/>
            <a:chOff x="3523916" y="2011096"/>
            <a:chExt cx="366665" cy="275201"/>
          </a:xfrm>
        </p:grpSpPr>
        <p:sp>
          <p:nvSpPr>
            <p:cNvPr id="13563" name="Google Shape;13563;p9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92"/>
          <p:cNvGrpSpPr/>
          <p:nvPr/>
        </p:nvGrpSpPr>
        <p:grpSpPr>
          <a:xfrm>
            <a:off x="1742777" y="1499997"/>
            <a:ext cx="393791" cy="366744"/>
            <a:chOff x="1742777" y="1499997"/>
            <a:chExt cx="393791" cy="366744"/>
          </a:xfrm>
        </p:grpSpPr>
        <p:sp>
          <p:nvSpPr>
            <p:cNvPr id="13584" name="Google Shape;13584;p9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92"/>
          <p:cNvGrpSpPr/>
          <p:nvPr/>
        </p:nvGrpSpPr>
        <p:grpSpPr>
          <a:xfrm>
            <a:off x="4014449" y="1499997"/>
            <a:ext cx="319914" cy="366639"/>
            <a:chOff x="4014449" y="1499997"/>
            <a:chExt cx="319914" cy="366639"/>
          </a:xfrm>
        </p:grpSpPr>
        <p:sp>
          <p:nvSpPr>
            <p:cNvPr id="13599" name="Google Shape;13599;p9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92"/>
          <p:cNvGrpSpPr/>
          <p:nvPr/>
        </p:nvGrpSpPr>
        <p:grpSpPr>
          <a:xfrm>
            <a:off x="866267" y="1591460"/>
            <a:ext cx="367397" cy="183711"/>
            <a:chOff x="866267" y="1591460"/>
            <a:chExt cx="367397" cy="183711"/>
          </a:xfrm>
        </p:grpSpPr>
        <p:sp>
          <p:nvSpPr>
            <p:cNvPr id="13605" name="Google Shape;13605;p9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92"/>
          <p:cNvGrpSpPr/>
          <p:nvPr/>
        </p:nvGrpSpPr>
        <p:grpSpPr>
          <a:xfrm>
            <a:off x="3117843" y="1499892"/>
            <a:ext cx="327440" cy="366744"/>
            <a:chOff x="3117843" y="1499892"/>
            <a:chExt cx="327440" cy="366744"/>
          </a:xfrm>
        </p:grpSpPr>
        <p:sp>
          <p:nvSpPr>
            <p:cNvPr id="13624" name="Google Shape;13624;p9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92"/>
          <p:cNvGrpSpPr/>
          <p:nvPr/>
        </p:nvGrpSpPr>
        <p:grpSpPr>
          <a:xfrm>
            <a:off x="2667005" y="1499997"/>
            <a:ext cx="336770" cy="366639"/>
            <a:chOff x="2667005" y="1499997"/>
            <a:chExt cx="336770" cy="366639"/>
          </a:xfrm>
        </p:grpSpPr>
        <p:sp>
          <p:nvSpPr>
            <p:cNvPr id="13632" name="Google Shape;13632;p9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92"/>
          <p:cNvGrpSpPr/>
          <p:nvPr/>
        </p:nvGrpSpPr>
        <p:grpSpPr>
          <a:xfrm>
            <a:off x="3564866" y="1499997"/>
            <a:ext cx="326473" cy="366639"/>
            <a:chOff x="3564866" y="1499997"/>
            <a:chExt cx="326473" cy="366639"/>
          </a:xfrm>
        </p:grpSpPr>
        <p:sp>
          <p:nvSpPr>
            <p:cNvPr id="13652" name="Google Shape;13652;p9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92"/>
          <p:cNvGrpSpPr/>
          <p:nvPr/>
        </p:nvGrpSpPr>
        <p:grpSpPr>
          <a:xfrm>
            <a:off x="1314074" y="1499997"/>
            <a:ext cx="364392" cy="366639"/>
            <a:chOff x="1314074" y="1499997"/>
            <a:chExt cx="364392" cy="366639"/>
          </a:xfrm>
        </p:grpSpPr>
        <p:sp>
          <p:nvSpPr>
            <p:cNvPr id="13662" name="Google Shape;13662;p9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92"/>
          <p:cNvGrpSpPr/>
          <p:nvPr/>
        </p:nvGrpSpPr>
        <p:grpSpPr>
          <a:xfrm>
            <a:off x="2220479" y="1499997"/>
            <a:ext cx="337005" cy="366639"/>
            <a:chOff x="2220479" y="1499997"/>
            <a:chExt cx="337005" cy="366639"/>
          </a:xfrm>
        </p:grpSpPr>
        <p:sp>
          <p:nvSpPr>
            <p:cNvPr id="13675" name="Google Shape;13675;p9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92"/>
          <p:cNvGrpSpPr/>
          <p:nvPr/>
        </p:nvGrpSpPr>
        <p:grpSpPr>
          <a:xfrm>
            <a:off x="4105155" y="2425976"/>
            <a:ext cx="87230" cy="366430"/>
            <a:chOff x="4105155" y="2425976"/>
            <a:chExt cx="87230" cy="366430"/>
          </a:xfrm>
        </p:grpSpPr>
        <p:sp>
          <p:nvSpPr>
            <p:cNvPr id="13687" name="Google Shape;13687;p9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92"/>
          <p:cNvGrpSpPr/>
          <p:nvPr/>
        </p:nvGrpSpPr>
        <p:grpSpPr>
          <a:xfrm>
            <a:off x="1808109" y="2426002"/>
            <a:ext cx="267884" cy="366639"/>
            <a:chOff x="1808109" y="2426002"/>
            <a:chExt cx="267884" cy="366639"/>
          </a:xfrm>
        </p:grpSpPr>
        <p:sp>
          <p:nvSpPr>
            <p:cNvPr id="13694" name="Google Shape;13694;p9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92"/>
          <p:cNvGrpSpPr/>
          <p:nvPr/>
        </p:nvGrpSpPr>
        <p:grpSpPr>
          <a:xfrm>
            <a:off x="3603568" y="2426002"/>
            <a:ext cx="207597" cy="366639"/>
            <a:chOff x="3603568" y="2426002"/>
            <a:chExt cx="207597" cy="366639"/>
          </a:xfrm>
        </p:grpSpPr>
        <p:sp>
          <p:nvSpPr>
            <p:cNvPr id="13716" name="Google Shape;13716;p9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92"/>
          <p:cNvGrpSpPr/>
          <p:nvPr/>
        </p:nvGrpSpPr>
        <p:grpSpPr>
          <a:xfrm>
            <a:off x="2246115" y="2426002"/>
            <a:ext cx="274417" cy="366404"/>
            <a:chOff x="2246115" y="2426002"/>
            <a:chExt cx="274417" cy="366404"/>
          </a:xfrm>
        </p:grpSpPr>
        <p:sp>
          <p:nvSpPr>
            <p:cNvPr id="13723" name="Google Shape;13723;p9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92"/>
          <p:cNvGrpSpPr/>
          <p:nvPr/>
        </p:nvGrpSpPr>
        <p:grpSpPr>
          <a:xfrm>
            <a:off x="2696666" y="2426002"/>
            <a:ext cx="256099" cy="366639"/>
            <a:chOff x="2696666" y="2426002"/>
            <a:chExt cx="256099" cy="366639"/>
          </a:xfrm>
        </p:grpSpPr>
        <p:sp>
          <p:nvSpPr>
            <p:cNvPr id="13732" name="Google Shape;13732;p9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92"/>
          <p:cNvGrpSpPr/>
          <p:nvPr/>
        </p:nvGrpSpPr>
        <p:grpSpPr>
          <a:xfrm>
            <a:off x="3149072" y="2426002"/>
            <a:ext cx="225863" cy="366430"/>
            <a:chOff x="3149072" y="2426002"/>
            <a:chExt cx="225863" cy="366430"/>
          </a:xfrm>
        </p:grpSpPr>
        <p:sp>
          <p:nvSpPr>
            <p:cNvPr id="13739" name="Google Shape;13739;p9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92"/>
          <p:cNvGrpSpPr/>
          <p:nvPr/>
        </p:nvGrpSpPr>
        <p:grpSpPr>
          <a:xfrm>
            <a:off x="1361556" y="2425923"/>
            <a:ext cx="283224" cy="366482"/>
            <a:chOff x="1361556" y="2425923"/>
            <a:chExt cx="283224" cy="366482"/>
          </a:xfrm>
        </p:grpSpPr>
        <p:sp>
          <p:nvSpPr>
            <p:cNvPr id="13751" name="Google Shape;13751;p9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92"/>
          <p:cNvGrpSpPr/>
          <p:nvPr/>
        </p:nvGrpSpPr>
        <p:grpSpPr>
          <a:xfrm>
            <a:off x="3973735" y="2891056"/>
            <a:ext cx="361883" cy="366979"/>
            <a:chOff x="3973735" y="2891056"/>
            <a:chExt cx="361883" cy="366979"/>
          </a:xfrm>
        </p:grpSpPr>
        <p:sp>
          <p:nvSpPr>
            <p:cNvPr id="13772" name="Google Shape;13772;p9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92"/>
          <p:cNvGrpSpPr/>
          <p:nvPr/>
        </p:nvGrpSpPr>
        <p:grpSpPr>
          <a:xfrm>
            <a:off x="3527941" y="2916744"/>
            <a:ext cx="366665" cy="315654"/>
            <a:chOff x="3527941" y="2916744"/>
            <a:chExt cx="366665" cy="315654"/>
          </a:xfrm>
        </p:grpSpPr>
        <p:sp>
          <p:nvSpPr>
            <p:cNvPr id="13790" name="Google Shape;13790;p9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0" name="Google Shape;13820;p92"/>
          <p:cNvGrpSpPr/>
          <p:nvPr/>
        </p:nvGrpSpPr>
        <p:grpSpPr>
          <a:xfrm>
            <a:off x="2640873" y="2891631"/>
            <a:ext cx="366404" cy="366404"/>
            <a:chOff x="2640873" y="2891631"/>
            <a:chExt cx="366404" cy="366404"/>
          </a:xfrm>
        </p:grpSpPr>
        <p:sp>
          <p:nvSpPr>
            <p:cNvPr id="13821" name="Google Shape;13821;p9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92"/>
          <p:cNvGrpSpPr/>
          <p:nvPr/>
        </p:nvGrpSpPr>
        <p:grpSpPr>
          <a:xfrm>
            <a:off x="2197091" y="2938120"/>
            <a:ext cx="366665" cy="273189"/>
            <a:chOff x="2197091" y="2938120"/>
            <a:chExt cx="366665" cy="273189"/>
          </a:xfrm>
        </p:grpSpPr>
        <p:sp>
          <p:nvSpPr>
            <p:cNvPr id="13836" name="Google Shape;13836;p9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92"/>
          <p:cNvGrpSpPr/>
          <p:nvPr/>
        </p:nvGrpSpPr>
        <p:grpSpPr>
          <a:xfrm>
            <a:off x="1753570" y="2892127"/>
            <a:ext cx="366665" cy="365202"/>
            <a:chOff x="1753570" y="2892127"/>
            <a:chExt cx="366665" cy="365202"/>
          </a:xfrm>
        </p:grpSpPr>
        <p:sp>
          <p:nvSpPr>
            <p:cNvPr id="13861" name="Google Shape;13861;p9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92"/>
          <p:cNvGrpSpPr/>
          <p:nvPr/>
        </p:nvGrpSpPr>
        <p:grpSpPr>
          <a:xfrm>
            <a:off x="1303751" y="3807339"/>
            <a:ext cx="367684" cy="366561"/>
            <a:chOff x="1303751" y="3807339"/>
            <a:chExt cx="367684" cy="366561"/>
          </a:xfrm>
        </p:grpSpPr>
        <p:sp>
          <p:nvSpPr>
            <p:cNvPr id="13880" name="Google Shape;13880;p9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1" name="Google Shape;13921;p92"/>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2" name="Google Shape;13922;p92"/>
          <p:cNvGrpSpPr/>
          <p:nvPr/>
        </p:nvGrpSpPr>
        <p:grpSpPr>
          <a:xfrm>
            <a:off x="1310049" y="2891421"/>
            <a:ext cx="384749" cy="366613"/>
            <a:chOff x="1310049" y="2891421"/>
            <a:chExt cx="384749" cy="366613"/>
          </a:xfrm>
        </p:grpSpPr>
        <p:sp>
          <p:nvSpPr>
            <p:cNvPr id="13923" name="Google Shape;13923;p9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92"/>
          <p:cNvGrpSpPr/>
          <p:nvPr/>
        </p:nvGrpSpPr>
        <p:grpSpPr>
          <a:xfrm>
            <a:off x="849673" y="2891343"/>
            <a:ext cx="383468" cy="366665"/>
            <a:chOff x="849673" y="2891343"/>
            <a:chExt cx="383468" cy="366665"/>
          </a:xfrm>
        </p:grpSpPr>
        <p:sp>
          <p:nvSpPr>
            <p:cNvPr id="13938" name="Google Shape;13938;p9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92"/>
          <p:cNvGrpSpPr/>
          <p:nvPr/>
        </p:nvGrpSpPr>
        <p:grpSpPr>
          <a:xfrm>
            <a:off x="920257" y="2426002"/>
            <a:ext cx="278024" cy="366508"/>
            <a:chOff x="920257" y="2426002"/>
            <a:chExt cx="278024" cy="366508"/>
          </a:xfrm>
        </p:grpSpPr>
        <p:sp>
          <p:nvSpPr>
            <p:cNvPr id="13951" name="Google Shape;13951;p9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92"/>
          <p:cNvGrpSpPr/>
          <p:nvPr/>
        </p:nvGrpSpPr>
        <p:grpSpPr>
          <a:xfrm>
            <a:off x="866528" y="4274484"/>
            <a:ext cx="349810" cy="366665"/>
            <a:chOff x="866528" y="4274484"/>
            <a:chExt cx="349810" cy="366665"/>
          </a:xfrm>
        </p:grpSpPr>
        <p:sp>
          <p:nvSpPr>
            <p:cNvPr id="13965" name="Google Shape;13965;p9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92"/>
          <p:cNvGrpSpPr/>
          <p:nvPr/>
        </p:nvGrpSpPr>
        <p:grpSpPr>
          <a:xfrm>
            <a:off x="1388708" y="4274484"/>
            <a:ext cx="330210" cy="366665"/>
            <a:chOff x="1388708" y="4274484"/>
            <a:chExt cx="330210" cy="366665"/>
          </a:xfrm>
        </p:grpSpPr>
        <p:sp>
          <p:nvSpPr>
            <p:cNvPr id="13977" name="Google Shape;13977;p9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92"/>
          <p:cNvGrpSpPr/>
          <p:nvPr/>
        </p:nvGrpSpPr>
        <p:grpSpPr>
          <a:xfrm>
            <a:off x="1874694" y="4293326"/>
            <a:ext cx="375446" cy="328982"/>
            <a:chOff x="1874694" y="4293326"/>
            <a:chExt cx="375446" cy="328982"/>
          </a:xfrm>
        </p:grpSpPr>
        <p:sp>
          <p:nvSpPr>
            <p:cNvPr id="13998" name="Google Shape;13998;p9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92"/>
          <p:cNvGrpSpPr/>
          <p:nvPr/>
        </p:nvGrpSpPr>
        <p:grpSpPr>
          <a:xfrm>
            <a:off x="2396116" y="4293090"/>
            <a:ext cx="366665" cy="329714"/>
            <a:chOff x="2396116" y="4293090"/>
            <a:chExt cx="366665" cy="329714"/>
          </a:xfrm>
        </p:grpSpPr>
        <p:sp>
          <p:nvSpPr>
            <p:cNvPr id="14021" name="Google Shape;14021;p9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92"/>
          <p:cNvGrpSpPr/>
          <p:nvPr/>
        </p:nvGrpSpPr>
        <p:grpSpPr>
          <a:xfrm>
            <a:off x="2908757" y="4289824"/>
            <a:ext cx="367162" cy="336116"/>
            <a:chOff x="2908757" y="4289824"/>
            <a:chExt cx="367162" cy="336116"/>
          </a:xfrm>
        </p:grpSpPr>
        <p:sp>
          <p:nvSpPr>
            <p:cNvPr id="14035" name="Google Shape;14035;p9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92"/>
          <p:cNvGrpSpPr/>
          <p:nvPr/>
        </p:nvGrpSpPr>
        <p:grpSpPr>
          <a:xfrm>
            <a:off x="3082408" y="2919540"/>
            <a:ext cx="368651" cy="310350"/>
            <a:chOff x="3082408" y="2919540"/>
            <a:chExt cx="368651" cy="310350"/>
          </a:xfrm>
        </p:grpSpPr>
        <p:sp>
          <p:nvSpPr>
            <p:cNvPr id="14063" name="Google Shape;14063;p9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92"/>
          <p:cNvGrpSpPr/>
          <p:nvPr/>
        </p:nvGrpSpPr>
        <p:grpSpPr>
          <a:xfrm>
            <a:off x="7069130" y="2424800"/>
            <a:ext cx="366169" cy="360498"/>
            <a:chOff x="7069130" y="2424800"/>
            <a:chExt cx="366169" cy="360498"/>
          </a:xfrm>
        </p:grpSpPr>
        <p:sp>
          <p:nvSpPr>
            <p:cNvPr id="14076" name="Google Shape;14076;p9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92"/>
          <p:cNvGrpSpPr/>
          <p:nvPr/>
        </p:nvGrpSpPr>
        <p:grpSpPr>
          <a:xfrm>
            <a:off x="4885655" y="2424721"/>
            <a:ext cx="281473" cy="360629"/>
            <a:chOff x="4885655" y="2424721"/>
            <a:chExt cx="281473" cy="360629"/>
          </a:xfrm>
        </p:grpSpPr>
        <p:sp>
          <p:nvSpPr>
            <p:cNvPr id="14097" name="Google Shape;14097;p9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92"/>
          <p:cNvGrpSpPr/>
          <p:nvPr/>
        </p:nvGrpSpPr>
        <p:grpSpPr>
          <a:xfrm>
            <a:off x="6625609" y="2446777"/>
            <a:ext cx="364130" cy="316726"/>
            <a:chOff x="6625609" y="2446777"/>
            <a:chExt cx="364130" cy="316726"/>
          </a:xfrm>
        </p:grpSpPr>
        <p:sp>
          <p:nvSpPr>
            <p:cNvPr id="14109" name="Google Shape;14109;p9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92"/>
          <p:cNvGrpSpPr/>
          <p:nvPr/>
        </p:nvGrpSpPr>
        <p:grpSpPr>
          <a:xfrm>
            <a:off x="5757644" y="2012350"/>
            <a:ext cx="360629" cy="298825"/>
            <a:chOff x="5757644" y="2012350"/>
            <a:chExt cx="360629" cy="298825"/>
          </a:xfrm>
        </p:grpSpPr>
        <p:sp>
          <p:nvSpPr>
            <p:cNvPr id="14122" name="Google Shape;14122;p9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2"/>
            <p:cNvSpPr/>
            <p:nvPr/>
          </p:nvSpPr>
          <p:spPr>
            <a:xfrm>
              <a:off x="5757644" y="2292308"/>
              <a:ext cx="360629"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2"/>
            <p:cNvSpPr/>
            <p:nvPr/>
          </p:nvSpPr>
          <p:spPr>
            <a:xfrm>
              <a:off x="5757644" y="2292308"/>
              <a:ext cx="360629"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92"/>
          <p:cNvGrpSpPr/>
          <p:nvPr/>
        </p:nvGrpSpPr>
        <p:grpSpPr>
          <a:xfrm>
            <a:off x="5317625" y="1983474"/>
            <a:ext cx="360628" cy="356839"/>
            <a:chOff x="5317625" y="1983474"/>
            <a:chExt cx="360628" cy="356839"/>
          </a:xfrm>
        </p:grpSpPr>
        <p:sp>
          <p:nvSpPr>
            <p:cNvPr id="14145" name="Google Shape;14145;p9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92"/>
          <p:cNvGrpSpPr/>
          <p:nvPr/>
        </p:nvGrpSpPr>
        <p:grpSpPr>
          <a:xfrm>
            <a:off x="6181827" y="2463685"/>
            <a:ext cx="360628" cy="282989"/>
            <a:chOff x="6181827" y="2463685"/>
            <a:chExt cx="360628" cy="282989"/>
          </a:xfrm>
        </p:grpSpPr>
        <p:sp>
          <p:nvSpPr>
            <p:cNvPr id="14165" name="Google Shape;14165;p9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92"/>
          <p:cNvGrpSpPr/>
          <p:nvPr/>
        </p:nvGrpSpPr>
        <p:grpSpPr>
          <a:xfrm>
            <a:off x="5346292" y="3340691"/>
            <a:ext cx="291247" cy="360628"/>
            <a:chOff x="5346292" y="3340691"/>
            <a:chExt cx="291247" cy="360628"/>
          </a:xfrm>
        </p:grpSpPr>
        <p:sp>
          <p:nvSpPr>
            <p:cNvPr id="14177" name="Google Shape;14177;p9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92"/>
          <p:cNvGrpSpPr/>
          <p:nvPr/>
        </p:nvGrpSpPr>
        <p:grpSpPr>
          <a:xfrm>
            <a:off x="7969264" y="1981697"/>
            <a:ext cx="337763" cy="360393"/>
            <a:chOff x="7969264" y="1981697"/>
            <a:chExt cx="337763" cy="360393"/>
          </a:xfrm>
        </p:grpSpPr>
        <p:sp>
          <p:nvSpPr>
            <p:cNvPr id="14203" name="Google Shape;14203;p9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92"/>
          <p:cNvGrpSpPr/>
          <p:nvPr/>
        </p:nvGrpSpPr>
        <p:grpSpPr>
          <a:xfrm>
            <a:off x="5736032" y="2430000"/>
            <a:ext cx="360890" cy="350332"/>
            <a:chOff x="5736032" y="2430000"/>
            <a:chExt cx="360890" cy="350332"/>
          </a:xfrm>
        </p:grpSpPr>
        <p:sp>
          <p:nvSpPr>
            <p:cNvPr id="14222" name="Google Shape;14222;p9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92"/>
          <p:cNvGrpSpPr/>
          <p:nvPr/>
        </p:nvGrpSpPr>
        <p:grpSpPr>
          <a:xfrm>
            <a:off x="4877867" y="1995991"/>
            <a:ext cx="360628" cy="331778"/>
            <a:chOff x="4877867" y="1995991"/>
            <a:chExt cx="360628" cy="331778"/>
          </a:xfrm>
        </p:grpSpPr>
        <p:sp>
          <p:nvSpPr>
            <p:cNvPr id="14240" name="Google Shape;14240;p9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92"/>
          <p:cNvGrpSpPr/>
          <p:nvPr/>
        </p:nvGrpSpPr>
        <p:grpSpPr>
          <a:xfrm>
            <a:off x="7050889" y="2913503"/>
            <a:ext cx="363529" cy="339513"/>
            <a:chOff x="7050889" y="2913503"/>
            <a:chExt cx="363529" cy="339513"/>
          </a:xfrm>
        </p:grpSpPr>
        <p:sp>
          <p:nvSpPr>
            <p:cNvPr id="14255" name="Google Shape;14255;p9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92"/>
          <p:cNvGrpSpPr/>
          <p:nvPr/>
        </p:nvGrpSpPr>
        <p:grpSpPr>
          <a:xfrm>
            <a:off x="7510900" y="1981462"/>
            <a:ext cx="372937" cy="360629"/>
            <a:chOff x="7510900" y="1981462"/>
            <a:chExt cx="372937" cy="360629"/>
          </a:xfrm>
        </p:grpSpPr>
        <p:sp>
          <p:nvSpPr>
            <p:cNvPr id="14265" name="Google Shape;14265;p9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92"/>
          <p:cNvGrpSpPr/>
          <p:nvPr/>
        </p:nvGrpSpPr>
        <p:grpSpPr>
          <a:xfrm>
            <a:off x="6599476" y="2918260"/>
            <a:ext cx="360629" cy="329975"/>
            <a:chOff x="6599476" y="2918260"/>
            <a:chExt cx="360629" cy="329975"/>
          </a:xfrm>
        </p:grpSpPr>
        <p:sp>
          <p:nvSpPr>
            <p:cNvPr id="14282" name="Google Shape;14282;p9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92"/>
          <p:cNvGrpSpPr/>
          <p:nvPr/>
        </p:nvGrpSpPr>
        <p:grpSpPr>
          <a:xfrm>
            <a:off x="5290499" y="2481533"/>
            <a:ext cx="360628" cy="247292"/>
            <a:chOff x="5290499" y="2481533"/>
            <a:chExt cx="360628" cy="247292"/>
          </a:xfrm>
        </p:grpSpPr>
        <p:sp>
          <p:nvSpPr>
            <p:cNvPr id="14308" name="Google Shape;14308;p9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92"/>
          <p:cNvGrpSpPr/>
          <p:nvPr/>
        </p:nvGrpSpPr>
        <p:grpSpPr>
          <a:xfrm>
            <a:off x="6201923" y="1981514"/>
            <a:ext cx="351325" cy="360576"/>
            <a:chOff x="6201923" y="1981514"/>
            <a:chExt cx="351325" cy="360576"/>
          </a:xfrm>
        </p:grpSpPr>
        <p:sp>
          <p:nvSpPr>
            <p:cNvPr id="14336" name="Google Shape;14336;p9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92"/>
          <p:cNvGrpSpPr/>
          <p:nvPr/>
        </p:nvGrpSpPr>
        <p:grpSpPr>
          <a:xfrm>
            <a:off x="4894461" y="3340691"/>
            <a:ext cx="312884" cy="360785"/>
            <a:chOff x="4894461" y="3340691"/>
            <a:chExt cx="312884" cy="360785"/>
          </a:xfrm>
        </p:grpSpPr>
        <p:sp>
          <p:nvSpPr>
            <p:cNvPr id="14344" name="Google Shape;14344;p9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92"/>
          <p:cNvGrpSpPr/>
          <p:nvPr/>
        </p:nvGrpSpPr>
        <p:grpSpPr>
          <a:xfrm>
            <a:off x="5339237" y="1501251"/>
            <a:ext cx="245541" cy="360629"/>
            <a:chOff x="5339237" y="1501251"/>
            <a:chExt cx="245541" cy="360629"/>
          </a:xfrm>
        </p:grpSpPr>
        <p:sp>
          <p:nvSpPr>
            <p:cNvPr id="14361" name="Google Shape;14361;p9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92"/>
          <p:cNvGrpSpPr/>
          <p:nvPr/>
        </p:nvGrpSpPr>
        <p:grpSpPr>
          <a:xfrm>
            <a:off x="7959464" y="2474216"/>
            <a:ext cx="370428" cy="261926"/>
            <a:chOff x="7959464" y="2474216"/>
            <a:chExt cx="370428" cy="261926"/>
          </a:xfrm>
        </p:grpSpPr>
        <p:sp>
          <p:nvSpPr>
            <p:cNvPr id="14404" name="Google Shape;14404;p9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92"/>
          <p:cNvGrpSpPr/>
          <p:nvPr/>
        </p:nvGrpSpPr>
        <p:grpSpPr>
          <a:xfrm>
            <a:off x="7518687" y="2457909"/>
            <a:ext cx="360629" cy="294461"/>
            <a:chOff x="7518687" y="2457909"/>
            <a:chExt cx="360629" cy="294461"/>
          </a:xfrm>
        </p:grpSpPr>
        <p:sp>
          <p:nvSpPr>
            <p:cNvPr id="14417" name="Google Shape;14417;p9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92"/>
          <p:cNvGrpSpPr/>
          <p:nvPr/>
        </p:nvGrpSpPr>
        <p:grpSpPr>
          <a:xfrm>
            <a:off x="7086220" y="1981566"/>
            <a:ext cx="343799" cy="360524"/>
            <a:chOff x="7086220" y="1981566"/>
            <a:chExt cx="343799" cy="360524"/>
          </a:xfrm>
        </p:grpSpPr>
        <p:sp>
          <p:nvSpPr>
            <p:cNvPr id="14437" name="Google Shape;14437;p9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9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92"/>
          <p:cNvGrpSpPr/>
          <p:nvPr/>
        </p:nvGrpSpPr>
        <p:grpSpPr>
          <a:xfrm>
            <a:off x="6141112" y="2927563"/>
            <a:ext cx="368416" cy="311369"/>
            <a:chOff x="6141112" y="2927563"/>
            <a:chExt cx="368416" cy="311369"/>
          </a:xfrm>
        </p:grpSpPr>
        <p:sp>
          <p:nvSpPr>
            <p:cNvPr id="14454" name="Google Shape;14454;p9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92"/>
          <p:cNvGrpSpPr/>
          <p:nvPr/>
        </p:nvGrpSpPr>
        <p:grpSpPr>
          <a:xfrm>
            <a:off x="7520699" y="2902946"/>
            <a:ext cx="335489" cy="360629"/>
            <a:chOff x="7520699" y="2902946"/>
            <a:chExt cx="335489" cy="360629"/>
          </a:xfrm>
        </p:grpSpPr>
        <p:sp>
          <p:nvSpPr>
            <p:cNvPr id="14462" name="Google Shape;14462;p9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92"/>
          <p:cNvGrpSpPr/>
          <p:nvPr/>
        </p:nvGrpSpPr>
        <p:grpSpPr>
          <a:xfrm>
            <a:off x="7988340" y="2902946"/>
            <a:ext cx="308886" cy="360628"/>
            <a:chOff x="7988340" y="2902946"/>
            <a:chExt cx="308886" cy="360628"/>
          </a:xfrm>
        </p:grpSpPr>
        <p:sp>
          <p:nvSpPr>
            <p:cNvPr id="14478" name="Google Shape;14478;p9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92"/>
          <p:cNvGrpSpPr/>
          <p:nvPr/>
        </p:nvGrpSpPr>
        <p:grpSpPr>
          <a:xfrm>
            <a:off x="5690039" y="2902998"/>
            <a:ext cx="362902" cy="360498"/>
            <a:chOff x="5690039" y="2902998"/>
            <a:chExt cx="362902" cy="360498"/>
          </a:xfrm>
        </p:grpSpPr>
        <p:sp>
          <p:nvSpPr>
            <p:cNvPr id="14502" name="Google Shape;14502;p9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92"/>
          <p:cNvGrpSpPr/>
          <p:nvPr/>
        </p:nvGrpSpPr>
        <p:grpSpPr>
          <a:xfrm>
            <a:off x="4871935" y="1500990"/>
            <a:ext cx="258503" cy="360890"/>
            <a:chOff x="4871935" y="1500990"/>
            <a:chExt cx="258503" cy="360890"/>
          </a:xfrm>
        </p:grpSpPr>
        <p:sp>
          <p:nvSpPr>
            <p:cNvPr id="14510" name="Google Shape;14510;p9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4" name="Google Shape;14524;p92"/>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5" name="Google Shape;14525;p92"/>
          <p:cNvGrpSpPr/>
          <p:nvPr/>
        </p:nvGrpSpPr>
        <p:grpSpPr>
          <a:xfrm>
            <a:off x="6265764" y="1501251"/>
            <a:ext cx="234983" cy="360629"/>
            <a:chOff x="6265764" y="1501251"/>
            <a:chExt cx="234983" cy="360629"/>
          </a:xfrm>
        </p:grpSpPr>
        <p:sp>
          <p:nvSpPr>
            <p:cNvPr id="14526" name="Google Shape;14526;p9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92"/>
          <p:cNvGrpSpPr/>
          <p:nvPr/>
        </p:nvGrpSpPr>
        <p:grpSpPr>
          <a:xfrm>
            <a:off x="6193639" y="3401998"/>
            <a:ext cx="360628" cy="238250"/>
            <a:chOff x="6193639" y="3401998"/>
            <a:chExt cx="360628" cy="238250"/>
          </a:xfrm>
        </p:grpSpPr>
        <p:sp>
          <p:nvSpPr>
            <p:cNvPr id="14539" name="Google Shape;14539;p9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92"/>
          <p:cNvGrpSpPr/>
          <p:nvPr/>
        </p:nvGrpSpPr>
        <p:grpSpPr>
          <a:xfrm>
            <a:off x="5801625" y="1501251"/>
            <a:ext cx="246037" cy="360629"/>
            <a:chOff x="5801625" y="1501251"/>
            <a:chExt cx="246037" cy="360629"/>
          </a:xfrm>
        </p:grpSpPr>
        <p:sp>
          <p:nvSpPr>
            <p:cNvPr id="14551" name="Google Shape;14551;p9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92"/>
          <p:cNvGrpSpPr/>
          <p:nvPr/>
        </p:nvGrpSpPr>
        <p:grpSpPr>
          <a:xfrm>
            <a:off x="6641680" y="1981462"/>
            <a:ext cx="352083" cy="360864"/>
            <a:chOff x="6641680" y="1981462"/>
            <a:chExt cx="352083" cy="360864"/>
          </a:xfrm>
        </p:grpSpPr>
        <p:sp>
          <p:nvSpPr>
            <p:cNvPr id="14571" name="Google Shape;14571;p9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92"/>
          <p:cNvGrpSpPr/>
          <p:nvPr/>
        </p:nvGrpSpPr>
        <p:grpSpPr>
          <a:xfrm>
            <a:off x="7205332" y="1501251"/>
            <a:ext cx="198032" cy="360629"/>
            <a:chOff x="7205332" y="1501251"/>
            <a:chExt cx="198032" cy="360629"/>
          </a:xfrm>
        </p:grpSpPr>
        <p:sp>
          <p:nvSpPr>
            <p:cNvPr id="14600" name="Google Shape;14600;p9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92"/>
          <p:cNvGrpSpPr/>
          <p:nvPr/>
        </p:nvGrpSpPr>
        <p:grpSpPr>
          <a:xfrm>
            <a:off x="7688313" y="1501251"/>
            <a:ext cx="153058" cy="360628"/>
            <a:chOff x="7688313" y="1501251"/>
            <a:chExt cx="153058" cy="360628"/>
          </a:xfrm>
        </p:grpSpPr>
        <p:sp>
          <p:nvSpPr>
            <p:cNvPr id="14621" name="Google Shape;14621;p9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92"/>
          <p:cNvGrpSpPr/>
          <p:nvPr/>
        </p:nvGrpSpPr>
        <p:grpSpPr>
          <a:xfrm>
            <a:off x="8150179" y="1501251"/>
            <a:ext cx="150811" cy="360629"/>
            <a:chOff x="8150179" y="1501251"/>
            <a:chExt cx="150811" cy="360629"/>
          </a:xfrm>
        </p:grpSpPr>
        <p:sp>
          <p:nvSpPr>
            <p:cNvPr id="14638" name="Google Shape;14638;p9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7" name="Google Shape;14647;p92"/>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8" name="Google Shape;14648;p92"/>
          <p:cNvGrpSpPr/>
          <p:nvPr/>
        </p:nvGrpSpPr>
        <p:grpSpPr>
          <a:xfrm>
            <a:off x="4877867" y="2902946"/>
            <a:ext cx="170149" cy="360629"/>
            <a:chOff x="4877867" y="2902946"/>
            <a:chExt cx="170149" cy="360629"/>
          </a:xfrm>
        </p:grpSpPr>
        <p:sp>
          <p:nvSpPr>
            <p:cNvPr id="14649" name="Google Shape;14649;p9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92"/>
          <p:cNvGrpSpPr/>
          <p:nvPr/>
        </p:nvGrpSpPr>
        <p:grpSpPr>
          <a:xfrm>
            <a:off x="6741689" y="1500676"/>
            <a:ext cx="207962" cy="361203"/>
            <a:chOff x="6741689" y="1500676"/>
            <a:chExt cx="207962" cy="361203"/>
          </a:xfrm>
        </p:grpSpPr>
        <p:sp>
          <p:nvSpPr>
            <p:cNvPr id="14663" name="Google Shape;14663;p9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92"/>
          <p:cNvGrpSpPr/>
          <p:nvPr/>
        </p:nvGrpSpPr>
        <p:grpSpPr>
          <a:xfrm>
            <a:off x="5752627" y="3430404"/>
            <a:ext cx="360628" cy="181464"/>
            <a:chOff x="5752627" y="3430404"/>
            <a:chExt cx="360628" cy="181464"/>
          </a:xfrm>
        </p:grpSpPr>
        <p:sp>
          <p:nvSpPr>
            <p:cNvPr id="14683" name="Google Shape;14683;p9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92"/>
          <p:cNvGrpSpPr/>
          <p:nvPr/>
        </p:nvGrpSpPr>
        <p:grpSpPr>
          <a:xfrm>
            <a:off x="5235700" y="2902998"/>
            <a:ext cx="361909" cy="360759"/>
            <a:chOff x="5235700" y="2902998"/>
            <a:chExt cx="361909" cy="360759"/>
          </a:xfrm>
        </p:grpSpPr>
        <p:sp>
          <p:nvSpPr>
            <p:cNvPr id="14712" name="Google Shape;14712;p9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92"/>
          <p:cNvGrpSpPr/>
          <p:nvPr/>
        </p:nvGrpSpPr>
        <p:grpSpPr>
          <a:xfrm>
            <a:off x="6634912" y="3394969"/>
            <a:ext cx="360367" cy="252309"/>
            <a:chOff x="6634912" y="3394969"/>
            <a:chExt cx="360367" cy="252309"/>
          </a:xfrm>
        </p:grpSpPr>
        <p:sp>
          <p:nvSpPr>
            <p:cNvPr id="14720" name="Google Shape;14720;p9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2"/>
            <p:cNvSpPr/>
            <p:nvPr/>
          </p:nvSpPr>
          <p:spPr>
            <a:xfrm>
              <a:off x="6833414" y="3519594"/>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92"/>
          <p:cNvGrpSpPr/>
          <p:nvPr/>
        </p:nvGrpSpPr>
        <p:grpSpPr>
          <a:xfrm>
            <a:off x="7059330" y="3340796"/>
            <a:ext cx="377170" cy="360655"/>
            <a:chOff x="7059330" y="3340796"/>
            <a:chExt cx="377170" cy="360655"/>
          </a:xfrm>
        </p:grpSpPr>
        <p:sp>
          <p:nvSpPr>
            <p:cNvPr id="14734" name="Google Shape;14734;p9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92"/>
          <p:cNvGrpSpPr/>
          <p:nvPr/>
        </p:nvGrpSpPr>
        <p:grpSpPr>
          <a:xfrm>
            <a:off x="7957948" y="3375631"/>
            <a:ext cx="360629" cy="291012"/>
            <a:chOff x="7957948" y="3375631"/>
            <a:chExt cx="360629" cy="291012"/>
          </a:xfrm>
        </p:grpSpPr>
        <p:sp>
          <p:nvSpPr>
            <p:cNvPr id="14747" name="Google Shape;14747;p9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9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9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92"/>
          <p:cNvGrpSpPr/>
          <p:nvPr/>
        </p:nvGrpSpPr>
        <p:grpSpPr>
          <a:xfrm>
            <a:off x="6198656" y="3867888"/>
            <a:ext cx="347562" cy="227954"/>
            <a:chOff x="6198656" y="3867888"/>
            <a:chExt cx="347562" cy="227954"/>
          </a:xfrm>
        </p:grpSpPr>
        <p:sp>
          <p:nvSpPr>
            <p:cNvPr id="14766" name="Google Shape;14766;p9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92"/>
          <p:cNvGrpSpPr/>
          <p:nvPr/>
        </p:nvGrpSpPr>
        <p:grpSpPr>
          <a:xfrm>
            <a:off x="5706895" y="3819151"/>
            <a:ext cx="349392" cy="325454"/>
            <a:chOff x="5706895" y="3819151"/>
            <a:chExt cx="349392" cy="325454"/>
          </a:xfrm>
        </p:grpSpPr>
        <p:sp>
          <p:nvSpPr>
            <p:cNvPr id="14778" name="Google Shape;14778;p9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92"/>
          <p:cNvGrpSpPr/>
          <p:nvPr/>
        </p:nvGrpSpPr>
        <p:grpSpPr>
          <a:xfrm>
            <a:off x="7648618" y="3340744"/>
            <a:ext cx="97265" cy="360393"/>
            <a:chOff x="7648618" y="3340744"/>
            <a:chExt cx="97265" cy="360393"/>
          </a:xfrm>
        </p:grpSpPr>
        <p:sp>
          <p:nvSpPr>
            <p:cNvPr id="14794" name="Google Shape;14794;p9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92"/>
          <p:cNvGrpSpPr/>
          <p:nvPr/>
        </p:nvGrpSpPr>
        <p:grpSpPr>
          <a:xfrm>
            <a:off x="7164356" y="3790667"/>
            <a:ext cx="385507" cy="382501"/>
            <a:chOff x="7164356" y="3790667"/>
            <a:chExt cx="385507" cy="382501"/>
          </a:xfrm>
        </p:grpSpPr>
        <p:sp>
          <p:nvSpPr>
            <p:cNvPr id="14798" name="Google Shape;14798;p9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92"/>
          <p:cNvGrpSpPr/>
          <p:nvPr/>
        </p:nvGrpSpPr>
        <p:grpSpPr>
          <a:xfrm>
            <a:off x="6670400" y="3826468"/>
            <a:ext cx="387911" cy="310846"/>
            <a:chOff x="6670400" y="3826468"/>
            <a:chExt cx="387911" cy="310846"/>
          </a:xfrm>
        </p:grpSpPr>
        <p:sp>
          <p:nvSpPr>
            <p:cNvPr id="14823" name="Google Shape;14823;p9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92"/>
          <p:cNvGrpSpPr/>
          <p:nvPr/>
        </p:nvGrpSpPr>
        <p:grpSpPr>
          <a:xfrm>
            <a:off x="7662181" y="3803446"/>
            <a:ext cx="302823" cy="360498"/>
            <a:chOff x="7662181" y="3803446"/>
            <a:chExt cx="302823" cy="360498"/>
          </a:xfrm>
        </p:grpSpPr>
        <p:sp>
          <p:nvSpPr>
            <p:cNvPr id="14842" name="Google Shape;14842;p9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92"/>
          <p:cNvGrpSpPr/>
          <p:nvPr/>
        </p:nvGrpSpPr>
        <p:grpSpPr>
          <a:xfrm>
            <a:off x="5206562" y="3803994"/>
            <a:ext cx="363895" cy="355663"/>
            <a:chOff x="5206562" y="3803994"/>
            <a:chExt cx="363895" cy="355663"/>
          </a:xfrm>
        </p:grpSpPr>
        <p:sp>
          <p:nvSpPr>
            <p:cNvPr id="14853" name="Google Shape;14853;p9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70" name="Shape 14870"/>
        <p:cNvGrpSpPr/>
        <p:nvPr/>
      </p:nvGrpSpPr>
      <p:grpSpPr>
        <a:xfrm>
          <a:off x="0" y="0"/>
          <a:ext cx="0" cy="0"/>
          <a:chOff x="0" y="0"/>
          <a:chExt cx="0" cy="0"/>
        </a:xfrm>
      </p:grpSpPr>
      <p:sp>
        <p:nvSpPr>
          <p:cNvPr id="14871" name="Google Shape;14871;p9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872" name="Google Shape;14872;p93"/>
          <p:cNvGrpSpPr/>
          <p:nvPr/>
        </p:nvGrpSpPr>
        <p:grpSpPr>
          <a:xfrm>
            <a:off x="4682526" y="1512217"/>
            <a:ext cx="369948" cy="370132"/>
            <a:chOff x="4682526" y="1512217"/>
            <a:chExt cx="369948" cy="370132"/>
          </a:xfrm>
        </p:grpSpPr>
        <p:sp>
          <p:nvSpPr>
            <p:cNvPr id="14873" name="Google Shape;14873;p9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93"/>
          <p:cNvGrpSpPr/>
          <p:nvPr/>
        </p:nvGrpSpPr>
        <p:grpSpPr>
          <a:xfrm>
            <a:off x="3592433" y="1980212"/>
            <a:ext cx="381542" cy="370079"/>
            <a:chOff x="3592433" y="1980212"/>
            <a:chExt cx="381542" cy="370079"/>
          </a:xfrm>
        </p:grpSpPr>
        <p:sp>
          <p:nvSpPr>
            <p:cNvPr id="14889" name="Google Shape;14889;p9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93"/>
          <p:cNvGrpSpPr/>
          <p:nvPr/>
        </p:nvGrpSpPr>
        <p:grpSpPr>
          <a:xfrm>
            <a:off x="1398582" y="2973490"/>
            <a:ext cx="371391" cy="235126"/>
            <a:chOff x="1398582" y="2973490"/>
            <a:chExt cx="371391" cy="235126"/>
          </a:xfrm>
        </p:grpSpPr>
        <p:sp>
          <p:nvSpPr>
            <p:cNvPr id="14902" name="Google Shape;14902;p9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93"/>
          <p:cNvGrpSpPr/>
          <p:nvPr/>
        </p:nvGrpSpPr>
        <p:grpSpPr>
          <a:xfrm>
            <a:off x="850795" y="1512217"/>
            <a:ext cx="370132" cy="370132"/>
            <a:chOff x="850795" y="1512217"/>
            <a:chExt cx="370132" cy="370132"/>
          </a:xfrm>
        </p:grpSpPr>
        <p:sp>
          <p:nvSpPr>
            <p:cNvPr id="14918" name="Google Shape;14918;p9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93"/>
          <p:cNvGrpSpPr/>
          <p:nvPr/>
        </p:nvGrpSpPr>
        <p:grpSpPr>
          <a:xfrm>
            <a:off x="8038497" y="2906079"/>
            <a:ext cx="236568" cy="370105"/>
            <a:chOff x="8038497" y="2906079"/>
            <a:chExt cx="236568" cy="370105"/>
          </a:xfrm>
        </p:grpSpPr>
        <p:sp>
          <p:nvSpPr>
            <p:cNvPr id="14937" name="Google Shape;14937;p9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93"/>
          <p:cNvGrpSpPr/>
          <p:nvPr/>
        </p:nvGrpSpPr>
        <p:grpSpPr>
          <a:xfrm>
            <a:off x="6324130" y="1566303"/>
            <a:ext cx="370630" cy="261802"/>
            <a:chOff x="6324130" y="1566303"/>
            <a:chExt cx="370630" cy="261802"/>
          </a:xfrm>
        </p:grpSpPr>
        <p:sp>
          <p:nvSpPr>
            <p:cNvPr id="14945" name="Google Shape;14945;p9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93"/>
          <p:cNvGrpSpPr/>
          <p:nvPr/>
        </p:nvGrpSpPr>
        <p:grpSpPr>
          <a:xfrm>
            <a:off x="5232280" y="2026587"/>
            <a:ext cx="370840" cy="353213"/>
            <a:chOff x="5232280" y="2026587"/>
            <a:chExt cx="370840" cy="353213"/>
          </a:xfrm>
        </p:grpSpPr>
        <p:sp>
          <p:nvSpPr>
            <p:cNvPr id="14963" name="Google Shape;14963;p9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93"/>
          <p:cNvGrpSpPr/>
          <p:nvPr/>
        </p:nvGrpSpPr>
        <p:grpSpPr>
          <a:xfrm>
            <a:off x="7968961" y="2435329"/>
            <a:ext cx="379548" cy="365331"/>
            <a:chOff x="7968961" y="2435329"/>
            <a:chExt cx="379548" cy="365331"/>
          </a:xfrm>
        </p:grpSpPr>
        <p:sp>
          <p:nvSpPr>
            <p:cNvPr id="14974" name="Google Shape;14974;p9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93"/>
          <p:cNvGrpSpPr/>
          <p:nvPr/>
        </p:nvGrpSpPr>
        <p:grpSpPr>
          <a:xfrm>
            <a:off x="4136679" y="2115323"/>
            <a:ext cx="373305" cy="223217"/>
            <a:chOff x="4136679" y="2115323"/>
            <a:chExt cx="373305" cy="223217"/>
          </a:xfrm>
        </p:grpSpPr>
        <p:sp>
          <p:nvSpPr>
            <p:cNvPr id="14981" name="Google Shape;14981;p9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93"/>
          <p:cNvGrpSpPr/>
          <p:nvPr/>
        </p:nvGrpSpPr>
        <p:grpSpPr>
          <a:xfrm>
            <a:off x="7423823" y="2464077"/>
            <a:ext cx="372046" cy="307730"/>
            <a:chOff x="7423823" y="2464077"/>
            <a:chExt cx="372046" cy="307730"/>
          </a:xfrm>
        </p:grpSpPr>
        <p:sp>
          <p:nvSpPr>
            <p:cNvPr id="14992" name="Google Shape;14992;p9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93"/>
          <p:cNvGrpSpPr/>
          <p:nvPr/>
        </p:nvGrpSpPr>
        <p:grpSpPr>
          <a:xfrm>
            <a:off x="3882511" y="3365156"/>
            <a:ext cx="295061" cy="370263"/>
            <a:chOff x="3882511" y="3365156"/>
            <a:chExt cx="295061" cy="370263"/>
          </a:xfrm>
        </p:grpSpPr>
        <p:sp>
          <p:nvSpPr>
            <p:cNvPr id="15006" name="Google Shape;15006;p9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93"/>
          <p:cNvGrpSpPr/>
          <p:nvPr/>
        </p:nvGrpSpPr>
        <p:grpSpPr>
          <a:xfrm>
            <a:off x="5229788" y="1512217"/>
            <a:ext cx="370132" cy="370132"/>
            <a:chOff x="5229788" y="1512217"/>
            <a:chExt cx="370132" cy="370132"/>
          </a:xfrm>
        </p:grpSpPr>
        <p:sp>
          <p:nvSpPr>
            <p:cNvPr id="15012" name="Google Shape;15012;p9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93"/>
          <p:cNvGrpSpPr/>
          <p:nvPr/>
        </p:nvGrpSpPr>
        <p:grpSpPr>
          <a:xfrm>
            <a:off x="6041869" y="3365392"/>
            <a:ext cx="373882" cy="370053"/>
            <a:chOff x="6041869" y="3365392"/>
            <a:chExt cx="373882" cy="370053"/>
          </a:xfrm>
        </p:grpSpPr>
        <p:sp>
          <p:nvSpPr>
            <p:cNvPr id="15030" name="Google Shape;15030;p9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93"/>
          <p:cNvGrpSpPr/>
          <p:nvPr/>
        </p:nvGrpSpPr>
        <p:grpSpPr>
          <a:xfrm>
            <a:off x="4684309" y="2087493"/>
            <a:ext cx="374748" cy="279140"/>
            <a:chOff x="4684309" y="2087493"/>
            <a:chExt cx="374748" cy="279140"/>
          </a:xfrm>
        </p:grpSpPr>
        <p:sp>
          <p:nvSpPr>
            <p:cNvPr id="15041" name="Google Shape;15041;p9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9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9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93"/>
          <p:cNvGrpSpPr/>
          <p:nvPr/>
        </p:nvGrpSpPr>
        <p:grpSpPr>
          <a:xfrm>
            <a:off x="7521110" y="2906131"/>
            <a:ext cx="175400" cy="370053"/>
            <a:chOff x="7521110" y="2906131"/>
            <a:chExt cx="175400" cy="370053"/>
          </a:xfrm>
        </p:grpSpPr>
        <p:sp>
          <p:nvSpPr>
            <p:cNvPr id="15054" name="Google Shape;15054;p9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93"/>
          <p:cNvGrpSpPr/>
          <p:nvPr/>
        </p:nvGrpSpPr>
        <p:grpSpPr>
          <a:xfrm>
            <a:off x="3586925" y="1523286"/>
            <a:ext cx="371023" cy="347915"/>
            <a:chOff x="3586925" y="1523286"/>
            <a:chExt cx="371023" cy="347915"/>
          </a:xfrm>
        </p:grpSpPr>
        <p:sp>
          <p:nvSpPr>
            <p:cNvPr id="15064" name="Google Shape;15064;p9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9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9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93"/>
          <p:cNvGrpSpPr/>
          <p:nvPr/>
        </p:nvGrpSpPr>
        <p:grpSpPr>
          <a:xfrm>
            <a:off x="6876009" y="2475461"/>
            <a:ext cx="370158" cy="285120"/>
            <a:chOff x="6876009" y="2475461"/>
            <a:chExt cx="370158" cy="285120"/>
          </a:xfrm>
        </p:grpSpPr>
        <p:sp>
          <p:nvSpPr>
            <p:cNvPr id="15084" name="Google Shape;15084;p9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9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9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93"/>
          <p:cNvGrpSpPr/>
          <p:nvPr/>
        </p:nvGrpSpPr>
        <p:grpSpPr>
          <a:xfrm>
            <a:off x="6328222" y="2445847"/>
            <a:ext cx="370158" cy="344269"/>
            <a:chOff x="6328222" y="2445847"/>
            <a:chExt cx="370158" cy="344269"/>
          </a:xfrm>
        </p:grpSpPr>
        <p:sp>
          <p:nvSpPr>
            <p:cNvPr id="15094" name="Google Shape;15094;p9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9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93"/>
          <p:cNvGrpSpPr/>
          <p:nvPr/>
        </p:nvGrpSpPr>
        <p:grpSpPr>
          <a:xfrm>
            <a:off x="5249540" y="2432942"/>
            <a:ext cx="351639" cy="370184"/>
            <a:chOff x="5249540" y="2432942"/>
            <a:chExt cx="351639" cy="370184"/>
          </a:xfrm>
        </p:grpSpPr>
        <p:sp>
          <p:nvSpPr>
            <p:cNvPr id="15103" name="Google Shape;15103;p9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93"/>
          <p:cNvGrpSpPr/>
          <p:nvPr/>
        </p:nvGrpSpPr>
        <p:grpSpPr>
          <a:xfrm>
            <a:off x="4137047" y="2482176"/>
            <a:ext cx="371102" cy="271585"/>
            <a:chOff x="4137047" y="2482176"/>
            <a:chExt cx="371102" cy="271585"/>
          </a:xfrm>
        </p:grpSpPr>
        <p:sp>
          <p:nvSpPr>
            <p:cNvPr id="15111" name="Google Shape;15111;p9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93"/>
          <p:cNvGrpSpPr/>
          <p:nvPr/>
        </p:nvGrpSpPr>
        <p:grpSpPr>
          <a:xfrm>
            <a:off x="4686434" y="2432916"/>
            <a:ext cx="367377" cy="370079"/>
            <a:chOff x="4686434" y="2432916"/>
            <a:chExt cx="367377" cy="370079"/>
          </a:xfrm>
        </p:grpSpPr>
        <p:sp>
          <p:nvSpPr>
            <p:cNvPr id="15123" name="Google Shape;15123;p9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93"/>
          <p:cNvGrpSpPr/>
          <p:nvPr/>
        </p:nvGrpSpPr>
        <p:grpSpPr>
          <a:xfrm>
            <a:off x="6328222" y="2056306"/>
            <a:ext cx="372099" cy="293986"/>
            <a:chOff x="6328222" y="2056306"/>
            <a:chExt cx="372099" cy="293986"/>
          </a:xfrm>
        </p:grpSpPr>
        <p:sp>
          <p:nvSpPr>
            <p:cNvPr id="15135" name="Google Shape;15135;p9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93"/>
          <p:cNvGrpSpPr/>
          <p:nvPr/>
        </p:nvGrpSpPr>
        <p:grpSpPr>
          <a:xfrm>
            <a:off x="5789327" y="2432968"/>
            <a:ext cx="352531" cy="370132"/>
            <a:chOff x="5789327" y="2432968"/>
            <a:chExt cx="352531" cy="370132"/>
          </a:xfrm>
        </p:grpSpPr>
        <p:sp>
          <p:nvSpPr>
            <p:cNvPr id="15145" name="Google Shape;15145;p9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93"/>
          <p:cNvGrpSpPr/>
          <p:nvPr/>
        </p:nvGrpSpPr>
        <p:grpSpPr>
          <a:xfrm>
            <a:off x="874612" y="1980134"/>
            <a:ext cx="322314" cy="370158"/>
            <a:chOff x="874612" y="1980134"/>
            <a:chExt cx="322314" cy="370158"/>
          </a:xfrm>
        </p:grpSpPr>
        <p:sp>
          <p:nvSpPr>
            <p:cNvPr id="15156" name="Google Shape;15156;p9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93"/>
          <p:cNvGrpSpPr/>
          <p:nvPr/>
        </p:nvGrpSpPr>
        <p:grpSpPr>
          <a:xfrm>
            <a:off x="3039662" y="2514780"/>
            <a:ext cx="374223" cy="329764"/>
            <a:chOff x="3039662" y="2514780"/>
            <a:chExt cx="374223" cy="329764"/>
          </a:xfrm>
        </p:grpSpPr>
        <p:sp>
          <p:nvSpPr>
            <p:cNvPr id="15174" name="Google Shape;15174;p9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93"/>
          <p:cNvGrpSpPr/>
          <p:nvPr/>
        </p:nvGrpSpPr>
        <p:grpSpPr>
          <a:xfrm>
            <a:off x="1946369" y="2563122"/>
            <a:ext cx="374066" cy="233395"/>
            <a:chOff x="1946369" y="2563122"/>
            <a:chExt cx="374066" cy="233395"/>
          </a:xfrm>
        </p:grpSpPr>
        <p:sp>
          <p:nvSpPr>
            <p:cNvPr id="15193" name="Google Shape;15193;p9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93"/>
          <p:cNvGrpSpPr/>
          <p:nvPr/>
        </p:nvGrpSpPr>
        <p:grpSpPr>
          <a:xfrm>
            <a:off x="4135263" y="2906184"/>
            <a:ext cx="374040" cy="370184"/>
            <a:chOff x="4135263" y="2906184"/>
            <a:chExt cx="374040" cy="370184"/>
          </a:xfrm>
        </p:grpSpPr>
        <p:sp>
          <p:nvSpPr>
            <p:cNvPr id="15202" name="Google Shape;15202;p9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93"/>
          <p:cNvGrpSpPr/>
          <p:nvPr/>
        </p:nvGrpSpPr>
        <p:grpSpPr>
          <a:xfrm>
            <a:off x="4683601" y="2906184"/>
            <a:ext cx="372676" cy="370184"/>
            <a:chOff x="4683601" y="2906184"/>
            <a:chExt cx="372676" cy="370184"/>
          </a:xfrm>
        </p:grpSpPr>
        <p:sp>
          <p:nvSpPr>
            <p:cNvPr id="15206" name="Google Shape;15206;p9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93"/>
          <p:cNvGrpSpPr/>
          <p:nvPr/>
        </p:nvGrpSpPr>
        <p:grpSpPr>
          <a:xfrm>
            <a:off x="870808" y="2906053"/>
            <a:ext cx="329134" cy="370132"/>
            <a:chOff x="870808" y="2906053"/>
            <a:chExt cx="329134" cy="370132"/>
          </a:xfrm>
        </p:grpSpPr>
        <p:sp>
          <p:nvSpPr>
            <p:cNvPr id="15213" name="Google Shape;15213;p9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9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93"/>
          <p:cNvGrpSpPr/>
          <p:nvPr/>
        </p:nvGrpSpPr>
        <p:grpSpPr>
          <a:xfrm>
            <a:off x="1943878" y="2909069"/>
            <a:ext cx="374774" cy="364282"/>
            <a:chOff x="1943878" y="2909069"/>
            <a:chExt cx="374774" cy="364282"/>
          </a:xfrm>
        </p:grpSpPr>
        <p:sp>
          <p:nvSpPr>
            <p:cNvPr id="15233" name="Google Shape;15233;p9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9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9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93"/>
          <p:cNvGrpSpPr/>
          <p:nvPr/>
        </p:nvGrpSpPr>
        <p:grpSpPr>
          <a:xfrm>
            <a:off x="1128072" y="3365261"/>
            <a:ext cx="328872" cy="370158"/>
            <a:chOff x="1128072" y="3365261"/>
            <a:chExt cx="328872" cy="370158"/>
          </a:xfrm>
        </p:grpSpPr>
        <p:sp>
          <p:nvSpPr>
            <p:cNvPr id="15255" name="Google Shape;15255;p9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9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93"/>
          <p:cNvGrpSpPr/>
          <p:nvPr/>
        </p:nvGrpSpPr>
        <p:grpSpPr>
          <a:xfrm>
            <a:off x="5776868" y="1515181"/>
            <a:ext cx="370866" cy="364151"/>
            <a:chOff x="5776868" y="1515181"/>
            <a:chExt cx="370866" cy="364151"/>
          </a:xfrm>
        </p:grpSpPr>
        <p:sp>
          <p:nvSpPr>
            <p:cNvPr id="15300" name="Google Shape;15300;p9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93"/>
          <p:cNvGrpSpPr/>
          <p:nvPr/>
        </p:nvGrpSpPr>
        <p:grpSpPr>
          <a:xfrm>
            <a:off x="3577849" y="2432942"/>
            <a:ext cx="393660" cy="370079"/>
            <a:chOff x="3577849" y="2432942"/>
            <a:chExt cx="393660" cy="370079"/>
          </a:xfrm>
        </p:grpSpPr>
        <p:sp>
          <p:nvSpPr>
            <p:cNvPr id="15318" name="Google Shape;15318;p9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93"/>
          <p:cNvGrpSpPr/>
          <p:nvPr/>
        </p:nvGrpSpPr>
        <p:grpSpPr>
          <a:xfrm>
            <a:off x="2493999" y="2927037"/>
            <a:ext cx="370132" cy="328164"/>
            <a:chOff x="2493999" y="2927037"/>
            <a:chExt cx="370132" cy="328164"/>
          </a:xfrm>
        </p:grpSpPr>
        <p:sp>
          <p:nvSpPr>
            <p:cNvPr id="15329" name="Google Shape;15329;p9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93"/>
          <p:cNvGrpSpPr/>
          <p:nvPr/>
        </p:nvGrpSpPr>
        <p:grpSpPr>
          <a:xfrm>
            <a:off x="3589417" y="2950696"/>
            <a:ext cx="370315" cy="281028"/>
            <a:chOff x="3589417" y="2950696"/>
            <a:chExt cx="370315" cy="281028"/>
          </a:xfrm>
        </p:grpSpPr>
        <p:sp>
          <p:nvSpPr>
            <p:cNvPr id="15342" name="Google Shape;15342;p9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93"/>
          <p:cNvGrpSpPr/>
          <p:nvPr/>
        </p:nvGrpSpPr>
        <p:grpSpPr>
          <a:xfrm>
            <a:off x="3032711" y="2911718"/>
            <a:ext cx="396125" cy="359062"/>
            <a:chOff x="3032711" y="2911718"/>
            <a:chExt cx="396125" cy="359062"/>
          </a:xfrm>
        </p:grpSpPr>
        <p:sp>
          <p:nvSpPr>
            <p:cNvPr id="15363" name="Google Shape;15363;p9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5" name="Google Shape;15375;p93"/>
          <p:cNvGrpSpPr/>
          <p:nvPr/>
        </p:nvGrpSpPr>
        <p:grpSpPr>
          <a:xfrm>
            <a:off x="7417764" y="1513397"/>
            <a:ext cx="373174" cy="367692"/>
            <a:chOff x="7417764" y="1513397"/>
            <a:chExt cx="373174" cy="367692"/>
          </a:xfrm>
        </p:grpSpPr>
        <p:sp>
          <p:nvSpPr>
            <p:cNvPr id="15376" name="Google Shape;15376;p9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9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9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93"/>
          <p:cNvGrpSpPr/>
          <p:nvPr/>
        </p:nvGrpSpPr>
        <p:grpSpPr>
          <a:xfrm>
            <a:off x="6871944" y="1514368"/>
            <a:ext cx="370132" cy="365672"/>
            <a:chOff x="6871944" y="1514368"/>
            <a:chExt cx="370132" cy="365672"/>
          </a:xfrm>
        </p:grpSpPr>
        <p:sp>
          <p:nvSpPr>
            <p:cNvPr id="15396" name="Google Shape;15396;p9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93"/>
          <p:cNvGrpSpPr/>
          <p:nvPr/>
        </p:nvGrpSpPr>
        <p:grpSpPr>
          <a:xfrm>
            <a:off x="6561931" y="3365261"/>
            <a:ext cx="400375" cy="370184"/>
            <a:chOff x="6561931" y="3365261"/>
            <a:chExt cx="400375" cy="370184"/>
          </a:xfrm>
        </p:grpSpPr>
        <p:sp>
          <p:nvSpPr>
            <p:cNvPr id="15415" name="Google Shape;15415;p9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93"/>
          <p:cNvGrpSpPr/>
          <p:nvPr/>
        </p:nvGrpSpPr>
        <p:grpSpPr>
          <a:xfrm>
            <a:off x="1942120" y="1985852"/>
            <a:ext cx="378315" cy="358695"/>
            <a:chOff x="1942120" y="1985852"/>
            <a:chExt cx="378315" cy="358695"/>
          </a:xfrm>
        </p:grpSpPr>
        <p:sp>
          <p:nvSpPr>
            <p:cNvPr id="15428" name="Google Shape;15428;p9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93"/>
          <p:cNvGrpSpPr/>
          <p:nvPr/>
        </p:nvGrpSpPr>
        <p:grpSpPr>
          <a:xfrm>
            <a:off x="1401415" y="2429218"/>
            <a:ext cx="364282" cy="374197"/>
            <a:chOff x="1401415" y="2429218"/>
            <a:chExt cx="364282" cy="374197"/>
          </a:xfrm>
        </p:grpSpPr>
        <p:sp>
          <p:nvSpPr>
            <p:cNvPr id="15449" name="Google Shape;15449;p9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93"/>
          <p:cNvGrpSpPr/>
          <p:nvPr/>
        </p:nvGrpSpPr>
        <p:grpSpPr>
          <a:xfrm>
            <a:off x="7110427" y="3365261"/>
            <a:ext cx="400401" cy="370184"/>
            <a:chOff x="7110427" y="3365261"/>
            <a:chExt cx="400401" cy="370184"/>
          </a:xfrm>
        </p:grpSpPr>
        <p:sp>
          <p:nvSpPr>
            <p:cNvPr id="15465" name="Google Shape;15465;p9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93"/>
          <p:cNvGrpSpPr/>
          <p:nvPr/>
        </p:nvGrpSpPr>
        <p:grpSpPr>
          <a:xfrm>
            <a:off x="7658949" y="3363137"/>
            <a:ext cx="400375" cy="370132"/>
            <a:chOff x="7658949" y="3363137"/>
            <a:chExt cx="400375" cy="370132"/>
          </a:xfrm>
        </p:grpSpPr>
        <p:sp>
          <p:nvSpPr>
            <p:cNvPr id="15473" name="Google Shape;15473;p9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93"/>
          <p:cNvGrpSpPr/>
          <p:nvPr/>
        </p:nvGrpSpPr>
        <p:grpSpPr>
          <a:xfrm>
            <a:off x="3304481" y="3379389"/>
            <a:ext cx="356623" cy="370105"/>
            <a:chOff x="3307156" y="3365314"/>
            <a:chExt cx="356623" cy="370105"/>
          </a:xfrm>
        </p:grpSpPr>
        <p:sp>
          <p:nvSpPr>
            <p:cNvPr id="15479" name="Google Shape;15479;p9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93"/>
          <p:cNvGrpSpPr/>
          <p:nvPr/>
        </p:nvGrpSpPr>
        <p:grpSpPr>
          <a:xfrm>
            <a:off x="7422407" y="1980107"/>
            <a:ext cx="372807" cy="370079"/>
            <a:chOff x="7422407" y="1980107"/>
            <a:chExt cx="372807" cy="370079"/>
          </a:xfrm>
        </p:grpSpPr>
        <p:sp>
          <p:nvSpPr>
            <p:cNvPr id="15495" name="Google Shape;15495;p9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93"/>
          <p:cNvGrpSpPr/>
          <p:nvPr/>
        </p:nvGrpSpPr>
        <p:grpSpPr>
          <a:xfrm>
            <a:off x="6916141" y="2906184"/>
            <a:ext cx="289737" cy="370394"/>
            <a:chOff x="6916141" y="2906184"/>
            <a:chExt cx="289737" cy="370394"/>
          </a:xfrm>
        </p:grpSpPr>
        <p:sp>
          <p:nvSpPr>
            <p:cNvPr id="15509" name="Google Shape;15509;p9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93"/>
          <p:cNvGrpSpPr/>
          <p:nvPr/>
        </p:nvGrpSpPr>
        <p:grpSpPr>
          <a:xfrm>
            <a:off x="7970194" y="2013577"/>
            <a:ext cx="372676" cy="331731"/>
            <a:chOff x="7970194" y="2013577"/>
            <a:chExt cx="372676" cy="331731"/>
          </a:xfrm>
        </p:grpSpPr>
        <p:sp>
          <p:nvSpPr>
            <p:cNvPr id="15531" name="Google Shape;15531;p9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9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93"/>
          <p:cNvGrpSpPr/>
          <p:nvPr/>
        </p:nvGrpSpPr>
        <p:grpSpPr>
          <a:xfrm>
            <a:off x="1416733" y="1512190"/>
            <a:ext cx="332964" cy="370158"/>
            <a:chOff x="1416733" y="1512190"/>
            <a:chExt cx="332964" cy="370158"/>
          </a:xfrm>
        </p:grpSpPr>
        <p:sp>
          <p:nvSpPr>
            <p:cNvPr id="15542" name="Google Shape;15542;p9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93"/>
          <p:cNvGrpSpPr/>
          <p:nvPr/>
        </p:nvGrpSpPr>
        <p:grpSpPr>
          <a:xfrm>
            <a:off x="5246366" y="2906105"/>
            <a:ext cx="342852" cy="370079"/>
            <a:chOff x="5246366" y="2906105"/>
            <a:chExt cx="342852" cy="370079"/>
          </a:xfrm>
        </p:grpSpPr>
        <p:sp>
          <p:nvSpPr>
            <p:cNvPr id="15562" name="Google Shape;15562;p9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93"/>
          <p:cNvGrpSpPr/>
          <p:nvPr/>
        </p:nvGrpSpPr>
        <p:grpSpPr>
          <a:xfrm>
            <a:off x="849667" y="2434883"/>
            <a:ext cx="371259" cy="366249"/>
            <a:chOff x="849667" y="2434883"/>
            <a:chExt cx="371259" cy="366249"/>
          </a:xfrm>
        </p:grpSpPr>
        <p:sp>
          <p:nvSpPr>
            <p:cNvPr id="15569" name="Google Shape;15569;p9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93"/>
          <p:cNvGrpSpPr/>
          <p:nvPr/>
        </p:nvGrpSpPr>
        <p:grpSpPr>
          <a:xfrm>
            <a:off x="4417026" y="3365366"/>
            <a:ext cx="332728" cy="370053"/>
            <a:chOff x="4417026" y="3365366"/>
            <a:chExt cx="332728" cy="370053"/>
          </a:xfrm>
        </p:grpSpPr>
        <p:sp>
          <p:nvSpPr>
            <p:cNvPr id="15583" name="Google Shape;15583;p9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93"/>
          <p:cNvGrpSpPr/>
          <p:nvPr/>
        </p:nvGrpSpPr>
        <p:grpSpPr>
          <a:xfrm>
            <a:off x="2497068" y="1980186"/>
            <a:ext cx="363994" cy="370105"/>
            <a:chOff x="2497068" y="1980186"/>
            <a:chExt cx="363994" cy="370105"/>
          </a:xfrm>
        </p:grpSpPr>
        <p:sp>
          <p:nvSpPr>
            <p:cNvPr id="15602" name="Google Shape;15602;p9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93"/>
          <p:cNvGrpSpPr/>
          <p:nvPr/>
        </p:nvGrpSpPr>
        <p:grpSpPr>
          <a:xfrm>
            <a:off x="5820278" y="2906158"/>
            <a:ext cx="294904" cy="370027"/>
            <a:chOff x="5820278" y="2906158"/>
            <a:chExt cx="294904" cy="370027"/>
          </a:xfrm>
        </p:grpSpPr>
        <p:sp>
          <p:nvSpPr>
            <p:cNvPr id="15624" name="Google Shape;15624;p9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93"/>
          <p:cNvGrpSpPr/>
          <p:nvPr/>
        </p:nvGrpSpPr>
        <p:grpSpPr>
          <a:xfrm>
            <a:off x="4946819" y="3383229"/>
            <a:ext cx="370132" cy="334223"/>
            <a:chOff x="4946819" y="3383229"/>
            <a:chExt cx="370132" cy="334223"/>
          </a:xfrm>
        </p:grpSpPr>
        <p:sp>
          <p:nvSpPr>
            <p:cNvPr id="15632" name="Google Shape;15632;p9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93"/>
          <p:cNvGrpSpPr/>
          <p:nvPr/>
        </p:nvGrpSpPr>
        <p:grpSpPr>
          <a:xfrm>
            <a:off x="3038403" y="1539234"/>
            <a:ext cx="375482" cy="316072"/>
            <a:chOff x="3038403" y="1539234"/>
            <a:chExt cx="375482" cy="316072"/>
          </a:xfrm>
        </p:grpSpPr>
        <p:sp>
          <p:nvSpPr>
            <p:cNvPr id="15642" name="Google Shape;15642;p9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3" name="Google Shape;15643;p93"/>
            <p:cNvGrpSpPr/>
            <p:nvPr/>
          </p:nvGrpSpPr>
          <p:grpSpPr>
            <a:xfrm>
              <a:off x="3038403" y="1539234"/>
              <a:ext cx="375482" cy="316072"/>
              <a:chOff x="3038403" y="1539234"/>
              <a:chExt cx="375482" cy="316072"/>
            </a:xfrm>
          </p:grpSpPr>
          <p:sp>
            <p:nvSpPr>
              <p:cNvPr id="15644" name="Google Shape;15644;p9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53" name="Google Shape;15653;p93"/>
          <p:cNvGrpSpPr/>
          <p:nvPr/>
        </p:nvGrpSpPr>
        <p:grpSpPr>
          <a:xfrm>
            <a:off x="6332865" y="2906131"/>
            <a:ext cx="360846" cy="370184"/>
            <a:chOff x="6332865" y="2906131"/>
            <a:chExt cx="360846" cy="370184"/>
          </a:xfrm>
        </p:grpSpPr>
        <p:sp>
          <p:nvSpPr>
            <p:cNvPr id="15654" name="Google Shape;15654;p9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93"/>
          <p:cNvGrpSpPr/>
          <p:nvPr/>
        </p:nvGrpSpPr>
        <p:grpSpPr>
          <a:xfrm>
            <a:off x="4135079" y="1518066"/>
            <a:ext cx="370132" cy="358223"/>
            <a:chOff x="4135079" y="1518066"/>
            <a:chExt cx="370132" cy="358223"/>
          </a:xfrm>
        </p:grpSpPr>
        <p:sp>
          <p:nvSpPr>
            <p:cNvPr id="15666" name="Google Shape;15666;p9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93"/>
          <p:cNvGrpSpPr/>
          <p:nvPr/>
        </p:nvGrpSpPr>
        <p:grpSpPr>
          <a:xfrm>
            <a:off x="6878869" y="1980134"/>
            <a:ext cx="361240" cy="370158"/>
            <a:chOff x="6878869" y="1980134"/>
            <a:chExt cx="361240" cy="370158"/>
          </a:xfrm>
        </p:grpSpPr>
        <p:sp>
          <p:nvSpPr>
            <p:cNvPr id="15686" name="Google Shape;15686;p9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93"/>
          <p:cNvGrpSpPr/>
          <p:nvPr/>
        </p:nvGrpSpPr>
        <p:grpSpPr>
          <a:xfrm>
            <a:off x="2493999" y="2550033"/>
            <a:ext cx="370132" cy="259467"/>
            <a:chOff x="2493999" y="2550033"/>
            <a:chExt cx="370132" cy="259467"/>
          </a:xfrm>
        </p:grpSpPr>
        <p:sp>
          <p:nvSpPr>
            <p:cNvPr id="15700" name="Google Shape;15700;p9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93"/>
          <p:cNvGrpSpPr/>
          <p:nvPr/>
        </p:nvGrpSpPr>
        <p:grpSpPr>
          <a:xfrm>
            <a:off x="1699703" y="3365261"/>
            <a:ext cx="281054" cy="370158"/>
            <a:chOff x="1699703" y="3365261"/>
            <a:chExt cx="281054" cy="370158"/>
          </a:xfrm>
        </p:grpSpPr>
        <p:sp>
          <p:nvSpPr>
            <p:cNvPr id="15720" name="Google Shape;15720;p9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93"/>
          <p:cNvGrpSpPr/>
          <p:nvPr/>
        </p:nvGrpSpPr>
        <p:grpSpPr>
          <a:xfrm>
            <a:off x="7966810" y="1519430"/>
            <a:ext cx="369974" cy="355626"/>
            <a:chOff x="7966810" y="1519430"/>
            <a:chExt cx="369974" cy="355626"/>
          </a:xfrm>
        </p:grpSpPr>
        <p:sp>
          <p:nvSpPr>
            <p:cNvPr id="15734" name="Google Shape;15734;p9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93"/>
          <p:cNvGrpSpPr/>
          <p:nvPr/>
        </p:nvGrpSpPr>
        <p:grpSpPr>
          <a:xfrm>
            <a:off x="2792628" y="3365340"/>
            <a:ext cx="290445" cy="370079"/>
            <a:chOff x="2792628" y="3365340"/>
            <a:chExt cx="290445" cy="370079"/>
          </a:xfrm>
        </p:grpSpPr>
        <p:sp>
          <p:nvSpPr>
            <p:cNvPr id="15751" name="Google Shape;15751;p9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93"/>
          <p:cNvGrpSpPr/>
          <p:nvPr/>
        </p:nvGrpSpPr>
        <p:grpSpPr>
          <a:xfrm>
            <a:off x="1389585" y="1988317"/>
            <a:ext cx="388125" cy="353790"/>
            <a:chOff x="1389585" y="1988317"/>
            <a:chExt cx="388125" cy="353790"/>
          </a:xfrm>
        </p:grpSpPr>
        <p:sp>
          <p:nvSpPr>
            <p:cNvPr id="15766" name="Google Shape;15766;p9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93"/>
          <p:cNvGrpSpPr/>
          <p:nvPr/>
        </p:nvGrpSpPr>
        <p:grpSpPr>
          <a:xfrm>
            <a:off x="2492924" y="1512190"/>
            <a:ext cx="370158" cy="370158"/>
            <a:chOff x="2492924" y="1512190"/>
            <a:chExt cx="370158" cy="370158"/>
          </a:xfrm>
        </p:grpSpPr>
        <p:sp>
          <p:nvSpPr>
            <p:cNvPr id="15789" name="Google Shape;15789;p9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93"/>
          <p:cNvGrpSpPr/>
          <p:nvPr/>
        </p:nvGrpSpPr>
        <p:grpSpPr>
          <a:xfrm>
            <a:off x="1933569" y="1512243"/>
            <a:ext cx="393975" cy="370105"/>
            <a:chOff x="1933569" y="1512243"/>
            <a:chExt cx="393975" cy="370105"/>
          </a:xfrm>
        </p:grpSpPr>
        <p:sp>
          <p:nvSpPr>
            <p:cNvPr id="15812" name="Google Shape;15812;p9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93"/>
          <p:cNvGrpSpPr/>
          <p:nvPr/>
        </p:nvGrpSpPr>
        <p:grpSpPr>
          <a:xfrm>
            <a:off x="2236106" y="3365392"/>
            <a:ext cx="306471" cy="370000"/>
            <a:chOff x="2236106" y="3365392"/>
            <a:chExt cx="306471" cy="370000"/>
          </a:xfrm>
        </p:grpSpPr>
        <p:sp>
          <p:nvSpPr>
            <p:cNvPr id="15841" name="Google Shape;15841;p9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93"/>
          <p:cNvGrpSpPr/>
          <p:nvPr/>
        </p:nvGrpSpPr>
        <p:grpSpPr>
          <a:xfrm>
            <a:off x="5492823" y="3385563"/>
            <a:ext cx="375325" cy="329606"/>
            <a:chOff x="5492823" y="3385563"/>
            <a:chExt cx="375325" cy="329606"/>
          </a:xfrm>
        </p:grpSpPr>
        <p:sp>
          <p:nvSpPr>
            <p:cNvPr id="15856" name="Google Shape;15856;p9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93"/>
          <p:cNvGrpSpPr/>
          <p:nvPr/>
        </p:nvGrpSpPr>
        <p:grpSpPr>
          <a:xfrm>
            <a:off x="3041787" y="2001118"/>
            <a:ext cx="370158" cy="328164"/>
            <a:chOff x="3041787" y="2001118"/>
            <a:chExt cx="370158" cy="328164"/>
          </a:xfrm>
        </p:grpSpPr>
        <p:sp>
          <p:nvSpPr>
            <p:cNvPr id="15877" name="Google Shape;15877;p9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93"/>
          <p:cNvGrpSpPr/>
          <p:nvPr/>
        </p:nvGrpSpPr>
        <p:grpSpPr>
          <a:xfrm>
            <a:off x="5779884" y="2039125"/>
            <a:ext cx="372309" cy="328216"/>
            <a:chOff x="5779884" y="2039125"/>
            <a:chExt cx="372309" cy="328216"/>
          </a:xfrm>
        </p:grpSpPr>
        <p:sp>
          <p:nvSpPr>
            <p:cNvPr id="15896" name="Google Shape;15896;p9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12" name="Shape 15912"/>
        <p:cNvGrpSpPr/>
        <p:nvPr/>
      </p:nvGrpSpPr>
      <p:grpSpPr>
        <a:xfrm>
          <a:off x="0" y="0"/>
          <a:ext cx="0" cy="0"/>
          <a:chOff x="0" y="0"/>
          <a:chExt cx="0" cy="0"/>
        </a:xfrm>
      </p:grpSpPr>
      <p:sp>
        <p:nvSpPr>
          <p:cNvPr id="15913" name="Google Shape;15913;p9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914" name="Google Shape;15914;p94"/>
          <p:cNvGrpSpPr/>
          <p:nvPr/>
        </p:nvGrpSpPr>
        <p:grpSpPr>
          <a:xfrm>
            <a:off x="878066" y="1981993"/>
            <a:ext cx="354610" cy="372358"/>
            <a:chOff x="878066" y="1981993"/>
            <a:chExt cx="354610" cy="372358"/>
          </a:xfrm>
        </p:grpSpPr>
        <p:sp>
          <p:nvSpPr>
            <p:cNvPr id="15915" name="Google Shape;15915;p9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9" name="Google Shape;15929;p94"/>
          <p:cNvGrpSpPr/>
          <p:nvPr/>
        </p:nvGrpSpPr>
        <p:grpSpPr>
          <a:xfrm>
            <a:off x="1345794" y="1982386"/>
            <a:ext cx="371650" cy="371624"/>
            <a:chOff x="1345794" y="1982386"/>
            <a:chExt cx="371650" cy="371624"/>
          </a:xfrm>
        </p:grpSpPr>
        <p:sp>
          <p:nvSpPr>
            <p:cNvPr id="15930" name="Google Shape;15930;p9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94"/>
          <p:cNvGrpSpPr/>
          <p:nvPr/>
        </p:nvGrpSpPr>
        <p:grpSpPr>
          <a:xfrm>
            <a:off x="1821465" y="1981993"/>
            <a:ext cx="372410" cy="372410"/>
            <a:chOff x="1821465" y="1981993"/>
            <a:chExt cx="372410" cy="372410"/>
          </a:xfrm>
        </p:grpSpPr>
        <p:sp>
          <p:nvSpPr>
            <p:cNvPr id="15968" name="Google Shape;15968;p9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94"/>
          <p:cNvGrpSpPr/>
          <p:nvPr/>
        </p:nvGrpSpPr>
        <p:grpSpPr>
          <a:xfrm>
            <a:off x="2276348" y="1981809"/>
            <a:ext cx="415901" cy="372699"/>
            <a:chOff x="2276348" y="1981809"/>
            <a:chExt cx="415901" cy="372699"/>
          </a:xfrm>
        </p:grpSpPr>
        <p:sp>
          <p:nvSpPr>
            <p:cNvPr id="15983" name="Google Shape;15983;p9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94"/>
          <p:cNvGrpSpPr/>
          <p:nvPr/>
        </p:nvGrpSpPr>
        <p:grpSpPr>
          <a:xfrm>
            <a:off x="2774354" y="2009990"/>
            <a:ext cx="372017" cy="316310"/>
            <a:chOff x="2774354" y="2009990"/>
            <a:chExt cx="372017" cy="316310"/>
          </a:xfrm>
        </p:grpSpPr>
        <p:sp>
          <p:nvSpPr>
            <p:cNvPr id="15991" name="Google Shape;15991;p9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94"/>
          <p:cNvGrpSpPr/>
          <p:nvPr/>
        </p:nvGrpSpPr>
        <p:grpSpPr>
          <a:xfrm>
            <a:off x="3722682" y="1981993"/>
            <a:ext cx="375818" cy="372043"/>
            <a:chOff x="3722682" y="1981993"/>
            <a:chExt cx="375818" cy="372043"/>
          </a:xfrm>
        </p:grpSpPr>
        <p:sp>
          <p:nvSpPr>
            <p:cNvPr id="16018" name="Google Shape;16018;p9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94"/>
          <p:cNvGrpSpPr/>
          <p:nvPr/>
        </p:nvGrpSpPr>
        <p:grpSpPr>
          <a:xfrm>
            <a:off x="4201394" y="1981809"/>
            <a:ext cx="373538" cy="372305"/>
            <a:chOff x="4201394" y="1981809"/>
            <a:chExt cx="373538" cy="372305"/>
          </a:xfrm>
        </p:grpSpPr>
        <p:sp>
          <p:nvSpPr>
            <p:cNvPr id="16034" name="Google Shape;16034;p9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0" name="Google Shape;16050;p94"/>
          <p:cNvGrpSpPr/>
          <p:nvPr/>
        </p:nvGrpSpPr>
        <p:grpSpPr>
          <a:xfrm>
            <a:off x="4659658" y="1500266"/>
            <a:ext cx="422743" cy="377784"/>
            <a:chOff x="4659658" y="1500266"/>
            <a:chExt cx="422743" cy="377784"/>
          </a:xfrm>
        </p:grpSpPr>
        <p:sp>
          <p:nvSpPr>
            <p:cNvPr id="16051" name="Google Shape;16051;p9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94"/>
          <p:cNvGrpSpPr/>
          <p:nvPr/>
        </p:nvGrpSpPr>
        <p:grpSpPr>
          <a:xfrm>
            <a:off x="5211406" y="1513504"/>
            <a:ext cx="260394" cy="351202"/>
            <a:chOff x="5211406" y="1513504"/>
            <a:chExt cx="260394" cy="351202"/>
          </a:xfrm>
        </p:grpSpPr>
        <p:sp>
          <p:nvSpPr>
            <p:cNvPr id="16069" name="Google Shape;16069;p9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9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94"/>
          <p:cNvGrpSpPr/>
          <p:nvPr/>
        </p:nvGrpSpPr>
        <p:grpSpPr>
          <a:xfrm>
            <a:off x="5632602" y="1513216"/>
            <a:ext cx="366722" cy="351779"/>
            <a:chOff x="5632602" y="1513216"/>
            <a:chExt cx="366722" cy="351779"/>
          </a:xfrm>
        </p:grpSpPr>
        <p:sp>
          <p:nvSpPr>
            <p:cNvPr id="16083" name="Google Shape;16083;p9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9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1" name="Google Shape;16091;p94"/>
          <p:cNvGrpSpPr/>
          <p:nvPr/>
        </p:nvGrpSpPr>
        <p:grpSpPr>
          <a:xfrm>
            <a:off x="6089372" y="1527136"/>
            <a:ext cx="401902" cy="323965"/>
            <a:chOff x="6089372" y="1527136"/>
            <a:chExt cx="401902" cy="323965"/>
          </a:xfrm>
        </p:grpSpPr>
        <p:sp>
          <p:nvSpPr>
            <p:cNvPr id="16092" name="Google Shape;16092;p9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94"/>
          <p:cNvGrpSpPr/>
          <p:nvPr/>
        </p:nvGrpSpPr>
        <p:grpSpPr>
          <a:xfrm>
            <a:off x="6579435" y="1527897"/>
            <a:ext cx="370103" cy="322444"/>
            <a:chOff x="6579435" y="1527897"/>
            <a:chExt cx="370103" cy="322444"/>
          </a:xfrm>
        </p:grpSpPr>
        <p:sp>
          <p:nvSpPr>
            <p:cNvPr id="16123" name="Google Shape;16123;p9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94"/>
          <p:cNvGrpSpPr/>
          <p:nvPr/>
        </p:nvGrpSpPr>
        <p:grpSpPr>
          <a:xfrm>
            <a:off x="6988887" y="1538854"/>
            <a:ext cx="499920" cy="300136"/>
            <a:chOff x="6988887" y="1538854"/>
            <a:chExt cx="499920" cy="300136"/>
          </a:xfrm>
        </p:grpSpPr>
        <p:sp>
          <p:nvSpPr>
            <p:cNvPr id="16145" name="Google Shape;16145;p9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94"/>
          <p:cNvGrpSpPr/>
          <p:nvPr/>
        </p:nvGrpSpPr>
        <p:grpSpPr>
          <a:xfrm>
            <a:off x="8050359" y="1520687"/>
            <a:ext cx="279321" cy="336837"/>
            <a:chOff x="8050359" y="1520687"/>
            <a:chExt cx="279321" cy="336837"/>
          </a:xfrm>
        </p:grpSpPr>
        <p:sp>
          <p:nvSpPr>
            <p:cNvPr id="16159" name="Google Shape;16159;p9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94"/>
          <p:cNvGrpSpPr/>
          <p:nvPr/>
        </p:nvGrpSpPr>
        <p:grpSpPr>
          <a:xfrm>
            <a:off x="6093907" y="2461832"/>
            <a:ext cx="364441" cy="339091"/>
            <a:chOff x="6093907" y="2461832"/>
            <a:chExt cx="364441" cy="339091"/>
          </a:xfrm>
        </p:grpSpPr>
        <p:sp>
          <p:nvSpPr>
            <p:cNvPr id="16173" name="Google Shape;16173;p9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94"/>
          <p:cNvGrpSpPr/>
          <p:nvPr/>
        </p:nvGrpSpPr>
        <p:grpSpPr>
          <a:xfrm>
            <a:off x="4676331" y="1980866"/>
            <a:ext cx="377680" cy="377680"/>
            <a:chOff x="4676331" y="1980866"/>
            <a:chExt cx="377680" cy="377680"/>
          </a:xfrm>
        </p:grpSpPr>
        <p:sp>
          <p:nvSpPr>
            <p:cNvPr id="16184" name="Google Shape;16184;p9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94"/>
          <p:cNvGrpSpPr/>
          <p:nvPr/>
        </p:nvGrpSpPr>
        <p:grpSpPr>
          <a:xfrm>
            <a:off x="7526242" y="1522968"/>
            <a:ext cx="357651" cy="332275"/>
            <a:chOff x="7526242" y="1522968"/>
            <a:chExt cx="357651" cy="332275"/>
          </a:xfrm>
        </p:grpSpPr>
        <p:sp>
          <p:nvSpPr>
            <p:cNvPr id="16204" name="Google Shape;16204;p9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94"/>
          <p:cNvGrpSpPr/>
          <p:nvPr/>
        </p:nvGrpSpPr>
        <p:grpSpPr>
          <a:xfrm>
            <a:off x="3250786" y="1982386"/>
            <a:ext cx="371650" cy="371624"/>
            <a:chOff x="3250786" y="1982386"/>
            <a:chExt cx="371650" cy="371624"/>
          </a:xfrm>
        </p:grpSpPr>
        <p:sp>
          <p:nvSpPr>
            <p:cNvPr id="16221" name="Google Shape;16221;p9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94"/>
          <p:cNvGrpSpPr/>
          <p:nvPr/>
        </p:nvGrpSpPr>
        <p:grpSpPr>
          <a:xfrm>
            <a:off x="1342386" y="2916322"/>
            <a:ext cx="373538" cy="331515"/>
            <a:chOff x="1342386" y="2916322"/>
            <a:chExt cx="373538" cy="331515"/>
          </a:xfrm>
        </p:grpSpPr>
        <p:sp>
          <p:nvSpPr>
            <p:cNvPr id="16252" name="Google Shape;16252;p9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94"/>
          <p:cNvGrpSpPr/>
          <p:nvPr/>
        </p:nvGrpSpPr>
        <p:grpSpPr>
          <a:xfrm>
            <a:off x="2294122" y="2946600"/>
            <a:ext cx="373931" cy="271351"/>
            <a:chOff x="2294122" y="2946600"/>
            <a:chExt cx="373931" cy="271351"/>
          </a:xfrm>
        </p:grpSpPr>
        <p:sp>
          <p:nvSpPr>
            <p:cNvPr id="16264" name="Google Shape;16264;p9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94"/>
          <p:cNvGrpSpPr/>
          <p:nvPr/>
        </p:nvGrpSpPr>
        <p:grpSpPr>
          <a:xfrm>
            <a:off x="2769819" y="2907251"/>
            <a:ext cx="373905" cy="349682"/>
            <a:chOff x="2769819" y="2907251"/>
            <a:chExt cx="373905" cy="349682"/>
          </a:xfrm>
        </p:grpSpPr>
        <p:sp>
          <p:nvSpPr>
            <p:cNvPr id="16295" name="Google Shape;16295;p9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94"/>
          <p:cNvGrpSpPr/>
          <p:nvPr/>
        </p:nvGrpSpPr>
        <p:grpSpPr>
          <a:xfrm>
            <a:off x="3246251" y="2895245"/>
            <a:ext cx="375792" cy="373800"/>
            <a:chOff x="3246251" y="2895245"/>
            <a:chExt cx="375792" cy="373800"/>
          </a:xfrm>
        </p:grpSpPr>
        <p:sp>
          <p:nvSpPr>
            <p:cNvPr id="16313" name="Google Shape;16313;p9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94"/>
          <p:cNvGrpSpPr/>
          <p:nvPr/>
        </p:nvGrpSpPr>
        <p:grpSpPr>
          <a:xfrm>
            <a:off x="3791182" y="2895454"/>
            <a:ext cx="234650" cy="373590"/>
            <a:chOff x="3791182" y="2895454"/>
            <a:chExt cx="234650" cy="373590"/>
          </a:xfrm>
        </p:grpSpPr>
        <p:sp>
          <p:nvSpPr>
            <p:cNvPr id="16328" name="Google Shape;16328;p9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94"/>
          <p:cNvGrpSpPr/>
          <p:nvPr/>
        </p:nvGrpSpPr>
        <p:grpSpPr>
          <a:xfrm>
            <a:off x="7042995" y="2489463"/>
            <a:ext cx="364441" cy="256225"/>
            <a:chOff x="7042995" y="2489463"/>
            <a:chExt cx="364441" cy="256225"/>
          </a:xfrm>
        </p:grpSpPr>
        <p:sp>
          <p:nvSpPr>
            <p:cNvPr id="16338" name="Google Shape;16338;p9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94"/>
          <p:cNvGrpSpPr/>
          <p:nvPr/>
        </p:nvGrpSpPr>
        <p:grpSpPr>
          <a:xfrm>
            <a:off x="7517172" y="2437007"/>
            <a:ext cx="364284" cy="361243"/>
            <a:chOff x="7517172" y="2437007"/>
            <a:chExt cx="364284" cy="361243"/>
          </a:xfrm>
        </p:grpSpPr>
        <p:sp>
          <p:nvSpPr>
            <p:cNvPr id="16348" name="Google Shape;16348;p9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94"/>
          <p:cNvGrpSpPr/>
          <p:nvPr/>
        </p:nvGrpSpPr>
        <p:grpSpPr>
          <a:xfrm>
            <a:off x="8006475" y="2436954"/>
            <a:ext cx="335290" cy="361321"/>
            <a:chOff x="8006475" y="2436954"/>
            <a:chExt cx="335290" cy="361321"/>
          </a:xfrm>
        </p:grpSpPr>
        <p:sp>
          <p:nvSpPr>
            <p:cNvPr id="16370" name="Google Shape;16370;p9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94"/>
          <p:cNvGrpSpPr/>
          <p:nvPr/>
        </p:nvGrpSpPr>
        <p:grpSpPr>
          <a:xfrm>
            <a:off x="5596661" y="2909139"/>
            <a:ext cx="394326" cy="349682"/>
            <a:chOff x="5596661" y="2909139"/>
            <a:chExt cx="394326" cy="349682"/>
          </a:xfrm>
        </p:grpSpPr>
        <p:sp>
          <p:nvSpPr>
            <p:cNvPr id="16390" name="Google Shape;16390;p9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94"/>
          <p:cNvGrpSpPr/>
          <p:nvPr/>
        </p:nvGrpSpPr>
        <p:grpSpPr>
          <a:xfrm>
            <a:off x="874658" y="2914408"/>
            <a:ext cx="356891" cy="335709"/>
            <a:chOff x="874658" y="2914408"/>
            <a:chExt cx="356891" cy="335709"/>
          </a:xfrm>
        </p:grpSpPr>
        <p:sp>
          <p:nvSpPr>
            <p:cNvPr id="16407" name="Google Shape;16407;p9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94"/>
          <p:cNvGrpSpPr/>
          <p:nvPr/>
        </p:nvGrpSpPr>
        <p:grpSpPr>
          <a:xfrm>
            <a:off x="4230912" y="2929193"/>
            <a:ext cx="308813" cy="306165"/>
            <a:chOff x="4230912" y="2929193"/>
            <a:chExt cx="308813" cy="306165"/>
          </a:xfrm>
        </p:grpSpPr>
        <p:sp>
          <p:nvSpPr>
            <p:cNvPr id="16428" name="Google Shape;16428;p9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94"/>
          <p:cNvGrpSpPr/>
          <p:nvPr/>
        </p:nvGrpSpPr>
        <p:grpSpPr>
          <a:xfrm>
            <a:off x="4627886" y="3401089"/>
            <a:ext cx="409111" cy="267944"/>
            <a:chOff x="4627886" y="3401089"/>
            <a:chExt cx="409111" cy="267944"/>
          </a:xfrm>
        </p:grpSpPr>
        <p:sp>
          <p:nvSpPr>
            <p:cNvPr id="16444" name="Google Shape;16444;p9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5" name="Google Shape;16455;p94"/>
          <p:cNvGrpSpPr/>
          <p:nvPr/>
        </p:nvGrpSpPr>
        <p:grpSpPr>
          <a:xfrm>
            <a:off x="4652476" y="2898915"/>
            <a:ext cx="386016" cy="384495"/>
            <a:chOff x="4652476" y="2898915"/>
            <a:chExt cx="386016" cy="384495"/>
          </a:xfrm>
        </p:grpSpPr>
        <p:sp>
          <p:nvSpPr>
            <p:cNvPr id="16456" name="Google Shape;16456;p9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94"/>
          <p:cNvGrpSpPr/>
          <p:nvPr/>
        </p:nvGrpSpPr>
        <p:grpSpPr>
          <a:xfrm>
            <a:off x="5156931" y="2922194"/>
            <a:ext cx="324699" cy="347611"/>
            <a:chOff x="5156931" y="2922194"/>
            <a:chExt cx="324699" cy="347611"/>
          </a:xfrm>
        </p:grpSpPr>
        <p:sp>
          <p:nvSpPr>
            <p:cNvPr id="16466" name="Google Shape;16466;p9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94"/>
          <p:cNvGrpSpPr/>
          <p:nvPr/>
        </p:nvGrpSpPr>
        <p:grpSpPr>
          <a:xfrm>
            <a:off x="6086331" y="2905337"/>
            <a:ext cx="364441" cy="364834"/>
            <a:chOff x="6086331" y="2905337"/>
            <a:chExt cx="364441" cy="364834"/>
          </a:xfrm>
        </p:grpSpPr>
        <p:sp>
          <p:nvSpPr>
            <p:cNvPr id="16483" name="Google Shape;16483;p9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9" name="Google Shape;16489;p94"/>
          <p:cNvGrpSpPr/>
          <p:nvPr/>
        </p:nvGrpSpPr>
        <p:grpSpPr>
          <a:xfrm>
            <a:off x="6554059" y="2907251"/>
            <a:ext cx="377706" cy="377680"/>
            <a:chOff x="6554059" y="2907251"/>
            <a:chExt cx="377706" cy="377680"/>
          </a:xfrm>
        </p:grpSpPr>
        <p:sp>
          <p:nvSpPr>
            <p:cNvPr id="16490" name="Google Shape;16490;p9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94"/>
          <p:cNvGrpSpPr/>
          <p:nvPr/>
        </p:nvGrpSpPr>
        <p:grpSpPr>
          <a:xfrm>
            <a:off x="7491796" y="2945446"/>
            <a:ext cx="400801" cy="317542"/>
            <a:chOff x="7491796" y="2945446"/>
            <a:chExt cx="400801" cy="317542"/>
          </a:xfrm>
        </p:grpSpPr>
        <p:sp>
          <p:nvSpPr>
            <p:cNvPr id="16512" name="Google Shape;16512;p9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94"/>
          <p:cNvGrpSpPr/>
          <p:nvPr/>
        </p:nvGrpSpPr>
        <p:grpSpPr>
          <a:xfrm>
            <a:off x="7045643" y="2907723"/>
            <a:ext cx="345304" cy="365857"/>
            <a:chOff x="7045643" y="2907723"/>
            <a:chExt cx="345304" cy="365857"/>
          </a:xfrm>
        </p:grpSpPr>
        <p:sp>
          <p:nvSpPr>
            <p:cNvPr id="16535" name="Google Shape;16535;p9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9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4" name="Google Shape;16554;p94"/>
          <p:cNvGrpSpPr/>
          <p:nvPr/>
        </p:nvGrpSpPr>
        <p:grpSpPr>
          <a:xfrm>
            <a:off x="7992843" y="2907251"/>
            <a:ext cx="347794" cy="366328"/>
            <a:chOff x="7992843" y="2907251"/>
            <a:chExt cx="347794" cy="366328"/>
          </a:xfrm>
        </p:grpSpPr>
        <p:sp>
          <p:nvSpPr>
            <p:cNvPr id="16555" name="Google Shape;16555;p9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94"/>
          <p:cNvGrpSpPr/>
          <p:nvPr/>
        </p:nvGrpSpPr>
        <p:grpSpPr>
          <a:xfrm>
            <a:off x="873898" y="1512377"/>
            <a:ext cx="398127" cy="353457"/>
            <a:chOff x="873898" y="1512377"/>
            <a:chExt cx="398127" cy="353457"/>
          </a:xfrm>
        </p:grpSpPr>
        <p:sp>
          <p:nvSpPr>
            <p:cNvPr id="16589" name="Google Shape;16589;p9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94"/>
          <p:cNvGrpSpPr/>
          <p:nvPr/>
        </p:nvGrpSpPr>
        <p:grpSpPr>
          <a:xfrm>
            <a:off x="1424125" y="1515680"/>
            <a:ext cx="246762" cy="347139"/>
            <a:chOff x="1424125" y="1515680"/>
            <a:chExt cx="246762" cy="347139"/>
          </a:xfrm>
        </p:grpSpPr>
        <p:sp>
          <p:nvSpPr>
            <p:cNvPr id="16609" name="Google Shape;16609;p9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9" name="Google Shape;16629;p94"/>
          <p:cNvGrpSpPr/>
          <p:nvPr/>
        </p:nvGrpSpPr>
        <p:grpSpPr>
          <a:xfrm>
            <a:off x="2319498" y="1512744"/>
            <a:ext cx="352697" cy="352723"/>
            <a:chOff x="2319498" y="1512744"/>
            <a:chExt cx="352697" cy="352723"/>
          </a:xfrm>
        </p:grpSpPr>
        <p:sp>
          <p:nvSpPr>
            <p:cNvPr id="16630" name="Google Shape;16630;p9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94"/>
          <p:cNvGrpSpPr/>
          <p:nvPr/>
        </p:nvGrpSpPr>
        <p:grpSpPr>
          <a:xfrm>
            <a:off x="4236601" y="1512666"/>
            <a:ext cx="312981" cy="352697"/>
            <a:chOff x="4236601" y="1512666"/>
            <a:chExt cx="312981" cy="352697"/>
          </a:xfrm>
        </p:grpSpPr>
        <p:sp>
          <p:nvSpPr>
            <p:cNvPr id="16650" name="Google Shape;16650;p9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4" name="Google Shape;16664;p94"/>
          <p:cNvGrpSpPr/>
          <p:nvPr/>
        </p:nvGrpSpPr>
        <p:grpSpPr>
          <a:xfrm>
            <a:off x="849675" y="3347716"/>
            <a:ext cx="346300" cy="375818"/>
            <a:chOff x="849675" y="3347716"/>
            <a:chExt cx="346300" cy="375818"/>
          </a:xfrm>
        </p:grpSpPr>
        <p:sp>
          <p:nvSpPr>
            <p:cNvPr id="16665" name="Google Shape;16665;p9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2" name="Google Shape;16682;p94"/>
          <p:cNvGrpSpPr/>
          <p:nvPr/>
        </p:nvGrpSpPr>
        <p:grpSpPr>
          <a:xfrm>
            <a:off x="1324219" y="3399202"/>
            <a:ext cx="376578" cy="272846"/>
            <a:chOff x="1324219" y="3399202"/>
            <a:chExt cx="376578" cy="272846"/>
          </a:xfrm>
        </p:grpSpPr>
        <p:sp>
          <p:nvSpPr>
            <p:cNvPr id="16683" name="Google Shape;16683;p9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94"/>
          <p:cNvGrpSpPr/>
          <p:nvPr/>
        </p:nvGrpSpPr>
        <p:grpSpPr>
          <a:xfrm>
            <a:off x="1798763" y="3395401"/>
            <a:ext cx="376185" cy="280448"/>
            <a:chOff x="1798763" y="3395401"/>
            <a:chExt cx="376185" cy="280448"/>
          </a:xfrm>
        </p:grpSpPr>
        <p:sp>
          <p:nvSpPr>
            <p:cNvPr id="16717" name="Google Shape;16717;p9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94"/>
          <p:cNvGrpSpPr/>
          <p:nvPr/>
        </p:nvGrpSpPr>
        <p:grpSpPr>
          <a:xfrm>
            <a:off x="2273307" y="3378754"/>
            <a:ext cx="375818" cy="313374"/>
            <a:chOff x="2273307" y="3378754"/>
            <a:chExt cx="375818" cy="313374"/>
          </a:xfrm>
        </p:grpSpPr>
        <p:sp>
          <p:nvSpPr>
            <p:cNvPr id="16749" name="Google Shape;16749;p9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9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94"/>
          <p:cNvGrpSpPr/>
          <p:nvPr/>
        </p:nvGrpSpPr>
        <p:grpSpPr>
          <a:xfrm>
            <a:off x="2747484" y="3359460"/>
            <a:ext cx="377706" cy="352330"/>
            <a:chOff x="2747484" y="3359460"/>
            <a:chExt cx="377706" cy="352330"/>
          </a:xfrm>
        </p:grpSpPr>
        <p:sp>
          <p:nvSpPr>
            <p:cNvPr id="16834" name="Google Shape;16834;p9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94"/>
          <p:cNvGrpSpPr/>
          <p:nvPr/>
        </p:nvGrpSpPr>
        <p:grpSpPr>
          <a:xfrm>
            <a:off x="3696205" y="3371938"/>
            <a:ext cx="375792" cy="327373"/>
            <a:chOff x="3696205" y="3371938"/>
            <a:chExt cx="375792" cy="327373"/>
          </a:xfrm>
        </p:grpSpPr>
        <p:sp>
          <p:nvSpPr>
            <p:cNvPr id="16850" name="Google Shape;16850;p9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3" name="Google Shape;16873;p94"/>
          <p:cNvGrpSpPr/>
          <p:nvPr/>
        </p:nvGrpSpPr>
        <p:grpSpPr>
          <a:xfrm>
            <a:off x="6567324" y="2436849"/>
            <a:ext cx="366722" cy="342892"/>
            <a:chOff x="6567324" y="2436849"/>
            <a:chExt cx="366722" cy="342892"/>
          </a:xfrm>
        </p:grpSpPr>
        <p:sp>
          <p:nvSpPr>
            <p:cNvPr id="16874" name="Google Shape;16874;p9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94"/>
          <p:cNvGrpSpPr/>
          <p:nvPr/>
        </p:nvGrpSpPr>
        <p:grpSpPr>
          <a:xfrm>
            <a:off x="4208970" y="3361347"/>
            <a:ext cx="299349" cy="348188"/>
            <a:chOff x="4208970" y="3361347"/>
            <a:chExt cx="299349" cy="348188"/>
          </a:xfrm>
        </p:grpSpPr>
        <p:sp>
          <p:nvSpPr>
            <p:cNvPr id="16887" name="Google Shape;16887;p9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9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1" name="Google Shape;16901;p94"/>
          <p:cNvGrpSpPr/>
          <p:nvPr/>
        </p:nvGrpSpPr>
        <p:grpSpPr>
          <a:xfrm>
            <a:off x="2786833" y="1512351"/>
            <a:ext cx="366722" cy="353667"/>
            <a:chOff x="2786833" y="1512351"/>
            <a:chExt cx="366722" cy="353667"/>
          </a:xfrm>
        </p:grpSpPr>
        <p:sp>
          <p:nvSpPr>
            <p:cNvPr id="16902" name="Google Shape;16902;p9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94"/>
          <p:cNvGrpSpPr/>
          <p:nvPr/>
        </p:nvGrpSpPr>
        <p:grpSpPr>
          <a:xfrm>
            <a:off x="1845321" y="1512744"/>
            <a:ext cx="352723" cy="353090"/>
            <a:chOff x="1845321" y="1512744"/>
            <a:chExt cx="352723" cy="353090"/>
          </a:xfrm>
        </p:grpSpPr>
        <p:sp>
          <p:nvSpPr>
            <p:cNvPr id="16923" name="Google Shape;16923;p9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94"/>
          <p:cNvGrpSpPr/>
          <p:nvPr/>
        </p:nvGrpSpPr>
        <p:grpSpPr>
          <a:xfrm>
            <a:off x="3214452" y="3340533"/>
            <a:ext cx="392465" cy="389896"/>
            <a:chOff x="3214452" y="3340533"/>
            <a:chExt cx="392465" cy="389896"/>
          </a:xfrm>
        </p:grpSpPr>
        <p:sp>
          <p:nvSpPr>
            <p:cNvPr id="16935" name="Google Shape;16935;p9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9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0" name="Google Shape;16960;p94"/>
          <p:cNvGrpSpPr/>
          <p:nvPr/>
        </p:nvGrpSpPr>
        <p:grpSpPr>
          <a:xfrm>
            <a:off x="3327229" y="1499899"/>
            <a:ext cx="234650" cy="378440"/>
            <a:chOff x="3327229" y="1499899"/>
            <a:chExt cx="234650" cy="378440"/>
          </a:xfrm>
        </p:grpSpPr>
        <p:sp>
          <p:nvSpPr>
            <p:cNvPr id="16961" name="Google Shape;16961;p9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2" name="Google Shape;16982;p94"/>
          <p:cNvGrpSpPr/>
          <p:nvPr/>
        </p:nvGrpSpPr>
        <p:grpSpPr>
          <a:xfrm>
            <a:off x="3735553" y="1530151"/>
            <a:ext cx="366722" cy="317962"/>
            <a:chOff x="3735553" y="1530151"/>
            <a:chExt cx="366722" cy="317962"/>
          </a:xfrm>
        </p:grpSpPr>
        <p:sp>
          <p:nvSpPr>
            <p:cNvPr id="16983" name="Google Shape;16983;p9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9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94"/>
          <p:cNvGrpSpPr/>
          <p:nvPr/>
        </p:nvGrpSpPr>
        <p:grpSpPr>
          <a:xfrm>
            <a:off x="866322" y="2469775"/>
            <a:ext cx="379226" cy="322733"/>
            <a:chOff x="866322" y="2469775"/>
            <a:chExt cx="379226" cy="322733"/>
          </a:xfrm>
        </p:grpSpPr>
        <p:sp>
          <p:nvSpPr>
            <p:cNvPr id="16996" name="Google Shape;16996;p9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2" name="Google Shape;17022;p94"/>
          <p:cNvGrpSpPr/>
          <p:nvPr/>
        </p:nvGrpSpPr>
        <p:grpSpPr>
          <a:xfrm>
            <a:off x="1328387" y="2500814"/>
            <a:ext cx="404183" cy="289151"/>
            <a:chOff x="1328387" y="2500814"/>
            <a:chExt cx="404183" cy="289151"/>
          </a:xfrm>
        </p:grpSpPr>
        <p:sp>
          <p:nvSpPr>
            <p:cNvPr id="17023" name="Google Shape;17023;p9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2" name="Google Shape;17052;p94"/>
          <p:cNvGrpSpPr/>
          <p:nvPr/>
        </p:nvGrpSpPr>
        <p:grpSpPr>
          <a:xfrm>
            <a:off x="1821465" y="2495702"/>
            <a:ext cx="365988" cy="270801"/>
            <a:chOff x="1821465" y="2495702"/>
            <a:chExt cx="365988" cy="270801"/>
          </a:xfrm>
        </p:grpSpPr>
        <p:sp>
          <p:nvSpPr>
            <p:cNvPr id="17053" name="Google Shape;17053;p9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94"/>
          <p:cNvGrpSpPr/>
          <p:nvPr/>
        </p:nvGrpSpPr>
        <p:grpSpPr>
          <a:xfrm>
            <a:off x="3725723" y="2455776"/>
            <a:ext cx="354977" cy="351202"/>
            <a:chOff x="3725723" y="2455776"/>
            <a:chExt cx="354977" cy="351202"/>
          </a:xfrm>
        </p:grpSpPr>
        <p:sp>
          <p:nvSpPr>
            <p:cNvPr id="17061" name="Google Shape;17061;p9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94"/>
          <p:cNvGrpSpPr/>
          <p:nvPr/>
        </p:nvGrpSpPr>
        <p:grpSpPr>
          <a:xfrm>
            <a:off x="5226165" y="1977641"/>
            <a:ext cx="230482" cy="388847"/>
            <a:chOff x="5226165" y="1977641"/>
            <a:chExt cx="230482" cy="388847"/>
          </a:xfrm>
        </p:grpSpPr>
        <p:sp>
          <p:nvSpPr>
            <p:cNvPr id="17075" name="Google Shape;17075;p9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94"/>
          <p:cNvGrpSpPr/>
          <p:nvPr/>
        </p:nvGrpSpPr>
        <p:grpSpPr>
          <a:xfrm>
            <a:off x="5632602" y="2025510"/>
            <a:ext cx="370130" cy="287264"/>
            <a:chOff x="5632602" y="2025510"/>
            <a:chExt cx="370130" cy="287264"/>
          </a:xfrm>
        </p:grpSpPr>
        <p:sp>
          <p:nvSpPr>
            <p:cNvPr id="17088" name="Google Shape;17088;p9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94"/>
          <p:cNvGrpSpPr/>
          <p:nvPr/>
        </p:nvGrpSpPr>
        <p:grpSpPr>
          <a:xfrm>
            <a:off x="4212378" y="2456537"/>
            <a:ext cx="331515" cy="330021"/>
            <a:chOff x="4212378" y="2456537"/>
            <a:chExt cx="331515" cy="330021"/>
          </a:xfrm>
        </p:grpSpPr>
        <p:sp>
          <p:nvSpPr>
            <p:cNvPr id="17107" name="Google Shape;17107;p9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94"/>
          <p:cNvGrpSpPr/>
          <p:nvPr/>
        </p:nvGrpSpPr>
        <p:grpSpPr>
          <a:xfrm>
            <a:off x="6176013" y="1977825"/>
            <a:ext cx="235411" cy="347427"/>
            <a:chOff x="6176013" y="1977825"/>
            <a:chExt cx="235411" cy="347427"/>
          </a:xfrm>
        </p:grpSpPr>
        <p:sp>
          <p:nvSpPr>
            <p:cNvPr id="17117" name="Google Shape;17117;p9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9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94"/>
          <p:cNvGrpSpPr/>
          <p:nvPr/>
        </p:nvGrpSpPr>
        <p:grpSpPr>
          <a:xfrm>
            <a:off x="6652077" y="1977458"/>
            <a:ext cx="235778" cy="347794"/>
            <a:chOff x="6652077" y="1977458"/>
            <a:chExt cx="235778" cy="347794"/>
          </a:xfrm>
        </p:grpSpPr>
        <p:sp>
          <p:nvSpPr>
            <p:cNvPr id="17135" name="Google Shape;17135;p9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94"/>
          <p:cNvGrpSpPr/>
          <p:nvPr/>
        </p:nvGrpSpPr>
        <p:grpSpPr>
          <a:xfrm>
            <a:off x="7072513" y="1997512"/>
            <a:ext cx="394352" cy="308052"/>
            <a:chOff x="7072513" y="1997512"/>
            <a:chExt cx="394352" cy="308052"/>
          </a:xfrm>
        </p:grpSpPr>
        <p:sp>
          <p:nvSpPr>
            <p:cNvPr id="17152" name="Google Shape;17152;p9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94"/>
          <p:cNvGrpSpPr/>
          <p:nvPr/>
        </p:nvGrpSpPr>
        <p:grpSpPr>
          <a:xfrm>
            <a:off x="7576208" y="1977825"/>
            <a:ext cx="292533" cy="347454"/>
            <a:chOff x="7576208" y="1977825"/>
            <a:chExt cx="292533" cy="347454"/>
          </a:xfrm>
        </p:grpSpPr>
        <p:sp>
          <p:nvSpPr>
            <p:cNvPr id="17164" name="Google Shape;17164;p9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7" name="Google Shape;17177;p94"/>
          <p:cNvGrpSpPr/>
          <p:nvPr/>
        </p:nvGrpSpPr>
        <p:grpSpPr>
          <a:xfrm>
            <a:off x="8023882" y="1977458"/>
            <a:ext cx="320557" cy="347794"/>
            <a:chOff x="8023882" y="1977458"/>
            <a:chExt cx="320557" cy="347794"/>
          </a:xfrm>
        </p:grpSpPr>
        <p:sp>
          <p:nvSpPr>
            <p:cNvPr id="17178" name="Google Shape;17178;p9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94"/>
          <p:cNvGrpSpPr/>
          <p:nvPr/>
        </p:nvGrpSpPr>
        <p:grpSpPr>
          <a:xfrm>
            <a:off x="5627674" y="2444819"/>
            <a:ext cx="345147" cy="342630"/>
            <a:chOff x="5627674" y="2444819"/>
            <a:chExt cx="345147" cy="342630"/>
          </a:xfrm>
        </p:grpSpPr>
        <p:sp>
          <p:nvSpPr>
            <p:cNvPr id="17219" name="Google Shape;17219;p9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9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94"/>
          <p:cNvGrpSpPr/>
          <p:nvPr/>
        </p:nvGrpSpPr>
        <p:grpSpPr>
          <a:xfrm>
            <a:off x="4653996" y="2440257"/>
            <a:ext cx="396607" cy="348555"/>
            <a:chOff x="4653996" y="2440257"/>
            <a:chExt cx="396607" cy="348555"/>
          </a:xfrm>
        </p:grpSpPr>
        <p:sp>
          <p:nvSpPr>
            <p:cNvPr id="17225" name="Google Shape;17225;p9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9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94"/>
          <p:cNvGrpSpPr/>
          <p:nvPr/>
        </p:nvGrpSpPr>
        <p:grpSpPr>
          <a:xfrm>
            <a:off x="1854391" y="2895140"/>
            <a:ext cx="301630" cy="374272"/>
            <a:chOff x="1854391" y="2895140"/>
            <a:chExt cx="301630" cy="374272"/>
          </a:xfrm>
        </p:grpSpPr>
        <p:sp>
          <p:nvSpPr>
            <p:cNvPr id="17244" name="Google Shape;17244;p9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9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9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94"/>
          <p:cNvGrpSpPr/>
          <p:nvPr/>
        </p:nvGrpSpPr>
        <p:grpSpPr>
          <a:xfrm>
            <a:off x="5172817" y="2438370"/>
            <a:ext cx="289518" cy="357651"/>
            <a:chOff x="5172817" y="2438370"/>
            <a:chExt cx="289518" cy="357651"/>
          </a:xfrm>
        </p:grpSpPr>
        <p:sp>
          <p:nvSpPr>
            <p:cNvPr id="17294" name="Google Shape;17294;p9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9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9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94"/>
          <p:cNvGrpSpPr/>
          <p:nvPr/>
        </p:nvGrpSpPr>
        <p:grpSpPr>
          <a:xfrm>
            <a:off x="3234506" y="2484534"/>
            <a:ext cx="388297" cy="293320"/>
            <a:chOff x="3234506" y="2484534"/>
            <a:chExt cx="388297" cy="293320"/>
          </a:xfrm>
        </p:grpSpPr>
        <p:sp>
          <p:nvSpPr>
            <p:cNvPr id="17306" name="Google Shape;17306;p9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9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4"/>
            <p:cNvSpPr/>
            <p:nvPr/>
          </p:nvSpPr>
          <p:spPr>
            <a:xfrm>
              <a:off x="3263290"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94"/>
          <p:cNvGrpSpPr/>
          <p:nvPr/>
        </p:nvGrpSpPr>
        <p:grpSpPr>
          <a:xfrm>
            <a:off x="6065149" y="3367036"/>
            <a:ext cx="362553" cy="356498"/>
            <a:chOff x="6065149" y="3367036"/>
            <a:chExt cx="362553" cy="356498"/>
          </a:xfrm>
        </p:grpSpPr>
        <p:sp>
          <p:nvSpPr>
            <p:cNvPr id="17323" name="Google Shape;17323;p9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94"/>
          <p:cNvGrpSpPr/>
          <p:nvPr/>
        </p:nvGrpSpPr>
        <p:grpSpPr>
          <a:xfrm>
            <a:off x="2866317" y="3817357"/>
            <a:ext cx="362920" cy="356865"/>
            <a:chOff x="2866317" y="3817357"/>
            <a:chExt cx="362920" cy="356865"/>
          </a:xfrm>
        </p:grpSpPr>
        <p:sp>
          <p:nvSpPr>
            <p:cNvPr id="17329" name="Google Shape;17329;p9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2" name="Google Shape;17332;p94"/>
          <p:cNvGrpSpPr/>
          <p:nvPr/>
        </p:nvGrpSpPr>
        <p:grpSpPr>
          <a:xfrm>
            <a:off x="6540821" y="3367036"/>
            <a:ext cx="362553" cy="356498"/>
            <a:chOff x="6540821" y="3367036"/>
            <a:chExt cx="362553" cy="356498"/>
          </a:xfrm>
        </p:grpSpPr>
        <p:sp>
          <p:nvSpPr>
            <p:cNvPr id="17333" name="Google Shape;17333;p9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9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94"/>
          <p:cNvGrpSpPr/>
          <p:nvPr/>
        </p:nvGrpSpPr>
        <p:grpSpPr>
          <a:xfrm>
            <a:off x="2302458" y="2474704"/>
            <a:ext cx="354479" cy="312561"/>
            <a:chOff x="2302458" y="2474704"/>
            <a:chExt cx="354479" cy="312561"/>
          </a:xfrm>
        </p:grpSpPr>
        <p:sp>
          <p:nvSpPr>
            <p:cNvPr id="17341" name="Google Shape;17341;p9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3" name="Google Shape;17353;p94"/>
          <p:cNvGrpSpPr/>
          <p:nvPr/>
        </p:nvGrpSpPr>
        <p:grpSpPr>
          <a:xfrm>
            <a:off x="2831110" y="2442538"/>
            <a:ext cx="246002" cy="348922"/>
            <a:chOff x="2831110" y="2442538"/>
            <a:chExt cx="246002" cy="348922"/>
          </a:xfrm>
        </p:grpSpPr>
        <p:sp>
          <p:nvSpPr>
            <p:cNvPr id="17354" name="Google Shape;17354;p9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9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9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94"/>
          <p:cNvGrpSpPr/>
          <p:nvPr/>
        </p:nvGrpSpPr>
        <p:grpSpPr>
          <a:xfrm>
            <a:off x="3314750" y="3817357"/>
            <a:ext cx="362920" cy="356865"/>
            <a:chOff x="3314750" y="3817357"/>
            <a:chExt cx="362920" cy="356865"/>
          </a:xfrm>
        </p:grpSpPr>
        <p:sp>
          <p:nvSpPr>
            <p:cNvPr id="17369" name="Google Shape;17369;p9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4"/>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4"/>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4"/>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4" name="Google Shape;17374;p94"/>
          <p:cNvGrpSpPr/>
          <p:nvPr/>
        </p:nvGrpSpPr>
        <p:grpSpPr>
          <a:xfrm>
            <a:off x="7016492" y="3367036"/>
            <a:ext cx="362947" cy="356498"/>
            <a:chOff x="7016492" y="3367036"/>
            <a:chExt cx="362947" cy="356498"/>
          </a:xfrm>
        </p:grpSpPr>
        <p:sp>
          <p:nvSpPr>
            <p:cNvPr id="17375" name="Google Shape;17375;p9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94"/>
          <p:cNvGrpSpPr/>
          <p:nvPr/>
        </p:nvGrpSpPr>
        <p:grpSpPr>
          <a:xfrm>
            <a:off x="3763184" y="3817357"/>
            <a:ext cx="363314" cy="356576"/>
            <a:chOff x="3763184" y="3817357"/>
            <a:chExt cx="363314" cy="356576"/>
          </a:xfrm>
        </p:grpSpPr>
        <p:sp>
          <p:nvSpPr>
            <p:cNvPr id="17382" name="Google Shape;17382;p9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94"/>
          <p:cNvGrpSpPr/>
          <p:nvPr/>
        </p:nvGrpSpPr>
        <p:grpSpPr>
          <a:xfrm>
            <a:off x="5108852" y="3817357"/>
            <a:ext cx="362947" cy="356576"/>
            <a:chOff x="5108852" y="3817357"/>
            <a:chExt cx="362947" cy="356576"/>
          </a:xfrm>
        </p:grpSpPr>
        <p:sp>
          <p:nvSpPr>
            <p:cNvPr id="17388" name="Google Shape;17388;p9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2" name="Google Shape;17392;p94"/>
          <p:cNvGrpSpPr/>
          <p:nvPr/>
        </p:nvGrpSpPr>
        <p:grpSpPr>
          <a:xfrm>
            <a:off x="6005720" y="3817357"/>
            <a:ext cx="362947" cy="356576"/>
            <a:chOff x="6005720" y="3817357"/>
            <a:chExt cx="362947" cy="356576"/>
          </a:xfrm>
        </p:grpSpPr>
        <p:sp>
          <p:nvSpPr>
            <p:cNvPr id="17393" name="Google Shape;17393;p9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9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94"/>
          <p:cNvGrpSpPr/>
          <p:nvPr/>
        </p:nvGrpSpPr>
        <p:grpSpPr>
          <a:xfrm>
            <a:off x="5589452" y="3367036"/>
            <a:ext cx="362580" cy="356498"/>
            <a:chOff x="5589452" y="3367036"/>
            <a:chExt cx="362580" cy="356498"/>
          </a:xfrm>
        </p:grpSpPr>
        <p:sp>
          <p:nvSpPr>
            <p:cNvPr id="17398" name="Google Shape;17398;p9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9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94"/>
          <p:cNvGrpSpPr/>
          <p:nvPr/>
        </p:nvGrpSpPr>
        <p:grpSpPr>
          <a:xfrm>
            <a:off x="4211985" y="3817357"/>
            <a:ext cx="362947" cy="356576"/>
            <a:chOff x="4211985" y="3817357"/>
            <a:chExt cx="362947" cy="356576"/>
          </a:xfrm>
        </p:grpSpPr>
        <p:sp>
          <p:nvSpPr>
            <p:cNvPr id="17402" name="Google Shape;17402;p9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94"/>
          <p:cNvGrpSpPr/>
          <p:nvPr/>
        </p:nvGrpSpPr>
        <p:grpSpPr>
          <a:xfrm>
            <a:off x="4660419" y="3817357"/>
            <a:ext cx="362947" cy="356576"/>
            <a:chOff x="4660419" y="3817357"/>
            <a:chExt cx="362947" cy="356576"/>
          </a:xfrm>
        </p:grpSpPr>
        <p:sp>
          <p:nvSpPr>
            <p:cNvPr id="17406" name="Google Shape;17406;p9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4"/>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4"/>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4"/>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94"/>
          <p:cNvGrpSpPr/>
          <p:nvPr/>
        </p:nvGrpSpPr>
        <p:grpSpPr>
          <a:xfrm>
            <a:off x="5557286" y="3817357"/>
            <a:ext cx="362947" cy="356576"/>
            <a:chOff x="5557286" y="3817357"/>
            <a:chExt cx="362947" cy="356576"/>
          </a:xfrm>
        </p:grpSpPr>
        <p:sp>
          <p:nvSpPr>
            <p:cNvPr id="17412" name="Google Shape;17412;p9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4"/>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6" name="Google Shape;17416;p94"/>
          <p:cNvGrpSpPr/>
          <p:nvPr/>
        </p:nvGrpSpPr>
        <p:grpSpPr>
          <a:xfrm>
            <a:off x="7488021" y="3362475"/>
            <a:ext cx="372017" cy="365621"/>
            <a:chOff x="7488021" y="3362475"/>
            <a:chExt cx="372017" cy="365621"/>
          </a:xfrm>
        </p:grpSpPr>
        <p:sp>
          <p:nvSpPr>
            <p:cNvPr id="17417" name="Google Shape;17417;p9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9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94"/>
          <p:cNvGrpSpPr/>
          <p:nvPr/>
        </p:nvGrpSpPr>
        <p:grpSpPr>
          <a:xfrm>
            <a:off x="5113781" y="3367036"/>
            <a:ext cx="362553" cy="356498"/>
            <a:chOff x="5113781" y="3367036"/>
            <a:chExt cx="362553" cy="356498"/>
          </a:xfrm>
        </p:grpSpPr>
        <p:sp>
          <p:nvSpPr>
            <p:cNvPr id="17428" name="Google Shape;17428;p9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0" name="Google Shape;17430;p94"/>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1" name="Google Shape;17431;p94"/>
          <p:cNvGrpSpPr/>
          <p:nvPr/>
        </p:nvGrpSpPr>
        <p:grpSpPr>
          <a:xfrm>
            <a:off x="7968621" y="3365489"/>
            <a:ext cx="375818" cy="357651"/>
            <a:chOff x="7968621" y="3365489"/>
            <a:chExt cx="375818" cy="357651"/>
          </a:xfrm>
        </p:grpSpPr>
        <p:sp>
          <p:nvSpPr>
            <p:cNvPr id="17432" name="Google Shape;17432;p9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447" name="Shape 17447"/>
        <p:cNvGrpSpPr/>
        <p:nvPr/>
      </p:nvGrpSpPr>
      <p:grpSpPr>
        <a:xfrm>
          <a:off x="0" y="0"/>
          <a:ext cx="0" cy="0"/>
          <a:chOff x="0" y="0"/>
          <a:chExt cx="0" cy="0"/>
        </a:xfrm>
      </p:grpSpPr>
      <p:pic>
        <p:nvPicPr>
          <p:cNvPr id="17448" name="Google Shape;17448;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Festa Junina Presentation by Slidesgo">
  <a:themeElements>
    <a:clrScheme name="Simple Light">
      <a:dk1>
        <a:srgbClr val="00385D"/>
      </a:dk1>
      <a:lt1>
        <a:srgbClr val="FFFFFF"/>
      </a:lt1>
      <a:dk2>
        <a:srgbClr val="428ED3"/>
      </a:dk2>
      <a:lt2>
        <a:srgbClr val="FEA42E"/>
      </a:lt2>
      <a:accent1>
        <a:srgbClr val="00AFAB"/>
      </a:accent1>
      <a:accent2>
        <a:srgbClr val="02A39B"/>
      </a:accent2>
      <a:accent3>
        <a:srgbClr val="EF5407"/>
      </a:accent3>
      <a:accent4>
        <a:srgbClr val="FEA42E"/>
      </a:accent4>
      <a:accent5>
        <a:srgbClr val="EA881C"/>
      </a:accent5>
      <a:accent6>
        <a:srgbClr val="FF6308"/>
      </a:accent6>
      <a:hlink>
        <a:srgbClr val="00385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